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65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6" r:id="rId14"/>
    <p:sldId id="303" r:id="rId15"/>
    <p:sldId id="304" r:id="rId16"/>
    <p:sldId id="305" r:id="rId17"/>
  </p:sldIdLst>
  <p:sldSz cx="17340263" cy="97536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UGent Panno Text SemiBold" panose="02000706040000040003" pitchFamily="2" charset="0"/>
      <p:bold r:id="rId24"/>
    </p:embeddedFont>
    <p:embeddedFont>
      <p:font typeface="UGent Panno Text SemiLight" panose="02000406040000040003" pitchFamily="2" charset="0"/>
      <p:regular r:id="rId25"/>
    </p:embeddedFont>
  </p:embeddedFontLst>
  <p:defaultTextStyle>
    <a:defPPr>
      <a:defRPr lang="en-US"/>
    </a:defPPr>
    <a:lvl1pPr marL="0" algn="l" defTabSz="1300194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097" algn="l" defTabSz="1300194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194" algn="l" defTabSz="1300194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291" algn="l" defTabSz="1300194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388" algn="l" defTabSz="1300194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487" algn="l" defTabSz="1300194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0584" algn="l" defTabSz="1300194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0681" algn="l" defTabSz="1300194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0778" algn="l" defTabSz="1300194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94" autoAdjust="0"/>
  </p:normalViewPr>
  <p:slideViewPr>
    <p:cSldViewPr snapToGrid="0" showGuides="1">
      <p:cViewPr varScale="1">
        <p:scale>
          <a:sx n="82" d="100"/>
          <a:sy n="82" d="100"/>
        </p:scale>
        <p:origin x="138" y="348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Segers" userId="62532f17-ee67-4612-b27c-b6dabb12abdb" providerId="ADAL" clId="{705C7C5F-A715-4844-8F21-17D7A0A44BA8}"/>
    <pc:docChg chg="undo custSel addSld delSld modSld sldOrd modMainMaster">
      <pc:chgData name="Patrick Segers" userId="62532f17-ee67-4612-b27c-b6dabb12abdb" providerId="ADAL" clId="{705C7C5F-A715-4844-8F21-17D7A0A44BA8}" dt="2021-03-22T16:29:54.255" v="2900" actId="1036"/>
      <pc:docMkLst>
        <pc:docMk/>
      </pc:docMkLst>
      <pc:sldChg chg="delSp modSp">
        <pc:chgData name="Patrick Segers" userId="62532f17-ee67-4612-b27c-b6dabb12abdb" providerId="ADAL" clId="{705C7C5F-A715-4844-8F21-17D7A0A44BA8}" dt="2021-03-19T15:53:20.544" v="110" actId="478"/>
        <pc:sldMkLst>
          <pc:docMk/>
          <pc:sldMk cId="2086874344" sldId="265"/>
        </pc:sldMkLst>
        <pc:spChg chg="mod">
          <ac:chgData name="Patrick Segers" userId="62532f17-ee67-4612-b27c-b6dabb12abdb" providerId="ADAL" clId="{705C7C5F-A715-4844-8F21-17D7A0A44BA8}" dt="2021-03-19T15:51:21.873" v="32" actId="20577"/>
          <ac:spMkLst>
            <pc:docMk/>
            <pc:sldMk cId="2086874344" sldId="265"/>
            <ac:spMk id="2" creationId="{AEF2D7F9-0069-43A3-ABC7-380C1AEEE516}"/>
          </ac:spMkLst>
        </pc:spChg>
        <pc:spChg chg="mod">
          <ac:chgData name="Patrick Segers" userId="62532f17-ee67-4612-b27c-b6dabb12abdb" providerId="ADAL" clId="{705C7C5F-A715-4844-8F21-17D7A0A44BA8}" dt="2021-03-19T15:53:10.862" v="106" actId="20577"/>
          <ac:spMkLst>
            <pc:docMk/>
            <pc:sldMk cId="2086874344" sldId="265"/>
            <ac:spMk id="3" creationId="{E9F792A0-9909-4976-807C-B253846EB27F}"/>
          </ac:spMkLst>
        </pc:spChg>
        <pc:spChg chg="del">
          <ac:chgData name="Patrick Segers" userId="62532f17-ee67-4612-b27c-b6dabb12abdb" providerId="ADAL" clId="{705C7C5F-A715-4844-8F21-17D7A0A44BA8}" dt="2021-03-19T15:53:20.544" v="110" actId="478"/>
          <ac:spMkLst>
            <pc:docMk/>
            <pc:sldMk cId="2086874344" sldId="265"/>
            <ac:spMk id="4" creationId="{86D1ED52-3208-47F2-8BF2-64E8039B5CA6}"/>
          </ac:spMkLst>
        </pc:spChg>
        <pc:spChg chg="del">
          <ac:chgData name="Patrick Segers" userId="62532f17-ee67-4612-b27c-b6dabb12abdb" providerId="ADAL" clId="{705C7C5F-A715-4844-8F21-17D7A0A44BA8}" dt="2021-03-19T15:53:19.209" v="109" actId="478"/>
          <ac:spMkLst>
            <pc:docMk/>
            <pc:sldMk cId="2086874344" sldId="265"/>
            <ac:spMk id="5" creationId="{F24E7208-E63B-4BF6-8792-3282923D86EF}"/>
          </ac:spMkLst>
        </pc:spChg>
        <pc:spChg chg="del">
          <ac:chgData name="Patrick Segers" userId="62532f17-ee67-4612-b27c-b6dabb12abdb" providerId="ADAL" clId="{705C7C5F-A715-4844-8F21-17D7A0A44BA8}" dt="2021-03-19T15:53:18.037" v="108" actId="478"/>
          <ac:spMkLst>
            <pc:docMk/>
            <pc:sldMk cId="2086874344" sldId="265"/>
            <ac:spMk id="6" creationId="{DD38FE56-6463-40F9-9B83-45C545AE0146}"/>
          </ac:spMkLst>
        </pc:spChg>
        <pc:spChg chg="del">
          <ac:chgData name="Patrick Segers" userId="62532f17-ee67-4612-b27c-b6dabb12abdb" providerId="ADAL" clId="{705C7C5F-A715-4844-8F21-17D7A0A44BA8}" dt="2021-03-19T15:53:16.200" v="107" actId="478"/>
          <ac:spMkLst>
            <pc:docMk/>
            <pc:sldMk cId="2086874344" sldId="265"/>
            <ac:spMk id="7" creationId="{DF380FA7-0F6A-47F7-9751-0C84DFE001A5}"/>
          </ac:spMkLst>
        </pc:spChg>
      </pc:sldChg>
      <pc:sldChg chg="modSp add ord modAnim">
        <pc:chgData name="Patrick Segers" userId="62532f17-ee67-4612-b27c-b6dabb12abdb" providerId="ADAL" clId="{705C7C5F-A715-4844-8F21-17D7A0A44BA8}" dt="2021-03-22T15:37:57.843" v="2838" actId="6549"/>
        <pc:sldMkLst>
          <pc:docMk/>
          <pc:sldMk cId="3449362290" sldId="295"/>
        </pc:sldMkLst>
        <pc:spChg chg="mod">
          <ac:chgData name="Patrick Segers" userId="62532f17-ee67-4612-b27c-b6dabb12abdb" providerId="ADAL" clId="{705C7C5F-A715-4844-8F21-17D7A0A44BA8}" dt="2021-03-19T15:53:49.379" v="137" actId="20577"/>
          <ac:spMkLst>
            <pc:docMk/>
            <pc:sldMk cId="3449362290" sldId="295"/>
            <ac:spMk id="2" creationId="{4FB9A6E9-6AC1-44C1-92FC-A3A1A4D19A64}"/>
          </ac:spMkLst>
        </pc:spChg>
        <pc:spChg chg="mod">
          <ac:chgData name="Patrick Segers" userId="62532f17-ee67-4612-b27c-b6dabb12abdb" providerId="ADAL" clId="{705C7C5F-A715-4844-8F21-17D7A0A44BA8}" dt="2021-03-22T15:37:57.843" v="2838" actId="6549"/>
          <ac:spMkLst>
            <pc:docMk/>
            <pc:sldMk cId="3449362290" sldId="295"/>
            <ac:spMk id="3" creationId="{B5E0CB01-2676-4F43-8C7C-0821288D05A1}"/>
          </ac:spMkLst>
        </pc:spChg>
      </pc:sldChg>
      <pc:sldChg chg="addSp delSp modSp add ord">
        <pc:chgData name="Patrick Segers" userId="62532f17-ee67-4612-b27c-b6dabb12abdb" providerId="ADAL" clId="{705C7C5F-A715-4844-8F21-17D7A0A44BA8}" dt="2021-03-22T15:39:02.224" v="2843" actId="20577"/>
        <pc:sldMkLst>
          <pc:docMk/>
          <pc:sldMk cId="3633589059" sldId="296"/>
        </pc:sldMkLst>
        <pc:spChg chg="mod">
          <ac:chgData name="Patrick Segers" userId="62532f17-ee67-4612-b27c-b6dabb12abdb" providerId="ADAL" clId="{705C7C5F-A715-4844-8F21-17D7A0A44BA8}" dt="2021-03-19T16:30:15.007" v="1108" actId="20577"/>
          <ac:spMkLst>
            <pc:docMk/>
            <pc:sldMk cId="3633589059" sldId="296"/>
            <ac:spMk id="2" creationId="{279A28CB-E363-4B8D-A91F-602CF886E9D6}"/>
          </ac:spMkLst>
        </pc:spChg>
        <pc:spChg chg="mod">
          <ac:chgData name="Patrick Segers" userId="62532f17-ee67-4612-b27c-b6dabb12abdb" providerId="ADAL" clId="{705C7C5F-A715-4844-8F21-17D7A0A44BA8}" dt="2021-03-22T15:39:02.224" v="2843" actId="20577"/>
          <ac:spMkLst>
            <pc:docMk/>
            <pc:sldMk cId="3633589059" sldId="296"/>
            <ac:spMk id="3" creationId="{A29699FE-578A-4AF2-BA6B-F8BAC340AE40}"/>
          </ac:spMkLst>
        </pc:spChg>
        <pc:picChg chg="mod">
          <ac:chgData name="Patrick Segers" userId="62532f17-ee67-4612-b27c-b6dabb12abdb" providerId="ADAL" clId="{705C7C5F-A715-4844-8F21-17D7A0A44BA8}" dt="2021-03-19T16:16:21.534" v="904" actId="1076"/>
          <ac:picMkLst>
            <pc:docMk/>
            <pc:sldMk cId="3633589059" sldId="296"/>
            <ac:picMk id="5" creationId="{7061910D-0449-441C-B256-FB32DBDF5D77}"/>
          </ac:picMkLst>
        </pc:picChg>
        <pc:picChg chg="add">
          <ac:chgData name="Patrick Segers" userId="62532f17-ee67-4612-b27c-b6dabb12abdb" providerId="ADAL" clId="{705C7C5F-A715-4844-8F21-17D7A0A44BA8}" dt="2021-03-19T16:16:12.654" v="901"/>
          <ac:picMkLst>
            <pc:docMk/>
            <pc:sldMk cId="3633589059" sldId="296"/>
            <ac:picMk id="6" creationId="{53B4202E-D497-432C-A7C8-8FA8AF09C5B4}"/>
          </ac:picMkLst>
        </pc:picChg>
        <pc:picChg chg="add mod">
          <ac:chgData name="Patrick Segers" userId="62532f17-ee67-4612-b27c-b6dabb12abdb" providerId="ADAL" clId="{705C7C5F-A715-4844-8F21-17D7A0A44BA8}" dt="2021-03-19T16:28:51.052" v="1033" actId="1076"/>
          <ac:picMkLst>
            <pc:docMk/>
            <pc:sldMk cId="3633589059" sldId="296"/>
            <ac:picMk id="7" creationId="{922389DA-6DEB-4945-A15F-A41B5B0AC861}"/>
          </ac:picMkLst>
        </pc:picChg>
        <pc:picChg chg="add del mod">
          <ac:chgData name="Patrick Segers" userId="62532f17-ee67-4612-b27c-b6dabb12abdb" providerId="ADAL" clId="{705C7C5F-A715-4844-8F21-17D7A0A44BA8}" dt="2021-03-19T16:22:01.349" v="983" actId="478"/>
          <ac:picMkLst>
            <pc:docMk/>
            <pc:sldMk cId="3633589059" sldId="296"/>
            <ac:picMk id="8" creationId="{066DF8A5-BB3B-4ACA-A0FF-0A38277BE6D9}"/>
          </ac:picMkLst>
        </pc:picChg>
        <pc:picChg chg="add del mod">
          <ac:chgData name="Patrick Segers" userId="62532f17-ee67-4612-b27c-b6dabb12abdb" providerId="ADAL" clId="{705C7C5F-A715-4844-8F21-17D7A0A44BA8}" dt="2021-03-19T16:17:52.844" v="966" actId="478"/>
          <ac:picMkLst>
            <pc:docMk/>
            <pc:sldMk cId="3633589059" sldId="296"/>
            <ac:picMk id="9" creationId="{E7E9ADB9-54DB-459F-AA56-6F0F0F79317A}"/>
          </ac:picMkLst>
        </pc:picChg>
        <pc:picChg chg="add del">
          <ac:chgData name="Patrick Segers" userId="62532f17-ee67-4612-b27c-b6dabb12abdb" providerId="ADAL" clId="{705C7C5F-A715-4844-8F21-17D7A0A44BA8}" dt="2021-03-19T16:18:04.901" v="968"/>
          <ac:picMkLst>
            <pc:docMk/>
            <pc:sldMk cId="3633589059" sldId="296"/>
            <ac:picMk id="10" creationId="{00A46DD4-06CF-4274-ADD4-3766270AD522}"/>
          </ac:picMkLst>
        </pc:picChg>
        <pc:picChg chg="add del">
          <ac:chgData name="Patrick Segers" userId="62532f17-ee67-4612-b27c-b6dabb12abdb" providerId="ADAL" clId="{705C7C5F-A715-4844-8F21-17D7A0A44BA8}" dt="2021-03-19T16:18:04.901" v="968"/>
          <ac:picMkLst>
            <pc:docMk/>
            <pc:sldMk cId="3633589059" sldId="296"/>
            <ac:picMk id="11" creationId="{2C1D7550-74C4-4A20-AF14-4639F1263405}"/>
          </ac:picMkLst>
        </pc:picChg>
      </pc:sldChg>
      <pc:sldChg chg="addSp delSp modSp add">
        <pc:chgData name="Patrick Segers" userId="62532f17-ee67-4612-b27c-b6dabb12abdb" providerId="ADAL" clId="{705C7C5F-A715-4844-8F21-17D7A0A44BA8}" dt="2021-03-22T16:29:54.255" v="2900" actId="1036"/>
        <pc:sldMkLst>
          <pc:docMk/>
          <pc:sldMk cId="1843762520" sldId="297"/>
        </pc:sldMkLst>
        <pc:spChg chg="mod">
          <ac:chgData name="Patrick Segers" userId="62532f17-ee67-4612-b27c-b6dabb12abdb" providerId="ADAL" clId="{705C7C5F-A715-4844-8F21-17D7A0A44BA8}" dt="2021-03-19T16:18:13.829" v="972" actId="20577"/>
          <ac:spMkLst>
            <pc:docMk/>
            <pc:sldMk cId="1843762520" sldId="297"/>
            <ac:spMk id="2" creationId="{279A28CB-E363-4B8D-A91F-602CF886E9D6}"/>
          </ac:spMkLst>
        </pc:spChg>
        <pc:spChg chg="mod">
          <ac:chgData name="Patrick Segers" userId="62532f17-ee67-4612-b27c-b6dabb12abdb" providerId="ADAL" clId="{705C7C5F-A715-4844-8F21-17D7A0A44BA8}" dt="2021-03-22T16:29:42.312" v="2884" actId="27636"/>
          <ac:spMkLst>
            <pc:docMk/>
            <pc:sldMk cId="1843762520" sldId="297"/>
            <ac:spMk id="3" creationId="{A29699FE-578A-4AF2-BA6B-F8BAC340AE40}"/>
          </ac:spMkLst>
        </pc:spChg>
        <pc:picChg chg="del">
          <ac:chgData name="Patrick Segers" userId="62532f17-ee67-4612-b27c-b6dabb12abdb" providerId="ADAL" clId="{705C7C5F-A715-4844-8F21-17D7A0A44BA8}" dt="2021-03-19T16:18:24.746" v="978" actId="478"/>
          <ac:picMkLst>
            <pc:docMk/>
            <pc:sldMk cId="1843762520" sldId="297"/>
            <ac:picMk id="7" creationId="{922389DA-6DEB-4945-A15F-A41B5B0AC861}"/>
          </ac:picMkLst>
        </pc:picChg>
        <pc:picChg chg="del mod">
          <ac:chgData name="Patrick Segers" userId="62532f17-ee67-4612-b27c-b6dabb12abdb" providerId="ADAL" clId="{705C7C5F-A715-4844-8F21-17D7A0A44BA8}" dt="2021-03-19T16:29:41.590" v="1083" actId="478"/>
          <ac:picMkLst>
            <pc:docMk/>
            <pc:sldMk cId="1843762520" sldId="297"/>
            <ac:picMk id="8" creationId="{066DF8A5-BB3B-4ACA-A0FF-0A38277BE6D9}"/>
          </ac:picMkLst>
        </pc:picChg>
        <pc:picChg chg="add mod">
          <ac:chgData name="Patrick Segers" userId="62532f17-ee67-4612-b27c-b6dabb12abdb" providerId="ADAL" clId="{705C7C5F-A715-4844-8F21-17D7A0A44BA8}" dt="2021-03-22T16:29:54.255" v="2900" actId="1036"/>
          <ac:picMkLst>
            <pc:docMk/>
            <pc:sldMk cId="1843762520" sldId="297"/>
            <ac:picMk id="9" creationId="{EA8E6158-6288-4F9C-9145-60318CE5D3ED}"/>
          </ac:picMkLst>
        </pc:picChg>
        <pc:picChg chg="add mod">
          <ac:chgData name="Patrick Segers" userId="62532f17-ee67-4612-b27c-b6dabb12abdb" providerId="ADAL" clId="{705C7C5F-A715-4844-8F21-17D7A0A44BA8}" dt="2021-03-22T16:29:54.255" v="2900" actId="1036"/>
          <ac:picMkLst>
            <pc:docMk/>
            <pc:sldMk cId="1843762520" sldId="297"/>
            <ac:picMk id="10" creationId="{9C87638B-59DF-4A4E-9BDF-937441551157}"/>
          </ac:picMkLst>
        </pc:picChg>
      </pc:sldChg>
      <pc:sldChg chg="modSp add">
        <pc:chgData name="Patrick Segers" userId="62532f17-ee67-4612-b27c-b6dabb12abdb" providerId="ADAL" clId="{705C7C5F-A715-4844-8F21-17D7A0A44BA8}" dt="2021-03-19T16:32:33.020" v="1147" actId="404"/>
        <pc:sldMkLst>
          <pc:docMk/>
          <pc:sldMk cId="2036784167" sldId="298"/>
        </pc:sldMkLst>
        <pc:spChg chg="mod">
          <ac:chgData name="Patrick Segers" userId="62532f17-ee67-4612-b27c-b6dabb12abdb" providerId="ADAL" clId="{705C7C5F-A715-4844-8F21-17D7A0A44BA8}" dt="2021-03-19T16:30:55.647" v="1135" actId="6549"/>
          <ac:spMkLst>
            <pc:docMk/>
            <pc:sldMk cId="2036784167" sldId="298"/>
            <ac:spMk id="2" creationId="{18CA79EA-923B-405C-989B-DFFB751155E0}"/>
          </ac:spMkLst>
        </pc:spChg>
        <pc:spChg chg="mod">
          <ac:chgData name="Patrick Segers" userId="62532f17-ee67-4612-b27c-b6dabb12abdb" providerId="ADAL" clId="{705C7C5F-A715-4844-8F21-17D7A0A44BA8}" dt="2021-03-19T16:32:33.020" v="1147" actId="404"/>
          <ac:spMkLst>
            <pc:docMk/>
            <pc:sldMk cId="2036784167" sldId="298"/>
            <ac:spMk id="3" creationId="{4232A308-EF03-4721-92FC-901FF7C82277}"/>
          </ac:spMkLst>
        </pc:spChg>
      </pc:sldChg>
      <pc:sldChg chg="addSp modSp add">
        <pc:chgData name="Patrick Segers" userId="62532f17-ee67-4612-b27c-b6dabb12abdb" providerId="ADAL" clId="{705C7C5F-A715-4844-8F21-17D7A0A44BA8}" dt="2021-03-21T09:47:05.833" v="2811" actId="1076"/>
        <pc:sldMkLst>
          <pc:docMk/>
          <pc:sldMk cId="3803349519" sldId="299"/>
        </pc:sldMkLst>
        <pc:spChg chg="mod">
          <ac:chgData name="Patrick Segers" userId="62532f17-ee67-4612-b27c-b6dabb12abdb" providerId="ADAL" clId="{705C7C5F-A715-4844-8F21-17D7A0A44BA8}" dt="2021-03-19T16:35:13.080" v="1170" actId="20577"/>
          <ac:spMkLst>
            <pc:docMk/>
            <pc:sldMk cId="3803349519" sldId="299"/>
            <ac:spMk id="2" creationId="{9F899405-431E-445F-9374-9A510AE00643}"/>
          </ac:spMkLst>
        </pc:spChg>
        <pc:spChg chg="mod">
          <ac:chgData name="Patrick Segers" userId="62532f17-ee67-4612-b27c-b6dabb12abdb" providerId="ADAL" clId="{705C7C5F-A715-4844-8F21-17D7A0A44BA8}" dt="2021-03-21T09:47:01.625" v="2810" actId="255"/>
          <ac:spMkLst>
            <pc:docMk/>
            <pc:sldMk cId="3803349519" sldId="299"/>
            <ac:spMk id="3" creationId="{9D7F0D3B-5E5E-46E3-9B85-7C25FADD06AE}"/>
          </ac:spMkLst>
        </pc:spChg>
        <pc:graphicFrameChg chg="add mod modGraphic">
          <ac:chgData name="Patrick Segers" userId="62532f17-ee67-4612-b27c-b6dabb12abdb" providerId="ADAL" clId="{705C7C5F-A715-4844-8F21-17D7A0A44BA8}" dt="2021-03-21T09:47:05.833" v="2811" actId="1076"/>
          <ac:graphicFrameMkLst>
            <pc:docMk/>
            <pc:sldMk cId="3803349519" sldId="299"/>
            <ac:graphicFrameMk id="5" creationId="{71D2FEF6-D69A-431A-AD51-301E812B36B9}"/>
          </ac:graphicFrameMkLst>
        </pc:graphicFrameChg>
      </pc:sldChg>
      <pc:sldChg chg="addSp delSp modSp add">
        <pc:chgData name="Patrick Segers" userId="62532f17-ee67-4612-b27c-b6dabb12abdb" providerId="ADAL" clId="{705C7C5F-A715-4844-8F21-17D7A0A44BA8}" dt="2021-03-21T09:33:20.947" v="2378" actId="20577"/>
        <pc:sldMkLst>
          <pc:docMk/>
          <pc:sldMk cId="3631911311" sldId="300"/>
        </pc:sldMkLst>
        <pc:spChg chg="mod">
          <ac:chgData name="Patrick Segers" userId="62532f17-ee67-4612-b27c-b6dabb12abdb" providerId="ADAL" clId="{705C7C5F-A715-4844-8F21-17D7A0A44BA8}" dt="2021-03-21T09:33:20.947" v="2378" actId="20577"/>
          <ac:spMkLst>
            <pc:docMk/>
            <pc:sldMk cId="3631911311" sldId="300"/>
            <ac:spMk id="2" creationId="{C3855AA1-99BC-4988-9E39-55D01D6B9FFB}"/>
          </ac:spMkLst>
        </pc:spChg>
        <pc:spChg chg="del">
          <ac:chgData name="Patrick Segers" userId="62532f17-ee67-4612-b27c-b6dabb12abdb" providerId="ADAL" clId="{705C7C5F-A715-4844-8F21-17D7A0A44BA8}" dt="2021-03-19T16:39:29.885" v="1400" actId="478"/>
          <ac:spMkLst>
            <pc:docMk/>
            <pc:sldMk cId="3631911311" sldId="300"/>
            <ac:spMk id="3" creationId="{0C8088E4-0B79-4246-B490-946714D57695}"/>
          </ac:spMkLst>
        </pc:spChg>
        <pc:picChg chg="add mod">
          <ac:chgData name="Patrick Segers" userId="62532f17-ee67-4612-b27c-b6dabb12abdb" providerId="ADAL" clId="{705C7C5F-A715-4844-8F21-17D7A0A44BA8}" dt="2021-03-19T16:39:59.450" v="1404" actId="14100"/>
          <ac:picMkLst>
            <pc:docMk/>
            <pc:sldMk cId="3631911311" sldId="300"/>
            <ac:picMk id="5" creationId="{FE4CE39D-8B1A-465E-B4A4-91276B09B401}"/>
          </ac:picMkLst>
        </pc:picChg>
      </pc:sldChg>
      <pc:sldChg chg="addSp delSp modSp add">
        <pc:chgData name="Patrick Segers" userId="62532f17-ee67-4612-b27c-b6dabb12abdb" providerId="ADAL" clId="{705C7C5F-A715-4844-8F21-17D7A0A44BA8}" dt="2021-03-21T09:33:34.571" v="2380" actId="20577"/>
        <pc:sldMkLst>
          <pc:docMk/>
          <pc:sldMk cId="3196031992" sldId="301"/>
        </pc:sldMkLst>
        <pc:spChg chg="mod">
          <ac:chgData name="Patrick Segers" userId="62532f17-ee67-4612-b27c-b6dabb12abdb" providerId="ADAL" clId="{705C7C5F-A715-4844-8F21-17D7A0A44BA8}" dt="2021-03-21T09:33:34.571" v="2380" actId="20577"/>
          <ac:spMkLst>
            <pc:docMk/>
            <pc:sldMk cId="3196031992" sldId="301"/>
            <ac:spMk id="2" creationId="{C3855AA1-99BC-4988-9E39-55D01D6B9FFB}"/>
          </ac:spMkLst>
        </pc:spChg>
        <pc:picChg chg="add del mod">
          <ac:chgData name="Patrick Segers" userId="62532f17-ee67-4612-b27c-b6dabb12abdb" providerId="ADAL" clId="{705C7C5F-A715-4844-8F21-17D7A0A44BA8}" dt="2021-03-19T16:40:49.441" v="1414"/>
          <ac:picMkLst>
            <pc:docMk/>
            <pc:sldMk cId="3196031992" sldId="301"/>
            <ac:picMk id="3" creationId="{AEFD9152-6A11-46FC-8B94-5438252C5FCE}"/>
          </ac:picMkLst>
        </pc:picChg>
        <pc:picChg chg="del">
          <ac:chgData name="Patrick Segers" userId="62532f17-ee67-4612-b27c-b6dabb12abdb" providerId="ADAL" clId="{705C7C5F-A715-4844-8F21-17D7A0A44BA8}" dt="2021-03-19T16:40:29.829" v="1410" actId="478"/>
          <ac:picMkLst>
            <pc:docMk/>
            <pc:sldMk cId="3196031992" sldId="301"/>
            <ac:picMk id="5" creationId="{FE4CE39D-8B1A-465E-B4A4-91276B09B401}"/>
          </ac:picMkLst>
        </pc:picChg>
        <pc:picChg chg="mod">
          <ac:chgData name="Patrick Segers" userId="62532f17-ee67-4612-b27c-b6dabb12abdb" providerId="ADAL" clId="{705C7C5F-A715-4844-8F21-17D7A0A44BA8}" dt="2021-03-19T16:41:03.947" v="1420" actId="14100"/>
          <ac:picMkLst>
            <pc:docMk/>
            <pc:sldMk cId="3196031992" sldId="301"/>
            <ac:picMk id="6" creationId="{30901CBB-E7EC-44C0-93E8-16D40DAC4A9C}"/>
          </ac:picMkLst>
        </pc:picChg>
      </pc:sldChg>
      <pc:sldChg chg="delSp modSp add">
        <pc:chgData name="Patrick Segers" userId="62532f17-ee67-4612-b27c-b6dabb12abdb" providerId="ADAL" clId="{705C7C5F-A715-4844-8F21-17D7A0A44BA8}" dt="2021-03-21T09:33:42.568" v="2382" actId="20577"/>
        <pc:sldMkLst>
          <pc:docMk/>
          <pc:sldMk cId="1094542999" sldId="302"/>
        </pc:sldMkLst>
        <pc:spChg chg="mod">
          <ac:chgData name="Patrick Segers" userId="62532f17-ee67-4612-b27c-b6dabb12abdb" providerId="ADAL" clId="{705C7C5F-A715-4844-8F21-17D7A0A44BA8}" dt="2021-03-21T09:33:42.568" v="2382" actId="20577"/>
          <ac:spMkLst>
            <pc:docMk/>
            <pc:sldMk cId="1094542999" sldId="302"/>
            <ac:spMk id="2" creationId="{C3855AA1-99BC-4988-9E39-55D01D6B9FFB}"/>
          </ac:spMkLst>
        </pc:spChg>
        <pc:picChg chg="mod">
          <ac:chgData name="Patrick Segers" userId="62532f17-ee67-4612-b27c-b6dabb12abdb" providerId="ADAL" clId="{705C7C5F-A715-4844-8F21-17D7A0A44BA8}" dt="2021-03-19T16:41:44.993" v="1424" actId="1076"/>
          <ac:picMkLst>
            <pc:docMk/>
            <pc:sldMk cId="1094542999" sldId="302"/>
            <ac:picMk id="3" creationId="{8A48662B-929D-4736-8F18-0146F63810EB}"/>
          </ac:picMkLst>
        </pc:picChg>
        <pc:picChg chg="del">
          <ac:chgData name="Patrick Segers" userId="62532f17-ee67-4612-b27c-b6dabb12abdb" providerId="ADAL" clId="{705C7C5F-A715-4844-8F21-17D7A0A44BA8}" dt="2021-03-19T16:41:42.586" v="1423" actId="478"/>
          <ac:picMkLst>
            <pc:docMk/>
            <pc:sldMk cId="1094542999" sldId="302"/>
            <ac:picMk id="5" creationId="{FE4CE39D-8B1A-465E-B4A4-91276B09B401}"/>
          </ac:picMkLst>
        </pc:picChg>
      </pc:sldChg>
      <pc:sldChg chg="addSp delSp modSp add">
        <pc:chgData name="Patrick Segers" userId="62532f17-ee67-4612-b27c-b6dabb12abdb" providerId="ADAL" clId="{705C7C5F-A715-4844-8F21-17D7A0A44BA8}" dt="2021-03-19T16:53:29.879" v="1702" actId="1076"/>
        <pc:sldMkLst>
          <pc:docMk/>
          <pc:sldMk cId="893645682" sldId="303"/>
        </pc:sldMkLst>
        <pc:spChg chg="mod">
          <ac:chgData name="Patrick Segers" userId="62532f17-ee67-4612-b27c-b6dabb12abdb" providerId="ADAL" clId="{705C7C5F-A715-4844-8F21-17D7A0A44BA8}" dt="2021-03-19T16:44:29.297" v="1493" actId="20577"/>
          <ac:spMkLst>
            <pc:docMk/>
            <pc:sldMk cId="893645682" sldId="303"/>
            <ac:spMk id="2" creationId="{9D1FF872-818C-430A-928D-73B686E75A3E}"/>
          </ac:spMkLst>
        </pc:spChg>
        <pc:spChg chg="del mod">
          <ac:chgData name="Patrick Segers" userId="62532f17-ee67-4612-b27c-b6dabb12abdb" providerId="ADAL" clId="{705C7C5F-A715-4844-8F21-17D7A0A44BA8}" dt="2021-03-19T16:47:56.333" v="1561" actId="478"/>
          <ac:spMkLst>
            <pc:docMk/>
            <pc:sldMk cId="893645682" sldId="303"/>
            <ac:spMk id="3" creationId="{29548855-7D57-4D76-BAA7-E26F1AA8338E}"/>
          </ac:spMkLst>
        </pc:spChg>
        <pc:spChg chg="add del mod">
          <ac:chgData name="Patrick Segers" userId="62532f17-ee67-4612-b27c-b6dabb12abdb" providerId="ADAL" clId="{705C7C5F-A715-4844-8F21-17D7A0A44BA8}" dt="2021-03-19T16:47:58.502" v="1562" actId="478"/>
          <ac:spMkLst>
            <pc:docMk/>
            <pc:sldMk cId="893645682" sldId="303"/>
            <ac:spMk id="6" creationId="{C5E16429-2AC2-4895-B7D0-F6915DE33A1F}"/>
          </ac:spMkLst>
        </pc:spChg>
        <pc:graphicFrameChg chg="add mod modGraphic">
          <ac:chgData name="Patrick Segers" userId="62532f17-ee67-4612-b27c-b6dabb12abdb" providerId="ADAL" clId="{705C7C5F-A715-4844-8F21-17D7A0A44BA8}" dt="2021-03-19T16:53:29.879" v="1702" actId="1076"/>
          <ac:graphicFrameMkLst>
            <pc:docMk/>
            <pc:sldMk cId="893645682" sldId="303"/>
            <ac:graphicFrameMk id="7" creationId="{E6D6369E-BF1A-4B2F-89AB-EDAADA9BB808}"/>
          </ac:graphicFrameMkLst>
        </pc:graphicFrameChg>
      </pc:sldChg>
      <pc:sldChg chg="modSp add">
        <pc:chgData name="Patrick Segers" userId="62532f17-ee67-4612-b27c-b6dabb12abdb" providerId="ADAL" clId="{705C7C5F-A715-4844-8F21-17D7A0A44BA8}" dt="2021-03-19T16:57:56.340" v="2337" actId="6549"/>
        <pc:sldMkLst>
          <pc:docMk/>
          <pc:sldMk cId="365471576" sldId="304"/>
        </pc:sldMkLst>
        <pc:spChg chg="mod">
          <ac:chgData name="Patrick Segers" userId="62532f17-ee67-4612-b27c-b6dabb12abdb" providerId="ADAL" clId="{705C7C5F-A715-4844-8F21-17D7A0A44BA8}" dt="2021-03-19T16:53:46.382" v="1742" actId="20577"/>
          <ac:spMkLst>
            <pc:docMk/>
            <pc:sldMk cId="365471576" sldId="304"/>
            <ac:spMk id="2" creationId="{1C4B1569-0417-4A37-9382-09A6870BBEB8}"/>
          </ac:spMkLst>
        </pc:spChg>
        <pc:spChg chg="mod">
          <ac:chgData name="Patrick Segers" userId="62532f17-ee67-4612-b27c-b6dabb12abdb" providerId="ADAL" clId="{705C7C5F-A715-4844-8F21-17D7A0A44BA8}" dt="2021-03-19T16:57:56.340" v="2337" actId="6549"/>
          <ac:spMkLst>
            <pc:docMk/>
            <pc:sldMk cId="365471576" sldId="304"/>
            <ac:spMk id="3" creationId="{356090D5-3D2D-464A-AC21-0E332CC73B7B}"/>
          </ac:spMkLst>
        </pc:spChg>
      </pc:sldChg>
      <pc:sldChg chg="delSp modSp add">
        <pc:chgData name="Patrick Segers" userId="62532f17-ee67-4612-b27c-b6dabb12abdb" providerId="ADAL" clId="{705C7C5F-A715-4844-8F21-17D7A0A44BA8}" dt="2021-03-19T16:58:20.662" v="2361" actId="478"/>
        <pc:sldMkLst>
          <pc:docMk/>
          <pc:sldMk cId="3665149914" sldId="305"/>
        </pc:sldMkLst>
        <pc:spChg chg="mod">
          <ac:chgData name="Patrick Segers" userId="62532f17-ee67-4612-b27c-b6dabb12abdb" providerId="ADAL" clId="{705C7C5F-A715-4844-8F21-17D7A0A44BA8}" dt="2021-03-19T16:58:16.819" v="2360" actId="20577"/>
          <ac:spMkLst>
            <pc:docMk/>
            <pc:sldMk cId="3665149914" sldId="305"/>
            <ac:spMk id="2" creationId="{495F2699-5E0A-4652-AAE9-ED7C593B8799}"/>
          </ac:spMkLst>
        </pc:spChg>
        <pc:spChg chg="del">
          <ac:chgData name="Patrick Segers" userId="62532f17-ee67-4612-b27c-b6dabb12abdb" providerId="ADAL" clId="{705C7C5F-A715-4844-8F21-17D7A0A44BA8}" dt="2021-03-19T16:58:20.662" v="2361" actId="478"/>
          <ac:spMkLst>
            <pc:docMk/>
            <pc:sldMk cId="3665149914" sldId="305"/>
            <ac:spMk id="3" creationId="{8CFE51BB-89C6-4CBB-A025-761C6300DED0}"/>
          </ac:spMkLst>
        </pc:spChg>
      </pc:sldChg>
      <pc:sldChg chg="delSp modSp add">
        <pc:chgData name="Patrick Segers" userId="62532f17-ee67-4612-b27c-b6dabb12abdb" providerId="ADAL" clId="{705C7C5F-A715-4844-8F21-17D7A0A44BA8}" dt="2021-03-21T09:35:38.658" v="2427" actId="1038"/>
        <pc:sldMkLst>
          <pc:docMk/>
          <pc:sldMk cId="2700441706" sldId="306"/>
        </pc:sldMkLst>
        <pc:spChg chg="mod">
          <ac:chgData name="Patrick Segers" userId="62532f17-ee67-4612-b27c-b6dabb12abdb" providerId="ADAL" clId="{705C7C5F-A715-4844-8F21-17D7A0A44BA8}" dt="2021-03-21T09:34:49.545" v="2417" actId="20577"/>
          <ac:spMkLst>
            <pc:docMk/>
            <pc:sldMk cId="2700441706" sldId="306"/>
            <ac:spMk id="2" creationId="{3B53085B-0772-4854-9F47-CAE0331BD8FD}"/>
          </ac:spMkLst>
        </pc:spChg>
        <pc:spChg chg="del">
          <ac:chgData name="Patrick Segers" userId="62532f17-ee67-4612-b27c-b6dabb12abdb" providerId="ADAL" clId="{705C7C5F-A715-4844-8F21-17D7A0A44BA8}" dt="2021-03-21T09:34:03.671" v="2410" actId="478"/>
          <ac:spMkLst>
            <pc:docMk/>
            <pc:sldMk cId="2700441706" sldId="306"/>
            <ac:spMk id="3" creationId="{4BAF9C5F-C463-42BC-8F70-A8EA76127C91}"/>
          </ac:spMkLst>
        </pc:spChg>
        <pc:picChg chg="mod modCrop">
          <ac:chgData name="Patrick Segers" userId="62532f17-ee67-4612-b27c-b6dabb12abdb" providerId="ADAL" clId="{705C7C5F-A715-4844-8F21-17D7A0A44BA8}" dt="2021-03-21T09:35:30.616" v="2424" actId="1076"/>
          <ac:picMkLst>
            <pc:docMk/>
            <pc:sldMk cId="2700441706" sldId="306"/>
            <ac:picMk id="5" creationId="{905AC25F-116F-483C-9EF8-044CCE1F7F31}"/>
          </ac:picMkLst>
        </pc:picChg>
        <pc:picChg chg="mod modCrop">
          <ac:chgData name="Patrick Segers" userId="62532f17-ee67-4612-b27c-b6dabb12abdb" providerId="ADAL" clId="{705C7C5F-A715-4844-8F21-17D7A0A44BA8}" dt="2021-03-21T09:35:38.658" v="2427" actId="1038"/>
          <ac:picMkLst>
            <pc:docMk/>
            <pc:sldMk cId="2700441706" sldId="306"/>
            <ac:picMk id="6" creationId="{41D5289C-C6B2-4241-8982-0ED2BE143C31}"/>
          </ac:picMkLst>
        </pc:picChg>
      </pc:sldChg>
      <pc:sldMasterChg chg="addSp delSldLayout modSldLayout">
        <pc:chgData name="Patrick Segers" userId="62532f17-ee67-4612-b27c-b6dabb12abdb" providerId="ADAL" clId="{705C7C5F-A715-4844-8F21-17D7A0A44BA8}" dt="2021-03-19T16:21:40.865" v="982" actId="2696"/>
        <pc:sldMasterMkLst>
          <pc:docMk/>
          <pc:sldMasterMk cId="3770589907" sldId="2147483660"/>
        </pc:sldMasterMkLst>
        <pc:picChg chg="add">
          <ac:chgData name="Patrick Segers" userId="62532f17-ee67-4612-b27c-b6dabb12abdb" providerId="ADAL" clId="{705C7C5F-A715-4844-8F21-17D7A0A44BA8}" dt="2021-03-19T16:21:24.699" v="980"/>
          <ac:picMkLst>
            <pc:docMk/>
            <pc:sldMasterMk cId="3770589907" sldId="2147483660"/>
            <ac:picMk id="14" creationId="{D0AF0D3E-0E5C-49F2-9AE1-9FF8556CEBF1}"/>
          </ac:picMkLst>
        </pc:picChg>
        <pc:picChg chg="add">
          <ac:chgData name="Patrick Segers" userId="62532f17-ee67-4612-b27c-b6dabb12abdb" providerId="ADAL" clId="{705C7C5F-A715-4844-8F21-17D7A0A44BA8}" dt="2021-03-19T16:21:24.699" v="980"/>
          <ac:picMkLst>
            <pc:docMk/>
            <pc:sldMasterMk cId="3770589907" sldId="2147483660"/>
            <ac:picMk id="15" creationId="{1A975A1B-BF66-4BD9-805B-8CCCBFBF4242}"/>
          </ac:picMkLst>
        </pc:picChg>
        <pc:sldLayoutChg chg="addSp delSp modSp">
          <pc:chgData name="Patrick Segers" userId="62532f17-ee67-4612-b27c-b6dabb12abdb" providerId="ADAL" clId="{705C7C5F-A715-4844-8F21-17D7A0A44BA8}" dt="2021-03-19T15:52:49.621" v="103" actId="1076"/>
          <pc:sldLayoutMkLst>
            <pc:docMk/>
            <pc:sldMasterMk cId="3770589907" sldId="2147483660"/>
            <pc:sldLayoutMk cId="941814669" sldId="2147483661"/>
          </pc:sldLayoutMkLst>
          <pc:spChg chg="del">
            <ac:chgData name="Patrick Segers" userId="62532f17-ee67-4612-b27c-b6dabb12abdb" providerId="ADAL" clId="{705C7C5F-A715-4844-8F21-17D7A0A44BA8}" dt="2021-03-19T15:52:36.427" v="99" actId="478"/>
            <ac:spMkLst>
              <pc:docMk/>
              <pc:sldMasterMk cId="3770589907" sldId="2147483660"/>
              <pc:sldLayoutMk cId="941814669" sldId="2147483661"/>
              <ac:spMk id="12" creationId="{00000000-0000-0000-0000-000000000000}"/>
            </ac:spMkLst>
          </pc:spChg>
          <pc:spChg chg="del">
            <ac:chgData name="Patrick Segers" userId="62532f17-ee67-4612-b27c-b6dabb12abdb" providerId="ADAL" clId="{705C7C5F-A715-4844-8F21-17D7A0A44BA8}" dt="2021-03-19T15:52:46.627" v="102" actId="478"/>
            <ac:spMkLst>
              <pc:docMk/>
              <pc:sldMasterMk cId="3770589907" sldId="2147483660"/>
              <pc:sldLayoutMk cId="941814669" sldId="2147483661"/>
              <ac:spMk id="13" creationId="{00000000-0000-0000-0000-000000000000}"/>
            </ac:spMkLst>
          </pc:spChg>
          <pc:spChg chg="del">
            <ac:chgData name="Patrick Segers" userId="62532f17-ee67-4612-b27c-b6dabb12abdb" providerId="ADAL" clId="{705C7C5F-A715-4844-8F21-17D7A0A44BA8}" dt="2021-03-19T15:52:46.627" v="102" actId="478"/>
            <ac:spMkLst>
              <pc:docMk/>
              <pc:sldMasterMk cId="3770589907" sldId="2147483660"/>
              <pc:sldLayoutMk cId="941814669" sldId="2147483661"/>
              <ac:spMk id="14" creationId="{00000000-0000-0000-0000-000000000000}"/>
            </ac:spMkLst>
          </pc:spChg>
          <pc:spChg chg="del">
            <ac:chgData name="Patrick Segers" userId="62532f17-ee67-4612-b27c-b6dabb12abdb" providerId="ADAL" clId="{705C7C5F-A715-4844-8F21-17D7A0A44BA8}" dt="2021-03-19T15:52:46.627" v="102" actId="478"/>
            <ac:spMkLst>
              <pc:docMk/>
              <pc:sldMasterMk cId="3770589907" sldId="2147483660"/>
              <pc:sldLayoutMk cId="941814669" sldId="2147483661"/>
              <ac:spMk id="15" creationId="{00000000-0000-0000-0000-000000000000}"/>
            </ac:spMkLst>
          </pc:spChg>
          <pc:picChg chg="del">
            <ac:chgData name="Patrick Segers" userId="62532f17-ee67-4612-b27c-b6dabb12abdb" providerId="ADAL" clId="{705C7C5F-A715-4844-8F21-17D7A0A44BA8}" dt="2021-03-19T15:52:14.764" v="98" actId="478"/>
            <ac:picMkLst>
              <pc:docMk/>
              <pc:sldMasterMk cId="3770589907" sldId="2147483660"/>
              <pc:sldLayoutMk cId="941814669" sldId="2147483661"/>
              <ac:picMk id="4" creationId="{9B7DC520-8E9C-44F4-BF8C-73EB36D83511}"/>
            </ac:picMkLst>
          </pc:picChg>
          <pc:picChg chg="del">
            <ac:chgData name="Patrick Segers" userId="62532f17-ee67-4612-b27c-b6dabb12abdb" providerId="ADAL" clId="{705C7C5F-A715-4844-8F21-17D7A0A44BA8}" dt="2021-03-19T15:52:12.388" v="97" actId="478"/>
            <ac:picMkLst>
              <pc:docMk/>
              <pc:sldMasterMk cId="3770589907" sldId="2147483660"/>
              <pc:sldLayoutMk cId="941814669" sldId="2147483661"/>
              <ac:picMk id="5" creationId="{304FD618-EC56-48D9-B8B4-295040254A90}"/>
            </ac:picMkLst>
          </pc:picChg>
          <pc:picChg chg="del">
            <ac:chgData name="Patrick Segers" userId="62532f17-ee67-4612-b27c-b6dabb12abdb" providerId="ADAL" clId="{705C7C5F-A715-4844-8F21-17D7A0A44BA8}" dt="2021-03-19T15:52:11.238" v="96" actId="478"/>
            <ac:picMkLst>
              <pc:docMk/>
              <pc:sldMasterMk cId="3770589907" sldId="2147483660"/>
              <pc:sldLayoutMk cId="941814669" sldId="2147483661"/>
              <ac:picMk id="9" creationId="{00000000-0000-0000-0000-000000000000}"/>
            </ac:picMkLst>
          </pc:picChg>
          <pc:picChg chg="add mod">
            <ac:chgData name="Patrick Segers" userId="62532f17-ee67-4612-b27c-b6dabb12abdb" providerId="ADAL" clId="{705C7C5F-A715-4844-8F21-17D7A0A44BA8}" dt="2021-03-19T15:52:49.621" v="103" actId="1076"/>
            <ac:picMkLst>
              <pc:docMk/>
              <pc:sldMasterMk cId="3770589907" sldId="2147483660"/>
              <pc:sldLayoutMk cId="941814669" sldId="2147483661"/>
              <ac:picMk id="1026" creationId="{567B1CDD-D6C3-4D66-A633-36CD3BC9D016}"/>
            </ac:picMkLst>
          </pc:picChg>
        </pc:sldLayoutChg>
        <pc:sldLayoutChg chg="addSp">
          <pc:chgData name="Patrick Segers" userId="62532f17-ee67-4612-b27c-b6dabb12abdb" providerId="ADAL" clId="{705C7C5F-A715-4844-8F21-17D7A0A44BA8}" dt="2021-03-19T16:21:29.182" v="981"/>
          <pc:sldLayoutMkLst>
            <pc:docMk/>
            <pc:sldMasterMk cId="3770589907" sldId="2147483660"/>
            <pc:sldLayoutMk cId="1294440775" sldId="2147483677"/>
          </pc:sldLayoutMkLst>
          <pc:picChg chg="add">
            <ac:chgData name="Patrick Segers" userId="62532f17-ee67-4612-b27c-b6dabb12abdb" providerId="ADAL" clId="{705C7C5F-A715-4844-8F21-17D7A0A44BA8}" dt="2021-03-19T16:21:29.182" v="981"/>
            <ac:picMkLst>
              <pc:docMk/>
              <pc:sldMasterMk cId="3770589907" sldId="2147483660"/>
              <pc:sldLayoutMk cId="1294440775" sldId="2147483677"/>
              <ac:picMk id="5" creationId="{F3475058-4CB9-491C-B1BB-9A341F08BFB7}"/>
            </ac:picMkLst>
          </pc:picChg>
          <pc:picChg chg="add">
            <ac:chgData name="Patrick Segers" userId="62532f17-ee67-4612-b27c-b6dabb12abdb" providerId="ADAL" clId="{705C7C5F-A715-4844-8F21-17D7A0A44BA8}" dt="2021-03-19T16:21:29.182" v="981"/>
            <ac:picMkLst>
              <pc:docMk/>
              <pc:sldMasterMk cId="3770589907" sldId="2147483660"/>
              <pc:sldLayoutMk cId="1294440775" sldId="2147483677"/>
              <ac:picMk id="6" creationId="{C5B0F3ED-74F8-46DA-9EAC-43AA47A733F1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BCC192-533F-4F34-B4E7-4346C1481E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95B213-55BA-40D0-A4FE-537809C301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28782-393C-4D53-82BD-A86AFFC0CFC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2DA12-11BA-4DE6-A752-7AAFFA831A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46C8A-7D07-4D4D-915C-133AA7808D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851A0-EBD2-4848-B4B4-3CFA034F9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9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7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17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55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95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32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72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10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0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4F84-246C-4657-8172-1E2969D0F603}" type="datetime1">
              <a:rPr lang="en-GB" smtClean="0"/>
              <a:t>19/03/2021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Logo EN">
            <a:extLst>
              <a:ext uri="{FF2B5EF4-FFF2-40B4-BE49-F238E27FC236}">
                <a16:creationId xmlns:a16="http://schemas.microsoft.com/office/drawing/2014/main" id="{F3475058-4CB9-491C-B1BB-9A341F08BF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3" y="7909181"/>
            <a:ext cx="2307812" cy="1846822"/>
          </a:xfrm>
          <a:prstGeom prst="rect">
            <a:avLst/>
          </a:prstGeom>
        </p:spPr>
      </p:pic>
      <p:pic>
        <p:nvPicPr>
          <p:cNvPr id="6" name="Picture 2" descr="VUB logo en zegel | Vrije Universiteit Brussel">
            <a:extLst>
              <a:ext uri="{FF2B5EF4-FFF2-40B4-BE49-F238E27FC236}">
                <a16:creationId xmlns:a16="http://schemas.microsoft.com/office/drawing/2014/main" id="{C5B0F3ED-74F8-46DA-9EAC-43AA47A733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989" y="8146343"/>
            <a:ext cx="32099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44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4F84-246C-4657-8172-1E2969D0F603}" type="datetime1">
              <a:rPr lang="en-GB" smtClean="0"/>
              <a:t>19/03/2021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Logo Large 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20" y="2283676"/>
            <a:ext cx="4801050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86" y="1451076"/>
            <a:ext cx="16425778" cy="6523883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499555" y="1574157"/>
            <a:ext cx="15184757" cy="3020993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966501" y="4791274"/>
            <a:ext cx="15192418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>
                <a:solidFill>
                  <a:srgbClr val="FFD200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en-GB" noProof="0" dirty="0"/>
              <a:t>Click to add subtitle / presenter / date [</a:t>
            </a:r>
            <a:r>
              <a:rPr lang="en-GB" noProof="0" dirty="0" err="1"/>
              <a:t>dd</a:t>
            </a:r>
            <a:r>
              <a:rPr lang="en-GB" noProof="0" dirty="0"/>
              <a:t>-mm-</a:t>
            </a:r>
            <a:r>
              <a:rPr lang="en-GB" noProof="0" dirty="0" err="1"/>
              <a:t>yyyy</a:t>
            </a:r>
            <a:r>
              <a:rPr lang="en-GB" noProof="0" dirty="0"/>
              <a:t>]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726" y="6408000"/>
            <a:ext cx="15013376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7" name="Logo EN">
            <a:extLst>
              <a:ext uri="{FF2B5EF4-FFF2-40B4-BE49-F238E27FC236}">
                <a16:creationId xmlns:a16="http://schemas.microsoft.com/office/drawing/2014/main" id="{6B0DDD53-2ABB-4F35-8C73-E4DEFAD838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3" y="7909181"/>
            <a:ext cx="2307812" cy="1846822"/>
          </a:xfrm>
          <a:prstGeom prst="rect">
            <a:avLst/>
          </a:prstGeom>
        </p:spPr>
      </p:pic>
      <p:pic>
        <p:nvPicPr>
          <p:cNvPr id="1026" name="Picture 2" descr="VUB logo en zegel | Vrije Universiteit Brussel">
            <a:extLst>
              <a:ext uri="{FF2B5EF4-FFF2-40B4-BE49-F238E27FC236}">
                <a16:creationId xmlns:a16="http://schemas.microsoft.com/office/drawing/2014/main" id="{567B1CDD-D6C3-4D66-A633-36CD3BC9D0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989" y="8146343"/>
            <a:ext cx="32099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86" y="0"/>
            <a:ext cx="16425778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191" y="3246121"/>
            <a:ext cx="15184757" cy="4436317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GB" noProof="0" dirty="0"/>
              <a:t>Click to add chapter title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726" y="7344001"/>
            <a:ext cx="15013376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1950" y="8948705"/>
            <a:ext cx="92196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902" y="1363699"/>
            <a:ext cx="15701013" cy="6696000"/>
          </a:xfrm>
        </p:spPr>
        <p:txBody>
          <a:bodyPr/>
          <a:lstStyle>
            <a:lvl1pPr marL="536400" indent="-4500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1pPr>
            <a:lvl2pPr marL="1170000" indent="-450000">
              <a:lnSpc>
                <a:spcPct val="120000"/>
              </a:lnSpc>
              <a:defRPr/>
            </a:lvl2pPr>
            <a:lvl3pPr marL="1756800" indent="-450000" defTabSz="457200">
              <a:lnSpc>
                <a:spcPct val="120000"/>
              </a:lnSpc>
              <a:defRPr/>
            </a:lvl3pPr>
            <a:lvl4pPr marL="2329200" indent="-550800" defTabSz="457200">
              <a:lnSpc>
                <a:spcPct val="120000"/>
              </a:lnSpc>
              <a:defRPr/>
            </a:lvl4pPr>
            <a:lvl5pPr marL="2962800" indent="-4428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CAF6-1686-4743-9124-83F33F1A0EA9}" type="datetime1">
              <a:rPr lang="en-GB" noProof="0" smtClean="0"/>
              <a:t>19/03/2021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F0-A618-4E69-83BB-0C41E08702AA}" type="datetime1">
              <a:rPr lang="en-GB" noProof="0" smtClean="0"/>
              <a:t>19/03/2021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5365" y="1541254"/>
            <a:ext cx="6300576" cy="6498001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1950" y="8948705"/>
            <a:ext cx="92196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5902" y="1363699"/>
            <a:ext cx="8442774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3E58-CDC3-4782-B82C-4D381C795B98}" type="datetime1">
              <a:rPr lang="en-GB" noProof="0" smtClean="0"/>
              <a:t>19/03/2021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126" y="1371600"/>
            <a:ext cx="15481419" cy="6501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65D1-804F-429B-83CD-3EFA8410E123}" type="datetime1">
              <a:rPr lang="en-GB" smtClean="0"/>
              <a:t>19/03/2021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vering Background"/>
          <p:cNvSpPr/>
          <p:nvPr userDrawn="1"/>
        </p:nvSpPr>
        <p:spPr>
          <a:xfrm>
            <a:off x="1" y="0"/>
            <a:ext cx="17339188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17339188" cy="9753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86" y="1393201"/>
            <a:ext cx="16425778" cy="6505201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191" y="1743241"/>
            <a:ext cx="15184757" cy="5769601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en-GB" noProof="0" dirty="0"/>
              <a:t>Click to add presenters </a:t>
            </a:r>
            <a:r>
              <a:rPr lang="en-GB" noProof="0"/>
              <a:t>contact data</a:t>
            </a:r>
            <a:endParaRPr lang="en-GB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726" y="1828800"/>
            <a:ext cx="15013376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6843" y="3096000"/>
            <a:ext cx="7258266" cy="1717969"/>
          </a:xfrm>
        </p:spPr>
        <p:txBody>
          <a:bodyPr>
            <a:normAutofit/>
          </a:bodyPr>
          <a:lstStyle>
            <a:lvl1pPr>
              <a:lnSpc>
                <a:spcPts val="35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social media names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5" y="1"/>
            <a:ext cx="4179980" cy="139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94" y="305362"/>
            <a:ext cx="15706720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902" y="1363699"/>
            <a:ext cx="15701013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769" y="8948705"/>
            <a:ext cx="229813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A3CA-1064-434F-B179-AB3B0298C0D6}" type="datetime1">
              <a:rPr lang="en-GB" noProof="0" smtClean="0"/>
              <a:t>19/03/2021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860" y="8994425"/>
            <a:ext cx="8354330" cy="43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1950" y="8948705"/>
            <a:ext cx="92196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349" y="367200"/>
            <a:ext cx="15481419" cy="46364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350" y="1584000"/>
            <a:ext cx="8230354" cy="630000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85" y="7878844"/>
            <a:ext cx="15479883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Text positoning box" hidden="1"/>
          <p:cNvSpPr/>
          <p:nvPr userDrawn="1"/>
        </p:nvSpPr>
        <p:spPr>
          <a:xfrm>
            <a:off x="9172945" y="1584000"/>
            <a:ext cx="914485" cy="630000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100294" y="1356360"/>
            <a:ext cx="6308473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4" name="Logo EN">
            <a:extLst>
              <a:ext uri="{FF2B5EF4-FFF2-40B4-BE49-F238E27FC236}">
                <a16:creationId xmlns:a16="http://schemas.microsoft.com/office/drawing/2014/main" id="{D0AF0D3E-0E5C-49F2-9AE1-9FF8556CEBF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3" y="7909181"/>
            <a:ext cx="2307812" cy="1846822"/>
          </a:xfrm>
          <a:prstGeom prst="rect">
            <a:avLst/>
          </a:prstGeom>
        </p:spPr>
      </p:pic>
      <p:pic>
        <p:nvPicPr>
          <p:cNvPr id="15" name="Picture 2" descr="VUB logo en zegel | Vrije Universiteit Brussel">
            <a:extLst>
              <a:ext uri="{FF2B5EF4-FFF2-40B4-BE49-F238E27FC236}">
                <a16:creationId xmlns:a16="http://schemas.microsoft.com/office/drawing/2014/main" id="{1A975A1B-BF66-4BD9-805B-8CCCBFBF42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989" y="8146343"/>
            <a:ext cx="32099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2" r:id="rId2"/>
    <p:sldLayoutId id="2147483661" r:id="rId3"/>
    <p:sldLayoutId id="2147483673" r:id="rId4"/>
    <p:sldLayoutId id="2147483662" r:id="rId5"/>
    <p:sldLayoutId id="2147483674" r:id="rId6"/>
    <p:sldLayoutId id="2147483666" r:id="rId7"/>
    <p:sldLayoutId id="2147483675" r:id="rId8"/>
    <p:sldLayoutId id="2147483676" r:id="rId9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none" kern="1200" cap="none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6000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45878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4133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gent.be/ea/en/education/master-dissertation/note-lay-out-masters-dissertations.pdf" TargetMode="External"/><Relationship Id="rId2" Type="http://schemas.openxmlformats.org/officeDocument/2006/relationships/hyperlink" Target="https://www.ugent.be/ea/en/education/master-dissertat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iaat.ingenieurswetenschappen@vub.be" TargetMode="External"/><Relationship Id="rId2" Type="http://schemas.openxmlformats.org/officeDocument/2006/relationships/hyperlink" Target="https://www.ugent.be/ea/en/education/master-dissertation/note-lay-out-masters-dissertations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gent.be/ea/bme/en/program/masterthesis_biomedical_engineering.htm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D7F9-0069-43A3-ABC7-380C1AEEE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217" y="1742303"/>
            <a:ext cx="15183366" cy="314901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GB" sz="4400" u="none" dirty="0"/>
              <a:t>MSc in Biomedical Engineering</a:t>
            </a:r>
            <a:br>
              <a:rPr lang="en-GB" sz="4400" u="none" dirty="0"/>
            </a:br>
            <a:br>
              <a:rPr lang="en-GB" sz="4400" u="none" dirty="0"/>
            </a:br>
            <a:r>
              <a:rPr lang="en-GB" sz="4400" u="none" dirty="0"/>
              <a:t>Info session on Master Thesis requirements</a:t>
            </a:r>
            <a:br>
              <a:rPr lang="en-GB" sz="4400" u="none" dirty="0"/>
            </a:br>
            <a:r>
              <a:rPr lang="en-GB" sz="4400" u="none" dirty="0"/>
              <a:t>2020-2021 </a:t>
            </a:r>
            <a:endParaRPr lang="en-US" sz="4400" u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792A0-9909-4976-807C-B253846EB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5137" y="6474342"/>
            <a:ext cx="15191026" cy="12980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GB" sz="4800" b="1" dirty="0"/>
              <a:t>Patrick Segers – Ghent University</a:t>
            </a:r>
          </a:p>
          <a:p>
            <a:pPr>
              <a:lnSpc>
                <a:spcPct val="100000"/>
              </a:lnSpc>
            </a:pPr>
            <a:r>
              <a:rPr lang="en-GB" sz="4800" b="1" dirty="0"/>
              <a:t>Johan Stiens    – Vrije Universiteit Brussel</a:t>
            </a:r>
          </a:p>
        </p:txBody>
      </p:sp>
    </p:spTree>
    <p:extLst>
      <p:ext uri="{BB962C8B-B14F-4D97-AF65-F5344CB8AC3E}">
        <p14:creationId xmlns:p14="http://schemas.microsoft.com/office/powerpoint/2010/main" val="2086874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3085B-0772-4854-9F47-CAE0331BD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Assessment sheet VUB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F8E3C-7B5E-47EB-B040-EFF986191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10</a:t>
            </a:fld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5AC25F-116F-483C-9EF8-044CCE1F7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53" t="18869" r="31789" b="6371"/>
          <a:stretch/>
        </p:blipFill>
        <p:spPr>
          <a:xfrm>
            <a:off x="6998678" y="410307"/>
            <a:ext cx="5580185" cy="7291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D5289C-C6B2-4241-8982-0ED2BE143C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9" t="32212" r="30813" b="48197"/>
          <a:stretch/>
        </p:blipFill>
        <p:spPr>
          <a:xfrm>
            <a:off x="7022124" y="7702062"/>
            <a:ext cx="5697417" cy="191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41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FF872-818C-430A-928D-73B686E75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Timelines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FE542-344B-4885-AA15-3F3ECCA69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11</a:t>
            </a:fld>
            <a:endParaRPr lang="en-GB" noProof="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6D6369E-BF1A-4B2F-89AB-EDAADA9BB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671059"/>
              </p:ext>
            </p:extLst>
          </p:nvPr>
        </p:nvGraphicFramePr>
        <p:xfrm>
          <a:off x="2151489" y="1893511"/>
          <a:ext cx="12854049" cy="3505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84683">
                  <a:extLst>
                    <a:ext uri="{9D8B030D-6E8A-4147-A177-3AD203B41FA5}">
                      <a16:colId xmlns:a16="http://schemas.microsoft.com/office/drawing/2014/main" val="944437767"/>
                    </a:ext>
                  </a:extLst>
                </a:gridCol>
                <a:gridCol w="4284683">
                  <a:extLst>
                    <a:ext uri="{9D8B030D-6E8A-4147-A177-3AD203B41FA5}">
                      <a16:colId xmlns:a16="http://schemas.microsoft.com/office/drawing/2014/main" val="2047368482"/>
                    </a:ext>
                  </a:extLst>
                </a:gridCol>
                <a:gridCol w="4284683">
                  <a:extLst>
                    <a:ext uri="{9D8B030D-6E8A-4147-A177-3AD203B41FA5}">
                      <a16:colId xmlns:a16="http://schemas.microsoft.com/office/drawing/2014/main" val="1825880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4000" dirty="0"/>
                        <a:t>UGent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4000" dirty="0"/>
                        <a:t>VUB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102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4000" dirty="0" err="1"/>
                        <a:t>Final</a:t>
                      </a:r>
                      <a:r>
                        <a:rPr lang="nl-BE" sz="4000" dirty="0"/>
                        <a:t> </a:t>
                      </a:r>
                      <a:r>
                        <a:rPr lang="nl-BE" sz="4000" dirty="0" err="1"/>
                        <a:t>title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4000" dirty="0"/>
                        <a:t>01/04/2021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4000" dirty="0"/>
                        <a:t>-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741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4000" dirty="0"/>
                        <a:t>Cover page </a:t>
                      </a:r>
                      <a:r>
                        <a:rPr lang="nl-BE" sz="4000" dirty="0" err="1"/>
                        <a:t>submission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4000" dirty="0"/>
                        <a:t>-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4000" dirty="0"/>
                        <a:t>28/05/21 (</a:t>
                      </a:r>
                      <a:r>
                        <a:rPr lang="nl-BE" sz="4000" dirty="0" err="1"/>
                        <a:t>noon</a:t>
                      </a:r>
                      <a:r>
                        <a:rPr lang="nl-BE" sz="4000" dirty="0"/>
                        <a:t>)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622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4000" dirty="0"/>
                        <a:t>Thesis </a:t>
                      </a:r>
                      <a:r>
                        <a:rPr lang="nl-BE" sz="4000" dirty="0" err="1"/>
                        <a:t>submission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4000" dirty="0"/>
                        <a:t>07/06/2021 – </a:t>
                      </a:r>
                      <a:r>
                        <a:rPr lang="nl-BE" sz="4000" dirty="0" err="1"/>
                        <a:t>noon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003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4000" dirty="0"/>
                        <a:t>07/06/2021 – </a:t>
                      </a:r>
                      <a:r>
                        <a:rPr lang="nl-BE" sz="4000" dirty="0" err="1"/>
                        <a:t>noon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28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4000" dirty="0"/>
                        <a:t>Thesis </a:t>
                      </a:r>
                      <a:r>
                        <a:rPr lang="nl-BE" sz="4000" dirty="0" err="1"/>
                        <a:t>defense</a:t>
                      </a:r>
                      <a:r>
                        <a:rPr lang="nl-BE" sz="4000" dirty="0"/>
                        <a:t>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21/06/21 – 27/06/21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003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/>
                        <a:t>21/06/21 – 27/06/21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12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645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B1569-0417-4A37-9382-09A6870B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Some</a:t>
            </a:r>
            <a:r>
              <a:rPr lang="nl-BE" dirty="0"/>
              <a:t> </a:t>
            </a:r>
            <a:r>
              <a:rPr lang="nl-BE" dirty="0" err="1"/>
              <a:t>additional</a:t>
            </a:r>
            <a:r>
              <a:rPr lang="nl-BE" dirty="0"/>
              <a:t> </a:t>
            </a:r>
            <a:r>
              <a:rPr lang="nl-BE" dirty="0" err="1"/>
              <a:t>remarks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090D5-3D2D-464A-AC21-0E332CC73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BE" dirty="0" err="1"/>
              <a:t>You</a:t>
            </a:r>
            <a:r>
              <a:rPr lang="nl-BE" dirty="0"/>
              <a:t> are </a:t>
            </a:r>
            <a:r>
              <a:rPr lang="nl-BE" dirty="0" err="1"/>
              <a:t>entitled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(</a:t>
            </a:r>
            <a:r>
              <a:rPr lang="nl-BE" dirty="0" err="1"/>
              <a:t>intermediate</a:t>
            </a:r>
            <a:r>
              <a:rPr lang="nl-BE" dirty="0"/>
              <a:t>) feedback – </a:t>
            </a:r>
            <a:r>
              <a:rPr lang="nl-BE" dirty="0" err="1"/>
              <a:t>ask</a:t>
            </a:r>
            <a:r>
              <a:rPr lang="nl-BE" dirty="0"/>
              <a:t> for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when</a:t>
            </a:r>
            <a:r>
              <a:rPr lang="nl-BE" dirty="0"/>
              <a:t>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spontaneously</a:t>
            </a:r>
            <a:r>
              <a:rPr lang="nl-BE" dirty="0"/>
              <a:t> </a:t>
            </a:r>
            <a:r>
              <a:rPr lang="nl-BE" dirty="0" err="1"/>
              <a:t>provided</a:t>
            </a:r>
            <a:endParaRPr lang="nl-BE" dirty="0"/>
          </a:p>
          <a:p>
            <a:r>
              <a:rPr lang="nl-BE" dirty="0"/>
              <a:t>Keep in close contact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your</a:t>
            </a:r>
            <a:r>
              <a:rPr lang="nl-BE" dirty="0"/>
              <a:t> supervisor(s), </a:t>
            </a:r>
            <a:r>
              <a:rPr lang="nl-BE" dirty="0" err="1"/>
              <a:t>send</a:t>
            </a:r>
            <a:r>
              <a:rPr lang="nl-BE" dirty="0"/>
              <a:t> </a:t>
            </a:r>
            <a:r>
              <a:rPr lang="nl-BE" dirty="0" err="1"/>
              <a:t>texts</a:t>
            </a:r>
            <a:r>
              <a:rPr lang="nl-BE" dirty="0"/>
              <a:t> and </a:t>
            </a:r>
            <a:r>
              <a:rPr lang="nl-BE" dirty="0" err="1"/>
              <a:t>ask</a:t>
            </a:r>
            <a:r>
              <a:rPr lang="nl-BE" dirty="0"/>
              <a:t> feedback on </a:t>
            </a:r>
            <a:r>
              <a:rPr lang="nl-BE" dirty="0" err="1"/>
              <a:t>texts</a:t>
            </a:r>
            <a:r>
              <a:rPr lang="nl-BE" dirty="0"/>
              <a:t>.</a:t>
            </a:r>
          </a:p>
          <a:p>
            <a:r>
              <a:rPr lang="nl-BE" dirty="0"/>
              <a:t>In case of </a:t>
            </a:r>
            <a:r>
              <a:rPr lang="nl-BE" dirty="0" err="1"/>
              <a:t>struggles</a:t>
            </a:r>
            <a:r>
              <a:rPr lang="nl-BE" dirty="0"/>
              <a:t>, talk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your</a:t>
            </a:r>
            <a:r>
              <a:rPr lang="nl-BE" dirty="0"/>
              <a:t> promotors and </a:t>
            </a:r>
            <a:r>
              <a:rPr lang="nl-BE" dirty="0" err="1"/>
              <a:t>don’t</a:t>
            </a:r>
            <a:r>
              <a:rPr lang="nl-BE" dirty="0"/>
              <a:t> do </a:t>
            </a:r>
            <a:r>
              <a:rPr lang="nl-BE" dirty="0" err="1"/>
              <a:t>this</a:t>
            </a:r>
            <a:r>
              <a:rPr lang="nl-BE" dirty="0"/>
              <a:t> at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very</a:t>
            </a:r>
            <a:r>
              <a:rPr lang="nl-BE" dirty="0"/>
              <a:t> end</a:t>
            </a:r>
          </a:p>
          <a:p>
            <a:r>
              <a:rPr lang="nl-BE" dirty="0"/>
              <a:t>We </a:t>
            </a:r>
            <a:r>
              <a:rPr lang="nl-BE" dirty="0" err="1"/>
              <a:t>know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experience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cultural</a:t>
            </a:r>
            <a:r>
              <a:rPr lang="nl-BE" dirty="0"/>
              <a:t> </a:t>
            </a:r>
            <a:r>
              <a:rPr lang="nl-BE" dirty="0" err="1"/>
              <a:t>differences</a:t>
            </a:r>
            <a:r>
              <a:rPr lang="nl-BE" dirty="0"/>
              <a:t> </a:t>
            </a:r>
            <a:r>
              <a:rPr lang="nl-BE" dirty="0" err="1"/>
              <a:t>may</a:t>
            </a:r>
            <a:r>
              <a:rPr lang="nl-BE" dirty="0"/>
              <a:t> </a:t>
            </a:r>
            <a:r>
              <a:rPr lang="nl-BE" dirty="0" err="1"/>
              <a:t>refrain</a:t>
            </a:r>
            <a:r>
              <a:rPr lang="nl-BE" dirty="0"/>
              <a:t> students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contacting</a:t>
            </a:r>
            <a:r>
              <a:rPr lang="nl-BE" dirty="0"/>
              <a:t> supervisors and promotors. </a:t>
            </a:r>
            <a:r>
              <a:rPr lang="nl-BE" dirty="0" err="1"/>
              <a:t>Don’t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afraid</a:t>
            </a:r>
            <a:r>
              <a:rPr lang="nl-BE" dirty="0"/>
              <a:t> of </a:t>
            </a:r>
            <a:r>
              <a:rPr lang="nl-BE" dirty="0" err="1"/>
              <a:t>this</a:t>
            </a:r>
            <a:r>
              <a:rPr lang="nl-BE" dirty="0"/>
              <a:t> (and do </a:t>
            </a:r>
            <a:r>
              <a:rPr lang="nl-BE" dirty="0" err="1"/>
              <a:t>this</a:t>
            </a:r>
            <a:r>
              <a:rPr lang="nl-BE" dirty="0"/>
              <a:t> in a </a:t>
            </a:r>
            <a:r>
              <a:rPr lang="nl-BE" dirty="0" err="1"/>
              <a:t>respectful</a:t>
            </a:r>
            <a:r>
              <a:rPr lang="nl-BE" dirty="0"/>
              <a:t> way)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34FB7-F0F8-49F6-B526-E0467988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5471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F2699-5E0A-4652-AAE9-ED7C593B8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Any</a:t>
            </a:r>
            <a:r>
              <a:rPr lang="nl-BE" dirty="0"/>
              <a:t> </a:t>
            </a:r>
            <a:r>
              <a:rPr lang="nl-BE" dirty="0" err="1"/>
              <a:t>further</a:t>
            </a:r>
            <a:r>
              <a:rPr lang="nl-BE" dirty="0"/>
              <a:t> </a:t>
            </a:r>
            <a:r>
              <a:rPr lang="nl-BE" dirty="0" err="1"/>
              <a:t>questions</a:t>
            </a:r>
            <a:r>
              <a:rPr lang="nl-BE" dirty="0"/>
              <a:t>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2EE5D-D067-4EF7-9B87-C5EF7A5C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6514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9A6E9-6AC1-44C1-92FC-A3A1A4D19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Why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info </a:t>
            </a:r>
            <a:r>
              <a:rPr lang="nl-BE" dirty="0" err="1"/>
              <a:t>session</a:t>
            </a:r>
            <a:r>
              <a:rPr lang="nl-BE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0CB01-2676-4F43-8C7C-0821288D0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86400" indent="0">
              <a:buNone/>
            </a:pPr>
            <a:r>
              <a:rPr lang="nl-BE" dirty="0"/>
              <a:t>Student </a:t>
            </a:r>
            <a:r>
              <a:rPr lang="nl-BE" dirty="0" err="1"/>
              <a:t>surveys</a:t>
            </a:r>
            <a:r>
              <a:rPr lang="nl-BE" dirty="0"/>
              <a:t> </a:t>
            </a:r>
            <a:r>
              <a:rPr lang="nl-BE" dirty="0" err="1"/>
              <a:t>learn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students feel </a:t>
            </a:r>
            <a:r>
              <a:rPr lang="nl-BE" dirty="0" err="1"/>
              <a:t>insufficiently</a:t>
            </a:r>
            <a:r>
              <a:rPr lang="nl-BE" dirty="0"/>
              <a:t> </a:t>
            </a:r>
            <a:r>
              <a:rPr lang="nl-BE" dirty="0" err="1"/>
              <a:t>informed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 </a:t>
            </a:r>
          </a:p>
          <a:p>
            <a:pPr lvl="1">
              <a:buFontTx/>
              <a:buChar char="-"/>
            </a:pPr>
            <a:r>
              <a:rPr lang="nl-BE" dirty="0" err="1"/>
              <a:t>Formal</a:t>
            </a:r>
            <a:r>
              <a:rPr lang="nl-BE" dirty="0"/>
              <a:t> </a:t>
            </a:r>
            <a:r>
              <a:rPr lang="nl-BE" dirty="0" err="1"/>
              <a:t>requirements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master thesis</a:t>
            </a:r>
          </a:p>
          <a:p>
            <a:pPr lvl="1">
              <a:buFontTx/>
              <a:buChar char="-"/>
            </a:pPr>
            <a:r>
              <a:rPr lang="nl-BE" dirty="0"/>
              <a:t>Evaluation and assessment of </a:t>
            </a:r>
            <a:r>
              <a:rPr lang="nl-BE" dirty="0" err="1"/>
              <a:t>the</a:t>
            </a:r>
            <a:r>
              <a:rPr lang="nl-BE" dirty="0"/>
              <a:t> thesis</a:t>
            </a:r>
          </a:p>
          <a:p>
            <a:pPr>
              <a:buFontTx/>
              <a:buChar char="-"/>
            </a:pPr>
            <a:endParaRPr lang="nl-BE" dirty="0"/>
          </a:p>
          <a:p>
            <a:pPr marL="86400" indent="0">
              <a:buNone/>
            </a:pPr>
            <a:r>
              <a:rPr lang="nl-BE" b="1" dirty="0">
                <a:solidFill>
                  <a:srgbClr val="FF0000"/>
                </a:solidFill>
              </a:rPr>
              <a:t>New element in </a:t>
            </a:r>
            <a:r>
              <a:rPr lang="nl-BE" b="1" dirty="0" err="1">
                <a:solidFill>
                  <a:srgbClr val="FF0000"/>
                </a:solidFill>
              </a:rPr>
              <a:t>the</a:t>
            </a:r>
            <a:r>
              <a:rPr lang="nl-BE" b="1" dirty="0">
                <a:solidFill>
                  <a:srgbClr val="FF0000"/>
                </a:solidFill>
              </a:rPr>
              <a:t> thesis: </a:t>
            </a:r>
            <a:r>
              <a:rPr lang="nl-BE" b="1" dirty="0" err="1">
                <a:solidFill>
                  <a:srgbClr val="FF0000"/>
                </a:solidFill>
              </a:rPr>
              <a:t>Ethics</a:t>
            </a:r>
            <a:r>
              <a:rPr lang="nl-BE" b="1" dirty="0">
                <a:solidFill>
                  <a:srgbClr val="FF0000"/>
                </a:solidFill>
              </a:rPr>
              <a:t> and </a:t>
            </a:r>
            <a:r>
              <a:rPr lang="nl-BE" b="1" dirty="0" err="1">
                <a:solidFill>
                  <a:srgbClr val="FF0000"/>
                </a:solidFill>
              </a:rPr>
              <a:t>scientific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integrity</a:t>
            </a:r>
            <a:r>
              <a:rPr lang="nl-BE" b="1" dirty="0">
                <a:solidFill>
                  <a:srgbClr val="FF0000"/>
                </a:solidFill>
              </a:rPr>
              <a:t>!</a:t>
            </a:r>
          </a:p>
          <a:p>
            <a:pPr>
              <a:buFontTx/>
              <a:buChar char="-"/>
            </a:pPr>
            <a:r>
              <a:rPr lang="nl-BE" dirty="0" err="1"/>
              <a:t>Reflection</a:t>
            </a:r>
            <a:r>
              <a:rPr lang="nl-BE" dirty="0"/>
              <a:t> on </a:t>
            </a:r>
            <a:r>
              <a:rPr lang="nl-BE" dirty="0" err="1"/>
              <a:t>ethical</a:t>
            </a:r>
            <a:r>
              <a:rPr lang="nl-BE" dirty="0"/>
              <a:t> </a:t>
            </a:r>
            <a:r>
              <a:rPr lang="nl-BE" dirty="0" err="1"/>
              <a:t>aspects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apply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your</a:t>
            </a:r>
            <a:r>
              <a:rPr lang="nl-BE" dirty="0"/>
              <a:t> research; </a:t>
            </a:r>
            <a:r>
              <a:rPr lang="nl-BE" dirty="0" err="1"/>
              <a:t>ethical</a:t>
            </a:r>
            <a:r>
              <a:rPr lang="nl-BE" dirty="0"/>
              <a:t> concerns </a:t>
            </a:r>
            <a:r>
              <a:rPr lang="nl-BE" dirty="0" err="1"/>
              <a:t>regarding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impact of </a:t>
            </a:r>
            <a:r>
              <a:rPr lang="nl-BE" dirty="0" err="1"/>
              <a:t>results</a:t>
            </a:r>
            <a:r>
              <a:rPr lang="nl-BE" dirty="0"/>
              <a:t> of </a:t>
            </a:r>
            <a:r>
              <a:rPr lang="nl-BE" dirty="0" err="1"/>
              <a:t>your</a:t>
            </a:r>
            <a:r>
              <a:rPr lang="nl-BE" dirty="0"/>
              <a:t> research</a:t>
            </a:r>
          </a:p>
          <a:p>
            <a:pPr>
              <a:buFontTx/>
              <a:buChar char="-"/>
            </a:pPr>
            <a:r>
              <a:rPr lang="nl-BE" dirty="0" err="1"/>
              <a:t>Ethical</a:t>
            </a:r>
            <a:r>
              <a:rPr lang="nl-BE" dirty="0"/>
              <a:t> </a:t>
            </a:r>
            <a:r>
              <a:rPr lang="nl-BE" dirty="0" err="1"/>
              <a:t>behaviour</a:t>
            </a:r>
            <a:r>
              <a:rPr lang="nl-BE" dirty="0"/>
              <a:t> (</a:t>
            </a:r>
            <a:r>
              <a:rPr lang="nl-BE" dirty="0" err="1"/>
              <a:t>plagiarism</a:t>
            </a:r>
            <a:r>
              <a:rPr lang="nl-BE" dirty="0"/>
              <a:t>/</a:t>
            </a:r>
            <a:r>
              <a:rPr lang="nl-BE" dirty="0" err="1"/>
              <a:t>copying</a:t>
            </a:r>
            <a:r>
              <a:rPr lang="nl-BE" dirty="0"/>
              <a:t>/</a:t>
            </a:r>
            <a:r>
              <a:rPr lang="nl-BE" dirty="0" err="1"/>
              <a:t>paraphrasing</a:t>
            </a:r>
            <a:r>
              <a:rPr lang="nl-BE" dirty="0"/>
              <a:t> without proper </a:t>
            </a:r>
            <a:r>
              <a:rPr lang="nl-BE" dirty="0" err="1"/>
              <a:t>citation</a:t>
            </a:r>
            <a:r>
              <a:rPr lang="nl-BE" dirty="0"/>
              <a:t>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FC478-E6AB-4CF5-97FA-EA4B8473A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4936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A28CB-E363-4B8D-A91F-602CF886E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Thesis </a:t>
            </a:r>
            <a:r>
              <a:rPr lang="nl-BE" dirty="0" err="1"/>
              <a:t>modalities</a:t>
            </a:r>
            <a:r>
              <a:rPr lang="nl-BE" dirty="0"/>
              <a:t> – UGent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699FE-578A-4AF2-BA6B-F8BAC340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900" y="1258476"/>
            <a:ext cx="15701013" cy="7585006"/>
          </a:xfrm>
        </p:spPr>
        <p:txBody>
          <a:bodyPr>
            <a:normAutofit/>
          </a:bodyPr>
          <a:lstStyle/>
          <a:p>
            <a:r>
              <a:rPr lang="nl-BE" sz="4000" dirty="0"/>
              <a:t>Link </a:t>
            </a:r>
            <a:r>
              <a:rPr lang="nl-BE" sz="4000" dirty="0" err="1"/>
              <a:t>to</a:t>
            </a:r>
            <a:r>
              <a:rPr lang="nl-BE" sz="4000" dirty="0"/>
              <a:t> </a:t>
            </a:r>
            <a:r>
              <a:rPr lang="nl-BE" sz="4000" dirty="0" err="1">
                <a:hlinkClick r:id="rId2"/>
              </a:rPr>
              <a:t>faculty</a:t>
            </a:r>
            <a:r>
              <a:rPr lang="nl-BE" sz="4000" dirty="0">
                <a:hlinkClick r:id="rId2"/>
              </a:rPr>
              <a:t> </a:t>
            </a:r>
            <a:r>
              <a:rPr lang="nl-BE" sz="4000" dirty="0" err="1">
                <a:hlinkClick r:id="rId2"/>
              </a:rPr>
              <a:t>web-site</a:t>
            </a:r>
            <a:endParaRPr lang="nl-BE" sz="4000" dirty="0"/>
          </a:p>
          <a:p>
            <a:r>
              <a:rPr lang="nl-BE" sz="4000" dirty="0"/>
              <a:t>Link </a:t>
            </a:r>
            <a:r>
              <a:rPr lang="nl-BE" sz="4000" dirty="0" err="1"/>
              <a:t>to</a:t>
            </a:r>
            <a:r>
              <a:rPr lang="nl-BE" sz="4000" dirty="0"/>
              <a:t> </a:t>
            </a:r>
            <a:r>
              <a:rPr lang="nl-BE" sz="4000" dirty="0" err="1">
                <a:hlinkClick r:id="rId3"/>
              </a:rPr>
              <a:t>instructions</a:t>
            </a:r>
            <a:r>
              <a:rPr lang="nl-BE" sz="4000" dirty="0">
                <a:hlinkClick r:id="rId3"/>
              </a:rPr>
              <a:t> on lay-out</a:t>
            </a:r>
            <a:endParaRPr lang="nl-BE" sz="4000" dirty="0"/>
          </a:p>
          <a:p>
            <a:r>
              <a:rPr lang="nl-BE" sz="4000" dirty="0" err="1"/>
              <a:t>Submission</a:t>
            </a:r>
            <a:r>
              <a:rPr lang="nl-BE" sz="4000" dirty="0"/>
              <a:t> via Plato </a:t>
            </a:r>
          </a:p>
          <a:p>
            <a:pPr marL="86400" indent="0">
              <a:buNone/>
            </a:pPr>
            <a:r>
              <a:rPr lang="nl-BE" sz="4000" dirty="0"/>
              <a:t>     (auto-</a:t>
            </a:r>
            <a:r>
              <a:rPr lang="nl-BE" sz="4000" dirty="0" err="1"/>
              <a:t>generated</a:t>
            </a:r>
            <a:r>
              <a:rPr lang="nl-BE" sz="4000" dirty="0"/>
              <a:t> cover page) </a:t>
            </a:r>
          </a:p>
          <a:p>
            <a:endParaRPr lang="nl-BE" sz="4000" dirty="0"/>
          </a:p>
          <a:p>
            <a:endParaRPr lang="nl-BE" sz="4000" dirty="0"/>
          </a:p>
          <a:p>
            <a:r>
              <a:rPr lang="nl-BE" sz="4000" dirty="0"/>
              <a:t>Extra for BME: </a:t>
            </a:r>
          </a:p>
          <a:p>
            <a:pPr lvl="1"/>
            <a:r>
              <a:rPr lang="nl-BE" sz="4000" dirty="0" err="1"/>
              <a:t>Add</a:t>
            </a:r>
            <a:r>
              <a:rPr lang="nl-BE" sz="4000" dirty="0"/>
              <a:t> VUB-logo </a:t>
            </a:r>
            <a:r>
              <a:rPr lang="nl-BE" sz="4000" dirty="0" err="1"/>
              <a:t>to</a:t>
            </a:r>
            <a:r>
              <a:rPr lang="nl-BE" sz="4000" dirty="0"/>
              <a:t> </a:t>
            </a:r>
            <a:r>
              <a:rPr lang="nl-BE" sz="4000" dirty="0" err="1"/>
              <a:t>the</a:t>
            </a:r>
            <a:r>
              <a:rPr lang="nl-BE" sz="4000" dirty="0"/>
              <a:t> cover page</a:t>
            </a:r>
          </a:p>
          <a:p>
            <a:pPr lvl="1"/>
            <a:r>
              <a:rPr lang="nl-BE" sz="4000" u="sng" dirty="0">
                <a:solidFill>
                  <a:srgbClr val="FF0000"/>
                </a:solidFill>
              </a:rPr>
              <a:t>Appendix 1: </a:t>
            </a:r>
            <a:r>
              <a:rPr lang="nl-BE" sz="4000" u="sng" dirty="0" err="1">
                <a:solidFill>
                  <a:srgbClr val="FF0000"/>
                </a:solidFill>
              </a:rPr>
              <a:t>Ethics</a:t>
            </a:r>
            <a:r>
              <a:rPr lang="nl-BE" sz="4000" u="sng" dirty="0">
                <a:solidFill>
                  <a:srgbClr val="FF0000"/>
                </a:solidFill>
              </a:rPr>
              <a:t> and </a:t>
            </a:r>
            <a:r>
              <a:rPr lang="nl-BE" sz="4000" u="sng" dirty="0" err="1">
                <a:solidFill>
                  <a:srgbClr val="FF0000"/>
                </a:solidFill>
              </a:rPr>
              <a:t>ethical</a:t>
            </a:r>
            <a:r>
              <a:rPr lang="nl-BE" sz="4000" u="sng" dirty="0">
                <a:solidFill>
                  <a:srgbClr val="FF0000"/>
                </a:solidFill>
              </a:rPr>
              <a:t> </a:t>
            </a:r>
            <a:r>
              <a:rPr lang="nl-BE" sz="4000" u="sng" dirty="0" err="1">
                <a:solidFill>
                  <a:srgbClr val="FF0000"/>
                </a:solidFill>
              </a:rPr>
              <a:t>implications</a:t>
            </a:r>
            <a:r>
              <a:rPr lang="nl-BE" sz="4000" u="sng" dirty="0">
                <a:solidFill>
                  <a:srgbClr val="FF0000"/>
                </a:solidFill>
              </a:rPr>
              <a:t> of </a:t>
            </a:r>
            <a:r>
              <a:rPr lang="nl-BE" sz="4000" u="sng" dirty="0" err="1">
                <a:solidFill>
                  <a:srgbClr val="FF0000"/>
                </a:solidFill>
              </a:rPr>
              <a:t>the</a:t>
            </a:r>
            <a:r>
              <a:rPr lang="nl-BE" sz="4000" u="sng" dirty="0">
                <a:solidFill>
                  <a:srgbClr val="FF0000"/>
                </a:solidFill>
              </a:rPr>
              <a:t> </a:t>
            </a:r>
            <a:r>
              <a:rPr lang="nl-BE" sz="4000" u="sng" dirty="0" err="1">
                <a:solidFill>
                  <a:srgbClr val="FF0000"/>
                </a:solidFill>
              </a:rPr>
              <a:t>work</a:t>
            </a:r>
            <a:r>
              <a:rPr lang="nl-BE" sz="4000" dirty="0"/>
              <a:t>  </a:t>
            </a:r>
          </a:p>
          <a:p>
            <a:pPr marL="86400" indent="0">
              <a:buNone/>
            </a:pP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BD302-03C3-448B-8BCF-01609554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3</a:t>
            </a:fld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61910D-0449-441C-B256-FB32DBDF5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339" y="1363699"/>
            <a:ext cx="8679116" cy="4521105"/>
          </a:xfrm>
          <a:prstGeom prst="rect">
            <a:avLst/>
          </a:prstGeom>
        </p:spPr>
      </p:pic>
      <p:pic>
        <p:nvPicPr>
          <p:cNvPr id="6" name="Logo EN">
            <a:extLst>
              <a:ext uri="{FF2B5EF4-FFF2-40B4-BE49-F238E27FC236}">
                <a16:creationId xmlns:a16="http://schemas.microsoft.com/office/drawing/2014/main" id="{53B4202E-D497-432C-A7C8-8FA8AF09C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3" y="7909181"/>
            <a:ext cx="2307812" cy="1846822"/>
          </a:xfrm>
          <a:prstGeom prst="rect">
            <a:avLst/>
          </a:prstGeom>
        </p:spPr>
      </p:pic>
      <p:pic>
        <p:nvPicPr>
          <p:cNvPr id="7" name="Picture 2" descr="VUB logo en zegel | Vrije Universiteit Brussel">
            <a:extLst>
              <a:ext uri="{FF2B5EF4-FFF2-40B4-BE49-F238E27FC236}">
                <a16:creationId xmlns:a16="http://schemas.microsoft.com/office/drawing/2014/main" id="{922389DA-6DEB-4945-A15F-A41B5B0AC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39" y="5925867"/>
            <a:ext cx="32099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589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A28CB-E363-4B8D-A91F-602CF886E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Thesis </a:t>
            </a:r>
            <a:r>
              <a:rPr lang="nl-BE" dirty="0" err="1"/>
              <a:t>modalities</a:t>
            </a:r>
            <a:r>
              <a:rPr lang="nl-BE" dirty="0"/>
              <a:t> - VUB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699FE-578A-4AF2-BA6B-F8BAC340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349" y="1149431"/>
            <a:ext cx="15701013" cy="7585006"/>
          </a:xfrm>
        </p:spPr>
        <p:txBody>
          <a:bodyPr>
            <a:normAutofit/>
          </a:bodyPr>
          <a:lstStyle/>
          <a:p>
            <a:r>
              <a:rPr lang="nl-BE" sz="4000" dirty="0" err="1"/>
              <a:t>Layout</a:t>
            </a:r>
            <a:r>
              <a:rPr lang="nl-BE" sz="4000" dirty="0"/>
              <a:t> </a:t>
            </a:r>
            <a:r>
              <a:rPr lang="nl-BE" sz="4000" dirty="0" err="1"/>
              <a:t>similar</a:t>
            </a:r>
            <a:r>
              <a:rPr lang="nl-BE" sz="4000" dirty="0"/>
              <a:t> </a:t>
            </a:r>
            <a:r>
              <a:rPr lang="nl-BE" sz="4000" dirty="0" err="1"/>
              <a:t>to</a:t>
            </a:r>
            <a:r>
              <a:rPr lang="nl-BE" sz="4000" dirty="0"/>
              <a:t> UGent</a:t>
            </a:r>
          </a:p>
          <a:p>
            <a:r>
              <a:rPr lang="nl-BE" sz="4000" dirty="0"/>
              <a:t>Link </a:t>
            </a:r>
            <a:r>
              <a:rPr lang="nl-BE" sz="4000" dirty="0" err="1"/>
              <a:t>to</a:t>
            </a:r>
            <a:r>
              <a:rPr lang="nl-BE" sz="4000" dirty="0"/>
              <a:t> </a:t>
            </a:r>
            <a:r>
              <a:rPr lang="nl-BE" sz="4000" dirty="0" err="1">
                <a:hlinkClick r:id="rId2"/>
              </a:rPr>
              <a:t>instructions</a:t>
            </a:r>
            <a:r>
              <a:rPr lang="nl-BE" sz="4000" dirty="0">
                <a:hlinkClick r:id="rId2"/>
              </a:rPr>
              <a:t> on lay-out</a:t>
            </a:r>
            <a:r>
              <a:rPr lang="nl-BE" sz="4000" dirty="0"/>
              <a:t> </a:t>
            </a:r>
          </a:p>
          <a:p>
            <a:r>
              <a:rPr lang="nl-BE" sz="4000" dirty="0" err="1"/>
              <a:t>Submission</a:t>
            </a:r>
            <a:r>
              <a:rPr lang="nl-BE" sz="4000" dirty="0"/>
              <a:t> via email:</a:t>
            </a:r>
          </a:p>
          <a:p>
            <a:pPr marL="86400" indent="0">
              <a:buNone/>
            </a:pPr>
            <a:r>
              <a:rPr lang="en-US" sz="3000" u="sng" dirty="0">
                <a:hlinkClick r:id="rId3"/>
              </a:rPr>
              <a:t>secretariaat.ingenieurswetenschappen@vub.be</a:t>
            </a:r>
            <a:endParaRPr lang="en-US" sz="3000" dirty="0"/>
          </a:p>
          <a:p>
            <a:endParaRPr lang="nl-BE" sz="4000" dirty="0"/>
          </a:p>
          <a:p>
            <a:endParaRPr lang="nl-BE" sz="4000" dirty="0"/>
          </a:p>
          <a:p>
            <a:endParaRPr lang="nl-BE" sz="4000" dirty="0"/>
          </a:p>
          <a:p>
            <a:r>
              <a:rPr lang="nl-BE" sz="4000" dirty="0"/>
              <a:t>Extra for BME: </a:t>
            </a:r>
          </a:p>
          <a:p>
            <a:pPr lvl="1"/>
            <a:r>
              <a:rPr lang="nl-BE" sz="4000" dirty="0" err="1"/>
              <a:t>Add</a:t>
            </a:r>
            <a:r>
              <a:rPr lang="nl-BE" sz="4000" dirty="0"/>
              <a:t> VUB and UGent logo </a:t>
            </a:r>
            <a:r>
              <a:rPr lang="nl-BE" sz="4000" dirty="0" err="1"/>
              <a:t>to</a:t>
            </a:r>
            <a:r>
              <a:rPr lang="nl-BE" sz="4000" dirty="0"/>
              <a:t> </a:t>
            </a:r>
            <a:r>
              <a:rPr lang="nl-BE" sz="4000" dirty="0" err="1"/>
              <a:t>the</a:t>
            </a:r>
            <a:r>
              <a:rPr lang="nl-BE" sz="4000" dirty="0"/>
              <a:t> cover page</a:t>
            </a:r>
          </a:p>
          <a:p>
            <a:pPr lvl="1"/>
            <a:r>
              <a:rPr lang="nl-BE" sz="4000" u="sng" dirty="0">
                <a:solidFill>
                  <a:srgbClr val="FF0000"/>
                </a:solidFill>
              </a:rPr>
              <a:t>Appendix 1: </a:t>
            </a:r>
            <a:r>
              <a:rPr lang="nl-BE" sz="4000" u="sng" dirty="0" err="1">
                <a:solidFill>
                  <a:srgbClr val="FF0000"/>
                </a:solidFill>
              </a:rPr>
              <a:t>Ethics</a:t>
            </a:r>
            <a:r>
              <a:rPr lang="nl-BE" sz="4000" u="sng" dirty="0">
                <a:solidFill>
                  <a:srgbClr val="FF0000"/>
                </a:solidFill>
              </a:rPr>
              <a:t> and </a:t>
            </a:r>
            <a:r>
              <a:rPr lang="nl-BE" sz="4000" u="sng" dirty="0" err="1">
                <a:solidFill>
                  <a:srgbClr val="FF0000"/>
                </a:solidFill>
              </a:rPr>
              <a:t>ethical</a:t>
            </a:r>
            <a:r>
              <a:rPr lang="nl-BE" sz="4000" u="sng" dirty="0">
                <a:solidFill>
                  <a:srgbClr val="FF0000"/>
                </a:solidFill>
              </a:rPr>
              <a:t> </a:t>
            </a:r>
            <a:r>
              <a:rPr lang="nl-BE" sz="4000" u="sng" dirty="0" err="1">
                <a:solidFill>
                  <a:srgbClr val="FF0000"/>
                </a:solidFill>
              </a:rPr>
              <a:t>implications</a:t>
            </a:r>
            <a:r>
              <a:rPr lang="nl-BE" sz="4000" u="sng" dirty="0">
                <a:solidFill>
                  <a:srgbClr val="FF0000"/>
                </a:solidFill>
              </a:rPr>
              <a:t> of </a:t>
            </a:r>
            <a:r>
              <a:rPr lang="nl-BE" sz="4000" u="sng" dirty="0" err="1">
                <a:solidFill>
                  <a:srgbClr val="FF0000"/>
                </a:solidFill>
              </a:rPr>
              <a:t>the</a:t>
            </a:r>
            <a:r>
              <a:rPr lang="nl-BE" sz="4000" u="sng" dirty="0">
                <a:solidFill>
                  <a:srgbClr val="FF0000"/>
                </a:solidFill>
              </a:rPr>
              <a:t> </a:t>
            </a:r>
            <a:r>
              <a:rPr lang="nl-BE" sz="4000" u="sng" dirty="0" err="1">
                <a:solidFill>
                  <a:srgbClr val="FF0000"/>
                </a:solidFill>
              </a:rPr>
              <a:t>work</a:t>
            </a:r>
            <a:r>
              <a:rPr lang="nl-BE" sz="4000" u="sng" dirty="0">
                <a:solidFill>
                  <a:srgbClr val="FF0000"/>
                </a:solidFill>
              </a:rPr>
              <a:t>  </a:t>
            </a:r>
          </a:p>
          <a:p>
            <a:pPr marL="86400" indent="0">
              <a:buNone/>
            </a:pP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BD302-03C3-448B-8BCF-01609554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4</a:t>
            </a:fld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61910D-0449-441C-B256-FB32DBDF5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339" y="1363699"/>
            <a:ext cx="8679116" cy="4521105"/>
          </a:xfrm>
          <a:prstGeom prst="rect">
            <a:avLst/>
          </a:prstGeom>
        </p:spPr>
      </p:pic>
      <p:pic>
        <p:nvPicPr>
          <p:cNvPr id="6" name="Logo EN">
            <a:extLst>
              <a:ext uri="{FF2B5EF4-FFF2-40B4-BE49-F238E27FC236}">
                <a16:creationId xmlns:a16="http://schemas.microsoft.com/office/drawing/2014/main" id="{53B4202E-D497-432C-A7C8-8FA8AF09C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3" y="7909181"/>
            <a:ext cx="2307812" cy="1846822"/>
          </a:xfrm>
          <a:prstGeom prst="rect">
            <a:avLst/>
          </a:prstGeom>
        </p:spPr>
      </p:pic>
      <p:pic>
        <p:nvPicPr>
          <p:cNvPr id="9" name="Logo EN">
            <a:extLst>
              <a:ext uri="{FF2B5EF4-FFF2-40B4-BE49-F238E27FC236}">
                <a16:creationId xmlns:a16="http://schemas.microsoft.com/office/drawing/2014/main" id="{EA8E6158-6288-4F9C-9145-60318CE5D3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228" y="5858656"/>
            <a:ext cx="2307812" cy="1846822"/>
          </a:xfrm>
          <a:prstGeom prst="rect">
            <a:avLst/>
          </a:prstGeom>
        </p:spPr>
      </p:pic>
      <p:pic>
        <p:nvPicPr>
          <p:cNvPr id="10" name="Picture 2" descr="VUB logo en zegel | Vrije Universiteit Brussel">
            <a:extLst>
              <a:ext uri="{FF2B5EF4-FFF2-40B4-BE49-F238E27FC236}">
                <a16:creationId xmlns:a16="http://schemas.microsoft.com/office/drawing/2014/main" id="{9C87638B-59DF-4A4E-9BDF-937441551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974" y="6095818"/>
            <a:ext cx="32099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762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A79EA-923B-405C-989B-DFFB75115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Some</a:t>
            </a:r>
            <a:r>
              <a:rPr lang="nl-BE" dirty="0"/>
              <a:t> </a:t>
            </a:r>
            <a:r>
              <a:rPr lang="nl-BE" dirty="0" err="1"/>
              <a:t>examples</a:t>
            </a:r>
            <a:r>
              <a:rPr lang="nl-BE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A308-EF03-4721-92FC-901FF7C82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3600" dirty="0"/>
              <a:t>See </a:t>
            </a:r>
            <a:r>
              <a:rPr lang="nl-BE" sz="3600" dirty="0">
                <a:hlinkClick r:id="rId2"/>
              </a:rPr>
              <a:t>https://www.ugent.be/ea/bme/en/program/masterthesis_biomedical_engineering.htm</a:t>
            </a:r>
            <a:endParaRPr lang="nl-BE" sz="3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1A82A-9FB9-41FF-A2CB-D4F71D61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678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99405-431E-445F-9374-9A510AE00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Thesis assessment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F0D3B-5E5E-46E3-9B85-7C25FADD0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sz="4400" dirty="0"/>
              <a:t>Oral </a:t>
            </a:r>
            <a:r>
              <a:rPr lang="nl-BE" sz="4400" dirty="0" err="1"/>
              <a:t>presentation</a:t>
            </a:r>
            <a:r>
              <a:rPr lang="nl-BE" sz="4400" dirty="0"/>
              <a:t> of max. 20 minutes </a:t>
            </a:r>
            <a:r>
              <a:rPr lang="nl-BE" sz="4400" dirty="0" err="1"/>
              <a:t>followed</a:t>
            </a:r>
            <a:r>
              <a:rPr lang="nl-BE" sz="4400" dirty="0"/>
              <a:t> </a:t>
            </a:r>
            <a:r>
              <a:rPr lang="nl-BE" sz="4400" dirty="0" err="1"/>
              <a:t>by</a:t>
            </a:r>
            <a:r>
              <a:rPr lang="nl-BE" sz="4400" dirty="0"/>
              <a:t> </a:t>
            </a:r>
            <a:r>
              <a:rPr lang="nl-BE" sz="4400" dirty="0" err="1"/>
              <a:t>minimally</a:t>
            </a:r>
            <a:r>
              <a:rPr lang="nl-BE" sz="4400" dirty="0"/>
              <a:t> 10 minutes of </a:t>
            </a:r>
            <a:r>
              <a:rPr lang="nl-BE" sz="4400" dirty="0" err="1"/>
              <a:t>questions</a:t>
            </a:r>
            <a:endParaRPr lang="nl-BE" sz="4400" dirty="0"/>
          </a:p>
          <a:p>
            <a:r>
              <a:rPr lang="nl-BE" sz="4400" dirty="0"/>
              <a:t>Assessment of </a:t>
            </a:r>
            <a:r>
              <a:rPr lang="nl-BE" sz="4400" dirty="0" err="1"/>
              <a:t>work</a:t>
            </a:r>
            <a:endParaRPr lang="nl-BE" sz="4400" dirty="0"/>
          </a:p>
          <a:p>
            <a:pPr marL="86400" indent="0">
              <a:buNone/>
            </a:pPr>
            <a:endParaRPr lang="nl-BE" sz="4000" dirty="0"/>
          </a:p>
          <a:p>
            <a:pPr marL="86400" indent="0">
              <a:buNone/>
            </a:pPr>
            <a:endParaRPr lang="nl-BE" sz="4000" dirty="0"/>
          </a:p>
          <a:p>
            <a:pPr marL="86400" indent="0">
              <a:buNone/>
            </a:pPr>
            <a:endParaRPr lang="nl-BE" sz="4000" dirty="0"/>
          </a:p>
          <a:p>
            <a:pPr marL="86400" indent="0">
              <a:buNone/>
            </a:pPr>
            <a:endParaRPr lang="nl-BE" sz="4000" dirty="0"/>
          </a:p>
          <a:p>
            <a:endParaRPr lang="nl-BE" sz="4000" dirty="0"/>
          </a:p>
          <a:p>
            <a:endParaRPr lang="nl-BE" sz="4000" dirty="0"/>
          </a:p>
          <a:p>
            <a:r>
              <a:rPr lang="nl-BE" sz="4400" dirty="0" err="1"/>
              <a:t>Slight</a:t>
            </a:r>
            <a:r>
              <a:rPr lang="nl-BE" sz="4400" dirty="0"/>
              <a:t> </a:t>
            </a:r>
            <a:r>
              <a:rPr lang="nl-BE" sz="4400" dirty="0" err="1"/>
              <a:t>differences</a:t>
            </a:r>
            <a:r>
              <a:rPr lang="nl-BE" sz="4400" dirty="0"/>
              <a:t> in </a:t>
            </a:r>
            <a:r>
              <a:rPr lang="nl-BE" sz="4400" dirty="0" err="1"/>
              <a:t>weights</a:t>
            </a:r>
            <a:r>
              <a:rPr lang="nl-BE" sz="4400" dirty="0"/>
              <a:t>, but </a:t>
            </a:r>
            <a:r>
              <a:rPr lang="nl-BE" sz="4400" dirty="0" err="1"/>
              <a:t>same</a:t>
            </a:r>
            <a:r>
              <a:rPr lang="nl-BE" sz="4400" dirty="0"/>
              <a:t> </a:t>
            </a:r>
            <a:r>
              <a:rPr lang="nl-BE" sz="4400" dirty="0" err="1"/>
              <a:t>aspects</a:t>
            </a:r>
            <a:r>
              <a:rPr lang="nl-BE" sz="4400" dirty="0"/>
              <a:t> are </a:t>
            </a:r>
            <a:r>
              <a:rPr lang="nl-BE" sz="4400" dirty="0" err="1"/>
              <a:t>evaluated</a:t>
            </a:r>
            <a:r>
              <a:rPr lang="nl-BE" sz="4400" dirty="0"/>
              <a:t>, and overlap of </a:t>
            </a:r>
            <a:r>
              <a:rPr lang="nl-BE" sz="4400" dirty="0" err="1"/>
              <a:t>categories</a:t>
            </a:r>
            <a:r>
              <a:rPr lang="nl-BE" sz="4400" dirty="0"/>
              <a:t>  </a:t>
            </a:r>
          </a:p>
          <a:p>
            <a:endParaRPr lang="nl-BE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DA47B-EAAB-49DE-857F-F257DE48E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6</a:t>
            </a:fld>
            <a:endParaRPr lang="en-GB" noProof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D2FEF6-D69A-431A-AD51-301E812B3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49651"/>
              </p:ext>
            </p:extLst>
          </p:nvPr>
        </p:nvGraphicFramePr>
        <p:xfrm>
          <a:off x="5971481" y="2521634"/>
          <a:ext cx="10532880" cy="3749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66440">
                  <a:extLst>
                    <a:ext uri="{9D8B030D-6E8A-4147-A177-3AD203B41FA5}">
                      <a16:colId xmlns:a16="http://schemas.microsoft.com/office/drawing/2014/main" val="1272557305"/>
                    </a:ext>
                  </a:extLst>
                </a:gridCol>
                <a:gridCol w="5266440">
                  <a:extLst>
                    <a:ext uri="{9D8B030D-6E8A-4147-A177-3AD203B41FA5}">
                      <a16:colId xmlns:a16="http://schemas.microsoft.com/office/drawing/2014/main" val="3524844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3600" b="1" dirty="0"/>
                        <a:t>UGent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600" b="1" dirty="0"/>
                        <a:t>VUB</a:t>
                      </a:r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698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3600" dirty="0" err="1"/>
                        <a:t>Year’s</a:t>
                      </a:r>
                      <a:r>
                        <a:rPr lang="nl-BE" sz="3600" dirty="0"/>
                        <a:t> </a:t>
                      </a:r>
                      <a:r>
                        <a:rPr lang="nl-BE" sz="3600" dirty="0" err="1"/>
                        <a:t>work</a:t>
                      </a:r>
                      <a:r>
                        <a:rPr lang="nl-BE" sz="3600" dirty="0"/>
                        <a:t> (30%)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3600" dirty="0"/>
                        <a:t>Personal effort (20%)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557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3600" dirty="0"/>
                        <a:t>Thesis (50%)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3600" dirty="0"/>
                        <a:t>Technical-Scientific contents (50%)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77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3600" dirty="0" err="1"/>
                        <a:t>Written</a:t>
                      </a:r>
                      <a:r>
                        <a:rPr lang="nl-BE" sz="3600" dirty="0"/>
                        <a:t> </a:t>
                      </a:r>
                      <a:r>
                        <a:rPr lang="nl-BE" sz="3600" dirty="0" err="1"/>
                        <a:t>presentation</a:t>
                      </a:r>
                      <a:r>
                        <a:rPr lang="nl-BE" sz="3600" dirty="0"/>
                        <a:t> (15%)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977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3600" dirty="0"/>
                        <a:t>Oral </a:t>
                      </a:r>
                      <a:r>
                        <a:rPr lang="nl-BE" sz="3600" dirty="0" err="1"/>
                        <a:t>presentation</a:t>
                      </a:r>
                      <a:r>
                        <a:rPr lang="nl-BE" sz="3600" dirty="0"/>
                        <a:t> (20%)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3600" dirty="0"/>
                        <a:t>Oral </a:t>
                      </a:r>
                      <a:r>
                        <a:rPr lang="nl-BE" sz="3600" dirty="0" err="1"/>
                        <a:t>presentation</a:t>
                      </a:r>
                      <a:r>
                        <a:rPr lang="nl-BE" sz="3600" dirty="0"/>
                        <a:t> (15%)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517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34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55AA1-99BC-4988-9E39-55D01D6B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Rubrics</a:t>
            </a:r>
            <a:r>
              <a:rPr lang="nl-BE" dirty="0"/>
              <a:t> UGent - Plato– 1/3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F5D34-A536-43FC-BA9F-A90A86BC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7</a:t>
            </a:fld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4CE39D-8B1A-465E-B4A4-91276B09B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765" y="1570893"/>
            <a:ext cx="12973434" cy="511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1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55AA1-99BC-4988-9E39-55D01D6B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Rubrics</a:t>
            </a:r>
            <a:r>
              <a:rPr lang="nl-BE" dirty="0"/>
              <a:t> UGent - Plato– 2/3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F5D34-A536-43FC-BA9F-A90A86BC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8</a:t>
            </a:fld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901CBB-E7EC-44C0-93E8-16D40DAC4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100" y="1304558"/>
            <a:ext cx="12906673" cy="677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31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55AA1-99BC-4988-9E39-55D01D6B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Rubrics</a:t>
            </a:r>
            <a:r>
              <a:rPr lang="nl-BE" dirty="0"/>
              <a:t> UGent - Plato– 3/3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F5D34-A536-43FC-BA9F-A90A86BC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9</a:t>
            </a:fld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48662B-929D-4736-8F18-0146F6381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351" y="1654424"/>
            <a:ext cx="12957560" cy="399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42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Gent">
      <a:majorFont>
        <a:latin typeface="UGent Panno Text SemiBold"/>
        <a:ea typeface=""/>
        <a:cs typeface=""/>
      </a:majorFont>
      <a:minorFont>
        <a:latin typeface="UGent Panno Text Semi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1E64C8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gers_FSI_Havana2018.pptx" id="{CBCA3085-80CE-43B1-B62B-A23F6C1147D4}" vid="{7BB4162A-C340-4DDC-A67C-15388257C0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339CAC3FE5A9439143D9B4DD3762DA" ma:contentTypeVersion="13" ma:contentTypeDescription="Een nieuw document maken." ma:contentTypeScope="" ma:versionID="f2e860ef4cee293f73e2727ece7c20c0">
  <xsd:schema xmlns:xsd="http://www.w3.org/2001/XMLSchema" xmlns:xs="http://www.w3.org/2001/XMLSchema" xmlns:p="http://schemas.microsoft.com/office/2006/metadata/properties" xmlns:ns3="e9eefd5e-eb8a-4690-b8a3-e9c1d5bacbad" xmlns:ns4="accf210d-3568-470d-bc24-8f84c293f95d" targetNamespace="http://schemas.microsoft.com/office/2006/metadata/properties" ma:root="true" ma:fieldsID="74405b48ef8c64aa8cd222411ee0c5e9" ns3:_="" ns4:_="">
    <xsd:import namespace="e9eefd5e-eb8a-4690-b8a3-e9c1d5bacbad"/>
    <xsd:import namespace="accf210d-3568-470d-bc24-8f84c293f9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efd5e-eb8a-4690-b8a3-e9c1d5bacb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f210d-3568-470d-bc24-8f84c293f95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775511-E0E0-4028-94EA-3DE425FB3659}">
  <ds:schemaRefs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accf210d-3568-470d-bc24-8f84c293f95d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9eefd5e-eb8a-4690-b8a3-e9c1d5bacba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855C8DD-671A-49C7-9325-A8BA5C5574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50A597-621F-46D2-80B8-2B16BF4648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efd5e-eb8a-4690-b8a3-e9c1d5bacbad"/>
    <ds:schemaRef ds:uri="accf210d-3568-470d-bc24-8f84c293f9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Segers_template2018</Template>
  <TotalTime>6633</TotalTime>
  <Words>431</Words>
  <Application>Microsoft Office PowerPoint</Application>
  <PresentationFormat>Custom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UGent Panno Text SemiBold</vt:lpstr>
      <vt:lpstr>Calibri</vt:lpstr>
      <vt:lpstr>Arial</vt:lpstr>
      <vt:lpstr>UGent Panno Text SemiLight</vt:lpstr>
      <vt:lpstr>Office Theme</vt:lpstr>
      <vt:lpstr>MSc in Biomedical Engineering  Info session on Master Thesis requirements 2020-2021 </vt:lpstr>
      <vt:lpstr>Why this info session?</vt:lpstr>
      <vt:lpstr>Thesis modalities – UGent </vt:lpstr>
      <vt:lpstr>Thesis modalities - VUB</vt:lpstr>
      <vt:lpstr>Some examples </vt:lpstr>
      <vt:lpstr>Thesis assessment</vt:lpstr>
      <vt:lpstr>Rubrics UGent - Plato– 1/3</vt:lpstr>
      <vt:lpstr>Rubrics UGent - Plato– 2/3</vt:lpstr>
      <vt:lpstr>Rubrics UGent - Plato– 3/3</vt:lpstr>
      <vt:lpstr>Assessment sheet VUB</vt:lpstr>
      <vt:lpstr>Timelines</vt:lpstr>
      <vt:lpstr>Some additional remarks</vt:lpstr>
      <vt:lpstr>Any further questions?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BSc in de ingenieurswetenschappen: biomedische ingenieurstechnieken MSc in Biomedical Engineering  Infosessie – academiejaar 2018-2019</dc:title>
  <dc:creator>Patrick Segers</dc:creator>
  <cp:lastModifiedBy>Patrick Segers</cp:lastModifiedBy>
  <cp:revision>69</cp:revision>
  <dcterms:created xsi:type="dcterms:W3CDTF">2018-12-04T14:44:37Z</dcterms:created>
  <dcterms:modified xsi:type="dcterms:W3CDTF">2021-03-22T16:29:57Z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1.0</vt:lpwstr>
  </property>
  <property fmtid="{D5CDD505-2E9C-101B-9397-08002B2CF9AE}" pid="4" name="Date">
    <vt:filetime>2016-09-20T22:00:00Z</vt:filetime>
  </property>
  <property fmtid="{D5CDD505-2E9C-101B-9397-08002B2CF9AE}" pid="5" name="Build">
    <vt:i4>13</vt:i4>
  </property>
  <property fmtid="{D5CDD505-2E9C-101B-9397-08002B2CF9AE}" pid="6" name="Cmt 1">
    <vt:lpwstr>create</vt:lpwstr>
  </property>
  <property fmtid="{D5CDD505-2E9C-101B-9397-08002B2CF9AE}" pid="7" name="Cmt 2">
    <vt:lpwstr>1st draft</vt:lpwstr>
  </property>
  <property fmtid="{D5CDD505-2E9C-101B-9397-08002B2CF9AE}" pid="8" name="Cmt 3">
    <vt:lpwstr>Corporate splitt off</vt:lpwstr>
  </property>
  <property fmtid="{D5CDD505-2E9C-101B-9397-08002B2CF9AE}" pid="9" name="Cmt 4">
    <vt:lpwstr>2nd draft</vt:lpwstr>
  </property>
  <property fmtid="{D5CDD505-2E9C-101B-9397-08002B2CF9AE}" pid="10" name="Cmt 5">
    <vt:lpwstr>set text box and shape defaults</vt:lpwstr>
  </property>
  <property fmtid="{D5CDD505-2E9C-101B-9397-08002B2CF9AE}" pid="11" name="Cmt 6">
    <vt:lpwstr>end slide text acc. to letter</vt:lpwstr>
  </property>
  <property fmtid="{D5CDD505-2E9C-101B-9397-08002B2CF9AE}" pid="12" name="Cmt 7">
    <vt:lpwstr>logo opening slide sharpened</vt:lpwstr>
  </property>
  <property fmtid="{D5CDD505-2E9C-101B-9397-08002B2CF9AE}" pid="13" name="Cmt 8-9">
    <vt:lpwstr>comments 19-9-2016</vt:lpwstr>
  </property>
  <property fmtid="{D5CDD505-2E9C-101B-9397-08002B2CF9AE}" pid="14" name="Cmt 10">
    <vt:lpwstr>social media data redesigned</vt:lpwstr>
  </property>
  <property fmtid="{D5CDD505-2E9C-101B-9397-08002B2CF9AE}" pid="15" name="Cmt 11">
    <vt:lpwstr>Title Slide renamed to TitleSlide</vt:lpwstr>
  </property>
  <property fmtid="{D5CDD505-2E9C-101B-9397-08002B2CF9AE}" pid="16" name="Cmt 12">
    <vt:lpwstr>Title and text size</vt:lpwstr>
  </property>
  <property fmtid="{D5CDD505-2E9C-101B-9397-08002B2CF9AE}" pid="17" name="Cmt 13">
    <vt:lpwstr>socmed pictos &gt; normal view</vt:lpwstr>
  </property>
  <property fmtid="{D5CDD505-2E9C-101B-9397-08002B2CF9AE}" pid="18" name="ContentTypeId">
    <vt:lpwstr>0x010100C9339CAC3FE5A9439143D9B4DD3762DA</vt:lpwstr>
  </property>
</Properties>
</file>