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6" r:id="rId3"/>
    <p:sldId id="260" r:id="rId4"/>
    <p:sldId id="265" r:id="rId5"/>
    <p:sldId id="257" r:id="rId6"/>
    <p:sldId id="264" r:id="rId7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EE8"/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94" autoAdjust="0"/>
  </p:normalViewPr>
  <p:slideViewPr>
    <p:cSldViewPr snapToGrid="0" showGuides="1">
      <p:cViewPr varScale="1">
        <p:scale>
          <a:sx n="85" d="100"/>
          <a:sy n="85" d="100"/>
        </p:scale>
        <p:origin x="168" y="90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28/01/2022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87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61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704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64F84-246C-4657-8172-1E2969D0F603}" type="datetime1">
              <a:rPr lang="en-GB" smtClean="0"/>
              <a:t>28/01/2022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Logo Large 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747" y="2283675"/>
            <a:ext cx="4800610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6000" cy="5769600"/>
          </a:xfrm>
        </p:spPr>
        <p:txBody>
          <a:bodyPr anchor="t" anchorCtr="0">
            <a:noAutofit/>
          </a:bodyPr>
          <a:lstStyle>
            <a:lvl1pPr algn="l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en-GB" noProof="0" dirty="0"/>
              <a:t>Click to add presenters </a:t>
            </a:r>
            <a:r>
              <a:rPr lang="en-GB" noProof="0"/>
              <a:t>contact data</a:t>
            </a:r>
            <a:endParaRPr lang="en-GB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2091298"/>
          </a:xfrm>
        </p:spPr>
        <p:txBody>
          <a:bodyPr>
            <a:normAutofit/>
          </a:bodyPr>
          <a:lstStyle>
            <a:lvl1pPr>
              <a:lnSpc>
                <a:spcPts val="3500"/>
              </a:lnSpc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add social media names</a:t>
            </a:r>
            <a:endParaRPr lang="nl-NL" dirty="0"/>
          </a:p>
        </p:txBody>
      </p:sp>
      <p:pic>
        <p:nvPicPr>
          <p:cNvPr id="12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4179598" cy="139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>
                <a:solidFill>
                  <a:schemeClr val="accent1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en-GB" noProof="0" dirty="0"/>
              <a:t>Click to add subtitle / presenter / date [</a:t>
            </a:r>
            <a:r>
              <a:rPr lang="en-GB" noProof="0" dirty="0" err="1"/>
              <a:t>dd</a:t>
            </a:r>
            <a:r>
              <a:rPr lang="en-GB" noProof="0" dirty="0"/>
              <a:t>-mm-</a:t>
            </a:r>
            <a:r>
              <a:rPr lang="en-GB" noProof="0" dirty="0" err="1"/>
              <a:t>yyyy</a:t>
            </a:r>
            <a:r>
              <a:rPr lang="en-GB" noProof="0" dirty="0"/>
              <a:t>]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4</a:t>
            </a:r>
          </a:p>
        </p:txBody>
      </p:sp>
      <p:sp>
        <p:nvSpPr>
          <p:cNvPr id="16" name="Oranisation Placeholder"/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8580530" y="395008"/>
            <a:ext cx="8294400" cy="540000"/>
          </a:xfrm>
        </p:spPr>
        <p:txBody>
          <a:bodyPr anchor="b" anchorCtr="0">
            <a:normAutofit/>
          </a:bodyPr>
          <a:lstStyle>
            <a:lvl1pPr>
              <a:lnSpc>
                <a:spcPts val="1700"/>
              </a:lnSpc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</a:defRPr>
            </a:lvl2pPr>
          </a:lstStyle>
          <a:p>
            <a:pPr lvl="0"/>
            <a:r>
              <a:rPr lang="en-GB" noProof="0" dirty="0"/>
              <a:t>Click to edit organisation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pic>
        <p:nvPicPr>
          <p:cNvPr id="1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4179598" cy="139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en-GB" noProof="0" dirty="0"/>
              <a:t>Click to add chapter title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marL="536400" indent="-450000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1pPr>
            <a:lvl2pPr marL="1170000" indent="-450000">
              <a:lnSpc>
                <a:spcPct val="120000"/>
              </a:lnSpc>
              <a:defRPr/>
            </a:lvl2pPr>
            <a:lvl3pPr marL="1756800" indent="-450000" defTabSz="457200">
              <a:lnSpc>
                <a:spcPct val="120000"/>
              </a:lnSpc>
              <a:defRPr/>
            </a:lvl3pPr>
            <a:lvl4pPr marL="2329200" indent="-550800" defTabSz="457200">
              <a:lnSpc>
                <a:spcPct val="120000"/>
              </a:lnSpc>
              <a:defRPr/>
            </a:lvl4pPr>
            <a:lvl5pPr marL="2962800" indent="-442800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CAF6-1686-4743-9124-83F33F1A0EA9}" type="datetime1">
              <a:rPr lang="en-GB" noProof="0" smtClean="0"/>
              <a:t>28/01/2022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DBF0-A618-4E69-83BB-0C41E08702AA}" type="datetime1">
              <a:rPr lang="en-GB" noProof="0" smtClean="0"/>
              <a:t>28/01/2022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3E58-CDC3-4782-B82C-4D381C795B98}" type="datetime1">
              <a:rPr lang="en-GB" noProof="0" smtClean="0"/>
              <a:t>28/01/2022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65D1-804F-429B-83CD-3EFA8410E123}" type="datetime1">
              <a:rPr lang="en-GB" smtClean="0"/>
              <a:t>28/01/2022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28-1-2022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691979"/>
            <a:ext cx="6764400" cy="5230800"/>
          </a:xfrm>
          <a:solidFill>
            <a:srgbClr val="1E64C8"/>
          </a:solidFill>
        </p:spPr>
        <p:txBody>
          <a:bodyPr anchor="b" anchorCtr="0">
            <a:noAutofit/>
          </a:bodyPr>
          <a:lstStyle>
            <a:lvl1pPr marL="85725" indent="0">
              <a:buNone/>
              <a:defRPr sz="10000" u="sng" cap="all" baseline="0">
                <a:solidFill>
                  <a:schemeClr val="bg1"/>
                </a:solidFill>
              </a:defRPr>
            </a:lvl1pPr>
            <a:lvl2pPr marL="984250" indent="-625475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Click to add  text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7387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876AD30-96E8-448B-B97A-24B00ADE12C5}"/>
              </a:ext>
            </a:extLst>
          </p:cNvPr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28-1-2022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399" y="1011602"/>
            <a:ext cx="7754938" cy="6908398"/>
          </a:xfrm>
          <a:solidFill>
            <a:srgbClr val="E9F0FA"/>
          </a:solidFill>
        </p:spPr>
        <p:txBody>
          <a:bodyPr>
            <a:normAutofit/>
          </a:bodyPr>
          <a:lstStyle>
            <a:lvl1pPr marL="85725" indent="0">
              <a:buNone/>
              <a:defRPr sz="5400" u="sng" cap="all" baseline="0">
                <a:solidFill>
                  <a:srgbClr val="1E64C8"/>
                </a:solidFill>
              </a:defRPr>
            </a:lvl1pPr>
            <a:lvl2pPr marL="984250" indent="-625475">
              <a:defRPr>
                <a:solidFill>
                  <a:srgbClr val="1E64C8"/>
                </a:solidFill>
              </a:defRPr>
            </a:lvl2pPr>
            <a:lvl3pPr>
              <a:defRPr>
                <a:solidFill>
                  <a:srgbClr val="1E64C8"/>
                </a:solidFill>
              </a:defRPr>
            </a:lvl3pPr>
            <a:lvl4pPr>
              <a:defRPr>
                <a:solidFill>
                  <a:srgbClr val="1E64C8"/>
                </a:solidFill>
              </a:defRPr>
            </a:lvl4pPr>
            <a:lvl5pPr>
              <a:defRPr>
                <a:solidFill>
                  <a:srgbClr val="1E64C8"/>
                </a:solidFill>
              </a:defRPr>
            </a:lvl5pPr>
          </a:lstStyle>
          <a:p>
            <a:pPr lvl="0"/>
            <a:r>
              <a:rPr lang="en-GB" noProof="0"/>
              <a:t>Click to add text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7302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noProof="0"/>
              <a:t>Klik om de stijl te bewerken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Tekststijl van het model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BA3CA-1064-434F-B179-AB3B0298C0D6}" type="datetime1">
              <a:rPr lang="en-GB" noProof="0" smtClean="0"/>
              <a:t>28/01/2022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7" name="Title positioning box" hidden="1"/>
          <p:cNvSpPr/>
          <p:nvPr userDrawn="1"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 userDrawn="1"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 userDrawn="1"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ositoning box" hidden="1"/>
          <p:cNvSpPr/>
          <p:nvPr userDrawn="1"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 userDrawn="1"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Logo EN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909180"/>
            <a:ext cx="2307600" cy="184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7" r:id="rId8"/>
    <p:sldLayoutId id="2147483678" r:id="rId9"/>
    <p:sldLayoutId id="2147483676" r:id="rId10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0" indent="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36000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458788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41338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50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Ondertitel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4" name="Tijdelijke aanduiding voor afbeelding 1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5" name="Tijdelijke aanduiding voor afbeelding 14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Text Placeholder Organsation L1/L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department of electromechanical, systems and metal engineering</a:t>
            </a:r>
          </a:p>
          <a:p>
            <a:pPr lvl="1"/>
            <a:r>
              <a:rPr lang="en-GB" dirty="0"/>
              <a:t>research group </a:t>
            </a:r>
            <a:r>
              <a:rPr lang="en-GB" dirty="0" err="1"/>
              <a:t>stfes</a:t>
            </a:r>
            <a:r>
              <a:rPr lang="en-GB" dirty="0"/>
              <a:t> </a:t>
            </a:r>
            <a:r>
              <a:rPr lang="en-GB" cap="none" dirty="0"/>
              <a:t>(Sustainable Thermo-Fluid Energy systems)</a:t>
            </a:r>
          </a:p>
        </p:txBody>
      </p:sp>
      <p:sp>
        <p:nvSpPr>
          <p:cNvPr id="17" name="Tijdelijke aanduiding voor afbeelding 16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186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E4FD6C3-99D4-4DA2-8ABC-E4CCCCF004E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CF1FF-EA0D-4C35-8DCE-B37236460B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094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85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1074" y="1743240"/>
            <a:ext cx="7416000" cy="5769600"/>
          </a:xfrm>
        </p:spPr>
        <p:txBody>
          <a:bodyPr/>
          <a:lstStyle/>
          <a:p>
            <a:r>
              <a:rPr lang="en-GB" sz="3500" dirty="0"/>
              <a:t>&lt; presenter’s name &gt;</a:t>
            </a:r>
            <a:br>
              <a:rPr lang="en-GB" dirty="0"/>
            </a:br>
            <a:r>
              <a:rPr lang="en-GB" dirty="0"/>
              <a:t>&lt; job title &gt;</a:t>
            </a:r>
            <a:br>
              <a:rPr lang="en-GB" dirty="0"/>
            </a:br>
            <a:br>
              <a:rPr lang="en-GB" dirty="0"/>
            </a:br>
            <a:r>
              <a:rPr lang="en-GB" sz="2000" b="1" u="sng" cap="all" dirty="0"/>
              <a:t>department of electromechanical, systems and metal engineering </a:t>
            </a:r>
            <a:br>
              <a:rPr lang="en-BE" sz="2000" b="1" u="sng" cap="all" dirty="0"/>
            </a:br>
            <a:r>
              <a:rPr lang="en-GB" sz="2000" b="1" cap="all" dirty="0"/>
              <a:t> </a:t>
            </a:r>
            <a:r>
              <a:rPr lang="en-GB" sz="2000" cap="all" dirty="0"/>
              <a:t>research group </a:t>
            </a:r>
            <a:r>
              <a:rPr lang="en-GB" sz="2000" cap="all" dirty="0" err="1"/>
              <a:t>stfes</a:t>
            </a:r>
            <a:br>
              <a:rPr lang="en-BE" sz="2000" cap="all" dirty="0"/>
            </a:br>
            <a:r>
              <a:rPr lang="en-GB" sz="2000" dirty="0"/>
              <a:t>Sustainable Thermo-Fluid Energy Systems </a:t>
            </a:r>
            <a:br>
              <a:rPr lang="en-BE" cap="all" dirty="0"/>
            </a:br>
            <a:br>
              <a:rPr lang="en-GB" cap="all" dirty="0"/>
            </a:br>
            <a:r>
              <a:rPr lang="en-GB" sz="2000" dirty="0"/>
              <a:t>E	&lt;first name&gt;.&lt;surname&gt;@ugent.be</a:t>
            </a:r>
            <a:br>
              <a:rPr lang="en-GB" sz="2000" dirty="0"/>
            </a:br>
            <a:r>
              <a:rPr lang="en-GB" sz="2000" dirty="0"/>
              <a:t>T	+32 9 000 00 00</a:t>
            </a:r>
            <a:br>
              <a:rPr lang="en-GB" sz="2000" dirty="0"/>
            </a:br>
            <a:r>
              <a:rPr lang="en-GB" sz="2000" dirty="0"/>
              <a:t>M	+32 400 00 00 00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www.ugent.be</a:t>
            </a:r>
            <a:br>
              <a:rPr lang="en-GB" dirty="0"/>
            </a:br>
            <a:endParaRPr lang="en-GB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Universiteit Gent</a:t>
            </a:r>
            <a:br>
              <a:rPr lang="nl-NL" dirty="0"/>
            </a:br>
            <a:r>
              <a:rPr lang="nl-NL" dirty="0"/>
              <a:t>@</a:t>
            </a:r>
            <a:r>
              <a:rPr lang="nl-NL" dirty="0" err="1"/>
              <a:t>ugent</a:t>
            </a:r>
            <a:endParaRPr lang="nl-NL" dirty="0"/>
          </a:p>
          <a:p>
            <a:r>
              <a:rPr lang="nl-NL" dirty="0"/>
              <a:t>@</a:t>
            </a:r>
            <a:r>
              <a:rPr lang="nl-NL" dirty="0" err="1"/>
              <a:t>ugent</a:t>
            </a:r>
            <a:br>
              <a:rPr lang="nl-NL" dirty="0"/>
            </a:br>
            <a:r>
              <a:rPr lang="nl-NL" dirty="0"/>
              <a:t>Ghent University</a:t>
            </a:r>
          </a:p>
          <a:p>
            <a:endParaRPr lang="nl-NL" dirty="0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000" y="3161604"/>
            <a:ext cx="280417" cy="335281"/>
          </a:xfrm>
          <a:prstGeom prst="rect">
            <a:avLst/>
          </a:prstGeom>
        </p:spPr>
      </p:pic>
      <p:pic>
        <p:nvPicPr>
          <p:cNvPr id="6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000" y="3599274"/>
            <a:ext cx="280417" cy="356617"/>
          </a:xfrm>
          <a:prstGeom prst="rect">
            <a:avLst/>
          </a:prstGeom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65A69BED-5883-45C6-8232-EE96ED7BA4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122000"/>
            <a:ext cx="280643" cy="280800"/>
          </a:xfrm>
          <a:prstGeom prst="rect">
            <a:avLst/>
          </a:prstGeom>
        </p:spPr>
      </p:pic>
      <p:pic>
        <p:nvPicPr>
          <p:cNvPr id="9" name="Picture 12">
            <a:extLst>
              <a:ext uri="{FF2B5EF4-FFF2-40B4-BE49-F238E27FC236}">
                <a16:creationId xmlns:a16="http://schemas.microsoft.com/office/drawing/2014/main" id="{5B03102D-7206-4206-83D2-56A53181AC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560042"/>
            <a:ext cx="280417" cy="28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637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2">
      <a:dk1>
        <a:sysClr val="windowText" lastClr="000000"/>
      </a:dk1>
      <a:lt1>
        <a:sysClr val="window" lastClr="FFFFFF"/>
      </a:lt1>
      <a:dk2>
        <a:srgbClr val="1E64C8"/>
      </a:dk2>
      <a:lt2>
        <a:srgbClr val="E9F0FA"/>
      </a:lt2>
      <a:accent1>
        <a:srgbClr val="8BBEE8"/>
      </a:accent1>
      <a:accent2>
        <a:srgbClr val="99CCEF"/>
      </a:accent2>
      <a:accent3>
        <a:srgbClr val="A7DAF6"/>
      </a:accent3>
      <a:accent4>
        <a:srgbClr val="B5E8FD"/>
      </a:accent4>
      <a:accent5>
        <a:srgbClr val="C3F6FF"/>
      </a:accent5>
      <a:accent6>
        <a:srgbClr val="D1FFFF"/>
      </a:accent6>
      <a:hlink>
        <a:srgbClr val="1E64C8"/>
      </a:hlink>
      <a:folHlink>
        <a:srgbClr val="1E64C8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solidFill>
            <a:srgbClr val="1E64C8"/>
          </a:solidFill>
          <a:headEnd type="none" w="lg" len="lg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342900" indent="-342900" algn="l">
          <a:lnSpc>
            <a:spcPct val="120000"/>
          </a:lnSpc>
          <a:buFont typeface="Arial" panose="020B0604020202020204" pitchFamily="34" charset="0"/>
          <a:buChar char="‒"/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1" id="{FA8EA5F8-720D-4D8A-AF53-7ABCC615F791}" vid="{7F1ACACA-295D-4EDA-B8CA-A2BC5F382EF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30AE0F36F4C4B97B0D6A4C69BF252" ma:contentTypeVersion="0" ma:contentTypeDescription="Create a new document." ma:contentTypeScope="" ma:versionID="6aa3e6d0c9cb8167d2416deb4e072c5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D61546-7BEB-446C-9889-3BB2C14F7E63}"/>
</file>

<file path=customXml/itemProps2.xml><?xml version="1.0" encoding="utf-8"?>
<ds:datastoreItem xmlns:ds="http://schemas.openxmlformats.org/officeDocument/2006/customXml" ds:itemID="{674A0F2D-14E3-473B-8657-D76218BC4A1A}"/>
</file>

<file path=customXml/itemProps3.xml><?xml version="1.0" encoding="utf-8"?>
<ds:datastoreItem xmlns:ds="http://schemas.openxmlformats.org/officeDocument/2006/customXml" ds:itemID="{FD8967BC-1890-4DA1-8B8A-9381FDFA0813}"/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PowerPoint_UGent_EN_EA</Template>
  <TotalTime>7</TotalTime>
  <Words>100</Words>
  <Application>Microsoft Office PowerPoint</Application>
  <PresentationFormat>Custom</PresentationFormat>
  <Paragraphs>10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&lt; presenter’s name &gt; &lt; job title &gt;  department of electromechanical, systems and metal engineering   research group stfes Sustainable Thermo-Fluid Energy Systems   E &lt;first name&gt;.&lt;surname&gt;@ugent.be T +32 9 000 00 00 M +32 400 00 00 00  www.ugent.be </vt:lpstr>
    </vt:vector>
  </TitlesOfParts>
  <Manager/>
  <Company>UGent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Annick De Coster</dc:creator>
  <cp:keywords/>
  <dc:description/>
  <cp:lastModifiedBy>Annick De Coster</cp:lastModifiedBy>
  <cp:revision>3</cp:revision>
  <dcterms:created xsi:type="dcterms:W3CDTF">2022-01-28T09:58:52Z</dcterms:created>
  <dcterms:modified xsi:type="dcterms:W3CDTF">2022-01-28T10:06:23Z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1.1</vt:lpwstr>
  </property>
  <property fmtid="{D5CDD505-2E9C-101B-9397-08002B2CF9AE}" pid="4" name="Date">
    <vt:filetime>2019-05-23T22:00:00Z</vt:filetime>
  </property>
  <property fmtid="{D5CDD505-2E9C-101B-9397-08002B2CF9AE}" pid="5" name="Build">
    <vt:i4>20</vt:i4>
  </property>
  <property fmtid="{D5CDD505-2E9C-101B-9397-08002B2CF9AE}" pid="6" name="ContentTypeId">
    <vt:lpwstr>0x01010036F30AE0F36F4C4B97B0D6A4C69BF252</vt:lpwstr>
  </property>
</Properties>
</file>