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9"/>
  </p:notesMasterIdLst>
  <p:sldIdLst>
    <p:sldId id="259" r:id="rId5"/>
    <p:sldId id="256" r:id="rId6"/>
    <p:sldId id="257" r:id="rId7"/>
    <p:sldId id="267" r:id="rId8"/>
    <p:sldId id="268" r:id="rId9"/>
    <p:sldId id="273" r:id="rId10"/>
    <p:sldId id="266" r:id="rId11"/>
    <p:sldId id="270" r:id="rId12"/>
    <p:sldId id="287" r:id="rId13"/>
    <p:sldId id="289" r:id="rId14"/>
    <p:sldId id="290" r:id="rId15"/>
    <p:sldId id="288" r:id="rId16"/>
    <p:sldId id="291" r:id="rId17"/>
    <p:sldId id="292" r:id="rId18"/>
    <p:sldId id="293" r:id="rId19"/>
    <p:sldId id="294" r:id="rId20"/>
    <p:sldId id="295" r:id="rId21"/>
    <p:sldId id="281" r:id="rId22"/>
    <p:sldId id="282" r:id="rId23"/>
    <p:sldId id="284" r:id="rId24"/>
    <p:sldId id="286" r:id="rId25"/>
    <p:sldId id="296" r:id="rId26"/>
    <p:sldId id="297" r:id="rId27"/>
    <p:sldId id="299" r:id="rId28"/>
    <p:sldId id="269" r:id="rId29"/>
    <p:sldId id="272" r:id="rId30"/>
    <p:sldId id="274" r:id="rId31"/>
    <p:sldId id="275" r:id="rId32"/>
    <p:sldId id="271" r:id="rId33"/>
    <p:sldId id="276" r:id="rId34"/>
    <p:sldId id="279" r:id="rId35"/>
    <p:sldId id="278" r:id="rId36"/>
    <p:sldId id="280" r:id="rId37"/>
    <p:sldId id="264" r:id="rId38"/>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m Beyne" initials="WB" lastIdx="1" clrIdx="0">
    <p:extLst>
      <p:ext uri="{19B8F6BF-5375-455C-9EA6-DF929625EA0E}">
        <p15:presenceInfo xmlns:p15="http://schemas.microsoft.com/office/powerpoint/2012/main" userId="S-1-5-21-4030456262-320625612-449655040-1310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ABE2"/>
    <a:srgbClr val="FFD200"/>
    <a:srgbClr val="6F71B9"/>
    <a:srgbClr val="1E6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33871C-681E-4ADD-A54D-CB74A86B56C1}" v="312" dt="2023-10-03T08:25:52.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021" autoAdjust="0"/>
  </p:normalViewPr>
  <p:slideViewPr>
    <p:cSldViewPr snapToGrid="0" showGuides="1">
      <p:cViewPr varScale="1">
        <p:scale>
          <a:sx n="37" d="100"/>
          <a:sy n="37" d="100"/>
        </p:scale>
        <p:origin x="1156" y="28"/>
      </p:cViewPr>
      <p:guideLst>
        <p:guide orient="horz" pos="3072"/>
        <p:guide pos="5461"/>
      </p:guideLst>
    </p:cSldViewPr>
  </p:slideViewPr>
  <p:outlineViewPr>
    <p:cViewPr>
      <p:scale>
        <a:sx n="33" d="100"/>
        <a:sy n="33" d="100"/>
      </p:scale>
      <p:origin x="0" y="0"/>
    </p:cViewPr>
  </p:outlineViewPr>
  <p:notesTextViewPr>
    <p:cViewPr>
      <p:scale>
        <a:sx n="50" d="100"/>
        <a:sy n="50" d="100"/>
      </p:scale>
      <p:origin x="0" y="0"/>
    </p:cViewPr>
  </p:notesText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m Beyne" userId="93d59a85-ddd5-477b-82e3-fc53b9222531" providerId="ADAL" clId="{E733871C-681E-4ADD-A54D-CB74A86B56C1}"/>
    <pc:docChg chg="undo custSel addSld delSld modSld sldOrd">
      <pc:chgData name="Wim Beyne" userId="93d59a85-ddd5-477b-82e3-fc53b9222531" providerId="ADAL" clId="{E733871C-681E-4ADD-A54D-CB74A86B56C1}" dt="2023-10-03T08:27:09.243" v="2329" actId="20577"/>
      <pc:docMkLst>
        <pc:docMk/>
      </pc:docMkLst>
      <pc:sldChg chg="modSp mod">
        <pc:chgData name="Wim Beyne" userId="93d59a85-ddd5-477b-82e3-fc53b9222531" providerId="ADAL" clId="{E733871C-681E-4ADD-A54D-CB74A86B56C1}" dt="2023-10-03T07:15:17.921" v="1077" actId="20577"/>
        <pc:sldMkLst>
          <pc:docMk/>
          <pc:sldMk cId="3355618083" sldId="256"/>
        </pc:sldMkLst>
        <pc:spChg chg="mod">
          <ac:chgData name="Wim Beyne" userId="93d59a85-ddd5-477b-82e3-fc53b9222531" providerId="ADAL" clId="{E733871C-681E-4ADD-A54D-CB74A86B56C1}" dt="2023-10-03T07:15:17.921" v="1077" actId="20577"/>
          <ac:spMkLst>
            <pc:docMk/>
            <pc:sldMk cId="3355618083" sldId="256"/>
            <ac:spMk id="11" creationId="{00000000-0000-0000-0000-000000000000}"/>
          </ac:spMkLst>
        </pc:spChg>
      </pc:sldChg>
      <pc:sldChg chg="mod ord modShow">
        <pc:chgData name="Wim Beyne" userId="93d59a85-ddd5-477b-82e3-fc53b9222531" providerId="ADAL" clId="{E733871C-681E-4ADD-A54D-CB74A86B56C1}" dt="2023-10-03T08:16:55.958" v="2215" actId="729"/>
        <pc:sldMkLst>
          <pc:docMk/>
          <pc:sldMk cId="2099506362" sldId="269"/>
        </pc:sldMkLst>
      </pc:sldChg>
      <pc:sldChg chg="addSp delSp modSp mod addAnim delAnim modAnim">
        <pc:chgData name="Wim Beyne" userId="93d59a85-ddd5-477b-82e3-fc53b9222531" providerId="ADAL" clId="{E733871C-681E-4ADD-A54D-CB74A86B56C1}" dt="2023-10-03T07:22:04.478" v="1244" actId="20577"/>
        <pc:sldMkLst>
          <pc:docMk/>
          <pc:sldMk cId="2039798464" sldId="270"/>
        </pc:sldMkLst>
        <pc:spChg chg="add del">
          <ac:chgData name="Wim Beyne" userId="93d59a85-ddd5-477b-82e3-fc53b9222531" providerId="ADAL" clId="{E733871C-681E-4ADD-A54D-CB74A86B56C1}" dt="2023-10-03T07:17:05.328" v="1087" actId="478"/>
          <ac:spMkLst>
            <pc:docMk/>
            <pc:sldMk cId="2039798464" sldId="270"/>
            <ac:spMk id="4" creationId="{00000000-0000-0000-0000-000000000000}"/>
          </ac:spMkLst>
        </pc:spChg>
        <pc:spChg chg="mod">
          <ac:chgData name="Wim Beyne" userId="93d59a85-ddd5-477b-82e3-fc53b9222531" providerId="ADAL" clId="{E733871C-681E-4ADD-A54D-CB74A86B56C1}" dt="2023-10-03T07:22:04.478" v="1244" actId="20577"/>
          <ac:spMkLst>
            <pc:docMk/>
            <pc:sldMk cId="2039798464" sldId="270"/>
            <ac:spMk id="27" creationId="{00000000-0000-0000-0000-000000000000}"/>
          </ac:spMkLst>
        </pc:spChg>
        <pc:spChg chg="del">
          <ac:chgData name="Wim Beyne" userId="93d59a85-ddd5-477b-82e3-fc53b9222531" providerId="ADAL" clId="{E733871C-681E-4ADD-A54D-CB74A86B56C1}" dt="2023-10-03T07:16:59.751" v="1085" actId="478"/>
          <ac:spMkLst>
            <pc:docMk/>
            <pc:sldMk cId="2039798464" sldId="270"/>
            <ac:spMk id="43" creationId="{00000000-0000-0000-0000-000000000000}"/>
          </ac:spMkLst>
        </pc:spChg>
        <pc:spChg chg="add del">
          <ac:chgData name="Wim Beyne" userId="93d59a85-ddd5-477b-82e3-fc53b9222531" providerId="ADAL" clId="{E733871C-681E-4ADD-A54D-CB74A86B56C1}" dt="2023-10-03T07:17:07.233" v="1088" actId="478"/>
          <ac:spMkLst>
            <pc:docMk/>
            <pc:sldMk cId="2039798464" sldId="270"/>
            <ac:spMk id="44" creationId="{00000000-0000-0000-0000-000000000000}"/>
          </ac:spMkLst>
        </pc:spChg>
        <pc:spChg chg="add del">
          <ac:chgData name="Wim Beyne" userId="93d59a85-ddd5-477b-82e3-fc53b9222531" providerId="ADAL" clId="{E733871C-681E-4ADD-A54D-CB74A86B56C1}" dt="2023-10-03T07:17:07.233" v="1088" actId="478"/>
          <ac:spMkLst>
            <pc:docMk/>
            <pc:sldMk cId="2039798464" sldId="270"/>
            <ac:spMk id="45" creationId="{00000000-0000-0000-0000-000000000000}"/>
          </ac:spMkLst>
        </pc:spChg>
        <pc:spChg chg="add del">
          <ac:chgData name="Wim Beyne" userId="93d59a85-ddd5-477b-82e3-fc53b9222531" providerId="ADAL" clId="{E733871C-681E-4ADD-A54D-CB74A86B56C1}" dt="2023-10-03T07:17:07.233" v="1088" actId="478"/>
          <ac:spMkLst>
            <pc:docMk/>
            <pc:sldMk cId="2039798464" sldId="270"/>
            <ac:spMk id="46" creationId="{00000000-0000-0000-0000-000000000000}"/>
          </ac:spMkLst>
        </pc:spChg>
        <pc:spChg chg="add del">
          <ac:chgData name="Wim Beyne" userId="93d59a85-ddd5-477b-82e3-fc53b9222531" providerId="ADAL" clId="{E733871C-681E-4ADD-A54D-CB74A86B56C1}" dt="2023-10-03T07:17:07.233" v="1088" actId="478"/>
          <ac:spMkLst>
            <pc:docMk/>
            <pc:sldMk cId="2039798464" sldId="270"/>
            <ac:spMk id="47" creationId="{00000000-0000-0000-0000-000000000000}"/>
          </ac:spMkLst>
        </pc:spChg>
        <pc:spChg chg="add del">
          <ac:chgData name="Wim Beyne" userId="93d59a85-ddd5-477b-82e3-fc53b9222531" providerId="ADAL" clId="{E733871C-681E-4ADD-A54D-CB74A86B56C1}" dt="2023-10-03T07:17:07.233" v="1088" actId="478"/>
          <ac:spMkLst>
            <pc:docMk/>
            <pc:sldMk cId="2039798464" sldId="270"/>
            <ac:spMk id="48" creationId="{00000000-0000-0000-0000-000000000000}"/>
          </ac:spMkLst>
        </pc:spChg>
        <pc:spChg chg="add del">
          <ac:chgData name="Wim Beyne" userId="93d59a85-ddd5-477b-82e3-fc53b9222531" providerId="ADAL" clId="{E733871C-681E-4ADD-A54D-CB74A86B56C1}" dt="2023-10-03T07:17:07.233" v="1088" actId="478"/>
          <ac:spMkLst>
            <pc:docMk/>
            <pc:sldMk cId="2039798464" sldId="270"/>
            <ac:spMk id="49" creationId="{00000000-0000-0000-0000-000000000000}"/>
          </ac:spMkLst>
        </pc:spChg>
        <pc:spChg chg="add del">
          <ac:chgData name="Wim Beyne" userId="93d59a85-ddd5-477b-82e3-fc53b9222531" providerId="ADAL" clId="{E733871C-681E-4ADD-A54D-CB74A86B56C1}" dt="2023-10-03T07:17:07.233" v="1088" actId="478"/>
          <ac:spMkLst>
            <pc:docMk/>
            <pc:sldMk cId="2039798464" sldId="270"/>
            <ac:spMk id="50" creationId="{00000000-0000-0000-0000-000000000000}"/>
          </ac:spMkLst>
        </pc:spChg>
        <pc:spChg chg="add del">
          <ac:chgData name="Wim Beyne" userId="93d59a85-ddd5-477b-82e3-fc53b9222531" providerId="ADAL" clId="{E733871C-681E-4ADD-A54D-CB74A86B56C1}" dt="2023-10-03T07:17:07.233" v="1088" actId="478"/>
          <ac:spMkLst>
            <pc:docMk/>
            <pc:sldMk cId="2039798464" sldId="270"/>
            <ac:spMk id="52" creationId="{00000000-0000-0000-0000-000000000000}"/>
          </ac:spMkLst>
        </pc:spChg>
        <pc:spChg chg="add del">
          <ac:chgData name="Wim Beyne" userId="93d59a85-ddd5-477b-82e3-fc53b9222531" providerId="ADAL" clId="{E733871C-681E-4ADD-A54D-CB74A86B56C1}" dt="2023-10-03T07:17:07.233" v="1088" actId="478"/>
          <ac:spMkLst>
            <pc:docMk/>
            <pc:sldMk cId="2039798464" sldId="270"/>
            <ac:spMk id="53" creationId="{00000000-0000-0000-0000-000000000000}"/>
          </ac:spMkLst>
        </pc:spChg>
        <pc:spChg chg="del mod">
          <ac:chgData name="Wim Beyne" userId="93d59a85-ddd5-477b-82e3-fc53b9222531" providerId="ADAL" clId="{E733871C-681E-4ADD-A54D-CB74A86B56C1}" dt="2023-10-03T07:16:58.073" v="1084" actId="478"/>
          <ac:spMkLst>
            <pc:docMk/>
            <pc:sldMk cId="2039798464" sldId="270"/>
            <ac:spMk id="54" creationId="{00000000-0000-0000-0000-000000000000}"/>
          </ac:spMkLst>
        </pc:spChg>
      </pc:sldChg>
      <pc:sldChg chg="mod modShow">
        <pc:chgData name="Wim Beyne" userId="93d59a85-ddd5-477b-82e3-fc53b9222531" providerId="ADAL" clId="{E733871C-681E-4ADD-A54D-CB74A86B56C1}" dt="2023-10-03T08:16:55.958" v="2215" actId="729"/>
        <pc:sldMkLst>
          <pc:docMk/>
          <pc:sldMk cId="4120899954" sldId="271"/>
        </pc:sldMkLst>
      </pc:sldChg>
      <pc:sldChg chg="mod modShow">
        <pc:chgData name="Wim Beyne" userId="93d59a85-ddd5-477b-82e3-fc53b9222531" providerId="ADAL" clId="{E733871C-681E-4ADD-A54D-CB74A86B56C1}" dt="2023-10-03T08:16:55.958" v="2215" actId="729"/>
        <pc:sldMkLst>
          <pc:docMk/>
          <pc:sldMk cId="2296944042" sldId="272"/>
        </pc:sldMkLst>
      </pc:sldChg>
      <pc:sldChg chg="mod modShow">
        <pc:chgData name="Wim Beyne" userId="93d59a85-ddd5-477b-82e3-fc53b9222531" providerId="ADAL" clId="{E733871C-681E-4ADD-A54D-CB74A86B56C1}" dt="2023-10-03T08:16:55.958" v="2215" actId="729"/>
        <pc:sldMkLst>
          <pc:docMk/>
          <pc:sldMk cId="3430650591" sldId="274"/>
        </pc:sldMkLst>
      </pc:sldChg>
      <pc:sldChg chg="addSp delSp modSp mod modShow">
        <pc:chgData name="Wim Beyne" userId="93d59a85-ddd5-477b-82e3-fc53b9222531" providerId="ADAL" clId="{E733871C-681E-4ADD-A54D-CB74A86B56C1}" dt="2023-10-03T08:16:55.958" v="2215" actId="729"/>
        <pc:sldMkLst>
          <pc:docMk/>
          <pc:sldMk cId="1555802950" sldId="275"/>
        </pc:sldMkLst>
        <pc:picChg chg="add del mod">
          <ac:chgData name="Wim Beyne" userId="93d59a85-ddd5-477b-82e3-fc53b9222531" providerId="ADAL" clId="{E733871C-681E-4ADD-A54D-CB74A86B56C1}" dt="2023-10-03T07:19:19.258" v="1109" actId="478"/>
          <ac:picMkLst>
            <pc:docMk/>
            <pc:sldMk cId="1555802950" sldId="275"/>
            <ac:picMk id="3" creationId="{F199AAAF-E11B-CCB0-F7EB-BC19189F6CDA}"/>
          </ac:picMkLst>
        </pc:picChg>
      </pc:sldChg>
      <pc:sldChg chg="mod modShow">
        <pc:chgData name="Wim Beyne" userId="93d59a85-ddd5-477b-82e3-fc53b9222531" providerId="ADAL" clId="{E733871C-681E-4ADD-A54D-CB74A86B56C1}" dt="2023-10-03T08:16:55.958" v="2215" actId="729"/>
        <pc:sldMkLst>
          <pc:docMk/>
          <pc:sldMk cId="2680589612" sldId="276"/>
        </pc:sldMkLst>
      </pc:sldChg>
      <pc:sldChg chg="del ord">
        <pc:chgData name="Wim Beyne" userId="93d59a85-ddd5-477b-82e3-fc53b9222531" providerId="ADAL" clId="{E733871C-681E-4ADD-A54D-CB74A86B56C1}" dt="2023-10-03T08:01:14.034" v="2065" actId="2696"/>
        <pc:sldMkLst>
          <pc:docMk/>
          <pc:sldMk cId="4154219807" sldId="277"/>
        </pc:sldMkLst>
      </pc:sldChg>
      <pc:sldChg chg="addSp modSp mod">
        <pc:chgData name="Wim Beyne" userId="93d59a85-ddd5-477b-82e3-fc53b9222531" providerId="ADAL" clId="{E733871C-681E-4ADD-A54D-CB74A86B56C1}" dt="2023-10-02T14:53:21.367" v="71" actId="20577"/>
        <pc:sldMkLst>
          <pc:docMk/>
          <pc:sldMk cId="1678010121" sldId="282"/>
        </pc:sldMkLst>
        <pc:spChg chg="mod">
          <ac:chgData name="Wim Beyne" userId="93d59a85-ddd5-477b-82e3-fc53b9222531" providerId="ADAL" clId="{E733871C-681E-4ADD-A54D-CB74A86B56C1}" dt="2023-10-02T14:51:14.812" v="24" actId="20577"/>
          <ac:spMkLst>
            <pc:docMk/>
            <pc:sldMk cId="1678010121" sldId="282"/>
            <ac:spMk id="16" creationId="{1852F229-1EF2-D708-AA6F-706E7C45DF46}"/>
          </ac:spMkLst>
        </pc:spChg>
        <pc:spChg chg="add mod">
          <ac:chgData name="Wim Beyne" userId="93d59a85-ddd5-477b-82e3-fc53b9222531" providerId="ADAL" clId="{E733871C-681E-4ADD-A54D-CB74A86B56C1}" dt="2023-10-02T14:53:21.367" v="71" actId="20577"/>
          <ac:spMkLst>
            <pc:docMk/>
            <pc:sldMk cId="1678010121" sldId="282"/>
            <ac:spMk id="17" creationId="{25F84512-6258-A91C-202C-A33ECC202705}"/>
          </ac:spMkLst>
        </pc:spChg>
      </pc:sldChg>
      <pc:sldChg chg="addSp modSp add del mod">
        <pc:chgData name="Wim Beyne" userId="93d59a85-ddd5-477b-82e3-fc53b9222531" providerId="ADAL" clId="{E733871C-681E-4ADD-A54D-CB74A86B56C1}" dt="2023-10-02T14:53:33.105" v="75" actId="47"/>
        <pc:sldMkLst>
          <pc:docMk/>
          <pc:sldMk cId="1203858746" sldId="283"/>
        </pc:sldMkLst>
        <pc:spChg chg="mod">
          <ac:chgData name="Wim Beyne" userId="93d59a85-ddd5-477b-82e3-fc53b9222531" providerId="ADAL" clId="{E733871C-681E-4ADD-A54D-CB74A86B56C1}" dt="2023-10-02T14:52:12.020" v="49" actId="20577"/>
          <ac:spMkLst>
            <pc:docMk/>
            <pc:sldMk cId="1203858746" sldId="283"/>
            <ac:spMk id="2" creationId="{784F37E1-538A-B829-2613-ED89E204C35E}"/>
          </ac:spMkLst>
        </pc:spChg>
        <pc:spChg chg="mod">
          <ac:chgData name="Wim Beyne" userId="93d59a85-ddd5-477b-82e3-fc53b9222531" providerId="ADAL" clId="{E733871C-681E-4ADD-A54D-CB74A86B56C1}" dt="2023-10-02T14:52:33.182" v="50" actId="1076"/>
          <ac:spMkLst>
            <pc:docMk/>
            <pc:sldMk cId="1203858746" sldId="283"/>
            <ac:spMk id="9" creationId="{4734D476-C050-536F-AAAA-F25308E69F75}"/>
          </ac:spMkLst>
        </pc:spChg>
        <pc:spChg chg="mod">
          <ac:chgData name="Wim Beyne" userId="93d59a85-ddd5-477b-82e3-fc53b9222531" providerId="ADAL" clId="{E733871C-681E-4ADD-A54D-CB74A86B56C1}" dt="2023-10-02T14:53:26.708" v="72" actId="1076"/>
          <ac:spMkLst>
            <pc:docMk/>
            <pc:sldMk cId="1203858746" sldId="283"/>
            <ac:spMk id="13" creationId="{F3E3547E-6988-25BA-AE83-5C8EA192C782}"/>
          </ac:spMkLst>
        </pc:spChg>
        <pc:spChg chg="mod">
          <ac:chgData name="Wim Beyne" userId="93d59a85-ddd5-477b-82e3-fc53b9222531" providerId="ADAL" clId="{E733871C-681E-4ADD-A54D-CB74A86B56C1}" dt="2023-10-02T14:52:42.901" v="53" actId="1076"/>
          <ac:spMkLst>
            <pc:docMk/>
            <pc:sldMk cId="1203858746" sldId="283"/>
            <ac:spMk id="14" creationId="{DE4CDB6E-3659-38DC-20DD-AF983E94D71A}"/>
          </ac:spMkLst>
        </pc:spChg>
        <pc:spChg chg="mod">
          <ac:chgData name="Wim Beyne" userId="93d59a85-ddd5-477b-82e3-fc53b9222531" providerId="ADAL" clId="{E733871C-681E-4ADD-A54D-CB74A86B56C1}" dt="2023-10-02T14:52:40.771" v="52" actId="1076"/>
          <ac:spMkLst>
            <pc:docMk/>
            <pc:sldMk cId="1203858746" sldId="283"/>
            <ac:spMk id="15" creationId="{AFFF7DC6-056C-B384-BF25-3372CB141A7E}"/>
          </ac:spMkLst>
        </pc:spChg>
        <pc:spChg chg="mod">
          <ac:chgData name="Wim Beyne" userId="93d59a85-ddd5-477b-82e3-fc53b9222531" providerId="ADAL" clId="{E733871C-681E-4ADD-A54D-CB74A86B56C1}" dt="2023-10-02T14:53:29.285" v="73" actId="1076"/>
          <ac:spMkLst>
            <pc:docMk/>
            <pc:sldMk cId="1203858746" sldId="283"/>
            <ac:spMk id="16" creationId="{1852F229-1EF2-D708-AA6F-706E7C45DF46}"/>
          </ac:spMkLst>
        </pc:spChg>
        <pc:cxnChg chg="add">
          <ac:chgData name="Wim Beyne" userId="93d59a85-ddd5-477b-82e3-fc53b9222531" providerId="ADAL" clId="{E733871C-681E-4ADD-A54D-CB74A86B56C1}" dt="2023-10-02T14:52:47.989" v="54" actId="11529"/>
          <ac:cxnSpMkLst>
            <pc:docMk/>
            <pc:sldMk cId="1203858746" sldId="283"/>
            <ac:cxnSpMk id="5" creationId="{308098E0-E2A6-725A-E711-3538CBE66651}"/>
          </ac:cxnSpMkLst>
        </pc:cxnChg>
      </pc:sldChg>
      <pc:sldChg chg="addSp delSp modSp add mod">
        <pc:chgData name="Wim Beyne" userId="93d59a85-ddd5-477b-82e3-fc53b9222531" providerId="ADAL" clId="{E733871C-681E-4ADD-A54D-CB74A86B56C1}" dt="2023-10-02T15:06:43.330" v="424" actId="5793"/>
        <pc:sldMkLst>
          <pc:docMk/>
          <pc:sldMk cId="1009032947" sldId="284"/>
        </pc:sldMkLst>
        <pc:spChg chg="mod">
          <ac:chgData name="Wim Beyne" userId="93d59a85-ddd5-477b-82e3-fc53b9222531" providerId="ADAL" clId="{E733871C-681E-4ADD-A54D-CB74A86B56C1}" dt="2023-10-02T15:02:07.141" v="234" actId="20577"/>
          <ac:spMkLst>
            <pc:docMk/>
            <pc:sldMk cId="1009032947" sldId="284"/>
            <ac:spMk id="2" creationId="{784F37E1-538A-B829-2613-ED89E204C35E}"/>
          </ac:spMkLst>
        </pc:spChg>
        <pc:spChg chg="mod">
          <ac:chgData name="Wim Beyne" userId="93d59a85-ddd5-477b-82e3-fc53b9222531" providerId="ADAL" clId="{E733871C-681E-4ADD-A54D-CB74A86B56C1}" dt="2023-10-02T15:00:35.449" v="184" actId="1076"/>
          <ac:spMkLst>
            <pc:docMk/>
            <pc:sldMk cId="1009032947" sldId="284"/>
            <ac:spMk id="4" creationId="{18B82480-C467-ECC2-CA99-64DC8361C795}"/>
          </ac:spMkLst>
        </pc:spChg>
        <pc:spChg chg="mod">
          <ac:chgData name="Wim Beyne" userId="93d59a85-ddd5-477b-82e3-fc53b9222531" providerId="ADAL" clId="{E733871C-681E-4ADD-A54D-CB74A86B56C1}" dt="2023-10-02T15:00:28.249" v="183" actId="1076"/>
          <ac:spMkLst>
            <pc:docMk/>
            <pc:sldMk cId="1009032947" sldId="284"/>
            <ac:spMk id="7" creationId="{C362F096-0FB7-281B-1D07-7A3ADC4720AB}"/>
          </ac:spMkLst>
        </pc:spChg>
        <pc:spChg chg="mod">
          <ac:chgData name="Wim Beyne" userId="93d59a85-ddd5-477b-82e3-fc53b9222531" providerId="ADAL" clId="{E733871C-681E-4ADD-A54D-CB74A86B56C1}" dt="2023-10-02T15:00:28.249" v="183" actId="1076"/>
          <ac:spMkLst>
            <pc:docMk/>
            <pc:sldMk cId="1009032947" sldId="284"/>
            <ac:spMk id="9" creationId="{4734D476-C050-536F-AAAA-F25308E69F75}"/>
          </ac:spMkLst>
        </pc:spChg>
        <pc:spChg chg="mod">
          <ac:chgData name="Wim Beyne" userId="93d59a85-ddd5-477b-82e3-fc53b9222531" providerId="ADAL" clId="{E733871C-681E-4ADD-A54D-CB74A86B56C1}" dt="2023-10-02T15:00:28.249" v="183" actId="1076"/>
          <ac:spMkLst>
            <pc:docMk/>
            <pc:sldMk cId="1009032947" sldId="284"/>
            <ac:spMk id="10" creationId="{A053F781-C70D-A829-B81A-C6B3252E67AE}"/>
          </ac:spMkLst>
        </pc:spChg>
        <pc:spChg chg="mod">
          <ac:chgData name="Wim Beyne" userId="93d59a85-ddd5-477b-82e3-fc53b9222531" providerId="ADAL" clId="{E733871C-681E-4ADD-A54D-CB74A86B56C1}" dt="2023-10-02T15:00:28.249" v="183" actId="1076"/>
          <ac:spMkLst>
            <pc:docMk/>
            <pc:sldMk cId="1009032947" sldId="284"/>
            <ac:spMk id="11" creationId="{0337BDF1-F048-96EC-3A13-2F4CBED6B473}"/>
          </ac:spMkLst>
        </pc:spChg>
        <pc:spChg chg="mod">
          <ac:chgData name="Wim Beyne" userId="93d59a85-ddd5-477b-82e3-fc53b9222531" providerId="ADAL" clId="{E733871C-681E-4ADD-A54D-CB74A86B56C1}" dt="2023-10-02T15:00:28.249" v="183" actId="1076"/>
          <ac:spMkLst>
            <pc:docMk/>
            <pc:sldMk cId="1009032947" sldId="284"/>
            <ac:spMk id="12" creationId="{F6B279D2-46CB-4731-C354-4D79B332970F}"/>
          </ac:spMkLst>
        </pc:spChg>
        <pc:spChg chg="mod">
          <ac:chgData name="Wim Beyne" userId="93d59a85-ddd5-477b-82e3-fc53b9222531" providerId="ADAL" clId="{E733871C-681E-4ADD-A54D-CB74A86B56C1}" dt="2023-10-02T15:00:28.249" v="183" actId="1076"/>
          <ac:spMkLst>
            <pc:docMk/>
            <pc:sldMk cId="1009032947" sldId="284"/>
            <ac:spMk id="13" creationId="{F3E3547E-6988-25BA-AE83-5C8EA192C782}"/>
          </ac:spMkLst>
        </pc:spChg>
        <pc:spChg chg="mod">
          <ac:chgData name="Wim Beyne" userId="93d59a85-ddd5-477b-82e3-fc53b9222531" providerId="ADAL" clId="{E733871C-681E-4ADD-A54D-CB74A86B56C1}" dt="2023-10-02T15:00:28.249" v="183" actId="1076"/>
          <ac:spMkLst>
            <pc:docMk/>
            <pc:sldMk cId="1009032947" sldId="284"/>
            <ac:spMk id="14" creationId="{DE4CDB6E-3659-38DC-20DD-AF983E94D71A}"/>
          </ac:spMkLst>
        </pc:spChg>
        <pc:spChg chg="mod">
          <ac:chgData name="Wim Beyne" userId="93d59a85-ddd5-477b-82e3-fc53b9222531" providerId="ADAL" clId="{E733871C-681E-4ADD-A54D-CB74A86B56C1}" dt="2023-10-02T15:00:28.249" v="183" actId="1076"/>
          <ac:spMkLst>
            <pc:docMk/>
            <pc:sldMk cId="1009032947" sldId="284"/>
            <ac:spMk id="15" creationId="{AFFF7DC6-056C-B384-BF25-3372CB141A7E}"/>
          </ac:spMkLst>
        </pc:spChg>
        <pc:spChg chg="mod">
          <ac:chgData name="Wim Beyne" userId="93d59a85-ddd5-477b-82e3-fc53b9222531" providerId="ADAL" clId="{E733871C-681E-4ADD-A54D-CB74A86B56C1}" dt="2023-10-02T15:00:28.249" v="183" actId="1076"/>
          <ac:spMkLst>
            <pc:docMk/>
            <pc:sldMk cId="1009032947" sldId="284"/>
            <ac:spMk id="16" creationId="{1852F229-1EF2-D708-AA6F-706E7C45DF46}"/>
          </ac:spMkLst>
        </pc:spChg>
        <pc:spChg chg="mod">
          <ac:chgData name="Wim Beyne" userId="93d59a85-ddd5-477b-82e3-fc53b9222531" providerId="ADAL" clId="{E733871C-681E-4ADD-A54D-CB74A86B56C1}" dt="2023-10-02T15:00:28.249" v="183" actId="1076"/>
          <ac:spMkLst>
            <pc:docMk/>
            <pc:sldMk cId="1009032947" sldId="284"/>
            <ac:spMk id="17" creationId="{25F84512-6258-A91C-202C-A33ECC202705}"/>
          </ac:spMkLst>
        </pc:spChg>
        <pc:spChg chg="add mod">
          <ac:chgData name="Wim Beyne" userId="93d59a85-ddd5-477b-82e3-fc53b9222531" providerId="ADAL" clId="{E733871C-681E-4ADD-A54D-CB74A86B56C1}" dt="2023-10-02T15:00:28.249" v="183" actId="1076"/>
          <ac:spMkLst>
            <pc:docMk/>
            <pc:sldMk cId="1009032947" sldId="284"/>
            <ac:spMk id="37" creationId="{C6E44352-33A7-0778-0081-E6D696B2460A}"/>
          </ac:spMkLst>
        </pc:spChg>
        <pc:spChg chg="add mod">
          <ac:chgData name="Wim Beyne" userId="93d59a85-ddd5-477b-82e3-fc53b9222531" providerId="ADAL" clId="{E733871C-681E-4ADD-A54D-CB74A86B56C1}" dt="2023-10-02T15:02:21.527" v="261" actId="14100"/>
          <ac:spMkLst>
            <pc:docMk/>
            <pc:sldMk cId="1009032947" sldId="284"/>
            <ac:spMk id="85" creationId="{E98AE36A-7968-97DB-3287-F31666C73693}"/>
          </ac:spMkLst>
        </pc:spChg>
        <pc:spChg chg="add mod">
          <ac:chgData name="Wim Beyne" userId="93d59a85-ddd5-477b-82e3-fc53b9222531" providerId="ADAL" clId="{E733871C-681E-4ADD-A54D-CB74A86B56C1}" dt="2023-10-02T15:06:43.330" v="424" actId="5793"/>
          <ac:spMkLst>
            <pc:docMk/>
            <pc:sldMk cId="1009032947" sldId="284"/>
            <ac:spMk id="86" creationId="{846AC9FC-29DE-4AAB-0D3A-640F7F67871F}"/>
          </ac:spMkLst>
        </pc:spChg>
        <pc:cxnChg chg="add mod">
          <ac:chgData name="Wim Beyne" userId="93d59a85-ddd5-477b-82e3-fc53b9222531" providerId="ADAL" clId="{E733871C-681E-4ADD-A54D-CB74A86B56C1}" dt="2023-10-02T15:00:28.249" v="183" actId="1076"/>
          <ac:cxnSpMkLst>
            <pc:docMk/>
            <pc:sldMk cId="1009032947" sldId="284"/>
            <ac:cxnSpMk id="5" creationId="{EBDDF472-2B74-888C-E0F6-A0BE51507314}"/>
          </ac:cxnSpMkLst>
        </pc:cxnChg>
        <pc:cxnChg chg="add mod">
          <ac:chgData name="Wim Beyne" userId="93d59a85-ddd5-477b-82e3-fc53b9222531" providerId="ADAL" clId="{E733871C-681E-4ADD-A54D-CB74A86B56C1}" dt="2023-10-02T15:00:28.249" v="183" actId="1076"/>
          <ac:cxnSpMkLst>
            <pc:docMk/>
            <pc:sldMk cId="1009032947" sldId="284"/>
            <ac:cxnSpMk id="8" creationId="{4DA6862D-9458-42D0-A563-52BDBDF87C82}"/>
          </ac:cxnSpMkLst>
        </pc:cxnChg>
        <pc:cxnChg chg="add mod">
          <ac:chgData name="Wim Beyne" userId="93d59a85-ddd5-477b-82e3-fc53b9222531" providerId="ADAL" clId="{E733871C-681E-4ADD-A54D-CB74A86B56C1}" dt="2023-10-02T15:00:28.249" v="183" actId="1076"/>
          <ac:cxnSpMkLst>
            <pc:docMk/>
            <pc:sldMk cId="1009032947" sldId="284"/>
            <ac:cxnSpMk id="19" creationId="{2E7BE58B-34B5-834D-4C6A-189B8BA5C958}"/>
          </ac:cxnSpMkLst>
        </pc:cxnChg>
        <pc:cxnChg chg="add mod">
          <ac:chgData name="Wim Beyne" userId="93d59a85-ddd5-477b-82e3-fc53b9222531" providerId="ADAL" clId="{E733871C-681E-4ADD-A54D-CB74A86B56C1}" dt="2023-10-02T15:00:28.249" v="183" actId="1076"/>
          <ac:cxnSpMkLst>
            <pc:docMk/>
            <pc:sldMk cId="1009032947" sldId="284"/>
            <ac:cxnSpMk id="23" creationId="{63B93766-7810-4FDD-F4C4-E40B3F6A82F4}"/>
          </ac:cxnSpMkLst>
        </pc:cxnChg>
        <pc:cxnChg chg="add mod">
          <ac:chgData name="Wim Beyne" userId="93d59a85-ddd5-477b-82e3-fc53b9222531" providerId="ADAL" clId="{E733871C-681E-4ADD-A54D-CB74A86B56C1}" dt="2023-10-02T15:00:28.249" v="183" actId="1076"/>
          <ac:cxnSpMkLst>
            <pc:docMk/>
            <pc:sldMk cId="1009032947" sldId="284"/>
            <ac:cxnSpMk id="25" creationId="{76768F57-7B01-EE58-EE47-7D710D92BE28}"/>
          </ac:cxnSpMkLst>
        </pc:cxnChg>
        <pc:cxnChg chg="add del mod">
          <ac:chgData name="Wim Beyne" userId="93d59a85-ddd5-477b-82e3-fc53b9222531" providerId="ADAL" clId="{E733871C-681E-4ADD-A54D-CB74A86B56C1}" dt="2023-10-02T14:55:56.109" v="104" actId="478"/>
          <ac:cxnSpMkLst>
            <pc:docMk/>
            <pc:sldMk cId="1009032947" sldId="284"/>
            <ac:cxnSpMk id="28" creationId="{20501E50-87AC-52C9-788D-043674AECC3F}"/>
          </ac:cxnSpMkLst>
        </pc:cxnChg>
        <pc:cxnChg chg="add mod">
          <ac:chgData name="Wim Beyne" userId="93d59a85-ddd5-477b-82e3-fc53b9222531" providerId="ADAL" clId="{E733871C-681E-4ADD-A54D-CB74A86B56C1}" dt="2023-10-02T15:00:28.249" v="183" actId="1076"/>
          <ac:cxnSpMkLst>
            <pc:docMk/>
            <pc:sldMk cId="1009032947" sldId="284"/>
            <ac:cxnSpMk id="31" creationId="{DBA84D9D-B01A-9ECF-2CC3-B7A89B8E0858}"/>
          </ac:cxnSpMkLst>
        </pc:cxnChg>
        <pc:cxnChg chg="add mod">
          <ac:chgData name="Wim Beyne" userId="93d59a85-ddd5-477b-82e3-fc53b9222531" providerId="ADAL" clId="{E733871C-681E-4ADD-A54D-CB74A86B56C1}" dt="2023-10-02T15:00:28.249" v="183" actId="1076"/>
          <ac:cxnSpMkLst>
            <pc:docMk/>
            <pc:sldMk cId="1009032947" sldId="284"/>
            <ac:cxnSpMk id="33" creationId="{31F89000-0376-DE2D-4C86-56547E737639}"/>
          </ac:cxnSpMkLst>
        </pc:cxnChg>
        <pc:cxnChg chg="add mod">
          <ac:chgData name="Wim Beyne" userId="93d59a85-ddd5-477b-82e3-fc53b9222531" providerId="ADAL" clId="{E733871C-681E-4ADD-A54D-CB74A86B56C1}" dt="2023-10-02T15:00:28.249" v="183" actId="1076"/>
          <ac:cxnSpMkLst>
            <pc:docMk/>
            <pc:sldMk cId="1009032947" sldId="284"/>
            <ac:cxnSpMk id="43" creationId="{EE317274-8DB9-8315-04EE-D7E4C82A6A74}"/>
          </ac:cxnSpMkLst>
        </pc:cxnChg>
        <pc:cxnChg chg="add mod">
          <ac:chgData name="Wim Beyne" userId="93d59a85-ddd5-477b-82e3-fc53b9222531" providerId="ADAL" clId="{E733871C-681E-4ADD-A54D-CB74A86B56C1}" dt="2023-10-02T15:00:28.249" v="183" actId="1076"/>
          <ac:cxnSpMkLst>
            <pc:docMk/>
            <pc:sldMk cId="1009032947" sldId="284"/>
            <ac:cxnSpMk id="45" creationId="{351EB2B0-5F02-B3E4-C8BF-9B4F97DD4D41}"/>
          </ac:cxnSpMkLst>
        </pc:cxnChg>
        <pc:cxnChg chg="add mod">
          <ac:chgData name="Wim Beyne" userId="93d59a85-ddd5-477b-82e3-fc53b9222531" providerId="ADAL" clId="{E733871C-681E-4ADD-A54D-CB74A86B56C1}" dt="2023-10-02T15:00:28.249" v="183" actId="1076"/>
          <ac:cxnSpMkLst>
            <pc:docMk/>
            <pc:sldMk cId="1009032947" sldId="284"/>
            <ac:cxnSpMk id="77" creationId="{59F5B99C-6F8A-9AE7-3B4C-9E67754D27ED}"/>
          </ac:cxnSpMkLst>
        </pc:cxnChg>
        <pc:cxnChg chg="add mod">
          <ac:chgData name="Wim Beyne" userId="93d59a85-ddd5-477b-82e3-fc53b9222531" providerId="ADAL" clId="{E733871C-681E-4ADD-A54D-CB74A86B56C1}" dt="2023-10-02T15:00:28.249" v="183" actId="1076"/>
          <ac:cxnSpMkLst>
            <pc:docMk/>
            <pc:sldMk cId="1009032947" sldId="284"/>
            <ac:cxnSpMk id="79" creationId="{7FE920A0-982E-9C22-9750-3037CA98E56C}"/>
          </ac:cxnSpMkLst>
        </pc:cxnChg>
      </pc:sldChg>
      <pc:sldChg chg="addSp delSp modSp new del mod">
        <pc:chgData name="Wim Beyne" userId="93d59a85-ddd5-477b-82e3-fc53b9222531" providerId="ADAL" clId="{E733871C-681E-4ADD-A54D-CB74A86B56C1}" dt="2023-10-03T08:01:29.439" v="2066" actId="2696"/>
        <pc:sldMkLst>
          <pc:docMk/>
          <pc:sldMk cId="20082538" sldId="285"/>
        </pc:sldMkLst>
        <pc:spChg chg="mod">
          <ac:chgData name="Wim Beyne" userId="93d59a85-ddd5-477b-82e3-fc53b9222531" providerId="ADAL" clId="{E733871C-681E-4ADD-A54D-CB74A86B56C1}" dt="2023-10-02T15:03:18.651" v="280" actId="20577"/>
          <ac:spMkLst>
            <pc:docMk/>
            <pc:sldMk cId="20082538" sldId="285"/>
            <ac:spMk id="2" creationId="{ADAA80DD-B67B-50E1-CF11-621FE6437C72}"/>
          </ac:spMkLst>
        </pc:spChg>
        <pc:spChg chg="add del">
          <ac:chgData name="Wim Beyne" userId="93d59a85-ddd5-477b-82e3-fc53b9222531" providerId="ADAL" clId="{E733871C-681E-4ADD-A54D-CB74A86B56C1}" dt="2023-10-02T15:00:59.005" v="189" actId="478"/>
          <ac:spMkLst>
            <pc:docMk/>
            <pc:sldMk cId="20082538" sldId="285"/>
            <ac:spMk id="3" creationId="{70C3BD09-8ED9-814E-11D7-CAAB00B741BA}"/>
          </ac:spMkLst>
        </pc:spChg>
        <pc:spChg chg="add del mod">
          <ac:chgData name="Wim Beyne" userId="93d59a85-ddd5-477b-82e3-fc53b9222531" providerId="ADAL" clId="{E733871C-681E-4ADD-A54D-CB74A86B56C1}" dt="2023-10-02T15:00:56.242" v="187"/>
          <ac:spMkLst>
            <pc:docMk/>
            <pc:sldMk cId="20082538" sldId="285"/>
            <ac:spMk id="5" creationId="{4D42A537-B293-6978-D1A3-31D17CFD8FB7}"/>
          </ac:spMkLst>
        </pc:spChg>
        <pc:spChg chg="add del mod">
          <ac:chgData name="Wim Beyne" userId="93d59a85-ddd5-477b-82e3-fc53b9222531" providerId="ADAL" clId="{E733871C-681E-4ADD-A54D-CB74A86B56C1}" dt="2023-10-02T15:06:18.003" v="414" actId="478"/>
          <ac:spMkLst>
            <pc:docMk/>
            <pc:sldMk cId="20082538" sldId="285"/>
            <ac:spMk id="6" creationId="{80A37786-0FCD-A9A4-21B3-CEC6341F3FB4}"/>
          </ac:spMkLst>
        </pc:spChg>
        <pc:spChg chg="add del mod">
          <ac:chgData name="Wim Beyne" userId="93d59a85-ddd5-477b-82e3-fc53b9222531" providerId="ADAL" clId="{E733871C-681E-4ADD-A54D-CB74A86B56C1}" dt="2023-10-02T15:04:31.403" v="307"/>
          <ac:spMkLst>
            <pc:docMk/>
            <pc:sldMk cId="20082538" sldId="285"/>
            <ac:spMk id="7" creationId="{0E99C6C5-912E-C677-3718-77C7DDDE2A8A}"/>
          </ac:spMkLst>
        </pc:spChg>
        <pc:graphicFrameChg chg="add mod modGraphic">
          <ac:chgData name="Wim Beyne" userId="93d59a85-ddd5-477b-82e3-fc53b9222531" providerId="ADAL" clId="{E733871C-681E-4ADD-A54D-CB74A86B56C1}" dt="2023-10-02T15:06:21.838" v="415" actId="1076"/>
          <ac:graphicFrameMkLst>
            <pc:docMk/>
            <pc:sldMk cId="20082538" sldId="285"/>
            <ac:graphicFrameMk id="8" creationId="{D4D9D7D3-1656-02AD-F266-B45D3CE1FBF9}"/>
          </ac:graphicFrameMkLst>
        </pc:graphicFrameChg>
      </pc:sldChg>
      <pc:sldChg chg="addSp delSp modSp add mod ord">
        <pc:chgData name="Wim Beyne" userId="93d59a85-ddd5-477b-82e3-fc53b9222531" providerId="ADAL" clId="{E733871C-681E-4ADD-A54D-CB74A86B56C1}" dt="2023-10-02T15:11:06.007" v="518" actId="20577"/>
        <pc:sldMkLst>
          <pc:docMk/>
          <pc:sldMk cId="2554446767" sldId="286"/>
        </pc:sldMkLst>
        <pc:spChg chg="mod">
          <ac:chgData name="Wim Beyne" userId="93d59a85-ddd5-477b-82e3-fc53b9222531" providerId="ADAL" clId="{E733871C-681E-4ADD-A54D-CB74A86B56C1}" dt="2023-10-02T15:11:06.007" v="518" actId="20577"/>
          <ac:spMkLst>
            <pc:docMk/>
            <pc:sldMk cId="2554446767" sldId="286"/>
            <ac:spMk id="2" creationId="{784F37E1-538A-B829-2613-ED89E204C35E}"/>
          </ac:spMkLst>
        </pc:spChg>
        <pc:spChg chg="add mod">
          <ac:chgData name="Wim Beyne" userId="93d59a85-ddd5-477b-82e3-fc53b9222531" providerId="ADAL" clId="{E733871C-681E-4ADD-A54D-CB74A86B56C1}" dt="2023-10-02T15:07:23.030" v="434" actId="164"/>
          <ac:spMkLst>
            <pc:docMk/>
            <pc:sldMk cId="2554446767" sldId="286"/>
            <ac:spMk id="3" creationId="{C8751F86-77D7-7224-E1CD-34AC1A00130D}"/>
          </ac:spMkLst>
        </pc:spChg>
        <pc:spChg chg="mod">
          <ac:chgData name="Wim Beyne" userId="93d59a85-ddd5-477b-82e3-fc53b9222531" providerId="ADAL" clId="{E733871C-681E-4ADD-A54D-CB74A86B56C1}" dt="2023-10-02T15:07:23.030" v="434" actId="164"/>
          <ac:spMkLst>
            <pc:docMk/>
            <pc:sldMk cId="2554446767" sldId="286"/>
            <ac:spMk id="9" creationId="{4734D476-C050-536F-AAAA-F25308E69F75}"/>
          </ac:spMkLst>
        </pc:spChg>
        <pc:spChg chg="add mod">
          <ac:chgData name="Wim Beyne" userId="93d59a85-ddd5-477b-82e3-fc53b9222531" providerId="ADAL" clId="{E733871C-681E-4ADD-A54D-CB74A86B56C1}" dt="2023-10-02T15:08:13.065" v="453" actId="20577"/>
          <ac:spMkLst>
            <pc:docMk/>
            <pc:sldMk cId="2554446767" sldId="286"/>
            <ac:spMk id="18" creationId="{DDD611F0-A00B-92E2-B63C-B1C9B7793FD1}"/>
          </ac:spMkLst>
        </pc:spChg>
        <pc:spChg chg="add mod">
          <ac:chgData name="Wim Beyne" userId="93d59a85-ddd5-477b-82e3-fc53b9222531" providerId="ADAL" clId="{E733871C-681E-4ADD-A54D-CB74A86B56C1}" dt="2023-10-02T15:07:51.692" v="446" actId="6549"/>
          <ac:spMkLst>
            <pc:docMk/>
            <pc:sldMk cId="2554446767" sldId="286"/>
            <ac:spMk id="20" creationId="{22313253-7D0D-6272-473A-BA12A02DCAC3}"/>
          </ac:spMkLst>
        </pc:spChg>
        <pc:spChg chg="add mod">
          <ac:chgData name="Wim Beyne" userId="93d59a85-ddd5-477b-82e3-fc53b9222531" providerId="ADAL" clId="{E733871C-681E-4ADD-A54D-CB74A86B56C1}" dt="2023-10-02T15:08:07.428" v="452" actId="6549"/>
          <ac:spMkLst>
            <pc:docMk/>
            <pc:sldMk cId="2554446767" sldId="286"/>
            <ac:spMk id="21" creationId="{2D7E1135-5916-05BF-9F9B-272DD3DD5396}"/>
          </ac:spMkLst>
        </pc:spChg>
        <pc:spChg chg="add mod">
          <ac:chgData name="Wim Beyne" userId="93d59a85-ddd5-477b-82e3-fc53b9222531" providerId="ADAL" clId="{E733871C-681E-4ADD-A54D-CB74A86B56C1}" dt="2023-10-02T15:08:25.103" v="457" actId="20577"/>
          <ac:spMkLst>
            <pc:docMk/>
            <pc:sldMk cId="2554446767" sldId="286"/>
            <ac:spMk id="22" creationId="{5B0A45D2-27C6-E26E-D106-DF36A34B7ABB}"/>
          </ac:spMkLst>
        </pc:spChg>
        <pc:spChg chg="add mod">
          <ac:chgData name="Wim Beyne" userId="93d59a85-ddd5-477b-82e3-fc53b9222531" providerId="ADAL" clId="{E733871C-681E-4ADD-A54D-CB74A86B56C1}" dt="2023-10-02T15:08:48.555" v="461" actId="20577"/>
          <ac:spMkLst>
            <pc:docMk/>
            <pc:sldMk cId="2554446767" sldId="286"/>
            <ac:spMk id="24" creationId="{68D42839-702A-2A09-C5B8-2335560E3026}"/>
          </ac:spMkLst>
        </pc:spChg>
        <pc:spChg chg="add mod">
          <ac:chgData name="Wim Beyne" userId="93d59a85-ddd5-477b-82e3-fc53b9222531" providerId="ADAL" clId="{E733871C-681E-4ADD-A54D-CB74A86B56C1}" dt="2023-10-02T15:08:58.731" v="463" actId="1076"/>
          <ac:spMkLst>
            <pc:docMk/>
            <pc:sldMk cId="2554446767" sldId="286"/>
            <ac:spMk id="26" creationId="{AFA911A9-D986-9A6A-1833-3BA9B721770E}"/>
          </ac:spMkLst>
        </pc:spChg>
        <pc:spChg chg="add mod">
          <ac:chgData name="Wim Beyne" userId="93d59a85-ddd5-477b-82e3-fc53b9222531" providerId="ADAL" clId="{E733871C-681E-4ADD-A54D-CB74A86B56C1}" dt="2023-10-02T15:09:36.430" v="491" actId="20577"/>
          <ac:spMkLst>
            <pc:docMk/>
            <pc:sldMk cId="2554446767" sldId="286"/>
            <ac:spMk id="28" creationId="{C6B97F7E-5977-1A43-7A6E-F53583842EAF}"/>
          </ac:spMkLst>
        </pc:spChg>
        <pc:spChg chg="add mod">
          <ac:chgData name="Wim Beyne" userId="93d59a85-ddd5-477b-82e3-fc53b9222531" providerId="ADAL" clId="{E733871C-681E-4ADD-A54D-CB74A86B56C1}" dt="2023-10-02T15:09:47.932" v="495" actId="20577"/>
          <ac:spMkLst>
            <pc:docMk/>
            <pc:sldMk cId="2554446767" sldId="286"/>
            <ac:spMk id="29" creationId="{6F0AD1B7-778C-73FF-245B-65F8329C6F34}"/>
          </ac:spMkLst>
        </pc:spChg>
        <pc:spChg chg="add mod">
          <ac:chgData name="Wim Beyne" userId="93d59a85-ddd5-477b-82e3-fc53b9222531" providerId="ADAL" clId="{E733871C-681E-4ADD-A54D-CB74A86B56C1}" dt="2023-10-02T15:10:34.363" v="497" actId="1076"/>
          <ac:spMkLst>
            <pc:docMk/>
            <pc:sldMk cId="2554446767" sldId="286"/>
            <ac:spMk id="30" creationId="{4657FAF0-E743-F4C7-B886-F034935706A3}"/>
          </ac:spMkLst>
        </pc:spChg>
        <pc:spChg chg="add mod">
          <ac:chgData name="Wim Beyne" userId="93d59a85-ddd5-477b-82e3-fc53b9222531" providerId="ADAL" clId="{E733871C-681E-4ADD-A54D-CB74A86B56C1}" dt="2023-10-02T15:10:48.314" v="503" actId="20577"/>
          <ac:spMkLst>
            <pc:docMk/>
            <pc:sldMk cId="2554446767" sldId="286"/>
            <ac:spMk id="32" creationId="{AE40E097-292B-FA57-804F-458BAC3324E8}"/>
          </ac:spMkLst>
        </pc:spChg>
        <pc:spChg chg="del">
          <ac:chgData name="Wim Beyne" userId="93d59a85-ddd5-477b-82e3-fc53b9222531" providerId="ADAL" clId="{E733871C-681E-4ADD-A54D-CB74A86B56C1}" dt="2023-10-02T15:09:21.128" v="484" actId="478"/>
          <ac:spMkLst>
            <pc:docMk/>
            <pc:sldMk cId="2554446767" sldId="286"/>
            <ac:spMk id="85" creationId="{E98AE36A-7968-97DB-3287-F31666C73693}"/>
          </ac:spMkLst>
        </pc:spChg>
        <pc:grpChg chg="add mod">
          <ac:chgData name="Wim Beyne" userId="93d59a85-ddd5-477b-82e3-fc53b9222531" providerId="ADAL" clId="{E733871C-681E-4ADD-A54D-CB74A86B56C1}" dt="2023-10-02T15:07:23.030" v="434" actId="164"/>
          <ac:grpSpMkLst>
            <pc:docMk/>
            <pc:sldMk cId="2554446767" sldId="286"/>
            <ac:grpSpMk id="6" creationId="{D941F10C-33BD-5B93-1C1F-23F83210AF76}"/>
          </ac:grpSpMkLst>
        </pc:grpChg>
        <pc:graphicFrameChg chg="add mod modGraphic">
          <ac:chgData name="Wim Beyne" userId="93d59a85-ddd5-477b-82e3-fc53b9222531" providerId="ADAL" clId="{E733871C-681E-4ADD-A54D-CB74A86B56C1}" dt="2023-10-02T15:09:27.018" v="487" actId="1076"/>
          <ac:graphicFrameMkLst>
            <pc:docMk/>
            <pc:sldMk cId="2554446767" sldId="286"/>
            <ac:graphicFrameMk id="27" creationId="{421C2FB1-07F0-627C-B790-9DE114AB3D3C}"/>
          </ac:graphicFrameMkLst>
        </pc:graphicFrameChg>
      </pc:sldChg>
      <pc:sldChg chg="addSp delSp modSp new mod ord">
        <pc:chgData name="Wim Beyne" userId="93d59a85-ddd5-477b-82e3-fc53b9222531" providerId="ADAL" clId="{E733871C-681E-4ADD-A54D-CB74A86B56C1}" dt="2023-10-03T07:29:21.682" v="1424" actId="478"/>
        <pc:sldMkLst>
          <pc:docMk/>
          <pc:sldMk cId="480396380" sldId="287"/>
        </pc:sldMkLst>
        <pc:spChg chg="mod">
          <ac:chgData name="Wim Beyne" userId="93d59a85-ddd5-477b-82e3-fc53b9222531" providerId="ADAL" clId="{E733871C-681E-4ADD-A54D-CB74A86B56C1}" dt="2023-10-03T07:29:11.552" v="1418" actId="20577"/>
          <ac:spMkLst>
            <pc:docMk/>
            <pc:sldMk cId="480396380" sldId="287"/>
            <ac:spMk id="2" creationId="{E1A7C918-2C6F-A9AA-7EAB-8D5E85F88506}"/>
          </ac:spMkLst>
        </pc:spChg>
        <pc:spChg chg="mod">
          <ac:chgData name="Wim Beyne" userId="93d59a85-ddd5-477b-82e3-fc53b9222531" providerId="ADAL" clId="{E733871C-681E-4ADD-A54D-CB74A86B56C1}" dt="2023-10-02T15:12:39.101" v="858" actId="20577"/>
          <ac:spMkLst>
            <pc:docMk/>
            <pc:sldMk cId="480396380" sldId="287"/>
            <ac:spMk id="3" creationId="{9F04758C-A0C1-6BFD-9FBF-3CE0C11563B6}"/>
          </ac:spMkLst>
        </pc:spChg>
        <pc:spChg chg="add mod">
          <ac:chgData name="Wim Beyne" userId="93d59a85-ddd5-477b-82e3-fc53b9222531" providerId="ADAL" clId="{E733871C-681E-4ADD-A54D-CB74A86B56C1}" dt="2023-10-03T07:29:02.473" v="1417" actId="20577"/>
          <ac:spMkLst>
            <pc:docMk/>
            <pc:sldMk cId="480396380" sldId="287"/>
            <ac:spMk id="6" creationId="{B3F63C1B-0C63-6E18-42A7-E88D649B3D9C}"/>
          </ac:spMkLst>
        </pc:spChg>
        <pc:picChg chg="add mod">
          <ac:chgData name="Wim Beyne" userId="93d59a85-ddd5-477b-82e3-fc53b9222531" providerId="ADAL" clId="{E733871C-681E-4ADD-A54D-CB74A86B56C1}" dt="2023-10-02T15:13:05.100" v="861" actId="14100"/>
          <ac:picMkLst>
            <pc:docMk/>
            <pc:sldMk cId="480396380" sldId="287"/>
            <ac:picMk id="5" creationId="{4491AB54-AD4D-9516-6826-B3CED488C816}"/>
          </ac:picMkLst>
        </pc:picChg>
        <pc:picChg chg="add del mod">
          <ac:chgData name="Wim Beyne" userId="93d59a85-ddd5-477b-82e3-fc53b9222531" providerId="ADAL" clId="{E733871C-681E-4ADD-A54D-CB74A86B56C1}" dt="2023-10-03T07:23:44.298" v="1250" actId="478"/>
          <ac:picMkLst>
            <pc:docMk/>
            <pc:sldMk cId="480396380" sldId="287"/>
            <ac:picMk id="8" creationId="{31AFB1C9-5643-A4D3-599F-97E94FACE645}"/>
          </ac:picMkLst>
        </pc:picChg>
        <pc:picChg chg="add del mod">
          <ac:chgData name="Wim Beyne" userId="93d59a85-ddd5-477b-82e3-fc53b9222531" providerId="ADAL" clId="{E733871C-681E-4ADD-A54D-CB74A86B56C1}" dt="2023-10-03T07:23:42.515" v="1249" actId="478"/>
          <ac:picMkLst>
            <pc:docMk/>
            <pc:sldMk cId="480396380" sldId="287"/>
            <ac:picMk id="10" creationId="{B94B2629-C694-21ED-6202-2A9AFE6E4AF5}"/>
          </ac:picMkLst>
        </pc:picChg>
        <pc:picChg chg="add del mod">
          <ac:chgData name="Wim Beyne" userId="93d59a85-ddd5-477b-82e3-fc53b9222531" providerId="ADAL" clId="{E733871C-681E-4ADD-A54D-CB74A86B56C1}" dt="2023-10-03T07:29:16.849" v="1419" actId="478"/>
          <ac:picMkLst>
            <pc:docMk/>
            <pc:sldMk cId="480396380" sldId="287"/>
            <ac:picMk id="12" creationId="{1D0CD97D-D716-6ED0-11FE-8463C899F356}"/>
          </ac:picMkLst>
        </pc:picChg>
        <pc:picChg chg="add del mod">
          <ac:chgData name="Wim Beyne" userId="93d59a85-ddd5-477b-82e3-fc53b9222531" providerId="ADAL" clId="{E733871C-681E-4ADD-A54D-CB74A86B56C1}" dt="2023-10-03T07:29:21.682" v="1424" actId="478"/>
          <ac:picMkLst>
            <pc:docMk/>
            <pc:sldMk cId="480396380" sldId="287"/>
            <ac:picMk id="14" creationId="{958438CA-A0B2-9085-33BE-F9A2B247FC03}"/>
          </ac:picMkLst>
        </pc:picChg>
        <pc:picChg chg="add del mod">
          <ac:chgData name="Wim Beyne" userId="93d59a85-ddd5-477b-82e3-fc53b9222531" providerId="ADAL" clId="{E733871C-681E-4ADD-A54D-CB74A86B56C1}" dt="2023-10-03T07:29:20.198" v="1421" actId="478"/>
          <ac:picMkLst>
            <pc:docMk/>
            <pc:sldMk cId="480396380" sldId="287"/>
            <ac:picMk id="15" creationId="{B46CD5F9-7C20-8771-90E2-26A31BA1912E}"/>
          </ac:picMkLst>
        </pc:picChg>
        <pc:picChg chg="add del mod">
          <ac:chgData name="Wim Beyne" userId="93d59a85-ddd5-477b-82e3-fc53b9222531" providerId="ADAL" clId="{E733871C-681E-4ADD-A54D-CB74A86B56C1}" dt="2023-10-03T07:29:20.665" v="1422" actId="478"/>
          <ac:picMkLst>
            <pc:docMk/>
            <pc:sldMk cId="480396380" sldId="287"/>
            <ac:picMk id="16" creationId="{C292BFEE-223C-F359-DD1C-2FED9BD5B4DB}"/>
          </ac:picMkLst>
        </pc:picChg>
        <pc:picChg chg="add del mod">
          <ac:chgData name="Wim Beyne" userId="93d59a85-ddd5-477b-82e3-fc53b9222531" providerId="ADAL" clId="{E733871C-681E-4ADD-A54D-CB74A86B56C1}" dt="2023-10-03T07:29:19.405" v="1420" actId="478"/>
          <ac:picMkLst>
            <pc:docMk/>
            <pc:sldMk cId="480396380" sldId="287"/>
            <ac:picMk id="17" creationId="{D9F14DCB-FE13-1BD8-760A-CA85CA567B21}"/>
          </ac:picMkLst>
        </pc:picChg>
        <pc:picChg chg="add del mod">
          <ac:chgData name="Wim Beyne" userId="93d59a85-ddd5-477b-82e3-fc53b9222531" providerId="ADAL" clId="{E733871C-681E-4ADD-A54D-CB74A86B56C1}" dt="2023-10-03T07:28:27.217" v="1408" actId="478"/>
          <ac:picMkLst>
            <pc:docMk/>
            <pc:sldMk cId="480396380" sldId="287"/>
            <ac:picMk id="18" creationId="{BC8C73B2-02F1-B927-C98F-7421C4A85D57}"/>
          </ac:picMkLst>
        </pc:picChg>
        <pc:picChg chg="add del mod">
          <ac:chgData name="Wim Beyne" userId="93d59a85-ddd5-477b-82e3-fc53b9222531" providerId="ADAL" clId="{E733871C-681E-4ADD-A54D-CB74A86B56C1}" dt="2023-10-03T07:29:21.207" v="1423" actId="478"/>
          <ac:picMkLst>
            <pc:docMk/>
            <pc:sldMk cId="480396380" sldId="287"/>
            <ac:picMk id="19" creationId="{156F4F88-A80D-5390-DA6C-523077799D40}"/>
          </ac:picMkLst>
        </pc:picChg>
      </pc:sldChg>
      <pc:sldChg chg="addSp delSp modSp new mod">
        <pc:chgData name="Wim Beyne" userId="93d59a85-ddd5-477b-82e3-fc53b9222531" providerId="ADAL" clId="{E733871C-681E-4ADD-A54D-CB74A86B56C1}" dt="2023-10-03T07:37:06.282" v="1605" actId="1076"/>
        <pc:sldMkLst>
          <pc:docMk/>
          <pc:sldMk cId="2456316606" sldId="288"/>
        </pc:sldMkLst>
        <pc:spChg chg="mod">
          <ac:chgData name="Wim Beyne" userId="93d59a85-ddd5-477b-82e3-fc53b9222531" providerId="ADAL" clId="{E733871C-681E-4ADD-A54D-CB74A86B56C1}" dt="2023-10-03T07:20:33.975" v="1144" actId="20577"/>
          <ac:spMkLst>
            <pc:docMk/>
            <pc:sldMk cId="2456316606" sldId="288"/>
            <ac:spMk id="2" creationId="{24DD449C-FCC2-1EED-40F9-0A9239159537}"/>
          </ac:spMkLst>
        </pc:spChg>
        <pc:spChg chg="del mod">
          <ac:chgData name="Wim Beyne" userId="93d59a85-ddd5-477b-82e3-fc53b9222531" providerId="ADAL" clId="{E733871C-681E-4ADD-A54D-CB74A86B56C1}" dt="2023-10-03T07:28:01.488" v="1401" actId="478"/>
          <ac:spMkLst>
            <pc:docMk/>
            <pc:sldMk cId="2456316606" sldId="288"/>
            <ac:spMk id="3" creationId="{59EC7E20-506B-0AB8-1C46-22EFE5D8F095}"/>
          </ac:spMkLst>
        </pc:spChg>
        <pc:spChg chg="add mod">
          <ac:chgData name="Wim Beyne" userId="93d59a85-ddd5-477b-82e3-fc53b9222531" providerId="ADAL" clId="{E733871C-681E-4ADD-A54D-CB74A86B56C1}" dt="2023-10-03T07:32:32.013" v="1524" actId="208"/>
          <ac:spMkLst>
            <pc:docMk/>
            <pc:sldMk cId="2456316606" sldId="288"/>
            <ac:spMk id="5" creationId="{3E2FBC82-0FD0-33F2-9DF2-97D184D71A9D}"/>
          </ac:spMkLst>
        </pc:spChg>
        <pc:spChg chg="add mod">
          <ac:chgData name="Wim Beyne" userId="93d59a85-ddd5-477b-82e3-fc53b9222531" providerId="ADAL" clId="{E733871C-681E-4ADD-A54D-CB74A86B56C1}" dt="2023-10-03T07:35:05.795" v="1579" actId="1076"/>
          <ac:spMkLst>
            <pc:docMk/>
            <pc:sldMk cId="2456316606" sldId="288"/>
            <ac:spMk id="6" creationId="{9FB531A6-53AC-AB85-6340-C2F535A0A9B8}"/>
          </ac:spMkLst>
        </pc:spChg>
        <pc:spChg chg="add mod">
          <ac:chgData name="Wim Beyne" userId="93d59a85-ddd5-477b-82e3-fc53b9222531" providerId="ADAL" clId="{E733871C-681E-4ADD-A54D-CB74A86B56C1}" dt="2023-10-03T07:33:20.595" v="1532" actId="1076"/>
          <ac:spMkLst>
            <pc:docMk/>
            <pc:sldMk cId="2456316606" sldId="288"/>
            <ac:spMk id="8" creationId="{0D7D78BE-ED3B-92CB-E710-6557B1822ACE}"/>
          </ac:spMkLst>
        </pc:spChg>
        <pc:spChg chg="add mod">
          <ac:chgData name="Wim Beyne" userId="93d59a85-ddd5-477b-82e3-fc53b9222531" providerId="ADAL" clId="{E733871C-681E-4ADD-A54D-CB74A86B56C1}" dt="2023-10-03T07:35:12.091" v="1580" actId="1076"/>
          <ac:spMkLst>
            <pc:docMk/>
            <pc:sldMk cId="2456316606" sldId="288"/>
            <ac:spMk id="10" creationId="{4C2CCB03-98E7-858C-DC99-5E17B6B8DA30}"/>
          </ac:spMkLst>
        </pc:spChg>
        <pc:spChg chg="add mod">
          <ac:chgData name="Wim Beyne" userId="93d59a85-ddd5-477b-82e3-fc53b9222531" providerId="ADAL" clId="{E733871C-681E-4ADD-A54D-CB74A86B56C1}" dt="2023-10-03T07:32:32.013" v="1524" actId="208"/>
          <ac:spMkLst>
            <pc:docMk/>
            <pc:sldMk cId="2456316606" sldId="288"/>
            <ac:spMk id="12" creationId="{718AD2D4-1630-A71A-56B4-E06D129D9B82}"/>
          </ac:spMkLst>
        </pc:spChg>
        <pc:spChg chg="add mod">
          <ac:chgData name="Wim Beyne" userId="93d59a85-ddd5-477b-82e3-fc53b9222531" providerId="ADAL" clId="{E733871C-681E-4ADD-A54D-CB74A86B56C1}" dt="2023-10-03T07:32:47.639" v="1527" actId="1076"/>
          <ac:spMkLst>
            <pc:docMk/>
            <pc:sldMk cId="2456316606" sldId="288"/>
            <ac:spMk id="14" creationId="{4707E77C-A5AA-1783-09E3-42BA8E62F7D7}"/>
          </ac:spMkLst>
        </pc:spChg>
        <pc:spChg chg="add mod">
          <ac:chgData name="Wim Beyne" userId="93d59a85-ddd5-477b-82e3-fc53b9222531" providerId="ADAL" clId="{E733871C-681E-4ADD-A54D-CB74A86B56C1}" dt="2023-10-03T07:33:34.109" v="1541" actId="1076"/>
          <ac:spMkLst>
            <pc:docMk/>
            <pc:sldMk cId="2456316606" sldId="288"/>
            <ac:spMk id="29" creationId="{046C42DF-CBB3-59B0-4364-E0E5B2EAE31E}"/>
          </ac:spMkLst>
        </pc:spChg>
        <pc:spChg chg="add mod">
          <ac:chgData name="Wim Beyne" userId="93d59a85-ddd5-477b-82e3-fc53b9222531" providerId="ADAL" clId="{E733871C-681E-4ADD-A54D-CB74A86B56C1}" dt="2023-10-03T07:34:17.813" v="1560" actId="1076"/>
          <ac:spMkLst>
            <pc:docMk/>
            <pc:sldMk cId="2456316606" sldId="288"/>
            <ac:spMk id="35" creationId="{7C38EADE-139A-7D1B-EB11-394330D3CBA3}"/>
          </ac:spMkLst>
        </pc:spChg>
        <pc:spChg chg="add mod">
          <ac:chgData name="Wim Beyne" userId="93d59a85-ddd5-477b-82e3-fc53b9222531" providerId="ADAL" clId="{E733871C-681E-4ADD-A54D-CB74A86B56C1}" dt="2023-10-03T07:34:21.376" v="1562" actId="1076"/>
          <ac:spMkLst>
            <pc:docMk/>
            <pc:sldMk cId="2456316606" sldId="288"/>
            <ac:spMk id="36" creationId="{3D3C568C-4DF9-8963-E01C-1F1757FA5C13}"/>
          </ac:spMkLst>
        </pc:spChg>
        <pc:spChg chg="add mod">
          <ac:chgData name="Wim Beyne" userId="93d59a85-ddd5-477b-82e3-fc53b9222531" providerId="ADAL" clId="{E733871C-681E-4ADD-A54D-CB74A86B56C1}" dt="2023-10-03T07:34:54.228" v="1578" actId="20577"/>
          <ac:spMkLst>
            <pc:docMk/>
            <pc:sldMk cId="2456316606" sldId="288"/>
            <ac:spMk id="39" creationId="{70A76E7D-68D6-9756-75B8-1A25C7A70D9D}"/>
          </ac:spMkLst>
        </pc:spChg>
        <pc:picChg chg="add mod">
          <ac:chgData name="Wim Beyne" userId="93d59a85-ddd5-477b-82e3-fc53b9222531" providerId="ADAL" clId="{E733871C-681E-4ADD-A54D-CB74A86B56C1}" dt="2023-10-03T07:35:35.936" v="1583" actId="1076"/>
          <ac:picMkLst>
            <pc:docMk/>
            <pc:sldMk cId="2456316606" sldId="288"/>
            <ac:picMk id="44" creationId="{92EE3879-B41A-1507-1D2D-274B4C8358B2}"/>
          </ac:picMkLst>
        </pc:picChg>
        <pc:picChg chg="add mod">
          <ac:chgData name="Wim Beyne" userId="93d59a85-ddd5-477b-82e3-fc53b9222531" providerId="ADAL" clId="{E733871C-681E-4ADD-A54D-CB74A86B56C1}" dt="2023-10-03T07:35:40.154" v="1584" actId="1076"/>
          <ac:picMkLst>
            <pc:docMk/>
            <pc:sldMk cId="2456316606" sldId="288"/>
            <ac:picMk id="45" creationId="{1727501B-A7FA-DAB9-1FBB-C3600E14074E}"/>
          </ac:picMkLst>
        </pc:picChg>
        <pc:picChg chg="add mod">
          <ac:chgData name="Wim Beyne" userId="93d59a85-ddd5-477b-82e3-fc53b9222531" providerId="ADAL" clId="{E733871C-681E-4ADD-A54D-CB74A86B56C1}" dt="2023-10-03T07:35:49.965" v="1586" actId="1076"/>
          <ac:picMkLst>
            <pc:docMk/>
            <pc:sldMk cId="2456316606" sldId="288"/>
            <ac:picMk id="46" creationId="{7B10512B-A68F-0335-64A2-7B38F0FB231B}"/>
          </ac:picMkLst>
        </pc:picChg>
        <pc:picChg chg="add mod">
          <ac:chgData name="Wim Beyne" userId="93d59a85-ddd5-477b-82e3-fc53b9222531" providerId="ADAL" clId="{E733871C-681E-4ADD-A54D-CB74A86B56C1}" dt="2023-10-03T07:35:55.402" v="1588" actId="1076"/>
          <ac:picMkLst>
            <pc:docMk/>
            <pc:sldMk cId="2456316606" sldId="288"/>
            <ac:picMk id="47" creationId="{30C74E88-FD7C-A864-80F6-C736701EBD6D}"/>
          </ac:picMkLst>
        </pc:picChg>
        <pc:picChg chg="add mod">
          <ac:chgData name="Wim Beyne" userId="93d59a85-ddd5-477b-82e3-fc53b9222531" providerId="ADAL" clId="{E733871C-681E-4ADD-A54D-CB74A86B56C1}" dt="2023-10-03T07:35:59.623" v="1590" actId="1076"/>
          <ac:picMkLst>
            <pc:docMk/>
            <pc:sldMk cId="2456316606" sldId="288"/>
            <ac:picMk id="48" creationId="{B159BEDD-1C8B-17AC-239A-1DCC2A49A35A}"/>
          </ac:picMkLst>
        </pc:picChg>
        <pc:picChg chg="add mod">
          <ac:chgData name="Wim Beyne" userId="93d59a85-ddd5-477b-82e3-fc53b9222531" providerId="ADAL" clId="{E733871C-681E-4ADD-A54D-CB74A86B56C1}" dt="2023-10-03T07:36:11.035" v="1593" actId="1076"/>
          <ac:picMkLst>
            <pc:docMk/>
            <pc:sldMk cId="2456316606" sldId="288"/>
            <ac:picMk id="49" creationId="{8275412D-BAE6-3DD0-FD37-AD249C23F46F}"/>
          </ac:picMkLst>
        </pc:picChg>
        <pc:picChg chg="add mod">
          <ac:chgData name="Wim Beyne" userId="93d59a85-ddd5-477b-82e3-fc53b9222531" providerId="ADAL" clId="{E733871C-681E-4ADD-A54D-CB74A86B56C1}" dt="2023-10-03T07:37:03.090" v="1604" actId="1076"/>
          <ac:picMkLst>
            <pc:docMk/>
            <pc:sldMk cId="2456316606" sldId="288"/>
            <ac:picMk id="50" creationId="{CCCFBA64-16DA-1796-FA99-2F7BD6B87086}"/>
          </ac:picMkLst>
        </pc:picChg>
        <pc:picChg chg="add mod">
          <ac:chgData name="Wim Beyne" userId="93d59a85-ddd5-477b-82e3-fc53b9222531" providerId="ADAL" clId="{E733871C-681E-4ADD-A54D-CB74A86B56C1}" dt="2023-10-03T07:37:06.282" v="1605" actId="1076"/>
          <ac:picMkLst>
            <pc:docMk/>
            <pc:sldMk cId="2456316606" sldId="288"/>
            <ac:picMk id="51" creationId="{B3229013-31D7-5E9F-BC89-4269A0C863B2}"/>
          </ac:picMkLst>
        </pc:picChg>
        <pc:cxnChg chg="add">
          <ac:chgData name="Wim Beyne" userId="93d59a85-ddd5-477b-82e3-fc53b9222531" providerId="ADAL" clId="{E733871C-681E-4ADD-A54D-CB74A86B56C1}" dt="2023-10-03T07:32:36.703" v="1525" actId="11529"/>
          <ac:cxnSpMkLst>
            <pc:docMk/>
            <pc:sldMk cId="2456316606" sldId="288"/>
            <ac:cxnSpMk id="16" creationId="{5546CF4B-AC93-D927-AC9E-0921B29DD955}"/>
          </ac:cxnSpMkLst>
        </pc:cxnChg>
        <pc:cxnChg chg="add mod">
          <ac:chgData name="Wim Beyne" userId="93d59a85-ddd5-477b-82e3-fc53b9222531" providerId="ADAL" clId="{E733871C-681E-4ADD-A54D-CB74A86B56C1}" dt="2023-10-03T07:35:05.795" v="1579" actId="1076"/>
          <ac:cxnSpMkLst>
            <pc:docMk/>
            <pc:sldMk cId="2456316606" sldId="288"/>
            <ac:cxnSpMk id="18" creationId="{EE6A4850-5B7D-97C3-936A-F837C9575931}"/>
          </ac:cxnSpMkLst>
        </pc:cxnChg>
        <pc:cxnChg chg="add mod">
          <ac:chgData name="Wim Beyne" userId="93d59a85-ddd5-477b-82e3-fc53b9222531" providerId="ADAL" clId="{E733871C-681E-4ADD-A54D-CB74A86B56C1}" dt="2023-10-03T07:35:15.861" v="1581" actId="14100"/>
          <ac:cxnSpMkLst>
            <pc:docMk/>
            <pc:sldMk cId="2456316606" sldId="288"/>
            <ac:cxnSpMk id="21" creationId="{0D92EFD0-FC9D-EF6E-E603-CBF5BE4D3F14}"/>
          </ac:cxnSpMkLst>
        </pc:cxnChg>
        <pc:cxnChg chg="add">
          <ac:chgData name="Wim Beyne" userId="93d59a85-ddd5-477b-82e3-fc53b9222531" providerId="ADAL" clId="{E733871C-681E-4ADD-A54D-CB74A86B56C1}" dt="2023-10-03T07:33:06.345" v="1530" actId="11529"/>
          <ac:cxnSpMkLst>
            <pc:docMk/>
            <pc:sldMk cId="2456316606" sldId="288"/>
            <ac:cxnSpMk id="24" creationId="{EAA5A5A8-DBF2-DC14-8F4C-449F08CDE706}"/>
          </ac:cxnSpMkLst>
        </pc:cxnChg>
        <pc:cxnChg chg="add mod">
          <ac:chgData name="Wim Beyne" userId="93d59a85-ddd5-477b-82e3-fc53b9222531" providerId="ADAL" clId="{E733871C-681E-4ADD-A54D-CB74A86B56C1}" dt="2023-10-03T07:33:20.595" v="1532" actId="1076"/>
          <ac:cxnSpMkLst>
            <pc:docMk/>
            <pc:sldMk cId="2456316606" sldId="288"/>
            <ac:cxnSpMk id="26" creationId="{8C96B882-5EB7-BA2D-0932-A28B587695F2}"/>
          </ac:cxnSpMkLst>
        </pc:cxnChg>
        <pc:cxnChg chg="add">
          <ac:chgData name="Wim Beyne" userId="93d59a85-ddd5-477b-82e3-fc53b9222531" providerId="ADAL" clId="{E733871C-681E-4ADD-A54D-CB74A86B56C1}" dt="2023-10-03T07:33:41.824" v="1542" actId="11529"/>
          <ac:cxnSpMkLst>
            <pc:docMk/>
            <pc:sldMk cId="2456316606" sldId="288"/>
            <ac:cxnSpMk id="31" creationId="{F2487DA9-9F19-467F-701D-AA9F96B2A401}"/>
          </ac:cxnSpMkLst>
        </pc:cxnChg>
        <pc:cxnChg chg="add mod">
          <ac:chgData name="Wim Beyne" userId="93d59a85-ddd5-477b-82e3-fc53b9222531" providerId="ADAL" clId="{E733871C-681E-4ADD-A54D-CB74A86B56C1}" dt="2023-10-03T07:33:49.571" v="1546" actId="14100"/>
          <ac:cxnSpMkLst>
            <pc:docMk/>
            <pc:sldMk cId="2456316606" sldId="288"/>
            <ac:cxnSpMk id="32" creationId="{E1E93702-DD3F-9264-DC13-E01CC9DAAE54}"/>
          </ac:cxnSpMkLst>
        </pc:cxnChg>
        <pc:cxnChg chg="add mod">
          <ac:chgData name="Wim Beyne" userId="93d59a85-ddd5-477b-82e3-fc53b9222531" providerId="ADAL" clId="{E733871C-681E-4ADD-A54D-CB74A86B56C1}" dt="2023-10-03T07:34:48.862" v="1566" actId="14100"/>
          <ac:cxnSpMkLst>
            <pc:docMk/>
            <pc:sldMk cId="2456316606" sldId="288"/>
            <ac:cxnSpMk id="38" creationId="{E9AE8975-DE83-D70F-E9AB-72C7BCA81520}"/>
          </ac:cxnSpMkLst>
        </pc:cxnChg>
      </pc:sldChg>
      <pc:sldChg chg="addSp delSp modSp add mod modAnim">
        <pc:chgData name="Wim Beyne" userId="93d59a85-ddd5-477b-82e3-fc53b9222531" providerId="ADAL" clId="{E733871C-681E-4ADD-A54D-CB74A86B56C1}" dt="2023-10-03T07:29:43.471" v="1431" actId="478"/>
        <pc:sldMkLst>
          <pc:docMk/>
          <pc:sldMk cId="3402443968" sldId="289"/>
        </pc:sldMkLst>
        <pc:spChg chg="mod">
          <ac:chgData name="Wim Beyne" userId="93d59a85-ddd5-477b-82e3-fc53b9222531" providerId="ADAL" clId="{E733871C-681E-4ADD-A54D-CB74A86B56C1}" dt="2023-10-03T07:25:01.093" v="1300" actId="20577"/>
          <ac:spMkLst>
            <pc:docMk/>
            <pc:sldMk cId="3402443968" sldId="289"/>
            <ac:spMk id="2" creationId="{E1A7C918-2C6F-A9AA-7EAB-8D5E85F88506}"/>
          </ac:spMkLst>
        </pc:spChg>
        <pc:spChg chg="mod">
          <ac:chgData name="Wim Beyne" userId="93d59a85-ddd5-477b-82e3-fc53b9222531" providerId="ADAL" clId="{E733871C-681E-4ADD-A54D-CB74A86B56C1}" dt="2023-10-03T07:25:09.065" v="1302" actId="20577"/>
          <ac:spMkLst>
            <pc:docMk/>
            <pc:sldMk cId="3402443968" sldId="289"/>
            <ac:spMk id="3" creationId="{9F04758C-A0C1-6BFD-9FBF-3CE0C11563B6}"/>
          </ac:spMkLst>
        </pc:spChg>
        <pc:spChg chg="mod topLvl">
          <ac:chgData name="Wim Beyne" userId="93d59a85-ddd5-477b-82e3-fc53b9222531" providerId="ADAL" clId="{E733871C-681E-4ADD-A54D-CB74A86B56C1}" dt="2023-10-03T07:29:43.471" v="1431" actId="478"/>
          <ac:spMkLst>
            <pc:docMk/>
            <pc:sldMk cId="3402443968" sldId="289"/>
            <ac:spMk id="6" creationId="{B3F63C1B-0C63-6E18-42A7-E88D649B3D9C}"/>
          </ac:spMkLst>
        </pc:spChg>
        <pc:spChg chg="add mod">
          <ac:chgData name="Wim Beyne" userId="93d59a85-ddd5-477b-82e3-fc53b9222531" providerId="ADAL" clId="{E733871C-681E-4ADD-A54D-CB74A86B56C1}" dt="2023-10-03T07:26:11.347" v="1346" actId="1076"/>
          <ac:spMkLst>
            <pc:docMk/>
            <pc:sldMk cId="3402443968" sldId="289"/>
            <ac:spMk id="13" creationId="{FB6543FB-0B40-3EB7-44AD-49B05F4590B4}"/>
          </ac:spMkLst>
        </pc:spChg>
        <pc:spChg chg="add mod">
          <ac:chgData name="Wim Beyne" userId="93d59a85-ddd5-477b-82e3-fc53b9222531" providerId="ADAL" clId="{E733871C-681E-4ADD-A54D-CB74A86B56C1}" dt="2023-10-03T07:26:23.311" v="1356" actId="20577"/>
          <ac:spMkLst>
            <pc:docMk/>
            <pc:sldMk cId="3402443968" sldId="289"/>
            <ac:spMk id="19" creationId="{7ADE766E-007F-7196-37DF-1F316F4584C0}"/>
          </ac:spMkLst>
        </pc:spChg>
        <pc:spChg chg="add mod">
          <ac:chgData name="Wim Beyne" userId="93d59a85-ddd5-477b-82e3-fc53b9222531" providerId="ADAL" clId="{E733871C-681E-4ADD-A54D-CB74A86B56C1}" dt="2023-10-03T07:27:24.461" v="1393" actId="114"/>
          <ac:spMkLst>
            <pc:docMk/>
            <pc:sldMk cId="3402443968" sldId="289"/>
            <ac:spMk id="26" creationId="{BACED005-3C06-D374-7D45-A10558680C4D}"/>
          </ac:spMkLst>
        </pc:spChg>
        <pc:grpChg chg="add del mod topLvl">
          <ac:chgData name="Wim Beyne" userId="93d59a85-ddd5-477b-82e3-fc53b9222531" providerId="ADAL" clId="{E733871C-681E-4ADD-A54D-CB74A86B56C1}" dt="2023-10-03T07:29:43.471" v="1431" actId="478"/>
          <ac:grpSpMkLst>
            <pc:docMk/>
            <pc:sldMk cId="3402443968" sldId="289"/>
            <ac:grpSpMk id="7" creationId="{C889CD27-3E92-5702-9719-F0C4CCD5630D}"/>
          </ac:grpSpMkLst>
        </pc:grpChg>
        <pc:grpChg chg="add del mod">
          <ac:chgData name="Wim Beyne" userId="93d59a85-ddd5-477b-82e3-fc53b9222531" providerId="ADAL" clId="{E733871C-681E-4ADD-A54D-CB74A86B56C1}" dt="2023-10-03T07:29:38.948" v="1427" actId="478"/>
          <ac:grpSpMkLst>
            <pc:docMk/>
            <pc:sldMk cId="3402443968" sldId="289"/>
            <ac:grpSpMk id="28" creationId="{67223A2C-00B7-2D90-FB81-2319C10E3532}"/>
          </ac:grpSpMkLst>
        </pc:grpChg>
        <pc:picChg chg="mod">
          <ac:chgData name="Wim Beyne" userId="93d59a85-ddd5-477b-82e3-fc53b9222531" providerId="ADAL" clId="{E733871C-681E-4ADD-A54D-CB74A86B56C1}" dt="2023-10-03T07:26:40.859" v="1361" actId="14100"/>
          <ac:picMkLst>
            <pc:docMk/>
            <pc:sldMk cId="3402443968" sldId="289"/>
            <ac:picMk id="5" creationId="{4491AB54-AD4D-9516-6826-B3CED488C816}"/>
          </ac:picMkLst>
        </pc:picChg>
        <pc:picChg chg="del mod">
          <ac:chgData name="Wim Beyne" userId="93d59a85-ddd5-477b-82e3-fc53b9222531" providerId="ADAL" clId="{E733871C-681E-4ADD-A54D-CB74A86B56C1}" dt="2023-10-03T07:29:37.754" v="1426" actId="478"/>
          <ac:picMkLst>
            <pc:docMk/>
            <pc:sldMk cId="3402443968" sldId="289"/>
            <ac:picMk id="12" creationId="{1D0CD97D-D716-6ED0-11FE-8463C899F356}"/>
          </ac:picMkLst>
        </pc:picChg>
        <pc:picChg chg="del mod topLvl">
          <ac:chgData name="Wim Beyne" userId="93d59a85-ddd5-477b-82e3-fc53b9222531" providerId="ADAL" clId="{E733871C-681E-4ADD-A54D-CB74A86B56C1}" dt="2023-10-03T07:29:43.471" v="1431" actId="478"/>
          <ac:picMkLst>
            <pc:docMk/>
            <pc:sldMk cId="3402443968" sldId="289"/>
            <ac:picMk id="14" creationId="{958438CA-A0B2-9085-33BE-F9A2B247FC03}"/>
          </ac:picMkLst>
        </pc:picChg>
        <pc:picChg chg="del mod">
          <ac:chgData name="Wim Beyne" userId="93d59a85-ddd5-477b-82e3-fc53b9222531" providerId="ADAL" clId="{E733871C-681E-4ADD-A54D-CB74A86B56C1}" dt="2023-10-03T07:29:39.971" v="1428" actId="478"/>
          <ac:picMkLst>
            <pc:docMk/>
            <pc:sldMk cId="3402443968" sldId="289"/>
            <ac:picMk id="15" creationId="{B46CD5F9-7C20-8771-90E2-26A31BA1912E}"/>
          </ac:picMkLst>
        </pc:picChg>
        <pc:picChg chg="del mod">
          <ac:chgData name="Wim Beyne" userId="93d59a85-ddd5-477b-82e3-fc53b9222531" providerId="ADAL" clId="{E733871C-681E-4ADD-A54D-CB74A86B56C1}" dt="2023-10-03T07:29:40.991" v="1429" actId="478"/>
          <ac:picMkLst>
            <pc:docMk/>
            <pc:sldMk cId="3402443968" sldId="289"/>
            <ac:picMk id="16" creationId="{C292BFEE-223C-F359-DD1C-2FED9BD5B4DB}"/>
          </ac:picMkLst>
        </pc:picChg>
        <pc:picChg chg="del mod">
          <ac:chgData name="Wim Beyne" userId="93d59a85-ddd5-477b-82e3-fc53b9222531" providerId="ADAL" clId="{E733871C-681E-4ADD-A54D-CB74A86B56C1}" dt="2023-10-03T07:29:41.999" v="1430" actId="478"/>
          <ac:picMkLst>
            <pc:docMk/>
            <pc:sldMk cId="3402443968" sldId="289"/>
            <ac:picMk id="17" creationId="{D9F14DCB-FE13-1BD8-760A-CA85CA567B21}"/>
          </ac:picMkLst>
        </pc:picChg>
        <pc:picChg chg="del mod">
          <ac:chgData name="Wim Beyne" userId="93d59a85-ddd5-477b-82e3-fc53b9222531" providerId="ADAL" clId="{E733871C-681E-4ADD-A54D-CB74A86B56C1}" dt="2023-10-03T07:28:42.064" v="1414" actId="478"/>
          <ac:picMkLst>
            <pc:docMk/>
            <pc:sldMk cId="3402443968" sldId="289"/>
            <ac:picMk id="18" creationId="{BC8C73B2-02F1-B927-C98F-7421C4A85D57}"/>
          </ac:picMkLst>
        </pc:picChg>
        <pc:picChg chg="add del mod topLvl">
          <ac:chgData name="Wim Beyne" userId="93d59a85-ddd5-477b-82e3-fc53b9222531" providerId="ADAL" clId="{E733871C-681E-4ADD-A54D-CB74A86B56C1}" dt="2023-10-03T07:29:38.948" v="1427" actId="478"/>
          <ac:picMkLst>
            <pc:docMk/>
            <pc:sldMk cId="3402443968" sldId="289"/>
            <ac:picMk id="27" creationId="{8B3C6C36-7E22-C68A-7186-8677B29DDCDC}"/>
          </ac:picMkLst>
        </pc:picChg>
        <pc:cxnChg chg="add del">
          <ac:chgData name="Wim Beyne" userId="93d59a85-ddd5-477b-82e3-fc53b9222531" providerId="ADAL" clId="{E733871C-681E-4ADD-A54D-CB74A86B56C1}" dt="2023-10-03T07:25:39.878" v="1307" actId="478"/>
          <ac:cxnSpMkLst>
            <pc:docMk/>
            <pc:sldMk cId="3402443968" sldId="289"/>
            <ac:cxnSpMk id="9" creationId="{AFB1CBCA-B2BE-06DD-4778-85E484A24A10}"/>
          </ac:cxnSpMkLst>
        </pc:cxnChg>
        <pc:cxnChg chg="add">
          <ac:chgData name="Wim Beyne" userId="93d59a85-ddd5-477b-82e3-fc53b9222531" providerId="ADAL" clId="{E733871C-681E-4ADD-A54D-CB74A86B56C1}" dt="2023-10-03T07:25:46.527" v="1308" actId="11529"/>
          <ac:cxnSpMkLst>
            <pc:docMk/>
            <pc:sldMk cId="3402443968" sldId="289"/>
            <ac:cxnSpMk id="11" creationId="{A9A29812-32CA-1A50-54EE-8C0742AA90E3}"/>
          </ac:cxnSpMkLst>
        </pc:cxnChg>
        <pc:cxnChg chg="add mod">
          <ac:chgData name="Wim Beyne" userId="93d59a85-ddd5-477b-82e3-fc53b9222531" providerId="ADAL" clId="{E733871C-681E-4ADD-A54D-CB74A86B56C1}" dt="2023-10-03T07:26:33.055" v="1360" actId="14100"/>
          <ac:cxnSpMkLst>
            <pc:docMk/>
            <pc:sldMk cId="3402443968" sldId="289"/>
            <ac:cxnSpMk id="20" creationId="{922CF1A7-A450-A747-1984-BA30D35A46C5}"/>
          </ac:cxnSpMkLst>
        </pc:cxnChg>
        <pc:cxnChg chg="add mod">
          <ac:chgData name="Wim Beyne" userId="93d59a85-ddd5-477b-82e3-fc53b9222531" providerId="ADAL" clId="{E733871C-681E-4ADD-A54D-CB74A86B56C1}" dt="2023-10-03T07:26:56.929" v="1364" actId="14100"/>
          <ac:cxnSpMkLst>
            <pc:docMk/>
            <pc:sldMk cId="3402443968" sldId="289"/>
            <ac:cxnSpMk id="24" creationId="{EE913BA9-E494-E6B7-2746-09B5844694FB}"/>
          </ac:cxnSpMkLst>
        </pc:cxnChg>
      </pc:sldChg>
      <pc:sldChg chg="addSp delSp modSp add mod modAnim">
        <pc:chgData name="Wim Beyne" userId="93d59a85-ddd5-477b-82e3-fc53b9222531" providerId="ADAL" clId="{E733871C-681E-4ADD-A54D-CB74A86B56C1}" dt="2023-10-03T07:36:54.211" v="1602"/>
        <pc:sldMkLst>
          <pc:docMk/>
          <pc:sldMk cId="2414799497" sldId="290"/>
        </pc:sldMkLst>
        <pc:spChg chg="mod">
          <ac:chgData name="Wim Beyne" userId="93d59a85-ddd5-477b-82e3-fc53b9222531" providerId="ADAL" clId="{E733871C-681E-4ADD-A54D-CB74A86B56C1}" dt="2023-10-03T07:29:54.438" v="1445" actId="20577"/>
          <ac:spMkLst>
            <pc:docMk/>
            <pc:sldMk cId="2414799497" sldId="290"/>
            <ac:spMk id="2" creationId="{E1A7C918-2C6F-A9AA-7EAB-8D5E85F88506}"/>
          </ac:spMkLst>
        </pc:spChg>
        <pc:spChg chg="add mod">
          <ac:chgData name="Wim Beyne" userId="93d59a85-ddd5-477b-82e3-fc53b9222531" providerId="ADAL" clId="{E733871C-681E-4ADD-A54D-CB74A86B56C1}" dt="2023-10-03T07:30:25.717" v="1483" actId="1076"/>
          <ac:spMkLst>
            <pc:docMk/>
            <pc:sldMk cId="2414799497" sldId="290"/>
            <ac:spMk id="8" creationId="{88CEED68-5235-21EB-1613-AF083790068D}"/>
          </ac:spMkLst>
        </pc:spChg>
        <pc:picChg chg="add del mod">
          <ac:chgData name="Wim Beyne" userId="93d59a85-ddd5-477b-82e3-fc53b9222531" providerId="ADAL" clId="{E733871C-681E-4ADD-A54D-CB74A86B56C1}" dt="2023-10-03T07:36:22.608" v="1596" actId="478"/>
          <ac:picMkLst>
            <pc:docMk/>
            <pc:sldMk cId="2414799497" sldId="290"/>
            <ac:picMk id="9" creationId="{05D7DCD5-16CE-40CB-8F72-415366C463AC}"/>
          </ac:picMkLst>
        </pc:picChg>
        <pc:picChg chg="add mod">
          <ac:chgData name="Wim Beyne" userId="93d59a85-ddd5-477b-82e3-fc53b9222531" providerId="ADAL" clId="{E733871C-681E-4ADD-A54D-CB74A86B56C1}" dt="2023-10-03T07:36:36.943" v="1599" actId="1076"/>
          <ac:picMkLst>
            <pc:docMk/>
            <pc:sldMk cId="2414799497" sldId="290"/>
            <ac:picMk id="10" creationId="{355EEA45-97E1-1357-AB80-6F3AB8DA8CB4}"/>
          </ac:picMkLst>
        </pc:picChg>
        <pc:picChg chg="add mod">
          <ac:chgData name="Wim Beyne" userId="93d59a85-ddd5-477b-82e3-fc53b9222531" providerId="ADAL" clId="{E733871C-681E-4ADD-A54D-CB74A86B56C1}" dt="2023-10-03T07:36:32.503" v="1598" actId="1076"/>
          <ac:picMkLst>
            <pc:docMk/>
            <pc:sldMk cId="2414799497" sldId="290"/>
            <ac:picMk id="18" creationId="{3DA16BF4-624A-391A-5D15-83F0B3FAB916}"/>
          </ac:picMkLst>
        </pc:picChg>
      </pc:sldChg>
      <pc:sldChg chg="addSp delSp modSp new mod">
        <pc:chgData name="Wim Beyne" userId="93d59a85-ddd5-477b-82e3-fc53b9222531" providerId="ADAL" clId="{E733871C-681E-4ADD-A54D-CB74A86B56C1}" dt="2023-10-03T07:42:25.301" v="1672" actId="1076"/>
        <pc:sldMkLst>
          <pc:docMk/>
          <pc:sldMk cId="2041418310" sldId="291"/>
        </pc:sldMkLst>
        <pc:spChg chg="del mod">
          <ac:chgData name="Wim Beyne" userId="93d59a85-ddd5-477b-82e3-fc53b9222531" providerId="ADAL" clId="{E733871C-681E-4ADD-A54D-CB74A86B56C1}" dt="2023-10-03T07:37:45.546" v="1610" actId="478"/>
          <ac:spMkLst>
            <pc:docMk/>
            <pc:sldMk cId="2041418310" sldId="291"/>
            <ac:spMk id="2" creationId="{EAE9D951-0E17-58CD-84DD-0CA1B8A88972}"/>
          </ac:spMkLst>
        </pc:spChg>
        <pc:spChg chg="del">
          <ac:chgData name="Wim Beyne" userId="93d59a85-ddd5-477b-82e3-fc53b9222531" providerId="ADAL" clId="{E733871C-681E-4ADD-A54D-CB74A86B56C1}" dt="2023-10-03T07:37:59.361" v="1626" actId="478"/>
          <ac:spMkLst>
            <pc:docMk/>
            <pc:sldMk cId="2041418310" sldId="291"/>
            <ac:spMk id="3" creationId="{FF351927-E3BB-3911-572B-136BFF9B896D}"/>
          </ac:spMkLst>
        </pc:spChg>
        <pc:spChg chg="add del mod">
          <ac:chgData name="Wim Beyne" userId="93d59a85-ddd5-477b-82e3-fc53b9222531" providerId="ADAL" clId="{E733871C-681E-4ADD-A54D-CB74A86B56C1}" dt="2023-10-03T07:38:06.342" v="1628" actId="478"/>
          <ac:spMkLst>
            <pc:docMk/>
            <pc:sldMk cId="2041418310" sldId="291"/>
            <ac:spMk id="5" creationId="{017CA623-21C6-400C-EC04-7CCFA8D099A6}"/>
          </ac:spMkLst>
        </pc:spChg>
        <pc:spChg chg="add mod">
          <ac:chgData name="Wim Beyne" userId="93d59a85-ddd5-477b-82e3-fc53b9222531" providerId="ADAL" clId="{E733871C-681E-4ADD-A54D-CB74A86B56C1}" dt="2023-10-03T07:40:11.049" v="1634" actId="1076"/>
          <ac:spMkLst>
            <pc:docMk/>
            <pc:sldMk cId="2041418310" sldId="291"/>
            <ac:spMk id="6" creationId="{837E2AF3-E448-2B74-D2AE-1B94E11A6A93}"/>
          </ac:spMkLst>
        </pc:spChg>
        <pc:spChg chg="add mod">
          <ac:chgData name="Wim Beyne" userId="93d59a85-ddd5-477b-82e3-fc53b9222531" providerId="ADAL" clId="{E733871C-681E-4ADD-A54D-CB74A86B56C1}" dt="2023-10-03T07:37:52.506" v="1624" actId="20577"/>
          <ac:spMkLst>
            <pc:docMk/>
            <pc:sldMk cId="2041418310" sldId="291"/>
            <ac:spMk id="8" creationId="{A524E8FF-C0EA-5401-4AEC-7B644BA68793}"/>
          </ac:spMkLst>
        </pc:spChg>
        <pc:spChg chg="add mod">
          <ac:chgData name="Wim Beyne" userId="93d59a85-ddd5-477b-82e3-fc53b9222531" providerId="ADAL" clId="{E733871C-681E-4ADD-A54D-CB74A86B56C1}" dt="2023-10-03T07:41:36.666" v="1647" actId="207"/>
          <ac:spMkLst>
            <pc:docMk/>
            <pc:sldMk cId="2041418310" sldId="291"/>
            <ac:spMk id="9" creationId="{BDA2E2EB-E8EE-6A16-4A41-AB46486D4735}"/>
          </ac:spMkLst>
        </pc:spChg>
        <pc:spChg chg="add mod">
          <ac:chgData name="Wim Beyne" userId="93d59a85-ddd5-477b-82e3-fc53b9222531" providerId="ADAL" clId="{E733871C-681E-4ADD-A54D-CB74A86B56C1}" dt="2023-10-03T07:40:08.125" v="1633" actId="1076"/>
          <ac:spMkLst>
            <pc:docMk/>
            <pc:sldMk cId="2041418310" sldId="291"/>
            <ac:spMk id="10" creationId="{3AEB37C2-E86D-2923-A5E2-11824DFEEAFB}"/>
          </ac:spMkLst>
        </pc:spChg>
        <pc:spChg chg="add mod">
          <ac:chgData name="Wim Beyne" userId="93d59a85-ddd5-477b-82e3-fc53b9222531" providerId="ADAL" clId="{E733871C-681E-4ADD-A54D-CB74A86B56C1}" dt="2023-10-03T07:41:36.666" v="1647" actId="207"/>
          <ac:spMkLst>
            <pc:docMk/>
            <pc:sldMk cId="2041418310" sldId="291"/>
            <ac:spMk id="11" creationId="{3549BE59-E3ED-7997-1420-787D0350D2F2}"/>
          </ac:spMkLst>
        </pc:spChg>
        <pc:spChg chg="add mod">
          <ac:chgData name="Wim Beyne" userId="93d59a85-ddd5-477b-82e3-fc53b9222531" providerId="ADAL" clId="{E733871C-681E-4ADD-A54D-CB74A86B56C1}" dt="2023-10-03T07:40:08.125" v="1633" actId="1076"/>
          <ac:spMkLst>
            <pc:docMk/>
            <pc:sldMk cId="2041418310" sldId="291"/>
            <ac:spMk id="12" creationId="{C0A24904-28C5-C729-22F2-FC5BF4C6DEE2}"/>
          </ac:spMkLst>
        </pc:spChg>
        <pc:spChg chg="add mod">
          <ac:chgData name="Wim Beyne" userId="93d59a85-ddd5-477b-82e3-fc53b9222531" providerId="ADAL" clId="{E733871C-681E-4ADD-A54D-CB74A86B56C1}" dt="2023-10-03T07:41:36.666" v="1647" actId="207"/>
          <ac:spMkLst>
            <pc:docMk/>
            <pc:sldMk cId="2041418310" sldId="291"/>
            <ac:spMk id="13" creationId="{89FF7051-62AD-446F-B40F-36B4E4BB74F8}"/>
          </ac:spMkLst>
        </pc:spChg>
        <pc:spChg chg="add mod">
          <ac:chgData name="Wim Beyne" userId="93d59a85-ddd5-477b-82e3-fc53b9222531" providerId="ADAL" clId="{E733871C-681E-4ADD-A54D-CB74A86B56C1}" dt="2023-10-03T07:41:36.666" v="1647" actId="207"/>
          <ac:spMkLst>
            <pc:docMk/>
            <pc:sldMk cId="2041418310" sldId="291"/>
            <ac:spMk id="14" creationId="{D7CC6AF9-AEBF-03C5-E45D-C5B68EACF554}"/>
          </ac:spMkLst>
        </pc:spChg>
        <pc:spChg chg="add mod">
          <ac:chgData name="Wim Beyne" userId="93d59a85-ddd5-477b-82e3-fc53b9222531" providerId="ADAL" clId="{E733871C-681E-4ADD-A54D-CB74A86B56C1}" dt="2023-10-03T07:40:08.125" v="1633" actId="1076"/>
          <ac:spMkLst>
            <pc:docMk/>
            <pc:sldMk cId="2041418310" sldId="291"/>
            <ac:spMk id="20" creationId="{74AE4ACA-EB75-DA24-4D9B-CAD7E9CBF7EB}"/>
          </ac:spMkLst>
        </pc:spChg>
        <pc:spChg chg="add mod">
          <ac:chgData name="Wim Beyne" userId="93d59a85-ddd5-477b-82e3-fc53b9222531" providerId="ADAL" clId="{E733871C-681E-4ADD-A54D-CB74A86B56C1}" dt="2023-10-03T07:40:28.815" v="1640" actId="1076"/>
          <ac:spMkLst>
            <pc:docMk/>
            <pc:sldMk cId="2041418310" sldId="291"/>
            <ac:spMk id="23" creationId="{5AAB50D2-5227-C71E-C97A-60473E683BE9}"/>
          </ac:spMkLst>
        </pc:spChg>
        <pc:spChg chg="add mod">
          <ac:chgData name="Wim Beyne" userId="93d59a85-ddd5-477b-82e3-fc53b9222531" providerId="ADAL" clId="{E733871C-681E-4ADD-A54D-CB74A86B56C1}" dt="2023-10-03T07:40:08.125" v="1633" actId="1076"/>
          <ac:spMkLst>
            <pc:docMk/>
            <pc:sldMk cId="2041418310" sldId="291"/>
            <ac:spMk id="24" creationId="{AF010DE0-2566-BC74-B254-0BBD0937D911}"/>
          </ac:spMkLst>
        </pc:spChg>
        <pc:spChg chg="add mod">
          <ac:chgData name="Wim Beyne" userId="93d59a85-ddd5-477b-82e3-fc53b9222531" providerId="ADAL" clId="{E733871C-681E-4ADD-A54D-CB74A86B56C1}" dt="2023-10-03T07:40:25.890" v="1639" actId="1076"/>
          <ac:spMkLst>
            <pc:docMk/>
            <pc:sldMk cId="2041418310" sldId="291"/>
            <ac:spMk id="26" creationId="{7060C96D-BC36-5626-2EC2-83DE730A3CCA}"/>
          </ac:spMkLst>
        </pc:spChg>
        <pc:spChg chg="add mod">
          <ac:chgData name="Wim Beyne" userId="93d59a85-ddd5-477b-82e3-fc53b9222531" providerId="ADAL" clId="{E733871C-681E-4ADD-A54D-CB74A86B56C1}" dt="2023-10-03T07:42:25.301" v="1672" actId="1076"/>
          <ac:spMkLst>
            <pc:docMk/>
            <pc:sldMk cId="2041418310" sldId="291"/>
            <ac:spMk id="42" creationId="{F6C116BE-28D8-7E8C-DC95-80007D0D592B}"/>
          </ac:spMkLst>
        </pc:spChg>
        <pc:picChg chg="add mod">
          <ac:chgData name="Wim Beyne" userId="93d59a85-ddd5-477b-82e3-fc53b9222531" providerId="ADAL" clId="{E733871C-681E-4ADD-A54D-CB74A86B56C1}" dt="2023-10-03T07:40:08.125" v="1633" actId="1076"/>
          <ac:picMkLst>
            <pc:docMk/>
            <pc:sldMk cId="2041418310" sldId="291"/>
            <ac:picMk id="27" creationId="{F5C826F3-466D-CF5D-51D3-BBCDC31F045F}"/>
          </ac:picMkLst>
        </pc:picChg>
        <pc:picChg chg="add mod">
          <ac:chgData name="Wim Beyne" userId="93d59a85-ddd5-477b-82e3-fc53b9222531" providerId="ADAL" clId="{E733871C-681E-4ADD-A54D-CB74A86B56C1}" dt="2023-10-03T07:40:08.125" v="1633" actId="1076"/>
          <ac:picMkLst>
            <pc:docMk/>
            <pc:sldMk cId="2041418310" sldId="291"/>
            <ac:picMk id="28" creationId="{CAF56347-0605-FAF1-2AA1-3C6BA591AB28}"/>
          </ac:picMkLst>
        </pc:picChg>
        <pc:picChg chg="add mod">
          <ac:chgData name="Wim Beyne" userId="93d59a85-ddd5-477b-82e3-fc53b9222531" providerId="ADAL" clId="{E733871C-681E-4ADD-A54D-CB74A86B56C1}" dt="2023-10-03T07:40:08.125" v="1633" actId="1076"/>
          <ac:picMkLst>
            <pc:docMk/>
            <pc:sldMk cId="2041418310" sldId="291"/>
            <ac:picMk id="29" creationId="{8B108681-53FC-2D60-ED00-0A78602150DC}"/>
          </ac:picMkLst>
        </pc:picChg>
        <pc:picChg chg="add mod">
          <ac:chgData name="Wim Beyne" userId="93d59a85-ddd5-477b-82e3-fc53b9222531" providerId="ADAL" clId="{E733871C-681E-4ADD-A54D-CB74A86B56C1}" dt="2023-10-03T07:40:08.125" v="1633" actId="1076"/>
          <ac:picMkLst>
            <pc:docMk/>
            <pc:sldMk cId="2041418310" sldId="291"/>
            <ac:picMk id="30" creationId="{DBE5B28E-72D7-62CA-374A-A7CF522D3F10}"/>
          </ac:picMkLst>
        </pc:picChg>
        <pc:picChg chg="add mod">
          <ac:chgData name="Wim Beyne" userId="93d59a85-ddd5-477b-82e3-fc53b9222531" providerId="ADAL" clId="{E733871C-681E-4ADD-A54D-CB74A86B56C1}" dt="2023-10-03T07:40:08.125" v="1633" actId="1076"/>
          <ac:picMkLst>
            <pc:docMk/>
            <pc:sldMk cId="2041418310" sldId="291"/>
            <ac:picMk id="31" creationId="{89B18253-A63C-AAC8-C6B5-6E80465723FE}"/>
          </ac:picMkLst>
        </pc:picChg>
        <pc:picChg chg="add mod">
          <ac:chgData name="Wim Beyne" userId="93d59a85-ddd5-477b-82e3-fc53b9222531" providerId="ADAL" clId="{E733871C-681E-4ADD-A54D-CB74A86B56C1}" dt="2023-10-03T07:40:08.125" v="1633" actId="1076"/>
          <ac:picMkLst>
            <pc:docMk/>
            <pc:sldMk cId="2041418310" sldId="291"/>
            <ac:picMk id="32" creationId="{C5BE582D-9D1D-06D6-8BE9-3285FE963CB7}"/>
          </ac:picMkLst>
        </pc:picChg>
        <pc:picChg chg="add mod">
          <ac:chgData name="Wim Beyne" userId="93d59a85-ddd5-477b-82e3-fc53b9222531" providerId="ADAL" clId="{E733871C-681E-4ADD-A54D-CB74A86B56C1}" dt="2023-10-03T07:40:08.125" v="1633" actId="1076"/>
          <ac:picMkLst>
            <pc:docMk/>
            <pc:sldMk cId="2041418310" sldId="291"/>
            <ac:picMk id="33" creationId="{256FD67F-BC5B-5CEF-D2F9-CEEC7FC4BCCA}"/>
          </ac:picMkLst>
        </pc:picChg>
        <pc:picChg chg="add mod">
          <ac:chgData name="Wim Beyne" userId="93d59a85-ddd5-477b-82e3-fc53b9222531" providerId="ADAL" clId="{E733871C-681E-4ADD-A54D-CB74A86B56C1}" dt="2023-10-03T07:40:08.125" v="1633" actId="1076"/>
          <ac:picMkLst>
            <pc:docMk/>
            <pc:sldMk cId="2041418310" sldId="291"/>
            <ac:picMk id="34" creationId="{7AA0A19F-70AC-2310-7E3F-0FDBB1102DFA}"/>
          </ac:picMkLst>
        </pc:picChg>
        <pc:cxnChg chg="add mod">
          <ac:chgData name="Wim Beyne" userId="93d59a85-ddd5-477b-82e3-fc53b9222531" providerId="ADAL" clId="{E733871C-681E-4ADD-A54D-CB74A86B56C1}" dt="2023-10-03T07:40:08.125" v="1633" actId="1076"/>
          <ac:cxnSpMkLst>
            <pc:docMk/>
            <pc:sldMk cId="2041418310" sldId="291"/>
            <ac:cxnSpMk id="15" creationId="{1CD58142-2B24-0F69-5626-20A770F99782}"/>
          </ac:cxnSpMkLst>
        </pc:cxnChg>
        <pc:cxnChg chg="add mod">
          <ac:chgData name="Wim Beyne" userId="93d59a85-ddd5-477b-82e3-fc53b9222531" providerId="ADAL" clId="{E733871C-681E-4ADD-A54D-CB74A86B56C1}" dt="2023-10-03T07:40:08.125" v="1633" actId="1076"/>
          <ac:cxnSpMkLst>
            <pc:docMk/>
            <pc:sldMk cId="2041418310" sldId="291"/>
            <ac:cxnSpMk id="16" creationId="{9BDAAFF2-14B5-357D-540D-897BBE525DF9}"/>
          </ac:cxnSpMkLst>
        </pc:cxnChg>
        <pc:cxnChg chg="add mod">
          <ac:chgData name="Wim Beyne" userId="93d59a85-ddd5-477b-82e3-fc53b9222531" providerId="ADAL" clId="{E733871C-681E-4ADD-A54D-CB74A86B56C1}" dt="2023-10-03T07:40:08.125" v="1633" actId="1076"/>
          <ac:cxnSpMkLst>
            <pc:docMk/>
            <pc:sldMk cId="2041418310" sldId="291"/>
            <ac:cxnSpMk id="17" creationId="{A519C781-8BEE-55C8-45C9-FB2B9AC31F1E}"/>
          </ac:cxnSpMkLst>
        </pc:cxnChg>
        <pc:cxnChg chg="add mod">
          <ac:chgData name="Wim Beyne" userId="93d59a85-ddd5-477b-82e3-fc53b9222531" providerId="ADAL" clId="{E733871C-681E-4ADD-A54D-CB74A86B56C1}" dt="2023-10-03T07:40:08.125" v="1633" actId="1076"/>
          <ac:cxnSpMkLst>
            <pc:docMk/>
            <pc:sldMk cId="2041418310" sldId="291"/>
            <ac:cxnSpMk id="18" creationId="{1DC71BF7-909B-C023-78B4-28B5AC7AE1FC}"/>
          </ac:cxnSpMkLst>
        </pc:cxnChg>
        <pc:cxnChg chg="add mod">
          <ac:chgData name="Wim Beyne" userId="93d59a85-ddd5-477b-82e3-fc53b9222531" providerId="ADAL" clId="{E733871C-681E-4ADD-A54D-CB74A86B56C1}" dt="2023-10-03T07:40:08.125" v="1633" actId="1076"/>
          <ac:cxnSpMkLst>
            <pc:docMk/>
            <pc:sldMk cId="2041418310" sldId="291"/>
            <ac:cxnSpMk id="19" creationId="{4C317094-46D1-2EC8-CFE4-E36B938AE899}"/>
          </ac:cxnSpMkLst>
        </pc:cxnChg>
        <pc:cxnChg chg="add mod">
          <ac:chgData name="Wim Beyne" userId="93d59a85-ddd5-477b-82e3-fc53b9222531" providerId="ADAL" clId="{E733871C-681E-4ADD-A54D-CB74A86B56C1}" dt="2023-10-03T07:40:08.125" v="1633" actId="1076"/>
          <ac:cxnSpMkLst>
            <pc:docMk/>
            <pc:sldMk cId="2041418310" sldId="291"/>
            <ac:cxnSpMk id="21" creationId="{C6EE0089-FA2C-2758-F3B1-350AAB88829F}"/>
          </ac:cxnSpMkLst>
        </pc:cxnChg>
        <pc:cxnChg chg="add mod">
          <ac:chgData name="Wim Beyne" userId="93d59a85-ddd5-477b-82e3-fc53b9222531" providerId="ADAL" clId="{E733871C-681E-4ADD-A54D-CB74A86B56C1}" dt="2023-10-03T07:40:08.125" v="1633" actId="1076"/>
          <ac:cxnSpMkLst>
            <pc:docMk/>
            <pc:sldMk cId="2041418310" sldId="291"/>
            <ac:cxnSpMk id="22" creationId="{B29F0E70-DA45-EA9D-63FF-C487C08F4E87}"/>
          </ac:cxnSpMkLst>
        </pc:cxnChg>
        <pc:cxnChg chg="add mod">
          <ac:chgData name="Wim Beyne" userId="93d59a85-ddd5-477b-82e3-fc53b9222531" providerId="ADAL" clId="{E733871C-681E-4ADD-A54D-CB74A86B56C1}" dt="2023-10-03T07:40:25.890" v="1639" actId="1076"/>
          <ac:cxnSpMkLst>
            <pc:docMk/>
            <pc:sldMk cId="2041418310" sldId="291"/>
            <ac:cxnSpMk id="25" creationId="{866EF3C0-C604-D287-748F-D87E8331321D}"/>
          </ac:cxnSpMkLst>
        </pc:cxnChg>
      </pc:sldChg>
      <pc:sldChg chg="addSp modSp add mod">
        <pc:chgData name="Wim Beyne" userId="93d59a85-ddd5-477b-82e3-fc53b9222531" providerId="ADAL" clId="{E733871C-681E-4ADD-A54D-CB74A86B56C1}" dt="2023-10-03T07:43:08.489" v="1684" actId="1076"/>
        <pc:sldMkLst>
          <pc:docMk/>
          <pc:sldMk cId="3469899168" sldId="292"/>
        </pc:sldMkLst>
        <pc:spChg chg="add mod">
          <ac:chgData name="Wim Beyne" userId="93d59a85-ddd5-477b-82e3-fc53b9222531" providerId="ADAL" clId="{E733871C-681E-4ADD-A54D-CB74A86B56C1}" dt="2023-10-03T07:43:08.489" v="1684" actId="1076"/>
          <ac:spMkLst>
            <pc:docMk/>
            <pc:sldMk cId="3469899168" sldId="292"/>
            <ac:spMk id="2" creationId="{141845DD-8A21-67BD-F926-F33A87117130}"/>
          </ac:spMkLst>
        </pc:spChg>
        <pc:spChg chg="mod">
          <ac:chgData name="Wim Beyne" userId="93d59a85-ddd5-477b-82e3-fc53b9222531" providerId="ADAL" clId="{E733871C-681E-4ADD-A54D-CB74A86B56C1}" dt="2023-10-03T07:43:00.577" v="1682" actId="207"/>
          <ac:spMkLst>
            <pc:docMk/>
            <pc:sldMk cId="3469899168" sldId="292"/>
            <ac:spMk id="9" creationId="{BDA2E2EB-E8EE-6A16-4A41-AB46486D4735}"/>
          </ac:spMkLst>
        </pc:spChg>
        <pc:spChg chg="mod">
          <ac:chgData name="Wim Beyne" userId="93d59a85-ddd5-477b-82e3-fc53b9222531" providerId="ADAL" clId="{E733871C-681E-4ADD-A54D-CB74A86B56C1}" dt="2023-10-03T07:43:07.870" v="1683" actId="207"/>
          <ac:spMkLst>
            <pc:docMk/>
            <pc:sldMk cId="3469899168" sldId="292"/>
            <ac:spMk id="10" creationId="{3AEB37C2-E86D-2923-A5E2-11824DFEEAFB}"/>
          </ac:spMkLst>
        </pc:spChg>
        <pc:spChg chg="mod">
          <ac:chgData name="Wim Beyne" userId="93d59a85-ddd5-477b-82e3-fc53b9222531" providerId="ADAL" clId="{E733871C-681E-4ADD-A54D-CB74A86B56C1}" dt="2023-10-03T07:43:07.870" v="1683" actId="207"/>
          <ac:spMkLst>
            <pc:docMk/>
            <pc:sldMk cId="3469899168" sldId="292"/>
            <ac:spMk id="11" creationId="{3549BE59-E3ED-7997-1420-787D0350D2F2}"/>
          </ac:spMkLst>
        </pc:spChg>
        <pc:spChg chg="mod">
          <ac:chgData name="Wim Beyne" userId="93d59a85-ddd5-477b-82e3-fc53b9222531" providerId="ADAL" clId="{E733871C-681E-4ADD-A54D-CB74A86B56C1}" dt="2023-10-03T07:43:00.577" v="1682" actId="207"/>
          <ac:spMkLst>
            <pc:docMk/>
            <pc:sldMk cId="3469899168" sldId="292"/>
            <ac:spMk id="13" creationId="{89FF7051-62AD-446F-B40F-36B4E4BB74F8}"/>
          </ac:spMkLst>
        </pc:spChg>
        <pc:spChg chg="mod">
          <ac:chgData name="Wim Beyne" userId="93d59a85-ddd5-477b-82e3-fc53b9222531" providerId="ADAL" clId="{E733871C-681E-4ADD-A54D-CB74A86B56C1}" dt="2023-10-03T07:43:07.870" v="1683" actId="207"/>
          <ac:spMkLst>
            <pc:docMk/>
            <pc:sldMk cId="3469899168" sldId="292"/>
            <ac:spMk id="14" creationId="{D7CC6AF9-AEBF-03C5-E45D-C5B68EACF554}"/>
          </ac:spMkLst>
        </pc:spChg>
      </pc:sldChg>
      <pc:sldChg chg="addSp modSp add mod">
        <pc:chgData name="Wim Beyne" userId="93d59a85-ddd5-477b-82e3-fc53b9222531" providerId="ADAL" clId="{E733871C-681E-4ADD-A54D-CB74A86B56C1}" dt="2023-10-03T07:58:48.490" v="2017" actId="208"/>
        <pc:sldMkLst>
          <pc:docMk/>
          <pc:sldMk cId="4060582688" sldId="293"/>
        </pc:sldMkLst>
        <pc:spChg chg="add mod">
          <ac:chgData name="Wim Beyne" userId="93d59a85-ddd5-477b-82e3-fc53b9222531" providerId="ADAL" clId="{E733871C-681E-4ADD-A54D-CB74A86B56C1}" dt="2023-10-03T07:43:51.699" v="1691" actId="207"/>
          <ac:spMkLst>
            <pc:docMk/>
            <pc:sldMk cId="4060582688" sldId="293"/>
            <ac:spMk id="3" creationId="{E024BA58-4CEA-4AD0-113F-F49D845CDEAB}"/>
          </ac:spMkLst>
        </pc:spChg>
        <pc:spChg chg="mod">
          <ac:chgData name="Wim Beyne" userId="93d59a85-ddd5-477b-82e3-fc53b9222531" providerId="ADAL" clId="{E733871C-681E-4ADD-A54D-CB74A86B56C1}" dt="2023-10-03T07:44:02.126" v="1692" actId="207"/>
          <ac:spMkLst>
            <pc:docMk/>
            <pc:sldMk cId="4060582688" sldId="293"/>
            <ac:spMk id="10" creationId="{3AEB37C2-E86D-2923-A5E2-11824DFEEAFB}"/>
          </ac:spMkLst>
        </pc:spChg>
        <pc:spChg chg="mod">
          <ac:chgData name="Wim Beyne" userId="93d59a85-ddd5-477b-82e3-fc53b9222531" providerId="ADAL" clId="{E733871C-681E-4ADD-A54D-CB74A86B56C1}" dt="2023-10-03T07:44:07.674" v="1693" actId="207"/>
          <ac:spMkLst>
            <pc:docMk/>
            <pc:sldMk cId="4060582688" sldId="293"/>
            <ac:spMk id="11" creationId="{3549BE59-E3ED-7997-1420-787D0350D2F2}"/>
          </ac:spMkLst>
        </pc:spChg>
        <pc:spChg chg="mod">
          <ac:chgData name="Wim Beyne" userId="93d59a85-ddd5-477b-82e3-fc53b9222531" providerId="ADAL" clId="{E733871C-681E-4ADD-A54D-CB74A86B56C1}" dt="2023-10-03T07:44:07.674" v="1693" actId="207"/>
          <ac:spMkLst>
            <pc:docMk/>
            <pc:sldMk cId="4060582688" sldId="293"/>
            <ac:spMk id="12" creationId="{C0A24904-28C5-C729-22F2-FC5BF4C6DEE2}"/>
          </ac:spMkLst>
        </pc:spChg>
        <pc:spChg chg="mod">
          <ac:chgData name="Wim Beyne" userId="93d59a85-ddd5-477b-82e3-fc53b9222531" providerId="ADAL" clId="{E733871C-681E-4ADD-A54D-CB74A86B56C1}" dt="2023-10-03T07:44:02.126" v="1692" actId="207"/>
          <ac:spMkLst>
            <pc:docMk/>
            <pc:sldMk cId="4060582688" sldId="293"/>
            <ac:spMk id="14" creationId="{D7CC6AF9-AEBF-03C5-E45D-C5B68EACF554}"/>
          </ac:spMkLst>
        </pc:spChg>
        <pc:spChg chg="mod">
          <ac:chgData name="Wim Beyne" userId="93d59a85-ddd5-477b-82e3-fc53b9222531" providerId="ADAL" clId="{E733871C-681E-4ADD-A54D-CB74A86B56C1}" dt="2023-10-03T07:58:48.490" v="2017" actId="208"/>
          <ac:spMkLst>
            <pc:docMk/>
            <pc:sldMk cId="4060582688" sldId="293"/>
            <ac:spMk id="26" creationId="{7060C96D-BC36-5626-2EC2-83DE730A3CCA}"/>
          </ac:spMkLst>
        </pc:spChg>
      </pc:sldChg>
      <pc:sldChg chg="addSp modSp add mod">
        <pc:chgData name="Wim Beyne" userId="93d59a85-ddd5-477b-82e3-fc53b9222531" providerId="ADAL" clId="{E733871C-681E-4ADD-A54D-CB74A86B56C1}" dt="2023-10-03T07:45:19.350" v="1717" actId="403"/>
        <pc:sldMkLst>
          <pc:docMk/>
          <pc:sldMk cId="830144481" sldId="294"/>
        </pc:sldMkLst>
        <pc:spChg chg="add mod">
          <ac:chgData name="Wim Beyne" userId="93d59a85-ddd5-477b-82e3-fc53b9222531" providerId="ADAL" clId="{E733871C-681E-4ADD-A54D-CB74A86B56C1}" dt="2023-10-03T07:45:19.350" v="1717" actId="403"/>
          <ac:spMkLst>
            <pc:docMk/>
            <pc:sldMk cId="830144481" sldId="294"/>
            <ac:spMk id="5" creationId="{E141DD01-8240-65E2-2595-01FBD32400A4}"/>
          </ac:spMkLst>
        </pc:spChg>
        <pc:spChg chg="mod">
          <ac:chgData name="Wim Beyne" userId="93d59a85-ddd5-477b-82e3-fc53b9222531" providerId="ADAL" clId="{E733871C-681E-4ADD-A54D-CB74A86B56C1}" dt="2023-10-03T07:44:49.682" v="1697" actId="207"/>
          <ac:spMkLst>
            <pc:docMk/>
            <pc:sldMk cId="830144481" sldId="294"/>
            <ac:spMk id="9" creationId="{BDA2E2EB-E8EE-6A16-4A41-AB46486D4735}"/>
          </ac:spMkLst>
        </pc:spChg>
        <pc:spChg chg="mod">
          <ac:chgData name="Wim Beyne" userId="93d59a85-ddd5-477b-82e3-fc53b9222531" providerId="ADAL" clId="{E733871C-681E-4ADD-A54D-CB74A86B56C1}" dt="2023-10-03T07:44:49.682" v="1697" actId="207"/>
          <ac:spMkLst>
            <pc:docMk/>
            <pc:sldMk cId="830144481" sldId="294"/>
            <ac:spMk id="11" creationId="{3549BE59-E3ED-7997-1420-787D0350D2F2}"/>
          </ac:spMkLst>
        </pc:spChg>
        <pc:spChg chg="mod">
          <ac:chgData name="Wim Beyne" userId="93d59a85-ddd5-477b-82e3-fc53b9222531" providerId="ADAL" clId="{E733871C-681E-4ADD-A54D-CB74A86B56C1}" dt="2023-10-03T07:44:37.346" v="1695" actId="207"/>
          <ac:spMkLst>
            <pc:docMk/>
            <pc:sldMk cId="830144481" sldId="294"/>
            <ac:spMk id="12" creationId="{C0A24904-28C5-C729-22F2-FC5BF4C6DEE2}"/>
          </ac:spMkLst>
        </pc:spChg>
        <pc:spChg chg="mod">
          <ac:chgData name="Wim Beyne" userId="93d59a85-ddd5-477b-82e3-fc53b9222531" providerId="ADAL" clId="{E733871C-681E-4ADD-A54D-CB74A86B56C1}" dt="2023-10-03T07:44:49.682" v="1697" actId="207"/>
          <ac:spMkLst>
            <pc:docMk/>
            <pc:sldMk cId="830144481" sldId="294"/>
            <ac:spMk id="13" creationId="{89FF7051-62AD-446F-B40F-36B4E4BB74F8}"/>
          </ac:spMkLst>
        </pc:spChg>
        <pc:spChg chg="mod">
          <ac:chgData name="Wim Beyne" userId="93d59a85-ddd5-477b-82e3-fc53b9222531" providerId="ADAL" clId="{E733871C-681E-4ADD-A54D-CB74A86B56C1}" dt="2023-10-03T07:44:49.682" v="1697" actId="207"/>
          <ac:spMkLst>
            <pc:docMk/>
            <pc:sldMk cId="830144481" sldId="294"/>
            <ac:spMk id="14" creationId="{D7CC6AF9-AEBF-03C5-E45D-C5B68EACF554}"/>
          </ac:spMkLst>
        </pc:spChg>
      </pc:sldChg>
      <pc:sldChg chg="addSp delSp modSp add mod ord delAnim modAnim">
        <pc:chgData name="Wim Beyne" userId="93d59a85-ddd5-477b-82e3-fc53b9222531" providerId="ADAL" clId="{E733871C-681E-4ADD-A54D-CB74A86B56C1}" dt="2023-10-03T08:01:07.016" v="2064" actId="207"/>
        <pc:sldMkLst>
          <pc:docMk/>
          <pc:sldMk cId="246274041" sldId="295"/>
        </pc:sldMkLst>
        <pc:spChg chg="del">
          <ac:chgData name="Wim Beyne" userId="93d59a85-ddd5-477b-82e3-fc53b9222531" providerId="ADAL" clId="{E733871C-681E-4ADD-A54D-CB74A86B56C1}" dt="2023-10-03T07:45:57.290" v="1724" actId="478"/>
          <ac:spMkLst>
            <pc:docMk/>
            <pc:sldMk cId="246274041" sldId="295"/>
            <ac:spMk id="8" creationId="{00000000-0000-0000-0000-000000000000}"/>
          </ac:spMkLst>
        </pc:spChg>
        <pc:spChg chg="del">
          <ac:chgData name="Wim Beyne" userId="93d59a85-ddd5-477b-82e3-fc53b9222531" providerId="ADAL" clId="{E733871C-681E-4ADD-A54D-CB74A86B56C1}" dt="2023-10-03T07:45:52.427" v="1722" actId="478"/>
          <ac:spMkLst>
            <pc:docMk/>
            <pc:sldMk cId="246274041" sldId="295"/>
            <ac:spMk id="9" creationId="{00000000-0000-0000-0000-000000000000}"/>
          </ac:spMkLst>
        </pc:spChg>
        <pc:spChg chg="del">
          <ac:chgData name="Wim Beyne" userId="93d59a85-ddd5-477b-82e3-fc53b9222531" providerId="ADAL" clId="{E733871C-681E-4ADD-A54D-CB74A86B56C1}" dt="2023-10-03T07:45:52.427" v="1722" actId="478"/>
          <ac:spMkLst>
            <pc:docMk/>
            <pc:sldMk cId="246274041" sldId="295"/>
            <ac:spMk id="12" creationId="{00000000-0000-0000-0000-000000000000}"/>
          </ac:spMkLst>
        </pc:spChg>
        <pc:spChg chg="del">
          <ac:chgData name="Wim Beyne" userId="93d59a85-ddd5-477b-82e3-fc53b9222531" providerId="ADAL" clId="{E733871C-681E-4ADD-A54D-CB74A86B56C1}" dt="2023-10-03T07:45:52.427" v="1722" actId="478"/>
          <ac:spMkLst>
            <pc:docMk/>
            <pc:sldMk cId="246274041" sldId="295"/>
            <ac:spMk id="13" creationId="{00000000-0000-0000-0000-000000000000}"/>
          </ac:spMkLst>
        </pc:spChg>
        <pc:spChg chg="del">
          <ac:chgData name="Wim Beyne" userId="93d59a85-ddd5-477b-82e3-fc53b9222531" providerId="ADAL" clId="{E733871C-681E-4ADD-A54D-CB74A86B56C1}" dt="2023-10-03T07:45:52.427" v="1722" actId="478"/>
          <ac:spMkLst>
            <pc:docMk/>
            <pc:sldMk cId="246274041" sldId="295"/>
            <ac:spMk id="14" creationId="{00000000-0000-0000-0000-000000000000}"/>
          </ac:spMkLst>
        </pc:spChg>
        <pc:spChg chg="del">
          <ac:chgData name="Wim Beyne" userId="93d59a85-ddd5-477b-82e3-fc53b9222531" providerId="ADAL" clId="{E733871C-681E-4ADD-A54D-CB74A86B56C1}" dt="2023-10-03T07:45:52.427" v="1722" actId="478"/>
          <ac:spMkLst>
            <pc:docMk/>
            <pc:sldMk cId="246274041" sldId="295"/>
            <ac:spMk id="15" creationId="{00000000-0000-0000-0000-000000000000}"/>
          </ac:spMkLst>
        </pc:spChg>
        <pc:spChg chg="del mod">
          <ac:chgData name="Wim Beyne" userId="93d59a85-ddd5-477b-82e3-fc53b9222531" providerId="ADAL" clId="{E733871C-681E-4ADD-A54D-CB74A86B56C1}" dt="2023-10-03T08:00:26.925" v="2061" actId="478"/>
          <ac:spMkLst>
            <pc:docMk/>
            <pc:sldMk cId="246274041" sldId="295"/>
            <ac:spMk id="18" creationId="{00000000-0000-0000-0000-000000000000}"/>
          </ac:spMkLst>
        </pc:spChg>
        <pc:spChg chg="mod">
          <ac:chgData name="Wim Beyne" userId="93d59a85-ddd5-477b-82e3-fc53b9222531" providerId="ADAL" clId="{E733871C-681E-4ADD-A54D-CB74A86B56C1}" dt="2023-10-03T07:59:36.908" v="2031" actId="1076"/>
          <ac:spMkLst>
            <pc:docMk/>
            <pc:sldMk cId="246274041" sldId="295"/>
            <ac:spMk id="19" creationId="{00000000-0000-0000-0000-000000000000}"/>
          </ac:spMkLst>
        </pc:spChg>
        <pc:spChg chg="del">
          <ac:chgData name="Wim Beyne" userId="93d59a85-ddd5-477b-82e3-fc53b9222531" providerId="ADAL" clId="{E733871C-681E-4ADD-A54D-CB74A86B56C1}" dt="2023-10-03T07:45:52.427" v="1722" actId="478"/>
          <ac:spMkLst>
            <pc:docMk/>
            <pc:sldMk cId="246274041" sldId="295"/>
            <ac:spMk id="23" creationId="{00000000-0000-0000-0000-000000000000}"/>
          </ac:spMkLst>
        </pc:spChg>
        <pc:spChg chg="del">
          <ac:chgData name="Wim Beyne" userId="93d59a85-ddd5-477b-82e3-fc53b9222531" providerId="ADAL" clId="{E733871C-681E-4ADD-A54D-CB74A86B56C1}" dt="2023-10-03T07:45:52.427" v="1722" actId="478"/>
          <ac:spMkLst>
            <pc:docMk/>
            <pc:sldMk cId="246274041" sldId="295"/>
            <ac:spMk id="24" creationId="{00000000-0000-0000-0000-000000000000}"/>
          </ac:spMkLst>
        </pc:spChg>
        <pc:spChg chg="del">
          <ac:chgData name="Wim Beyne" userId="93d59a85-ddd5-477b-82e3-fc53b9222531" providerId="ADAL" clId="{E733871C-681E-4ADD-A54D-CB74A86B56C1}" dt="2023-10-03T07:45:52.427" v="1722" actId="478"/>
          <ac:spMkLst>
            <pc:docMk/>
            <pc:sldMk cId="246274041" sldId="295"/>
            <ac:spMk id="25" creationId="{00000000-0000-0000-0000-000000000000}"/>
          </ac:spMkLst>
        </pc:spChg>
        <pc:spChg chg="del">
          <ac:chgData name="Wim Beyne" userId="93d59a85-ddd5-477b-82e3-fc53b9222531" providerId="ADAL" clId="{E733871C-681E-4ADD-A54D-CB74A86B56C1}" dt="2023-10-03T07:45:52.427" v="1722" actId="478"/>
          <ac:spMkLst>
            <pc:docMk/>
            <pc:sldMk cId="246274041" sldId="295"/>
            <ac:spMk id="26" creationId="{00000000-0000-0000-0000-000000000000}"/>
          </ac:spMkLst>
        </pc:spChg>
        <pc:spChg chg="del">
          <ac:chgData name="Wim Beyne" userId="93d59a85-ddd5-477b-82e3-fc53b9222531" providerId="ADAL" clId="{E733871C-681E-4ADD-A54D-CB74A86B56C1}" dt="2023-10-03T07:45:54.619" v="1723" actId="478"/>
          <ac:spMkLst>
            <pc:docMk/>
            <pc:sldMk cId="246274041" sldId="295"/>
            <ac:spMk id="27" creationId="{00000000-0000-0000-0000-000000000000}"/>
          </ac:spMkLst>
        </pc:spChg>
        <pc:spChg chg="add mod">
          <ac:chgData name="Wim Beyne" userId="93d59a85-ddd5-477b-82e3-fc53b9222531" providerId="ADAL" clId="{E733871C-681E-4ADD-A54D-CB74A86B56C1}" dt="2023-10-03T07:59:51.458" v="2036" actId="1076"/>
          <ac:spMkLst>
            <pc:docMk/>
            <pc:sldMk cId="246274041" sldId="295"/>
            <ac:spMk id="31" creationId="{31019187-9012-03F1-8B9E-EBFBA9143CE5}"/>
          </ac:spMkLst>
        </pc:spChg>
        <pc:spChg chg="add mod">
          <ac:chgData name="Wim Beyne" userId="93d59a85-ddd5-477b-82e3-fc53b9222531" providerId="ADAL" clId="{E733871C-681E-4ADD-A54D-CB74A86B56C1}" dt="2023-10-03T07:59:22.435" v="2027" actId="1076"/>
          <ac:spMkLst>
            <pc:docMk/>
            <pc:sldMk cId="246274041" sldId="295"/>
            <ac:spMk id="32" creationId="{08479A79-4647-355D-4821-4E6A43667316}"/>
          </ac:spMkLst>
        </pc:spChg>
        <pc:spChg chg="add mod">
          <ac:chgData name="Wim Beyne" userId="93d59a85-ddd5-477b-82e3-fc53b9222531" providerId="ADAL" clId="{E733871C-681E-4ADD-A54D-CB74A86B56C1}" dt="2023-10-03T07:59:33.389" v="2030" actId="1076"/>
          <ac:spMkLst>
            <pc:docMk/>
            <pc:sldMk cId="246274041" sldId="295"/>
            <ac:spMk id="35" creationId="{C867A147-C35C-B9FC-C493-9A4942738BC0}"/>
          </ac:spMkLst>
        </pc:spChg>
        <pc:spChg chg="add del mod">
          <ac:chgData name="Wim Beyne" userId="93d59a85-ddd5-477b-82e3-fc53b9222531" providerId="ADAL" clId="{E733871C-681E-4ADD-A54D-CB74A86B56C1}" dt="2023-10-03T07:59:45.982" v="2035" actId="478"/>
          <ac:spMkLst>
            <pc:docMk/>
            <pc:sldMk cId="246274041" sldId="295"/>
            <ac:spMk id="37" creationId="{639B8598-CC93-223B-3FE5-50DE50D8DB96}"/>
          </ac:spMkLst>
        </pc:spChg>
        <pc:spChg chg="add mod">
          <ac:chgData name="Wim Beyne" userId="93d59a85-ddd5-477b-82e3-fc53b9222531" providerId="ADAL" clId="{E733871C-681E-4ADD-A54D-CB74A86B56C1}" dt="2023-10-03T08:00:21.398" v="2060" actId="20577"/>
          <ac:spMkLst>
            <pc:docMk/>
            <pc:sldMk cId="246274041" sldId="295"/>
            <ac:spMk id="41" creationId="{4040F01D-298F-BC44-754E-B9DCF4EEF48F}"/>
          </ac:spMkLst>
        </pc:spChg>
        <pc:graphicFrameChg chg="add mod modGraphic">
          <ac:chgData name="Wim Beyne" userId="93d59a85-ddd5-477b-82e3-fc53b9222531" providerId="ADAL" clId="{E733871C-681E-4ADD-A54D-CB74A86B56C1}" dt="2023-10-03T08:01:07.016" v="2064" actId="207"/>
          <ac:graphicFrameMkLst>
            <pc:docMk/>
            <pc:sldMk cId="246274041" sldId="295"/>
            <ac:graphicFrameMk id="16" creationId="{329A9054-9DD7-0D37-7E8C-ACC8F4F3803F}"/>
          </ac:graphicFrameMkLst>
        </pc:graphicFrameChg>
        <pc:picChg chg="del">
          <ac:chgData name="Wim Beyne" userId="93d59a85-ddd5-477b-82e3-fc53b9222531" providerId="ADAL" clId="{E733871C-681E-4ADD-A54D-CB74A86B56C1}" dt="2023-10-03T07:45:46.135" v="1721" actId="478"/>
          <ac:picMkLst>
            <pc:docMk/>
            <pc:sldMk cId="246274041" sldId="295"/>
            <ac:picMk id="6" creationId="{00000000-0000-0000-0000-000000000000}"/>
          </ac:picMkLst>
        </pc:picChg>
        <pc:picChg chg="add mod">
          <ac:chgData name="Wim Beyne" userId="93d59a85-ddd5-477b-82e3-fc53b9222531" providerId="ADAL" clId="{E733871C-681E-4ADD-A54D-CB74A86B56C1}" dt="2023-10-03T07:58:20.135" v="2010" actId="1076"/>
          <ac:picMkLst>
            <pc:docMk/>
            <pc:sldMk cId="246274041" sldId="295"/>
            <ac:picMk id="17" creationId="{B9164BA1-071D-BA47-E47A-EB9068D454AB}"/>
          </ac:picMkLst>
        </pc:picChg>
        <pc:picChg chg="add mod">
          <ac:chgData name="Wim Beyne" userId="93d59a85-ddd5-477b-82e3-fc53b9222531" providerId="ADAL" clId="{E733871C-681E-4ADD-A54D-CB74A86B56C1}" dt="2023-10-03T07:58:22.893" v="2011" actId="1076"/>
          <ac:picMkLst>
            <pc:docMk/>
            <pc:sldMk cId="246274041" sldId="295"/>
            <ac:picMk id="20" creationId="{B8462C12-DE79-B66D-3F45-A4ED08E27948}"/>
          </ac:picMkLst>
        </pc:picChg>
        <pc:picChg chg="add mod">
          <ac:chgData name="Wim Beyne" userId="93d59a85-ddd5-477b-82e3-fc53b9222531" providerId="ADAL" clId="{E733871C-681E-4ADD-A54D-CB74A86B56C1}" dt="2023-10-03T07:58:24.940" v="2012" actId="1076"/>
          <ac:picMkLst>
            <pc:docMk/>
            <pc:sldMk cId="246274041" sldId="295"/>
            <ac:picMk id="22" creationId="{054D0F91-9812-7EE1-F0AF-2F9E32BA3DD1}"/>
          </ac:picMkLst>
        </pc:picChg>
        <pc:picChg chg="add mod">
          <ac:chgData name="Wim Beyne" userId="93d59a85-ddd5-477b-82e3-fc53b9222531" providerId="ADAL" clId="{E733871C-681E-4ADD-A54D-CB74A86B56C1}" dt="2023-10-03T07:58:28.249" v="2014" actId="1076"/>
          <ac:picMkLst>
            <pc:docMk/>
            <pc:sldMk cId="246274041" sldId="295"/>
            <ac:picMk id="28" creationId="{AC897E67-A4A7-66F5-53F2-035DEE22235F}"/>
          </ac:picMkLst>
        </pc:picChg>
        <pc:picChg chg="add mod">
          <ac:chgData name="Wim Beyne" userId="93d59a85-ddd5-477b-82e3-fc53b9222531" providerId="ADAL" clId="{E733871C-681E-4ADD-A54D-CB74A86B56C1}" dt="2023-10-03T07:58:26.806" v="2013" actId="1076"/>
          <ac:picMkLst>
            <pc:docMk/>
            <pc:sldMk cId="246274041" sldId="295"/>
            <ac:picMk id="29" creationId="{00E487E4-2CA9-AB4B-2443-5ADED0B6C666}"/>
          </ac:picMkLst>
        </pc:picChg>
        <pc:picChg chg="add mod">
          <ac:chgData name="Wim Beyne" userId="93d59a85-ddd5-477b-82e3-fc53b9222531" providerId="ADAL" clId="{E733871C-681E-4ADD-A54D-CB74A86B56C1}" dt="2023-10-03T07:58:34.339" v="2016" actId="1076"/>
          <ac:picMkLst>
            <pc:docMk/>
            <pc:sldMk cId="246274041" sldId="295"/>
            <ac:picMk id="30" creationId="{312209EC-9650-A277-D1C8-735FD2C4E2BD}"/>
          </ac:picMkLst>
        </pc:picChg>
        <pc:picChg chg="add mod">
          <ac:chgData name="Wim Beyne" userId="93d59a85-ddd5-477b-82e3-fc53b9222531" providerId="ADAL" clId="{E733871C-681E-4ADD-A54D-CB74A86B56C1}" dt="2023-10-03T08:00:09.811" v="2040" actId="1076"/>
          <ac:picMkLst>
            <pc:docMk/>
            <pc:sldMk cId="246274041" sldId="295"/>
            <ac:picMk id="39" creationId="{7219F19D-135D-B165-0F5C-E3E3D01999B1}"/>
          </ac:picMkLst>
        </pc:picChg>
        <pc:picChg chg="add mod">
          <ac:chgData name="Wim Beyne" userId="93d59a85-ddd5-477b-82e3-fc53b9222531" providerId="ADAL" clId="{E733871C-681E-4ADD-A54D-CB74A86B56C1}" dt="2023-10-03T08:00:13.515" v="2042" actId="1076"/>
          <ac:picMkLst>
            <pc:docMk/>
            <pc:sldMk cId="246274041" sldId="295"/>
            <ac:picMk id="40" creationId="{F46781D0-7E40-6FEA-7E9E-55826D567D23}"/>
          </ac:picMkLst>
        </pc:picChg>
        <pc:cxnChg chg="del">
          <ac:chgData name="Wim Beyne" userId="93d59a85-ddd5-477b-82e3-fc53b9222531" providerId="ADAL" clId="{E733871C-681E-4ADD-A54D-CB74A86B56C1}" dt="2023-10-03T07:45:52.427" v="1722" actId="478"/>
          <ac:cxnSpMkLst>
            <pc:docMk/>
            <pc:sldMk cId="246274041" sldId="295"/>
            <ac:cxnSpMk id="21" creationId="{00000000-0000-0000-0000-000000000000}"/>
          </ac:cxnSpMkLst>
        </pc:cxnChg>
        <pc:cxnChg chg="del mod">
          <ac:chgData name="Wim Beyne" userId="93d59a85-ddd5-477b-82e3-fc53b9222531" providerId="ADAL" clId="{E733871C-681E-4ADD-A54D-CB74A86B56C1}" dt="2023-10-03T07:45:52.427" v="1722" actId="478"/>
          <ac:cxnSpMkLst>
            <pc:docMk/>
            <pc:sldMk cId="246274041" sldId="295"/>
            <ac:cxnSpMk id="33" creationId="{00000000-0000-0000-0000-000000000000}"/>
          </ac:cxnSpMkLst>
        </pc:cxnChg>
        <pc:cxnChg chg="del">
          <ac:chgData name="Wim Beyne" userId="93d59a85-ddd5-477b-82e3-fc53b9222531" providerId="ADAL" clId="{E733871C-681E-4ADD-A54D-CB74A86B56C1}" dt="2023-10-03T07:45:52.427" v="1722" actId="478"/>
          <ac:cxnSpMkLst>
            <pc:docMk/>
            <pc:sldMk cId="246274041" sldId="295"/>
            <ac:cxnSpMk id="34" creationId="{00000000-0000-0000-0000-000000000000}"/>
          </ac:cxnSpMkLst>
        </pc:cxnChg>
        <pc:cxnChg chg="del">
          <ac:chgData name="Wim Beyne" userId="93d59a85-ddd5-477b-82e3-fc53b9222531" providerId="ADAL" clId="{E733871C-681E-4ADD-A54D-CB74A86B56C1}" dt="2023-10-03T07:45:52.427" v="1722" actId="478"/>
          <ac:cxnSpMkLst>
            <pc:docMk/>
            <pc:sldMk cId="246274041" sldId="295"/>
            <ac:cxnSpMk id="36" creationId="{00000000-0000-0000-0000-000000000000}"/>
          </ac:cxnSpMkLst>
        </pc:cxnChg>
      </pc:sldChg>
      <pc:sldChg chg="addSp delSp modSp add mod delAnim modAnim">
        <pc:chgData name="Wim Beyne" userId="93d59a85-ddd5-477b-82e3-fc53b9222531" providerId="ADAL" clId="{E733871C-681E-4ADD-A54D-CB74A86B56C1}" dt="2023-10-03T08:21:20.979" v="2261" actId="20577"/>
        <pc:sldMkLst>
          <pc:docMk/>
          <pc:sldMk cId="4153470005" sldId="296"/>
        </pc:sldMkLst>
        <pc:spChg chg="mod">
          <ac:chgData name="Wim Beyne" userId="93d59a85-ddd5-477b-82e3-fc53b9222531" providerId="ADAL" clId="{E733871C-681E-4ADD-A54D-CB74A86B56C1}" dt="2023-10-03T08:21:20.979" v="2261" actId="20577"/>
          <ac:spMkLst>
            <pc:docMk/>
            <pc:sldMk cId="4153470005" sldId="296"/>
            <ac:spMk id="2" creationId="{784F37E1-538A-B829-2613-ED89E204C35E}"/>
          </ac:spMkLst>
        </pc:spChg>
        <pc:spChg chg="add mod">
          <ac:chgData name="Wim Beyne" userId="93d59a85-ddd5-477b-82e3-fc53b9222531" providerId="ADAL" clId="{E733871C-681E-4ADD-A54D-CB74A86B56C1}" dt="2023-10-03T08:02:00.509" v="2070" actId="20577"/>
          <ac:spMkLst>
            <pc:docMk/>
            <pc:sldMk cId="4153470005" sldId="296"/>
            <ac:spMk id="34" creationId="{80DAE31C-801B-E07E-DA9B-695D905E9CAD}"/>
          </ac:spMkLst>
        </pc:spChg>
        <pc:spChg chg="add mod">
          <ac:chgData name="Wim Beyne" userId="93d59a85-ddd5-477b-82e3-fc53b9222531" providerId="ADAL" clId="{E733871C-681E-4ADD-A54D-CB74A86B56C1}" dt="2023-10-03T08:02:07.653" v="2072" actId="1076"/>
          <ac:spMkLst>
            <pc:docMk/>
            <pc:sldMk cId="4153470005" sldId="296"/>
            <ac:spMk id="35" creationId="{C0FBCA2B-D48A-BD2F-1E20-F26027AAC6E5}"/>
          </ac:spMkLst>
        </pc:spChg>
        <pc:spChg chg="add mod">
          <ac:chgData name="Wim Beyne" userId="93d59a85-ddd5-477b-82e3-fc53b9222531" providerId="ADAL" clId="{E733871C-681E-4ADD-A54D-CB74A86B56C1}" dt="2023-10-03T08:02:20.925" v="2077" actId="1076"/>
          <ac:spMkLst>
            <pc:docMk/>
            <pc:sldMk cId="4153470005" sldId="296"/>
            <ac:spMk id="36" creationId="{2836421F-35D2-EE73-C256-F34B765A5C58}"/>
          </ac:spMkLst>
        </pc:spChg>
        <pc:spChg chg="add mod">
          <ac:chgData name="Wim Beyne" userId="93d59a85-ddd5-477b-82e3-fc53b9222531" providerId="ADAL" clId="{E733871C-681E-4ADD-A54D-CB74A86B56C1}" dt="2023-10-03T08:02:33.552" v="2079" actId="1076"/>
          <ac:spMkLst>
            <pc:docMk/>
            <pc:sldMk cId="4153470005" sldId="296"/>
            <ac:spMk id="38" creationId="{85CAE59E-457A-4905-60F5-97A69D5B5935}"/>
          </ac:spMkLst>
        </pc:spChg>
        <pc:spChg chg="add del mod">
          <ac:chgData name="Wim Beyne" userId="93d59a85-ddd5-477b-82e3-fc53b9222531" providerId="ADAL" clId="{E733871C-681E-4ADD-A54D-CB74A86B56C1}" dt="2023-10-03T08:02:36.976" v="2080" actId="21"/>
          <ac:spMkLst>
            <pc:docMk/>
            <pc:sldMk cId="4153470005" sldId="296"/>
            <ac:spMk id="39" creationId="{1CB4684D-0440-A297-376B-5E6FF9AD8794}"/>
          </ac:spMkLst>
        </pc:spChg>
        <pc:spChg chg="add mod">
          <ac:chgData name="Wim Beyne" userId="93d59a85-ddd5-477b-82e3-fc53b9222531" providerId="ADAL" clId="{E733871C-681E-4ADD-A54D-CB74A86B56C1}" dt="2023-10-03T08:02:43.312" v="2082" actId="1076"/>
          <ac:spMkLst>
            <pc:docMk/>
            <pc:sldMk cId="4153470005" sldId="296"/>
            <ac:spMk id="40" creationId="{3446817F-094E-B09E-DBA9-D897823B7511}"/>
          </ac:spMkLst>
        </pc:spChg>
        <pc:spChg chg="add mod">
          <ac:chgData name="Wim Beyne" userId="93d59a85-ddd5-477b-82e3-fc53b9222531" providerId="ADAL" clId="{E733871C-681E-4ADD-A54D-CB74A86B56C1}" dt="2023-10-03T08:03:16.539" v="2088" actId="20577"/>
          <ac:spMkLst>
            <pc:docMk/>
            <pc:sldMk cId="4153470005" sldId="296"/>
            <ac:spMk id="41" creationId="{1BF81510-D504-1A57-B9F2-0CD7C504E71F}"/>
          </ac:spMkLst>
        </pc:spChg>
        <pc:spChg chg="add mod">
          <ac:chgData name="Wim Beyne" userId="93d59a85-ddd5-477b-82e3-fc53b9222531" providerId="ADAL" clId="{E733871C-681E-4ADD-A54D-CB74A86B56C1}" dt="2023-10-03T08:04:26.823" v="2090" actId="1076"/>
          <ac:spMkLst>
            <pc:docMk/>
            <pc:sldMk cId="4153470005" sldId="296"/>
            <ac:spMk id="42" creationId="{A1E58AF0-62D3-F488-6D72-32DE163E835F}"/>
          </ac:spMkLst>
        </pc:spChg>
        <pc:spChg chg="add mod">
          <ac:chgData name="Wim Beyne" userId="93d59a85-ddd5-477b-82e3-fc53b9222531" providerId="ADAL" clId="{E733871C-681E-4ADD-A54D-CB74A86B56C1}" dt="2023-10-03T08:04:58.021" v="2104" actId="1076"/>
          <ac:spMkLst>
            <pc:docMk/>
            <pc:sldMk cId="4153470005" sldId="296"/>
            <ac:spMk id="44" creationId="{884B3456-487D-4EE3-6662-A378557319F0}"/>
          </ac:spMkLst>
        </pc:spChg>
        <pc:spChg chg="add mod">
          <ac:chgData name="Wim Beyne" userId="93d59a85-ddd5-477b-82e3-fc53b9222531" providerId="ADAL" clId="{E733871C-681E-4ADD-A54D-CB74A86B56C1}" dt="2023-10-03T08:05:07.860" v="2107" actId="20577"/>
          <ac:spMkLst>
            <pc:docMk/>
            <pc:sldMk cId="4153470005" sldId="296"/>
            <ac:spMk id="46" creationId="{8DAB4709-BD63-4C3B-9F69-1EA4F23030D7}"/>
          </ac:spMkLst>
        </pc:spChg>
        <pc:spChg chg="add mod">
          <ac:chgData name="Wim Beyne" userId="93d59a85-ddd5-477b-82e3-fc53b9222531" providerId="ADAL" clId="{E733871C-681E-4ADD-A54D-CB74A86B56C1}" dt="2023-10-03T08:05:20.689" v="2109" actId="1076"/>
          <ac:spMkLst>
            <pc:docMk/>
            <pc:sldMk cId="4153470005" sldId="296"/>
            <ac:spMk id="47" creationId="{E251FA1A-C1FD-3E4A-106B-9B53DF32E34C}"/>
          </ac:spMkLst>
        </pc:spChg>
        <pc:spChg chg="add mod">
          <ac:chgData name="Wim Beyne" userId="93d59a85-ddd5-477b-82e3-fc53b9222531" providerId="ADAL" clId="{E733871C-681E-4ADD-A54D-CB74A86B56C1}" dt="2023-10-03T08:05:29.157" v="2112" actId="20577"/>
          <ac:spMkLst>
            <pc:docMk/>
            <pc:sldMk cId="4153470005" sldId="296"/>
            <ac:spMk id="48" creationId="{0AE284A4-4140-C5EB-D61C-8C4EE23D3100}"/>
          </ac:spMkLst>
        </pc:spChg>
        <pc:spChg chg="add mod">
          <ac:chgData name="Wim Beyne" userId="93d59a85-ddd5-477b-82e3-fc53b9222531" providerId="ADAL" clId="{E733871C-681E-4ADD-A54D-CB74A86B56C1}" dt="2023-10-03T08:06:18.925" v="2117" actId="1076"/>
          <ac:spMkLst>
            <pc:docMk/>
            <pc:sldMk cId="4153470005" sldId="296"/>
            <ac:spMk id="49" creationId="{61F38C77-47C2-F0DA-7240-259EEA5EEB7F}"/>
          </ac:spMkLst>
        </pc:spChg>
        <pc:spChg chg="add mod">
          <ac:chgData name="Wim Beyne" userId="93d59a85-ddd5-477b-82e3-fc53b9222531" providerId="ADAL" clId="{E733871C-681E-4ADD-A54D-CB74A86B56C1}" dt="2023-10-03T08:06:28.273" v="2119" actId="1076"/>
          <ac:spMkLst>
            <pc:docMk/>
            <pc:sldMk cId="4153470005" sldId="296"/>
            <ac:spMk id="50" creationId="{3DF5716A-9262-1C6E-61B8-57A5E3A4B88F}"/>
          </ac:spMkLst>
        </pc:spChg>
        <pc:spChg chg="add mod">
          <ac:chgData name="Wim Beyne" userId="93d59a85-ddd5-477b-82e3-fc53b9222531" providerId="ADAL" clId="{E733871C-681E-4ADD-A54D-CB74A86B56C1}" dt="2023-10-03T08:07:09.004" v="2128" actId="1076"/>
          <ac:spMkLst>
            <pc:docMk/>
            <pc:sldMk cId="4153470005" sldId="296"/>
            <ac:spMk id="51" creationId="{02D9AA7A-2451-C9B6-57E0-165024772CDA}"/>
          </ac:spMkLst>
        </pc:spChg>
        <pc:spChg chg="add mod">
          <ac:chgData name="Wim Beyne" userId="93d59a85-ddd5-477b-82e3-fc53b9222531" providerId="ADAL" clId="{E733871C-681E-4ADD-A54D-CB74A86B56C1}" dt="2023-10-03T08:07:24.239" v="2132" actId="20577"/>
          <ac:spMkLst>
            <pc:docMk/>
            <pc:sldMk cId="4153470005" sldId="296"/>
            <ac:spMk id="52" creationId="{21A6E933-5D1A-3CBF-CE91-0FF25C34167F}"/>
          </ac:spMkLst>
        </pc:spChg>
        <pc:spChg chg="add mod">
          <ac:chgData name="Wim Beyne" userId="93d59a85-ddd5-477b-82e3-fc53b9222531" providerId="ADAL" clId="{E733871C-681E-4ADD-A54D-CB74A86B56C1}" dt="2023-10-03T08:07:41.911" v="2139" actId="20577"/>
          <ac:spMkLst>
            <pc:docMk/>
            <pc:sldMk cId="4153470005" sldId="296"/>
            <ac:spMk id="53" creationId="{1723F90E-13E2-2C37-983A-0BA7E5E1BD1C}"/>
          </ac:spMkLst>
        </pc:spChg>
        <pc:spChg chg="add mod">
          <ac:chgData name="Wim Beyne" userId="93d59a85-ddd5-477b-82e3-fc53b9222531" providerId="ADAL" clId="{E733871C-681E-4ADD-A54D-CB74A86B56C1}" dt="2023-10-03T08:07:57.705" v="2143" actId="20577"/>
          <ac:spMkLst>
            <pc:docMk/>
            <pc:sldMk cId="4153470005" sldId="296"/>
            <ac:spMk id="54" creationId="{64AFF9C8-44E3-3EA0-09D9-F5BD07CF8B90}"/>
          </ac:spMkLst>
        </pc:spChg>
        <pc:spChg chg="add mod">
          <ac:chgData name="Wim Beyne" userId="93d59a85-ddd5-477b-82e3-fc53b9222531" providerId="ADAL" clId="{E733871C-681E-4ADD-A54D-CB74A86B56C1}" dt="2023-10-03T08:08:15.520" v="2146" actId="1076"/>
          <ac:spMkLst>
            <pc:docMk/>
            <pc:sldMk cId="4153470005" sldId="296"/>
            <ac:spMk id="55" creationId="{45A99220-C689-A220-E000-FFD682E526DE}"/>
          </ac:spMkLst>
        </pc:spChg>
        <pc:spChg chg="add del mod">
          <ac:chgData name="Wim Beyne" userId="93d59a85-ddd5-477b-82e3-fc53b9222531" providerId="ADAL" clId="{E733871C-681E-4ADD-A54D-CB74A86B56C1}" dt="2023-10-03T08:08:24.049" v="2150" actId="478"/>
          <ac:spMkLst>
            <pc:docMk/>
            <pc:sldMk cId="4153470005" sldId="296"/>
            <ac:spMk id="56" creationId="{216D3D55-E80C-2693-7ED8-2063B023C4BF}"/>
          </ac:spMkLst>
        </pc:spChg>
        <pc:spChg chg="add mod">
          <ac:chgData name="Wim Beyne" userId="93d59a85-ddd5-477b-82e3-fc53b9222531" providerId="ADAL" clId="{E733871C-681E-4ADD-A54D-CB74A86B56C1}" dt="2023-10-03T08:08:27.219" v="2151" actId="20577"/>
          <ac:spMkLst>
            <pc:docMk/>
            <pc:sldMk cId="4153470005" sldId="296"/>
            <ac:spMk id="57" creationId="{EDEC0969-398F-26AD-525E-226A0C7CD65A}"/>
          </ac:spMkLst>
        </pc:spChg>
        <pc:spChg chg="add mod">
          <ac:chgData name="Wim Beyne" userId="93d59a85-ddd5-477b-82e3-fc53b9222531" providerId="ADAL" clId="{E733871C-681E-4ADD-A54D-CB74A86B56C1}" dt="2023-10-03T08:08:47.314" v="2155" actId="1076"/>
          <ac:spMkLst>
            <pc:docMk/>
            <pc:sldMk cId="4153470005" sldId="296"/>
            <ac:spMk id="58" creationId="{4B26659C-1B4D-F4AC-8CB1-DBA89A7CAC89}"/>
          </ac:spMkLst>
        </pc:spChg>
        <pc:spChg chg="add mod">
          <ac:chgData name="Wim Beyne" userId="93d59a85-ddd5-477b-82e3-fc53b9222531" providerId="ADAL" clId="{E733871C-681E-4ADD-A54D-CB74A86B56C1}" dt="2023-10-03T08:09:04.414" v="2161" actId="1076"/>
          <ac:spMkLst>
            <pc:docMk/>
            <pc:sldMk cId="4153470005" sldId="296"/>
            <ac:spMk id="59" creationId="{D901DA62-6B0B-F16A-0A4B-BE4DA273B4FB}"/>
          </ac:spMkLst>
        </pc:spChg>
        <pc:spChg chg="add mod">
          <ac:chgData name="Wim Beyne" userId="93d59a85-ddd5-477b-82e3-fc53b9222531" providerId="ADAL" clId="{E733871C-681E-4ADD-A54D-CB74A86B56C1}" dt="2023-10-03T08:08:57.216" v="2160" actId="20577"/>
          <ac:spMkLst>
            <pc:docMk/>
            <pc:sldMk cId="4153470005" sldId="296"/>
            <ac:spMk id="60" creationId="{7E595689-B324-33D3-4028-5599AFAEE091}"/>
          </ac:spMkLst>
        </pc:spChg>
        <pc:spChg chg="add mod">
          <ac:chgData name="Wim Beyne" userId="93d59a85-ddd5-477b-82e3-fc53b9222531" providerId="ADAL" clId="{E733871C-681E-4ADD-A54D-CB74A86B56C1}" dt="2023-10-03T08:09:20.727" v="2165" actId="1076"/>
          <ac:spMkLst>
            <pc:docMk/>
            <pc:sldMk cId="4153470005" sldId="296"/>
            <ac:spMk id="61" creationId="{E6B4084D-90EA-28C6-0CE4-9CEDB545266A}"/>
          </ac:spMkLst>
        </pc:spChg>
      </pc:sldChg>
      <pc:sldChg chg="addSp modSp add mod modAnim">
        <pc:chgData name="Wim Beyne" userId="93d59a85-ddd5-477b-82e3-fc53b9222531" providerId="ADAL" clId="{E733871C-681E-4ADD-A54D-CB74A86B56C1}" dt="2023-10-03T08:25:52.262" v="2316"/>
        <pc:sldMkLst>
          <pc:docMk/>
          <pc:sldMk cId="1880513521" sldId="297"/>
        </pc:sldMkLst>
        <pc:spChg chg="mod">
          <ac:chgData name="Wim Beyne" userId="93d59a85-ddd5-477b-82e3-fc53b9222531" providerId="ADAL" clId="{E733871C-681E-4ADD-A54D-CB74A86B56C1}" dt="2023-10-03T08:21:31.034" v="2274" actId="20577"/>
          <ac:spMkLst>
            <pc:docMk/>
            <pc:sldMk cId="1880513521" sldId="297"/>
            <ac:spMk id="2" creationId="{784F37E1-538A-B829-2613-ED89E204C35E}"/>
          </ac:spMkLst>
        </pc:spChg>
        <pc:spChg chg="mod">
          <ac:chgData name="Wim Beyne" userId="93d59a85-ddd5-477b-82e3-fc53b9222531" providerId="ADAL" clId="{E733871C-681E-4ADD-A54D-CB74A86B56C1}" dt="2023-10-03T08:10:07.568" v="2168" actId="207"/>
          <ac:spMkLst>
            <pc:docMk/>
            <pc:sldMk cId="1880513521" sldId="297"/>
            <ac:spMk id="7" creationId="{C362F096-0FB7-281B-1D07-7A3ADC4720AB}"/>
          </ac:spMkLst>
        </pc:spChg>
        <pc:spChg chg="mod">
          <ac:chgData name="Wim Beyne" userId="93d59a85-ddd5-477b-82e3-fc53b9222531" providerId="ADAL" clId="{E733871C-681E-4ADD-A54D-CB74A86B56C1}" dt="2023-10-03T08:10:07.568" v="2168" actId="207"/>
          <ac:spMkLst>
            <pc:docMk/>
            <pc:sldMk cId="1880513521" sldId="297"/>
            <ac:spMk id="13" creationId="{F3E3547E-6988-25BA-AE83-5C8EA192C782}"/>
          </ac:spMkLst>
        </pc:spChg>
        <pc:spChg chg="mod">
          <ac:chgData name="Wim Beyne" userId="93d59a85-ddd5-477b-82e3-fc53b9222531" providerId="ADAL" clId="{E733871C-681E-4ADD-A54D-CB74A86B56C1}" dt="2023-10-03T08:10:07.568" v="2168" actId="207"/>
          <ac:spMkLst>
            <pc:docMk/>
            <pc:sldMk cId="1880513521" sldId="297"/>
            <ac:spMk id="14" creationId="{DE4CDB6E-3659-38DC-20DD-AF983E94D71A}"/>
          </ac:spMkLst>
        </pc:spChg>
        <pc:spChg chg="mod">
          <ac:chgData name="Wim Beyne" userId="93d59a85-ddd5-477b-82e3-fc53b9222531" providerId="ADAL" clId="{E733871C-681E-4ADD-A54D-CB74A86B56C1}" dt="2023-10-03T08:10:07.568" v="2168" actId="207"/>
          <ac:spMkLst>
            <pc:docMk/>
            <pc:sldMk cId="1880513521" sldId="297"/>
            <ac:spMk id="17" creationId="{25F84512-6258-A91C-202C-A33ECC202705}"/>
          </ac:spMkLst>
        </pc:spChg>
        <pc:spChg chg="add mod">
          <ac:chgData name="Wim Beyne" userId="93d59a85-ddd5-477b-82e3-fc53b9222531" providerId="ADAL" clId="{E733871C-681E-4ADD-A54D-CB74A86B56C1}" dt="2023-10-03T08:11:15.373" v="2170" actId="1076"/>
          <ac:spMkLst>
            <pc:docMk/>
            <pc:sldMk cId="1880513521" sldId="297"/>
            <ac:spMk id="39" creationId="{C36328C9-7189-C06A-CC56-D70D693278E6}"/>
          </ac:spMkLst>
        </pc:spChg>
        <pc:spChg chg="add mod">
          <ac:chgData name="Wim Beyne" userId="93d59a85-ddd5-477b-82e3-fc53b9222531" providerId="ADAL" clId="{E733871C-681E-4ADD-A54D-CB74A86B56C1}" dt="2023-10-03T08:11:28.872" v="2172" actId="1076"/>
          <ac:spMkLst>
            <pc:docMk/>
            <pc:sldMk cId="1880513521" sldId="297"/>
            <ac:spMk id="56" creationId="{1EC1FC94-8634-3B54-2991-ACE72450CC4D}"/>
          </ac:spMkLst>
        </pc:spChg>
        <pc:spChg chg="add mod">
          <ac:chgData name="Wim Beyne" userId="93d59a85-ddd5-477b-82e3-fc53b9222531" providerId="ADAL" clId="{E733871C-681E-4ADD-A54D-CB74A86B56C1}" dt="2023-10-03T08:11:37.192" v="2174" actId="1076"/>
          <ac:spMkLst>
            <pc:docMk/>
            <pc:sldMk cId="1880513521" sldId="297"/>
            <ac:spMk id="62" creationId="{FE0DAE44-07A4-CBE4-2930-8D8AE593CBBC}"/>
          </ac:spMkLst>
        </pc:spChg>
        <pc:spChg chg="add mod">
          <ac:chgData name="Wim Beyne" userId="93d59a85-ddd5-477b-82e3-fc53b9222531" providerId="ADAL" clId="{E733871C-681E-4ADD-A54D-CB74A86B56C1}" dt="2023-10-03T08:11:45.904" v="2179" actId="20577"/>
          <ac:spMkLst>
            <pc:docMk/>
            <pc:sldMk cId="1880513521" sldId="297"/>
            <ac:spMk id="63" creationId="{ADD7E440-E4E6-9016-E7BE-320264B9627E}"/>
          </ac:spMkLst>
        </pc:spChg>
        <pc:spChg chg="add mod">
          <ac:chgData name="Wim Beyne" userId="93d59a85-ddd5-477b-82e3-fc53b9222531" providerId="ADAL" clId="{E733871C-681E-4ADD-A54D-CB74A86B56C1}" dt="2023-10-03T08:12:26.778" v="2185" actId="14100"/>
          <ac:spMkLst>
            <pc:docMk/>
            <pc:sldMk cId="1880513521" sldId="297"/>
            <ac:spMk id="64" creationId="{DECA4104-6599-B5A9-0A20-451D9404E5B0}"/>
          </ac:spMkLst>
        </pc:spChg>
        <pc:spChg chg="add mod">
          <ac:chgData name="Wim Beyne" userId="93d59a85-ddd5-477b-82e3-fc53b9222531" providerId="ADAL" clId="{E733871C-681E-4ADD-A54D-CB74A86B56C1}" dt="2023-10-03T08:12:34.736" v="2187" actId="1076"/>
          <ac:spMkLst>
            <pc:docMk/>
            <pc:sldMk cId="1880513521" sldId="297"/>
            <ac:spMk id="65" creationId="{C8409163-6AAC-E465-B59C-5C684EE077A9}"/>
          </ac:spMkLst>
        </pc:spChg>
        <pc:spChg chg="add mod">
          <ac:chgData name="Wim Beyne" userId="93d59a85-ddd5-477b-82e3-fc53b9222531" providerId="ADAL" clId="{E733871C-681E-4ADD-A54D-CB74A86B56C1}" dt="2023-10-03T08:12:43.738" v="2191" actId="1076"/>
          <ac:spMkLst>
            <pc:docMk/>
            <pc:sldMk cId="1880513521" sldId="297"/>
            <ac:spMk id="66" creationId="{8BFA3E46-6DA1-1F5E-D6FE-372D37F8226A}"/>
          </ac:spMkLst>
        </pc:spChg>
        <pc:spChg chg="add mod">
          <ac:chgData name="Wim Beyne" userId="93d59a85-ddd5-477b-82e3-fc53b9222531" providerId="ADAL" clId="{E733871C-681E-4ADD-A54D-CB74A86B56C1}" dt="2023-10-03T08:12:51.647" v="2193" actId="1076"/>
          <ac:spMkLst>
            <pc:docMk/>
            <pc:sldMk cId="1880513521" sldId="297"/>
            <ac:spMk id="67" creationId="{C6A3AE68-29F1-E8F7-C3A1-C0776D50215E}"/>
          </ac:spMkLst>
        </pc:spChg>
        <pc:spChg chg="add mod">
          <ac:chgData name="Wim Beyne" userId="93d59a85-ddd5-477b-82e3-fc53b9222531" providerId="ADAL" clId="{E733871C-681E-4ADD-A54D-CB74A86B56C1}" dt="2023-10-03T08:13:07.725" v="2195" actId="1076"/>
          <ac:spMkLst>
            <pc:docMk/>
            <pc:sldMk cId="1880513521" sldId="297"/>
            <ac:spMk id="68" creationId="{FCC24090-119A-4893-5136-5F66DB8272C9}"/>
          </ac:spMkLst>
        </pc:spChg>
        <pc:spChg chg="add mod">
          <ac:chgData name="Wim Beyne" userId="93d59a85-ddd5-477b-82e3-fc53b9222531" providerId="ADAL" clId="{E733871C-681E-4ADD-A54D-CB74A86B56C1}" dt="2023-10-03T08:13:23.331" v="2199" actId="1076"/>
          <ac:spMkLst>
            <pc:docMk/>
            <pc:sldMk cId="1880513521" sldId="297"/>
            <ac:spMk id="69" creationId="{5303D1F3-1350-0D14-EB32-6865F9E92F84}"/>
          </ac:spMkLst>
        </pc:spChg>
        <pc:spChg chg="add mod">
          <ac:chgData name="Wim Beyne" userId="93d59a85-ddd5-477b-82e3-fc53b9222531" providerId="ADAL" clId="{E733871C-681E-4ADD-A54D-CB74A86B56C1}" dt="2023-10-03T08:13:27.225" v="2201" actId="1076"/>
          <ac:spMkLst>
            <pc:docMk/>
            <pc:sldMk cId="1880513521" sldId="297"/>
            <ac:spMk id="70" creationId="{57A57EF2-F6DA-0F2B-1979-396EA30B727B}"/>
          </ac:spMkLst>
        </pc:spChg>
        <pc:spChg chg="add mod">
          <ac:chgData name="Wim Beyne" userId="93d59a85-ddd5-477b-82e3-fc53b9222531" providerId="ADAL" clId="{E733871C-681E-4ADD-A54D-CB74A86B56C1}" dt="2023-10-03T08:13:34.548" v="2203" actId="1076"/>
          <ac:spMkLst>
            <pc:docMk/>
            <pc:sldMk cId="1880513521" sldId="297"/>
            <ac:spMk id="71" creationId="{1EA6CB07-7230-D438-9529-3172B3D00B2F}"/>
          </ac:spMkLst>
        </pc:spChg>
        <pc:spChg chg="add mod">
          <ac:chgData name="Wim Beyne" userId="93d59a85-ddd5-477b-82e3-fc53b9222531" providerId="ADAL" clId="{E733871C-681E-4ADD-A54D-CB74A86B56C1}" dt="2023-10-03T08:14:49.414" v="2206" actId="1076"/>
          <ac:spMkLst>
            <pc:docMk/>
            <pc:sldMk cId="1880513521" sldId="297"/>
            <ac:spMk id="72" creationId="{0FF9823D-CC53-E181-87A9-E5ED9F4EF12A}"/>
          </ac:spMkLst>
        </pc:spChg>
        <pc:spChg chg="add mod">
          <ac:chgData name="Wim Beyne" userId="93d59a85-ddd5-477b-82e3-fc53b9222531" providerId="ADAL" clId="{E733871C-681E-4ADD-A54D-CB74A86B56C1}" dt="2023-10-03T08:15:06.757" v="2210" actId="14100"/>
          <ac:spMkLst>
            <pc:docMk/>
            <pc:sldMk cId="1880513521" sldId="297"/>
            <ac:spMk id="73" creationId="{876AF182-B8ED-AA43-61F2-8A54C5E25DEA}"/>
          </ac:spMkLst>
        </pc:spChg>
        <pc:spChg chg="add mod">
          <ac:chgData name="Wim Beyne" userId="93d59a85-ddd5-477b-82e3-fc53b9222531" providerId="ADAL" clId="{E733871C-681E-4ADD-A54D-CB74A86B56C1}" dt="2023-10-03T08:18:33.014" v="2227" actId="20577"/>
          <ac:spMkLst>
            <pc:docMk/>
            <pc:sldMk cId="1880513521" sldId="297"/>
            <ac:spMk id="74" creationId="{65D3D821-FF69-CFFB-999E-BD3050FB2A05}"/>
          </ac:spMkLst>
        </pc:spChg>
        <pc:spChg chg="add mod">
          <ac:chgData name="Wim Beyne" userId="93d59a85-ddd5-477b-82e3-fc53b9222531" providerId="ADAL" clId="{E733871C-681E-4ADD-A54D-CB74A86B56C1}" dt="2023-10-03T08:17:53.061" v="2218" actId="14100"/>
          <ac:spMkLst>
            <pc:docMk/>
            <pc:sldMk cId="1880513521" sldId="297"/>
            <ac:spMk id="75" creationId="{4EC83F22-AE70-691C-580A-20D6EB548DE8}"/>
          </ac:spMkLst>
        </pc:spChg>
        <pc:spChg chg="add mod">
          <ac:chgData name="Wim Beyne" userId="93d59a85-ddd5-477b-82e3-fc53b9222531" providerId="ADAL" clId="{E733871C-681E-4ADD-A54D-CB74A86B56C1}" dt="2023-10-03T08:18:17.936" v="2224" actId="1076"/>
          <ac:spMkLst>
            <pc:docMk/>
            <pc:sldMk cId="1880513521" sldId="297"/>
            <ac:spMk id="76" creationId="{24E40894-1901-6A70-CCFA-CAE863CA93E4}"/>
          </ac:spMkLst>
        </pc:spChg>
        <pc:spChg chg="add mod">
          <ac:chgData name="Wim Beyne" userId="93d59a85-ddd5-477b-82e3-fc53b9222531" providerId="ADAL" clId="{E733871C-681E-4ADD-A54D-CB74A86B56C1}" dt="2023-10-03T08:18:59.066" v="2230" actId="1076"/>
          <ac:spMkLst>
            <pc:docMk/>
            <pc:sldMk cId="1880513521" sldId="297"/>
            <ac:spMk id="78" creationId="{959E8C73-549C-9E39-FD09-13D2EF66265D}"/>
          </ac:spMkLst>
        </pc:spChg>
        <pc:spChg chg="add mod">
          <ac:chgData name="Wim Beyne" userId="93d59a85-ddd5-477b-82e3-fc53b9222531" providerId="ADAL" clId="{E733871C-681E-4ADD-A54D-CB74A86B56C1}" dt="2023-10-03T08:19:27.128" v="2232" actId="1076"/>
          <ac:spMkLst>
            <pc:docMk/>
            <pc:sldMk cId="1880513521" sldId="297"/>
            <ac:spMk id="80" creationId="{3B469A3E-7D84-7783-C942-25E9D1E7FD24}"/>
          </ac:spMkLst>
        </pc:spChg>
        <pc:spChg chg="add mod">
          <ac:chgData name="Wim Beyne" userId="93d59a85-ddd5-477b-82e3-fc53b9222531" providerId="ADAL" clId="{E733871C-681E-4ADD-A54D-CB74A86B56C1}" dt="2023-10-03T08:19:43.787" v="2238" actId="20577"/>
          <ac:spMkLst>
            <pc:docMk/>
            <pc:sldMk cId="1880513521" sldId="297"/>
            <ac:spMk id="81" creationId="{673F34E2-A4C4-531A-3CA9-1FC3185FC5C7}"/>
          </ac:spMkLst>
        </pc:spChg>
        <pc:spChg chg="add mod">
          <ac:chgData name="Wim Beyne" userId="93d59a85-ddd5-477b-82e3-fc53b9222531" providerId="ADAL" clId="{E733871C-681E-4ADD-A54D-CB74A86B56C1}" dt="2023-10-03T08:20:04.037" v="2243" actId="20577"/>
          <ac:spMkLst>
            <pc:docMk/>
            <pc:sldMk cId="1880513521" sldId="297"/>
            <ac:spMk id="82" creationId="{008E4290-4DA5-54C4-E745-26549DFC0030}"/>
          </ac:spMkLst>
        </pc:spChg>
        <pc:spChg chg="add mod">
          <ac:chgData name="Wim Beyne" userId="93d59a85-ddd5-477b-82e3-fc53b9222531" providerId="ADAL" clId="{E733871C-681E-4ADD-A54D-CB74A86B56C1}" dt="2023-10-03T08:21:04.820" v="2248" actId="1076"/>
          <ac:spMkLst>
            <pc:docMk/>
            <pc:sldMk cId="1880513521" sldId="297"/>
            <ac:spMk id="83" creationId="{135B0E6C-77BB-B8CB-6CE1-02BEB0E53A5F}"/>
          </ac:spMkLst>
        </pc:spChg>
        <pc:spChg chg="add mod">
          <ac:chgData name="Wim Beyne" userId="93d59a85-ddd5-477b-82e3-fc53b9222531" providerId="ADAL" clId="{E733871C-681E-4ADD-A54D-CB74A86B56C1}" dt="2023-10-03T08:21:46.426" v="2278" actId="20577"/>
          <ac:spMkLst>
            <pc:docMk/>
            <pc:sldMk cId="1880513521" sldId="297"/>
            <ac:spMk id="84" creationId="{539F2006-44DC-633E-CDCC-CA06437CD72F}"/>
          </ac:spMkLst>
        </pc:spChg>
        <pc:spChg chg="add mod">
          <ac:chgData name="Wim Beyne" userId="93d59a85-ddd5-477b-82e3-fc53b9222531" providerId="ADAL" clId="{E733871C-681E-4ADD-A54D-CB74A86B56C1}" dt="2023-10-03T08:21:55.285" v="2280" actId="1076"/>
          <ac:spMkLst>
            <pc:docMk/>
            <pc:sldMk cId="1880513521" sldId="297"/>
            <ac:spMk id="85" creationId="{E1775F4F-8410-3A2A-3DCD-368883DB034C}"/>
          </ac:spMkLst>
        </pc:spChg>
        <pc:spChg chg="add mod">
          <ac:chgData name="Wim Beyne" userId="93d59a85-ddd5-477b-82e3-fc53b9222531" providerId="ADAL" clId="{E733871C-681E-4ADD-A54D-CB74A86B56C1}" dt="2023-10-03T08:22:17.857" v="2284" actId="20577"/>
          <ac:spMkLst>
            <pc:docMk/>
            <pc:sldMk cId="1880513521" sldId="297"/>
            <ac:spMk id="87" creationId="{4F49392A-DB5E-3885-61CC-A2C18019AA22}"/>
          </ac:spMkLst>
        </pc:spChg>
        <pc:spChg chg="add mod">
          <ac:chgData name="Wim Beyne" userId="93d59a85-ddd5-477b-82e3-fc53b9222531" providerId="ADAL" clId="{E733871C-681E-4ADD-A54D-CB74A86B56C1}" dt="2023-10-03T08:22:45.532" v="2292" actId="20577"/>
          <ac:spMkLst>
            <pc:docMk/>
            <pc:sldMk cId="1880513521" sldId="297"/>
            <ac:spMk id="88" creationId="{891A6088-BFB4-F69B-F7CE-9F744C812498}"/>
          </ac:spMkLst>
        </pc:spChg>
        <pc:spChg chg="add mod">
          <ac:chgData name="Wim Beyne" userId="93d59a85-ddd5-477b-82e3-fc53b9222531" providerId="ADAL" clId="{E733871C-681E-4ADD-A54D-CB74A86B56C1}" dt="2023-10-03T08:22:40.915" v="2290" actId="1076"/>
          <ac:spMkLst>
            <pc:docMk/>
            <pc:sldMk cId="1880513521" sldId="297"/>
            <ac:spMk id="89" creationId="{801F7F39-E3C9-F0B3-A46B-48128CAF14C2}"/>
          </ac:spMkLst>
        </pc:spChg>
        <pc:spChg chg="add mod">
          <ac:chgData name="Wim Beyne" userId="93d59a85-ddd5-477b-82e3-fc53b9222531" providerId="ADAL" clId="{E733871C-681E-4ADD-A54D-CB74A86B56C1}" dt="2023-10-03T08:23:16.141" v="2299" actId="20577"/>
          <ac:spMkLst>
            <pc:docMk/>
            <pc:sldMk cId="1880513521" sldId="297"/>
            <ac:spMk id="90" creationId="{A71608E1-1093-F95E-3020-451983D7CFDF}"/>
          </ac:spMkLst>
        </pc:spChg>
        <pc:spChg chg="add mod">
          <ac:chgData name="Wim Beyne" userId="93d59a85-ddd5-477b-82e3-fc53b9222531" providerId="ADAL" clId="{E733871C-681E-4ADD-A54D-CB74A86B56C1}" dt="2023-10-03T08:23:32.385" v="2303" actId="20577"/>
          <ac:spMkLst>
            <pc:docMk/>
            <pc:sldMk cId="1880513521" sldId="297"/>
            <ac:spMk id="91" creationId="{EC85D670-6C13-89F4-ECD4-4D917DF4A433}"/>
          </ac:spMkLst>
        </pc:spChg>
        <pc:spChg chg="add mod">
          <ac:chgData name="Wim Beyne" userId="93d59a85-ddd5-477b-82e3-fc53b9222531" providerId="ADAL" clId="{E733871C-681E-4ADD-A54D-CB74A86B56C1}" dt="2023-10-03T08:23:42.666" v="2305" actId="1076"/>
          <ac:spMkLst>
            <pc:docMk/>
            <pc:sldMk cId="1880513521" sldId="297"/>
            <ac:spMk id="92" creationId="{0A18C81B-C828-6056-9121-93539A3914C8}"/>
          </ac:spMkLst>
        </pc:spChg>
        <pc:spChg chg="add mod">
          <ac:chgData name="Wim Beyne" userId="93d59a85-ddd5-477b-82e3-fc53b9222531" providerId="ADAL" clId="{E733871C-681E-4ADD-A54D-CB74A86B56C1}" dt="2023-10-03T08:24:21.412" v="2308" actId="1076"/>
          <ac:spMkLst>
            <pc:docMk/>
            <pc:sldMk cId="1880513521" sldId="297"/>
            <ac:spMk id="93" creationId="{F99BAED7-0224-9587-E68D-20A8C5DB1CC5}"/>
          </ac:spMkLst>
        </pc:spChg>
        <pc:spChg chg="add mod">
          <ac:chgData name="Wim Beyne" userId="93d59a85-ddd5-477b-82e3-fc53b9222531" providerId="ADAL" clId="{E733871C-681E-4ADD-A54D-CB74A86B56C1}" dt="2023-10-03T08:24:36.950" v="2312" actId="20577"/>
          <ac:spMkLst>
            <pc:docMk/>
            <pc:sldMk cId="1880513521" sldId="297"/>
            <ac:spMk id="94" creationId="{EE61F2B2-7678-4324-FC8A-5FC979F80264}"/>
          </ac:spMkLst>
        </pc:spChg>
        <pc:spChg chg="add mod">
          <ac:chgData name="Wim Beyne" userId="93d59a85-ddd5-477b-82e3-fc53b9222531" providerId="ADAL" clId="{E733871C-681E-4ADD-A54D-CB74A86B56C1}" dt="2023-10-03T08:24:52.258" v="2314" actId="1076"/>
          <ac:spMkLst>
            <pc:docMk/>
            <pc:sldMk cId="1880513521" sldId="297"/>
            <ac:spMk id="95" creationId="{2C1795FC-0361-2014-418E-148E88AAA821}"/>
          </ac:spMkLst>
        </pc:spChg>
      </pc:sldChg>
      <pc:sldChg chg="new del">
        <pc:chgData name="Wim Beyne" userId="93d59a85-ddd5-477b-82e3-fc53b9222531" providerId="ADAL" clId="{E733871C-681E-4ADD-A54D-CB74A86B56C1}" dt="2023-10-03T08:26:48.760" v="2319" actId="2696"/>
        <pc:sldMkLst>
          <pc:docMk/>
          <pc:sldMk cId="606984953" sldId="298"/>
        </pc:sldMkLst>
      </pc:sldChg>
      <pc:sldChg chg="modSp add mod">
        <pc:chgData name="Wim Beyne" userId="93d59a85-ddd5-477b-82e3-fc53b9222531" providerId="ADAL" clId="{E733871C-681E-4ADD-A54D-CB74A86B56C1}" dt="2023-10-03T08:27:09.243" v="2329" actId="20577"/>
        <pc:sldMkLst>
          <pc:docMk/>
          <pc:sldMk cId="2755354679" sldId="299"/>
        </pc:sldMkLst>
        <pc:spChg chg="mod">
          <ac:chgData name="Wim Beyne" userId="93d59a85-ddd5-477b-82e3-fc53b9222531" providerId="ADAL" clId="{E733871C-681E-4ADD-A54D-CB74A86B56C1}" dt="2023-10-03T08:27:09.243" v="2329" actId="20577"/>
          <ac:spMkLst>
            <pc:docMk/>
            <pc:sldMk cId="2755354679" sldId="299"/>
            <ac:spMk id="2" creationId="{784F37E1-538A-B829-2613-ED89E204C3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t>‹#›</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1</a:t>
            </a:fld>
            <a:endParaRPr lang="en-GB"/>
          </a:p>
        </p:txBody>
      </p:sp>
    </p:spTree>
    <p:extLst>
      <p:ext uri="{BB962C8B-B14F-4D97-AF65-F5344CB8AC3E}">
        <p14:creationId xmlns:p14="http://schemas.microsoft.com/office/powerpoint/2010/main" val="556887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stick</a:t>
            </a:r>
            <a:r>
              <a:rPr lang="en-US" baseline="0" dirty="0"/>
              <a:t> </a:t>
            </a:r>
            <a:r>
              <a:rPr lang="en-US" baseline="0" dirty="0" err="1"/>
              <a:t>ons</a:t>
            </a:r>
            <a:endParaRPr lang="nl-BE" dirty="0"/>
          </a:p>
        </p:txBody>
      </p:sp>
      <p:sp>
        <p:nvSpPr>
          <p:cNvPr id="4" name="Slide Number Placeholder 3"/>
          <p:cNvSpPr>
            <a:spLocks noGrp="1"/>
          </p:cNvSpPr>
          <p:nvPr>
            <p:ph type="sldNum" sz="quarter" idx="10"/>
          </p:nvPr>
        </p:nvSpPr>
        <p:spPr/>
        <p:txBody>
          <a:bodyPr/>
          <a:lstStyle/>
          <a:p>
            <a:fld id="{539A0A48-EDB1-4AFE-B1B7-10CE2A416496}" type="slidenum">
              <a:rPr lang="en-GB" smtClean="0"/>
              <a:t>32</a:t>
            </a:fld>
            <a:endParaRPr lang="en-GB"/>
          </a:p>
        </p:txBody>
      </p:sp>
    </p:spTree>
    <p:extLst>
      <p:ext uri="{BB962C8B-B14F-4D97-AF65-F5344CB8AC3E}">
        <p14:creationId xmlns:p14="http://schemas.microsoft.com/office/powerpoint/2010/main" val="309177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Core</a:t>
            </a:r>
            <a:r>
              <a:rPr lang="en-GB" baseline="0" dirty="0"/>
              <a:t> message: make a planning to own your project:</a:t>
            </a:r>
          </a:p>
          <a:p>
            <a:r>
              <a:rPr lang="en-GB" baseline="0" dirty="0"/>
              <a:t>	ownership = you are responsible for the project’s results and timing</a:t>
            </a:r>
          </a:p>
          <a:p>
            <a:r>
              <a:rPr lang="en-GB" baseline="0" dirty="0"/>
              <a:t>Owning your timing will bring peace to your master thesis.</a:t>
            </a:r>
          </a:p>
          <a:p>
            <a:endParaRPr lang="en-GB" baseline="0" dirty="0"/>
          </a:p>
          <a:p>
            <a:r>
              <a:rPr lang="en-GB" baseline="0" dirty="0"/>
              <a:t>TODAY: a basic framework for project planning + a basic tool for project planning.</a:t>
            </a:r>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3</a:t>
            </a:fld>
            <a:endParaRPr lang="en-GB"/>
          </a:p>
        </p:txBody>
      </p:sp>
    </p:spTree>
    <p:extLst>
      <p:ext uri="{BB962C8B-B14F-4D97-AF65-F5344CB8AC3E}">
        <p14:creationId xmlns:p14="http://schemas.microsoft.com/office/powerpoint/2010/main" val="202470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39A0A48-EDB1-4AFE-B1B7-10CE2A416496}" type="slidenum">
              <a:rPr lang="en-GB" smtClean="0"/>
              <a:t>8</a:t>
            </a:fld>
            <a:endParaRPr lang="en-GB"/>
          </a:p>
        </p:txBody>
      </p:sp>
    </p:spTree>
    <p:extLst>
      <p:ext uri="{BB962C8B-B14F-4D97-AF65-F5344CB8AC3E}">
        <p14:creationId xmlns:p14="http://schemas.microsoft.com/office/powerpoint/2010/main" val="94999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39A0A48-EDB1-4AFE-B1B7-10CE2A416496}" type="slidenum">
              <a:rPr lang="en-GB" smtClean="0"/>
              <a:t>9</a:t>
            </a:fld>
            <a:endParaRPr lang="en-GB"/>
          </a:p>
        </p:txBody>
      </p:sp>
    </p:spTree>
    <p:extLst>
      <p:ext uri="{BB962C8B-B14F-4D97-AF65-F5344CB8AC3E}">
        <p14:creationId xmlns:p14="http://schemas.microsoft.com/office/powerpoint/2010/main" val="40537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39A0A48-EDB1-4AFE-B1B7-10CE2A416496}" type="slidenum">
              <a:rPr lang="en-GB" smtClean="0"/>
              <a:t>10</a:t>
            </a:fld>
            <a:endParaRPr lang="en-GB"/>
          </a:p>
        </p:txBody>
      </p:sp>
    </p:spTree>
    <p:extLst>
      <p:ext uri="{BB962C8B-B14F-4D97-AF65-F5344CB8AC3E}">
        <p14:creationId xmlns:p14="http://schemas.microsoft.com/office/powerpoint/2010/main" val="232119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39A0A48-EDB1-4AFE-B1B7-10CE2A416496}" type="slidenum">
              <a:rPr lang="en-GB" smtClean="0"/>
              <a:t>11</a:t>
            </a:fld>
            <a:endParaRPr lang="en-GB"/>
          </a:p>
        </p:txBody>
      </p:sp>
    </p:spTree>
    <p:extLst>
      <p:ext uri="{BB962C8B-B14F-4D97-AF65-F5344CB8AC3E}">
        <p14:creationId xmlns:p14="http://schemas.microsoft.com/office/powerpoint/2010/main" val="24477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a:t>
            </a:r>
            <a:r>
              <a:rPr lang="en-US" dirty="0" err="1"/>
              <a:t>gantt</a:t>
            </a:r>
            <a:r>
              <a:rPr lang="en-US" baseline="0" dirty="0"/>
              <a:t> chart?</a:t>
            </a:r>
          </a:p>
          <a:p>
            <a:r>
              <a:rPr lang="en-US" baseline="0" dirty="0"/>
              <a:t>	- task</a:t>
            </a:r>
          </a:p>
          <a:p>
            <a:r>
              <a:rPr lang="en-US" baseline="0" dirty="0"/>
              <a:t>	- duration</a:t>
            </a:r>
          </a:p>
          <a:p>
            <a:r>
              <a:rPr lang="en-US" baseline="0" dirty="0"/>
              <a:t>	- sequence +</a:t>
            </a:r>
          </a:p>
          <a:p>
            <a:r>
              <a:rPr lang="en-US" baseline="0" dirty="0"/>
              <a:t>	possibly:</a:t>
            </a:r>
          </a:p>
          <a:p>
            <a:r>
              <a:rPr lang="en-US" baseline="0" dirty="0"/>
              <a:t>		milestones or deliverables</a:t>
            </a:r>
            <a:endParaRPr lang="nl-BE" baseline="0" dirty="0"/>
          </a:p>
          <a:p>
            <a:r>
              <a:rPr lang="en-US" baseline="0" dirty="0"/>
              <a:t>How to use:</a:t>
            </a:r>
          </a:p>
          <a:p>
            <a:r>
              <a:rPr lang="en-US" baseline="0" dirty="0"/>
              <a:t>	keep track of your progress vs planned progress</a:t>
            </a:r>
          </a:p>
          <a:p>
            <a:r>
              <a:rPr lang="en-US" baseline="0" dirty="0"/>
              <a:t>	adjust your planning and goals along the way</a:t>
            </a:r>
          </a:p>
        </p:txBody>
      </p:sp>
      <p:sp>
        <p:nvSpPr>
          <p:cNvPr id="4" name="Slide Number Placeholder 3"/>
          <p:cNvSpPr>
            <a:spLocks noGrp="1"/>
          </p:cNvSpPr>
          <p:nvPr>
            <p:ph type="sldNum" sz="quarter" idx="10"/>
          </p:nvPr>
        </p:nvSpPr>
        <p:spPr/>
        <p:txBody>
          <a:bodyPr/>
          <a:lstStyle/>
          <a:p>
            <a:fld id="{539A0A48-EDB1-4AFE-B1B7-10CE2A416496}" type="slidenum">
              <a:rPr lang="en-GB" smtClean="0"/>
              <a:t>17</a:t>
            </a:fld>
            <a:endParaRPr lang="en-GB"/>
          </a:p>
        </p:txBody>
      </p:sp>
    </p:spTree>
    <p:extLst>
      <p:ext uri="{BB962C8B-B14F-4D97-AF65-F5344CB8AC3E}">
        <p14:creationId xmlns:p14="http://schemas.microsoft.com/office/powerpoint/2010/main" val="2692793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planning:</a:t>
            </a:r>
            <a:r>
              <a:rPr lang="en-US" baseline="0" dirty="0"/>
              <a:t> can be quite abstract</a:t>
            </a:r>
          </a:p>
          <a:p>
            <a:r>
              <a:rPr lang="en-US" baseline="0" dirty="0"/>
              <a:t>Therefore: use an example to show the implementation of a planning</a:t>
            </a:r>
          </a:p>
          <a:p>
            <a:r>
              <a:rPr lang="en-US" baseline="0" dirty="0"/>
              <a:t>Present example: my master thesis.</a:t>
            </a:r>
          </a:p>
          <a:p>
            <a:r>
              <a:rPr lang="en-US" baseline="0" dirty="0"/>
              <a:t>Core message : </a:t>
            </a:r>
            <a:r>
              <a:rPr lang="en-US" baseline="0" dirty="0" err="1"/>
              <a:t>Deconinck</a:t>
            </a:r>
            <a:r>
              <a:rPr lang="en-US" baseline="0" dirty="0"/>
              <a:t> </a:t>
            </a:r>
            <a:r>
              <a:rPr lang="en-US" baseline="0" dirty="0" err="1"/>
              <a:t>Wanson</a:t>
            </a:r>
            <a:r>
              <a:rPr lang="en-US" baseline="0" dirty="0"/>
              <a:t> wanted to reduce the cost of their fire tube boiler. Before the master thesis they used catalogue solutions based on their experience.</a:t>
            </a:r>
          </a:p>
          <a:p>
            <a:r>
              <a:rPr lang="en-US" baseline="0" dirty="0"/>
              <a:t>They wanted to model the FTB to tailor each boiler to the needs of a specific client.</a:t>
            </a:r>
          </a:p>
          <a:p>
            <a:r>
              <a:rPr lang="en-US" baseline="0" dirty="0"/>
              <a:t>The result would be a downsized design == cheaper boiler.</a:t>
            </a:r>
            <a:endParaRPr lang="nl-BE" dirty="0"/>
          </a:p>
        </p:txBody>
      </p:sp>
      <p:sp>
        <p:nvSpPr>
          <p:cNvPr id="4" name="Slide Number Placeholder 3"/>
          <p:cNvSpPr>
            <a:spLocks noGrp="1"/>
          </p:cNvSpPr>
          <p:nvPr>
            <p:ph type="sldNum" sz="quarter" idx="10"/>
          </p:nvPr>
        </p:nvSpPr>
        <p:spPr/>
        <p:txBody>
          <a:bodyPr/>
          <a:lstStyle/>
          <a:p>
            <a:fld id="{539A0A48-EDB1-4AFE-B1B7-10CE2A416496}" type="slidenum">
              <a:rPr lang="en-GB" smtClean="0"/>
              <a:t>25</a:t>
            </a:fld>
            <a:endParaRPr lang="en-GB"/>
          </a:p>
        </p:txBody>
      </p:sp>
    </p:spTree>
    <p:extLst>
      <p:ext uri="{BB962C8B-B14F-4D97-AF65-F5344CB8AC3E}">
        <p14:creationId xmlns:p14="http://schemas.microsoft.com/office/powerpoint/2010/main" val="300858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for the</a:t>
            </a:r>
            <a:r>
              <a:rPr lang="en-US" baseline="0" dirty="0"/>
              <a:t> present case:</a:t>
            </a:r>
          </a:p>
          <a:p>
            <a:r>
              <a:rPr lang="en-US" baseline="0" dirty="0"/>
              <a:t>From WBS-&gt;network -&gt; critical path-&gt;</a:t>
            </a:r>
            <a:endParaRPr lang="nl-BE" dirty="0"/>
          </a:p>
        </p:txBody>
      </p:sp>
      <p:sp>
        <p:nvSpPr>
          <p:cNvPr id="4" name="Slide Number Placeholder 3"/>
          <p:cNvSpPr>
            <a:spLocks noGrp="1"/>
          </p:cNvSpPr>
          <p:nvPr>
            <p:ph type="sldNum" sz="quarter" idx="10"/>
          </p:nvPr>
        </p:nvSpPr>
        <p:spPr/>
        <p:txBody>
          <a:bodyPr/>
          <a:lstStyle/>
          <a:p>
            <a:fld id="{539A0A48-EDB1-4AFE-B1B7-10CE2A416496}" type="slidenum">
              <a:rPr lang="en-GB" smtClean="0"/>
              <a:t>31</a:t>
            </a:fld>
            <a:endParaRPr lang="en-GB"/>
          </a:p>
        </p:txBody>
      </p:sp>
    </p:spTree>
    <p:extLst>
      <p:ext uri="{BB962C8B-B14F-4D97-AF65-F5344CB8AC3E}">
        <p14:creationId xmlns:p14="http://schemas.microsoft.com/office/powerpoint/2010/main" val="3865150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64F84-246C-4657-8172-1E2969D0F603}" type="datetime1">
              <a:rPr lang="en-GB" smtClean="0"/>
              <a:t>03/10/2024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6" name="Logo Large 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7747" y="2283675"/>
            <a:ext cx="4800610"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hasCustomPrompt="1"/>
          </p:nvPr>
        </p:nvSpPr>
        <p:spPr bwMode="white">
          <a:xfrm>
            <a:off x="1291074" y="1743240"/>
            <a:ext cx="7416000"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mn-lt"/>
              </a:defRPr>
            </a:lvl1pPr>
          </a:lstStyle>
          <a:p>
            <a:r>
              <a:rPr lang="en-GB" noProof="0" dirty="0"/>
              <a:t>Click to add presenters </a:t>
            </a:r>
            <a:r>
              <a:rPr lang="en-GB" noProof="0"/>
              <a:t>contact data</a:t>
            </a:r>
            <a:endParaRPr lang="en-GB"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tekst 4"/>
          <p:cNvSpPr>
            <a:spLocks noGrp="1"/>
          </p:cNvSpPr>
          <p:nvPr>
            <p:ph type="body" sz="quarter" idx="10" hasCustomPrompt="1"/>
          </p:nvPr>
        </p:nvSpPr>
        <p:spPr bwMode="white">
          <a:xfrm>
            <a:off x="9215999" y="3095999"/>
            <a:ext cx="7257600" cy="2091298"/>
          </a:xfrm>
        </p:spPr>
        <p:txBody>
          <a:bodyPr>
            <a:normAutofit/>
          </a:bodyPr>
          <a:lstStyle>
            <a:lvl1pPr>
              <a:lnSpc>
                <a:spcPts val="3500"/>
              </a:lnSpc>
              <a:defRPr sz="2400">
                <a:solidFill>
                  <a:schemeClr val="bg1"/>
                </a:solidFill>
              </a:defRPr>
            </a:lvl1pPr>
          </a:lstStyle>
          <a:p>
            <a:pPr lvl="0"/>
            <a:r>
              <a:rPr lang="en-GB" noProof="0" dirty="0"/>
              <a:t>Click to add social media names</a:t>
            </a:r>
            <a:endParaRPr lang="nl-NL" dirty="0"/>
          </a:p>
        </p:txBody>
      </p:sp>
      <p:pic>
        <p:nvPicPr>
          <p:cNvPr id="12"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4179598" cy="1393200"/>
          </a:xfrm>
          <a:prstGeom prst="rect">
            <a:avLst/>
          </a:prstGeom>
        </p:spPr>
      </p:pic>
    </p:spTree>
    <p:extLst>
      <p:ext uri="{BB962C8B-B14F-4D97-AF65-F5344CB8AC3E}">
        <p14:creationId xmlns:p14="http://schemas.microsoft.com/office/powerpoint/2010/main" val="31037857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a:solidFill>
                  <a:schemeClr val="accent6"/>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en-GB" noProof="0" dirty="0"/>
              <a:t>Partner Logo 4</a:t>
            </a:r>
          </a:p>
        </p:txBody>
      </p:sp>
      <p:sp>
        <p:nvSpPr>
          <p:cNvPr id="16" name="Oranisation Placeholder"/>
          <p:cNvSpPr>
            <a:spLocks noGrp="1"/>
          </p:cNvSpPr>
          <p:nvPr>
            <p:ph type="body" sz="quarter" idx="15" hasCustomPrompt="1"/>
          </p:nvPr>
        </p:nvSpPr>
        <p:spPr bwMode="white">
          <a:xfrm>
            <a:off x="8580530" y="395008"/>
            <a:ext cx="8294400" cy="540000"/>
          </a:xfrm>
        </p:spPr>
        <p:txBody>
          <a:bodyPr anchor="b" anchorCtr="0">
            <a:normAutofit/>
          </a:bodyPr>
          <a:lstStyle>
            <a:lvl1pPr>
              <a:lnSpc>
                <a:spcPts val="1700"/>
              </a:lnSpc>
              <a:defRPr sz="1400" b="1" i="0" u="sng" cap="all" baseline="0">
                <a:solidFill>
                  <a:srgbClr val="1E64C8"/>
                </a:solidFill>
                <a:uFill>
                  <a:solidFill>
                    <a:schemeClr val="bg1"/>
                  </a:solidFill>
                </a:uFill>
              </a:defRPr>
            </a:lvl1pPr>
            <a:lvl2pPr marL="0" indent="0">
              <a:lnSpc>
                <a:spcPts val="1700"/>
              </a:lnSpc>
              <a:buNone/>
              <a:defRPr sz="1400" cap="all" baseline="0">
                <a:solidFill>
                  <a:srgbClr val="1E64C8"/>
                </a:solidFill>
              </a:defRPr>
            </a:lvl2pPr>
          </a:lstStyle>
          <a:p>
            <a:pPr lvl="0"/>
            <a:r>
              <a:rPr lang="en-GB" noProof="0" dirty="0"/>
              <a:t>Click to edit organisation styles</a:t>
            </a:r>
          </a:p>
          <a:p>
            <a:pPr lvl="1"/>
            <a:r>
              <a:rPr lang="en-GB" noProof="0" dirty="0"/>
              <a:t>Second level</a:t>
            </a:r>
          </a:p>
        </p:txBody>
      </p:sp>
      <p:pic>
        <p:nvPicPr>
          <p:cNvPr id="1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4179598" cy="1393200"/>
          </a:xfrm>
          <a:prstGeom prst="rect">
            <a:avLst/>
          </a:prstGeom>
        </p:spPr>
      </p:pic>
    </p:spTree>
    <p:extLst>
      <p:ext uri="{BB962C8B-B14F-4D97-AF65-F5344CB8AC3E}">
        <p14:creationId xmlns:p14="http://schemas.microsoft.com/office/powerpoint/2010/main" val="9418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GB" noProof="0" dirty="0"/>
              <a:t>Click to add chapter title</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835825" y="1194364"/>
            <a:ext cx="15699575" cy="6696000"/>
          </a:xfrm>
        </p:spPr>
        <p:txBody>
          <a:bodyPr/>
          <a:lstStyle>
            <a:lvl1pPr marL="536400" indent="-450000" defTabSz="457200">
              <a:lnSpc>
                <a:spcPct val="120000"/>
              </a:lnSpc>
              <a:buFont typeface="Arial" panose="020B0604020202020204" pitchFamily="34" charset="0"/>
              <a:buChar char="̶"/>
              <a:defRPr/>
            </a:lvl1pPr>
            <a:lvl2pPr marL="1170000" indent="-450000">
              <a:lnSpc>
                <a:spcPct val="120000"/>
              </a:lnSpc>
              <a:defRPr/>
            </a:lvl2pPr>
            <a:lvl3pPr marL="1756800" indent="-450000" defTabSz="457200">
              <a:lnSpc>
                <a:spcPct val="120000"/>
              </a:lnSpc>
              <a:defRPr/>
            </a:lvl3pPr>
            <a:lvl4pPr marL="2329200" indent="-550800" defTabSz="457200">
              <a:lnSpc>
                <a:spcPct val="120000"/>
              </a:lnSpc>
              <a:defRPr/>
            </a:lvl4pPr>
            <a:lvl5pPr marL="2962800" indent="-442800" defTabSz="457200">
              <a:lnSpc>
                <a:spcPct val="120000"/>
              </a:lnSpc>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4FCCCAF6-1686-4743-9124-83F33F1A0EA9}" type="datetime1">
              <a:rPr lang="en-GB" noProof="0" smtClean="0"/>
              <a:t>03/10/2024</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7AE184E0-0BD4-4705-A12B-9B71DDE63301}" type="slidenum">
              <a:rPr lang="en-GB" noProof="0" smtClean="0"/>
              <a:t>‹#›</a:t>
            </a:fld>
            <a:endParaRPr lang="en-GB" noProof="0" dirty="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B86ADBF0-A618-4E69-83BB-0C41E08702AA}" type="datetime1">
              <a:rPr lang="en-GB" noProof="0" smtClean="0"/>
              <a:t>03/10/2024</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a:defRPr>
                <a:solidFill>
                  <a:schemeClr val="bg1">
                    <a:lumMod val="50000"/>
                  </a:schemeClr>
                </a:solidFill>
              </a:defRPr>
            </a:lvl1pPr>
          </a:lstStyle>
          <a:p>
            <a:r>
              <a:rPr lang="en-GB"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
        <p:nvSpPr>
          <p:cNvPr id="12" name="Content Placeholder 2"/>
          <p:cNvSpPr>
            <a:spLocks noGrp="1"/>
          </p:cNvSpPr>
          <p:nvPr>
            <p:ph idx="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fld id="{F2443E58-CDC3-4782-B82C-4D381C795B98}" type="datetime1">
              <a:rPr lang="en-GB" noProof="0" smtClean="0"/>
              <a:t>03/10/2024</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7AE184E0-0BD4-4705-A12B-9B71DDE63301}" type="slidenum">
              <a:rPr lang="en-GB" noProof="0" smtClean="0"/>
              <a:t>‹#›</a:t>
            </a:fld>
            <a:endParaRPr lang="en-GB"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465D1-804F-429B-83CD-3EFA8410E123}" type="datetime1">
              <a:rPr lang="en-GB" smtClean="0"/>
              <a:t>03/10/2024</a:t>
            </a:fld>
            <a:endParaRPr lang="en-GB"/>
          </a:p>
        </p:txBody>
      </p:sp>
      <p:sp>
        <p:nvSpPr>
          <p:cNvPr id="3" name="Footer Placeholder 2"/>
          <p:cNvSpPr>
            <a:spLocks noGrp="1"/>
          </p:cNvSpPr>
          <p:nvPr>
            <p:ph type="ftr" sz="quarter" idx="11"/>
          </p:nvPr>
        </p:nvSpPr>
        <p:spPr/>
        <p:txBody>
          <a:bodyPr/>
          <a:lstStyle/>
          <a:p>
            <a:endParaRPr lang="en-GB"/>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p:cNvSpPr>
            <a:spLocks noGrp="1"/>
          </p:cNvSpPr>
          <p:nvPr>
            <p:ph type="pic" sz="quarter" idx="12" hasCustomPrompt="1"/>
          </p:nvPr>
        </p:nvSpPr>
        <p:spPr>
          <a:xfrm>
            <a:off x="-1" y="0"/>
            <a:ext cx="17337600" cy="9753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fld id="{66A81384-1200-4D40-BEF0-3A17A1F906F4}" type="datetime1">
              <a:rPr lang="nl-NL" noProof="0" smtClean="0"/>
              <a:t>3-10-2024</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400" y="2691979"/>
            <a:ext cx="6764400" cy="5230800"/>
          </a:xfrm>
          <a:solidFill>
            <a:srgbClr val="1E64C8"/>
          </a:solidFill>
        </p:spPr>
        <p:txBody>
          <a:bodyPr anchor="b" anchorCtr="0">
            <a:noAutofit/>
          </a:bodyPr>
          <a:lstStyle>
            <a:lvl1pPr marL="85725" indent="0">
              <a:buNone/>
              <a:defRPr sz="10000" u="sng" cap="all" baseline="0">
                <a:solidFill>
                  <a:schemeClr val="bg1"/>
                </a:solidFill>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text</a:t>
            </a:r>
            <a:endParaRPr lang="en-GB" noProof="0" dirty="0"/>
          </a:p>
        </p:txBody>
      </p:sp>
    </p:spTree>
    <p:extLst>
      <p:ext uri="{BB962C8B-B14F-4D97-AF65-F5344CB8AC3E}">
        <p14:creationId xmlns:p14="http://schemas.microsoft.com/office/powerpoint/2010/main" val="57387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fld id="{66A81384-1200-4D40-BEF0-3A17A1F906F4}" type="datetime1">
              <a:rPr lang="nl-NL" noProof="0" smtClean="0"/>
              <a:t>3-10-2024</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399" y="1011602"/>
            <a:ext cx="7754938" cy="6908398"/>
          </a:xfrm>
          <a:solidFill>
            <a:srgbClr val="E9F0FA"/>
          </a:solidFill>
        </p:spPr>
        <p:txBody>
          <a:bodyPr>
            <a:normAutofit/>
          </a:bodyPr>
          <a:lstStyle>
            <a:lvl1pPr marL="85725" indent="0">
              <a:buNone/>
              <a:defRPr sz="5400" u="sng" cap="all" baseline="0">
                <a:solidFill>
                  <a:srgbClr val="1E64C8"/>
                </a:solidFill>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GB" noProof="0"/>
              <a:t>Click to add text</a:t>
            </a:r>
            <a:endParaRPr lang="en-GB" noProof="0" dirty="0"/>
          </a:p>
        </p:txBody>
      </p:sp>
    </p:spTree>
    <p:extLst>
      <p:ext uri="{BB962C8B-B14F-4D97-AF65-F5344CB8AC3E}">
        <p14:creationId xmlns:p14="http://schemas.microsoft.com/office/powerpoint/2010/main" val="2373029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252000"/>
            <a:ext cx="15705282" cy="863693"/>
          </a:xfrm>
          <a:prstGeom prst="rect">
            <a:avLst/>
          </a:prstGeom>
        </p:spPr>
        <p:txBody>
          <a:bodyPr vert="horz" lIns="91440" tIns="45720" rIns="91440" bIns="4572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434BA3CA-1064-434F-B179-AB3B0298C0D6}" type="datetime1">
              <a:rPr lang="en-GB" noProof="0" smtClean="0"/>
              <a:t>03/10/2024</a:t>
            </a:fld>
            <a:endParaRPr lang="en-GB" noProof="0"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GB" noProof="0"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Logo EN"/>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7909180"/>
            <a:ext cx="2307600" cy="1846822"/>
          </a:xfrm>
          <a:prstGeom prst="rect">
            <a:avLst/>
          </a:prstGeom>
        </p:spPr>
      </p:pic>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7" r:id="rId8"/>
    <p:sldLayoutId id="2147483678" r:id="rId9"/>
    <p:sldLayoutId id="2147483676" r:id="rId10"/>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0" indent="0"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1pPr>
      <a:lvl2pPr marL="457200" indent="-36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900113" indent="-45878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4133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507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C918-2C6F-A9AA-7EAB-8D5E85F88506}"/>
              </a:ext>
            </a:extLst>
          </p:cNvPr>
          <p:cNvSpPr>
            <a:spLocks noGrp="1"/>
          </p:cNvSpPr>
          <p:nvPr>
            <p:ph type="title"/>
          </p:nvPr>
        </p:nvSpPr>
        <p:spPr/>
        <p:txBody>
          <a:bodyPr/>
          <a:lstStyle/>
          <a:p>
            <a:r>
              <a:rPr lang="en-US" u="none" dirty="0"/>
              <a:t>Milestones and decision moments</a:t>
            </a:r>
            <a:endParaRPr lang="en-BE" u="none" dirty="0"/>
          </a:p>
        </p:txBody>
      </p:sp>
      <p:sp>
        <p:nvSpPr>
          <p:cNvPr id="3" name="Content Placeholder 2">
            <a:extLst>
              <a:ext uri="{FF2B5EF4-FFF2-40B4-BE49-F238E27FC236}">
                <a16:creationId xmlns:a16="http://schemas.microsoft.com/office/drawing/2014/main" id="{9F04758C-A0C1-6BFD-9FBF-3CE0C11563B6}"/>
              </a:ext>
            </a:extLst>
          </p:cNvPr>
          <p:cNvSpPr>
            <a:spLocks noGrp="1"/>
          </p:cNvSpPr>
          <p:nvPr>
            <p:ph idx="1"/>
          </p:nvPr>
        </p:nvSpPr>
        <p:spPr/>
        <p:txBody>
          <a:bodyPr/>
          <a:lstStyle/>
          <a:p>
            <a:pPr marL="86400" indent="0">
              <a:buNone/>
            </a:pPr>
            <a:r>
              <a:rPr lang="en-US" dirty="0"/>
              <a:t>e.g. : beef stew?</a:t>
            </a:r>
          </a:p>
        </p:txBody>
      </p:sp>
      <p:sp>
        <p:nvSpPr>
          <p:cNvPr id="4" name="Slide Number Placeholder 3">
            <a:extLst>
              <a:ext uri="{FF2B5EF4-FFF2-40B4-BE49-F238E27FC236}">
                <a16:creationId xmlns:a16="http://schemas.microsoft.com/office/drawing/2014/main" id="{F8129E02-3496-197E-EEE2-1525AEFA84AB}"/>
              </a:ext>
            </a:extLst>
          </p:cNvPr>
          <p:cNvSpPr>
            <a:spLocks noGrp="1"/>
          </p:cNvSpPr>
          <p:nvPr>
            <p:ph type="sldNum" sz="quarter" idx="12"/>
          </p:nvPr>
        </p:nvSpPr>
        <p:spPr/>
        <p:txBody>
          <a:bodyPr/>
          <a:lstStyle/>
          <a:p>
            <a:fld id="{7AE184E0-0BD4-4705-A12B-9B71DDE63301}" type="slidenum">
              <a:rPr lang="en-GB" noProof="0" smtClean="0"/>
              <a:t>10</a:t>
            </a:fld>
            <a:endParaRPr lang="en-GB" noProof="0" dirty="0"/>
          </a:p>
        </p:txBody>
      </p:sp>
      <p:pic>
        <p:nvPicPr>
          <p:cNvPr id="5" name="Picture 4">
            <a:extLst>
              <a:ext uri="{FF2B5EF4-FFF2-40B4-BE49-F238E27FC236}">
                <a16:creationId xmlns:a16="http://schemas.microsoft.com/office/drawing/2014/main" id="{4491AB54-AD4D-9516-6826-B3CED488C816}"/>
              </a:ext>
            </a:extLst>
          </p:cNvPr>
          <p:cNvPicPr>
            <a:picLocks noChangeAspect="1"/>
          </p:cNvPicPr>
          <p:nvPr/>
        </p:nvPicPr>
        <p:blipFill>
          <a:blip r:embed="rId3"/>
          <a:stretch>
            <a:fillRect/>
          </a:stretch>
        </p:blipFill>
        <p:spPr>
          <a:xfrm>
            <a:off x="12007270" y="6765464"/>
            <a:ext cx="5331404" cy="2988136"/>
          </a:xfrm>
          <a:prstGeom prst="rect">
            <a:avLst/>
          </a:prstGeom>
        </p:spPr>
      </p:pic>
      <p:cxnSp>
        <p:nvCxnSpPr>
          <p:cNvPr id="11" name="Straight Arrow Connector 10">
            <a:extLst>
              <a:ext uri="{FF2B5EF4-FFF2-40B4-BE49-F238E27FC236}">
                <a16:creationId xmlns:a16="http://schemas.microsoft.com/office/drawing/2014/main" id="{A9A29812-32CA-1A50-54EE-8C0742AA90E3}"/>
              </a:ext>
            </a:extLst>
          </p:cNvPr>
          <p:cNvCxnSpPr/>
          <p:nvPr/>
        </p:nvCxnSpPr>
        <p:spPr>
          <a:xfrm>
            <a:off x="6400800" y="3987159"/>
            <a:ext cx="1480457"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6543FB-0B40-3EB7-44AD-49B05F4590B4}"/>
              </a:ext>
            </a:extLst>
          </p:cNvPr>
          <p:cNvSpPr txBox="1"/>
          <p:nvPr/>
        </p:nvSpPr>
        <p:spPr>
          <a:xfrm>
            <a:off x="7881257" y="3638713"/>
            <a:ext cx="5262979" cy="696024"/>
          </a:xfrm>
          <a:prstGeom prst="rect">
            <a:avLst/>
          </a:prstGeom>
          <a:noFill/>
        </p:spPr>
        <p:txBody>
          <a:bodyPr wrap="none" rtlCol="0">
            <a:spAutoFit/>
          </a:bodyPr>
          <a:lstStyle/>
          <a:p>
            <a:pPr algn="l">
              <a:lnSpc>
                <a:spcPct val="120000"/>
              </a:lnSpc>
            </a:pPr>
            <a:r>
              <a:rPr lang="en-US" sz="3600" dirty="0"/>
              <a:t>Milestone: </a:t>
            </a:r>
            <a:r>
              <a:rPr lang="en-US" sz="3600" i="1" dirty="0"/>
              <a:t>Mise </a:t>
            </a:r>
            <a:r>
              <a:rPr lang="en-US" sz="3600" i="1" dirty="0" err="1"/>
              <a:t>en</a:t>
            </a:r>
            <a:r>
              <a:rPr lang="en-US" sz="3600" i="1" dirty="0"/>
              <a:t> place</a:t>
            </a:r>
            <a:endParaRPr lang="en-BE" sz="3600" dirty="0"/>
          </a:p>
        </p:txBody>
      </p:sp>
      <p:sp>
        <p:nvSpPr>
          <p:cNvPr id="19" name="TextBox 18">
            <a:extLst>
              <a:ext uri="{FF2B5EF4-FFF2-40B4-BE49-F238E27FC236}">
                <a16:creationId xmlns:a16="http://schemas.microsoft.com/office/drawing/2014/main" id="{7ADE766E-007F-7196-37DF-1F316F4584C0}"/>
              </a:ext>
            </a:extLst>
          </p:cNvPr>
          <p:cNvSpPr txBox="1"/>
          <p:nvPr/>
        </p:nvSpPr>
        <p:spPr>
          <a:xfrm>
            <a:off x="1137821" y="6765464"/>
            <a:ext cx="4262705" cy="696024"/>
          </a:xfrm>
          <a:prstGeom prst="rect">
            <a:avLst/>
          </a:prstGeom>
          <a:noFill/>
        </p:spPr>
        <p:txBody>
          <a:bodyPr wrap="none" rtlCol="0">
            <a:spAutoFit/>
          </a:bodyPr>
          <a:lstStyle/>
          <a:p>
            <a:pPr algn="l">
              <a:lnSpc>
                <a:spcPct val="120000"/>
              </a:lnSpc>
            </a:pPr>
            <a:r>
              <a:rPr lang="en-US" sz="3600" dirty="0"/>
              <a:t>Milestone: </a:t>
            </a:r>
            <a:r>
              <a:rPr lang="en-US" sz="3600" i="1" dirty="0" err="1"/>
              <a:t>beefstew</a:t>
            </a:r>
            <a:endParaRPr lang="en-BE" sz="3600" dirty="0"/>
          </a:p>
        </p:txBody>
      </p:sp>
      <p:cxnSp>
        <p:nvCxnSpPr>
          <p:cNvPr id="20" name="Straight Arrow Connector 19">
            <a:extLst>
              <a:ext uri="{FF2B5EF4-FFF2-40B4-BE49-F238E27FC236}">
                <a16:creationId xmlns:a16="http://schemas.microsoft.com/office/drawing/2014/main" id="{922CF1A7-A450-A747-1984-BA30D35A46C5}"/>
              </a:ext>
            </a:extLst>
          </p:cNvPr>
          <p:cNvCxnSpPr>
            <a:cxnSpLocks/>
            <a:endCxn id="19" idx="0"/>
          </p:cNvCxnSpPr>
          <p:nvPr/>
        </p:nvCxnSpPr>
        <p:spPr>
          <a:xfrm>
            <a:off x="3269174" y="6075836"/>
            <a:ext cx="0" cy="68962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E913BA9-E494-E6B7-2746-09B5844694FB}"/>
              </a:ext>
            </a:extLst>
          </p:cNvPr>
          <p:cNvCxnSpPr>
            <a:cxnSpLocks/>
          </p:cNvCxnSpPr>
          <p:nvPr/>
        </p:nvCxnSpPr>
        <p:spPr>
          <a:xfrm>
            <a:off x="3269174" y="6055222"/>
            <a:ext cx="3367540"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ACED005-3C06-D374-7D45-A10558680C4D}"/>
              </a:ext>
            </a:extLst>
          </p:cNvPr>
          <p:cNvSpPr txBox="1"/>
          <p:nvPr/>
        </p:nvSpPr>
        <p:spPr>
          <a:xfrm>
            <a:off x="6636714" y="5688489"/>
            <a:ext cx="5365571" cy="696024"/>
          </a:xfrm>
          <a:prstGeom prst="rect">
            <a:avLst/>
          </a:prstGeom>
          <a:noFill/>
        </p:spPr>
        <p:txBody>
          <a:bodyPr wrap="none" rtlCol="0">
            <a:spAutoFit/>
          </a:bodyPr>
          <a:lstStyle/>
          <a:p>
            <a:pPr algn="l">
              <a:lnSpc>
                <a:spcPct val="120000"/>
              </a:lnSpc>
            </a:pPr>
            <a:r>
              <a:rPr lang="en-US" sz="3600" dirty="0"/>
              <a:t>Decision moment: </a:t>
            </a:r>
            <a:r>
              <a:rPr lang="en-US" sz="3600" i="1" dirty="0"/>
              <a:t>tasting</a:t>
            </a:r>
            <a:endParaRPr lang="en-BE" sz="3600" i="1" dirty="0"/>
          </a:p>
        </p:txBody>
      </p:sp>
      <p:sp>
        <p:nvSpPr>
          <p:cNvPr id="6" name="TextBox 5">
            <a:extLst>
              <a:ext uri="{FF2B5EF4-FFF2-40B4-BE49-F238E27FC236}">
                <a16:creationId xmlns:a16="http://schemas.microsoft.com/office/drawing/2014/main" id="{B3F63C1B-0C63-6E18-42A7-E88D649B3D9C}"/>
              </a:ext>
            </a:extLst>
          </p:cNvPr>
          <p:cNvSpPr txBox="1"/>
          <p:nvPr/>
        </p:nvSpPr>
        <p:spPr>
          <a:xfrm>
            <a:off x="1463880" y="2057402"/>
            <a:ext cx="5006499" cy="4020011"/>
          </a:xfrm>
          <a:prstGeom prst="rect">
            <a:avLst/>
          </a:prstGeom>
          <a:noFill/>
        </p:spPr>
        <p:txBody>
          <a:bodyPr wrap="none" rtlCol="0">
            <a:spAutoFit/>
          </a:bodyPr>
          <a:lstStyle/>
          <a:p>
            <a:pPr algn="l">
              <a:lnSpc>
                <a:spcPct val="120000"/>
              </a:lnSpc>
            </a:pPr>
            <a:r>
              <a:rPr lang="en-US" sz="3600" dirty="0"/>
              <a:t>Cutting onions 10 min</a:t>
            </a:r>
          </a:p>
          <a:p>
            <a:pPr algn="l">
              <a:lnSpc>
                <a:spcPct val="120000"/>
              </a:lnSpc>
            </a:pPr>
            <a:r>
              <a:rPr lang="en-US" sz="3600" dirty="0"/>
              <a:t>Cutting meat 10 min</a:t>
            </a:r>
          </a:p>
          <a:p>
            <a:pPr algn="l">
              <a:lnSpc>
                <a:spcPct val="120000"/>
              </a:lnSpc>
            </a:pPr>
            <a:r>
              <a:rPr lang="en-US" sz="3600" dirty="0"/>
              <a:t>Collecting herbs 15 min</a:t>
            </a:r>
          </a:p>
          <a:p>
            <a:pPr algn="l">
              <a:lnSpc>
                <a:spcPct val="120000"/>
              </a:lnSpc>
            </a:pPr>
            <a:r>
              <a:rPr lang="en-US" sz="3600" dirty="0"/>
              <a:t>Cooking onions 10 min</a:t>
            </a:r>
          </a:p>
          <a:p>
            <a:pPr algn="l">
              <a:lnSpc>
                <a:spcPct val="120000"/>
              </a:lnSpc>
            </a:pPr>
            <a:r>
              <a:rPr lang="en-US" sz="3600" dirty="0"/>
              <a:t>Searing meat 5 min</a:t>
            </a:r>
          </a:p>
          <a:p>
            <a:pPr algn="l">
              <a:lnSpc>
                <a:spcPct val="120000"/>
              </a:lnSpc>
            </a:pPr>
            <a:r>
              <a:rPr lang="en-US" sz="3600" dirty="0"/>
              <a:t>Stewing 1,5 h</a:t>
            </a:r>
          </a:p>
        </p:txBody>
      </p:sp>
    </p:spTree>
    <p:extLst>
      <p:ext uri="{BB962C8B-B14F-4D97-AF65-F5344CB8AC3E}">
        <p14:creationId xmlns:p14="http://schemas.microsoft.com/office/powerpoint/2010/main" val="340244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C918-2C6F-A9AA-7EAB-8D5E85F88506}"/>
              </a:ext>
            </a:extLst>
          </p:cNvPr>
          <p:cNvSpPr>
            <a:spLocks noGrp="1"/>
          </p:cNvSpPr>
          <p:nvPr>
            <p:ph type="title"/>
          </p:nvPr>
        </p:nvSpPr>
        <p:spPr/>
        <p:txBody>
          <a:bodyPr/>
          <a:lstStyle/>
          <a:p>
            <a:r>
              <a:rPr lang="en-US" u="none" dirty="0"/>
              <a:t>Task ownership</a:t>
            </a:r>
            <a:endParaRPr lang="en-BE" u="none" dirty="0"/>
          </a:p>
        </p:txBody>
      </p:sp>
      <p:sp>
        <p:nvSpPr>
          <p:cNvPr id="3" name="Content Placeholder 2">
            <a:extLst>
              <a:ext uri="{FF2B5EF4-FFF2-40B4-BE49-F238E27FC236}">
                <a16:creationId xmlns:a16="http://schemas.microsoft.com/office/drawing/2014/main" id="{9F04758C-A0C1-6BFD-9FBF-3CE0C11563B6}"/>
              </a:ext>
            </a:extLst>
          </p:cNvPr>
          <p:cNvSpPr>
            <a:spLocks noGrp="1"/>
          </p:cNvSpPr>
          <p:nvPr>
            <p:ph idx="1"/>
          </p:nvPr>
        </p:nvSpPr>
        <p:spPr/>
        <p:txBody>
          <a:bodyPr/>
          <a:lstStyle/>
          <a:p>
            <a:pPr marL="86400" indent="0">
              <a:buNone/>
            </a:pPr>
            <a:r>
              <a:rPr lang="en-US" dirty="0"/>
              <a:t>e.g. : beef stew?</a:t>
            </a:r>
          </a:p>
        </p:txBody>
      </p:sp>
      <p:sp>
        <p:nvSpPr>
          <p:cNvPr id="4" name="Slide Number Placeholder 3">
            <a:extLst>
              <a:ext uri="{FF2B5EF4-FFF2-40B4-BE49-F238E27FC236}">
                <a16:creationId xmlns:a16="http://schemas.microsoft.com/office/drawing/2014/main" id="{F8129E02-3496-197E-EEE2-1525AEFA84AB}"/>
              </a:ext>
            </a:extLst>
          </p:cNvPr>
          <p:cNvSpPr>
            <a:spLocks noGrp="1"/>
          </p:cNvSpPr>
          <p:nvPr>
            <p:ph type="sldNum" sz="quarter" idx="12"/>
          </p:nvPr>
        </p:nvSpPr>
        <p:spPr/>
        <p:txBody>
          <a:bodyPr/>
          <a:lstStyle/>
          <a:p>
            <a:fld id="{7AE184E0-0BD4-4705-A12B-9B71DDE63301}" type="slidenum">
              <a:rPr lang="en-GB" noProof="0" smtClean="0"/>
              <a:t>11</a:t>
            </a:fld>
            <a:endParaRPr lang="en-GB" noProof="0" dirty="0"/>
          </a:p>
        </p:txBody>
      </p:sp>
      <p:pic>
        <p:nvPicPr>
          <p:cNvPr id="5" name="Picture 4">
            <a:extLst>
              <a:ext uri="{FF2B5EF4-FFF2-40B4-BE49-F238E27FC236}">
                <a16:creationId xmlns:a16="http://schemas.microsoft.com/office/drawing/2014/main" id="{4491AB54-AD4D-9516-6826-B3CED488C816}"/>
              </a:ext>
            </a:extLst>
          </p:cNvPr>
          <p:cNvPicPr>
            <a:picLocks noChangeAspect="1"/>
          </p:cNvPicPr>
          <p:nvPr/>
        </p:nvPicPr>
        <p:blipFill>
          <a:blip r:embed="rId3"/>
          <a:stretch>
            <a:fillRect/>
          </a:stretch>
        </p:blipFill>
        <p:spPr>
          <a:xfrm>
            <a:off x="12007270" y="6765464"/>
            <a:ext cx="5331404" cy="2988136"/>
          </a:xfrm>
          <a:prstGeom prst="rect">
            <a:avLst/>
          </a:prstGeom>
        </p:spPr>
      </p:pic>
      <p:cxnSp>
        <p:nvCxnSpPr>
          <p:cNvPr id="11" name="Straight Arrow Connector 10">
            <a:extLst>
              <a:ext uri="{FF2B5EF4-FFF2-40B4-BE49-F238E27FC236}">
                <a16:creationId xmlns:a16="http://schemas.microsoft.com/office/drawing/2014/main" id="{A9A29812-32CA-1A50-54EE-8C0742AA90E3}"/>
              </a:ext>
            </a:extLst>
          </p:cNvPr>
          <p:cNvCxnSpPr/>
          <p:nvPr/>
        </p:nvCxnSpPr>
        <p:spPr>
          <a:xfrm>
            <a:off x="6400800" y="3987159"/>
            <a:ext cx="1480457"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6543FB-0B40-3EB7-44AD-49B05F4590B4}"/>
              </a:ext>
            </a:extLst>
          </p:cNvPr>
          <p:cNvSpPr txBox="1"/>
          <p:nvPr/>
        </p:nvSpPr>
        <p:spPr>
          <a:xfrm>
            <a:off x="7881257" y="3638713"/>
            <a:ext cx="5262979" cy="696024"/>
          </a:xfrm>
          <a:prstGeom prst="rect">
            <a:avLst/>
          </a:prstGeom>
          <a:noFill/>
        </p:spPr>
        <p:txBody>
          <a:bodyPr wrap="none" rtlCol="0">
            <a:spAutoFit/>
          </a:bodyPr>
          <a:lstStyle/>
          <a:p>
            <a:pPr algn="l">
              <a:lnSpc>
                <a:spcPct val="120000"/>
              </a:lnSpc>
            </a:pPr>
            <a:r>
              <a:rPr lang="en-US" sz="3600" dirty="0"/>
              <a:t>Milestone: </a:t>
            </a:r>
            <a:r>
              <a:rPr lang="en-US" sz="3600" i="1" dirty="0"/>
              <a:t>Mise </a:t>
            </a:r>
            <a:r>
              <a:rPr lang="en-US" sz="3600" i="1" dirty="0" err="1"/>
              <a:t>en</a:t>
            </a:r>
            <a:r>
              <a:rPr lang="en-US" sz="3600" i="1" dirty="0"/>
              <a:t> place</a:t>
            </a:r>
            <a:endParaRPr lang="en-BE" sz="3600" dirty="0"/>
          </a:p>
        </p:txBody>
      </p:sp>
      <p:sp>
        <p:nvSpPr>
          <p:cNvPr id="19" name="TextBox 18">
            <a:extLst>
              <a:ext uri="{FF2B5EF4-FFF2-40B4-BE49-F238E27FC236}">
                <a16:creationId xmlns:a16="http://schemas.microsoft.com/office/drawing/2014/main" id="{7ADE766E-007F-7196-37DF-1F316F4584C0}"/>
              </a:ext>
            </a:extLst>
          </p:cNvPr>
          <p:cNvSpPr txBox="1"/>
          <p:nvPr/>
        </p:nvSpPr>
        <p:spPr>
          <a:xfrm>
            <a:off x="1137821" y="6765464"/>
            <a:ext cx="4262705" cy="696024"/>
          </a:xfrm>
          <a:prstGeom prst="rect">
            <a:avLst/>
          </a:prstGeom>
          <a:noFill/>
        </p:spPr>
        <p:txBody>
          <a:bodyPr wrap="none" rtlCol="0">
            <a:spAutoFit/>
          </a:bodyPr>
          <a:lstStyle/>
          <a:p>
            <a:pPr algn="l">
              <a:lnSpc>
                <a:spcPct val="120000"/>
              </a:lnSpc>
            </a:pPr>
            <a:r>
              <a:rPr lang="en-US" sz="3600" dirty="0"/>
              <a:t>Milestone: </a:t>
            </a:r>
            <a:r>
              <a:rPr lang="en-US" sz="3600" i="1" dirty="0" err="1"/>
              <a:t>beefstew</a:t>
            </a:r>
            <a:endParaRPr lang="en-BE" sz="3600" dirty="0"/>
          </a:p>
        </p:txBody>
      </p:sp>
      <p:cxnSp>
        <p:nvCxnSpPr>
          <p:cNvPr id="20" name="Straight Arrow Connector 19">
            <a:extLst>
              <a:ext uri="{FF2B5EF4-FFF2-40B4-BE49-F238E27FC236}">
                <a16:creationId xmlns:a16="http://schemas.microsoft.com/office/drawing/2014/main" id="{922CF1A7-A450-A747-1984-BA30D35A46C5}"/>
              </a:ext>
            </a:extLst>
          </p:cNvPr>
          <p:cNvCxnSpPr>
            <a:cxnSpLocks/>
            <a:endCxn id="19" idx="0"/>
          </p:cNvCxnSpPr>
          <p:nvPr/>
        </p:nvCxnSpPr>
        <p:spPr>
          <a:xfrm>
            <a:off x="3269174" y="6075836"/>
            <a:ext cx="0" cy="68962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E913BA9-E494-E6B7-2746-09B5844694FB}"/>
              </a:ext>
            </a:extLst>
          </p:cNvPr>
          <p:cNvCxnSpPr>
            <a:cxnSpLocks/>
          </p:cNvCxnSpPr>
          <p:nvPr/>
        </p:nvCxnSpPr>
        <p:spPr>
          <a:xfrm>
            <a:off x="3269174" y="6055222"/>
            <a:ext cx="3367540"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ACED005-3C06-D374-7D45-A10558680C4D}"/>
              </a:ext>
            </a:extLst>
          </p:cNvPr>
          <p:cNvSpPr txBox="1"/>
          <p:nvPr/>
        </p:nvSpPr>
        <p:spPr>
          <a:xfrm>
            <a:off x="6636714" y="5688489"/>
            <a:ext cx="5365571" cy="696024"/>
          </a:xfrm>
          <a:prstGeom prst="rect">
            <a:avLst/>
          </a:prstGeom>
          <a:noFill/>
        </p:spPr>
        <p:txBody>
          <a:bodyPr wrap="none" rtlCol="0">
            <a:spAutoFit/>
          </a:bodyPr>
          <a:lstStyle/>
          <a:p>
            <a:pPr algn="l">
              <a:lnSpc>
                <a:spcPct val="120000"/>
              </a:lnSpc>
            </a:pPr>
            <a:r>
              <a:rPr lang="en-US" sz="3600" dirty="0"/>
              <a:t>Decision moment: </a:t>
            </a:r>
            <a:r>
              <a:rPr lang="en-US" sz="3600" i="1" dirty="0"/>
              <a:t>tasting</a:t>
            </a:r>
            <a:endParaRPr lang="en-BE" sz="3600" i="1" dirty="0"/>
          </a:p>
        </p:txBody>
      </p:sp>
      <p:grpSp>
        <p:nvGrpSpPr>
          <p:cNvPr id="28" name="Group 27">
            <a:extLst>
              <a:ext uri="{FF2B5EF4-FFF2-40B4-BE49-F238E27FC236}">
                <a16:creationId xmlns:a16="http://schemas.microsoft.com/office/drawing/2014/main" id="{67223A2C-00B7-2D90-FB81-2319C10E3532}"/>
              </a:ext>
            </a:extLst>
          </p:cNvPr>
          <p:cNvGrpSpPr/>
          <p:nvPr/>
        </p:nvGrpSpPr>
        <p:grpSpPr>
          <a:xfrm>
            <a:off x="663783" y="1943484"/>
            <a:ext cx="5806596" cy="4196595"/>
            <a:chOff x="663783" y="1943484"/>
            <a:chExt cx="5806596" cy="4196595"/>
          </a:xfrm>
        </p:grpSpPr>
        <p:grpSp>
          <p:nvGrpSpPr>
            <p:cNvPr id="7" name="Group 6">
              <a:extLst>
                <a:ext uri="{FF2B5EF4-FFF2-40B4-BE49-F238E27FC236}">
                  <a16:creationId xmlns:a16="http://schemas.microsoft.com/office/drawing/2014/main" id="{C889CD27-3E92-5702-9719-F0C4CCD5630D}"/>
                </a:ext>
              </a:extLst>
            </p:cNvPr>
            <p:cNvGrpSpPr/>
            <p:nvPr/>
          </p:nvGrpSpPr>
          <p:grpSpPr>
            <a:xfrm>
              <a:off x="663783" y="1943484"/>
              <a:ext cx="5806596" cy="4196595"/>
              <a:chOff x="2127799" y="4819841"/>
              <a:chExt cx="5806596" cy="4196595"/>
            </a:xfrm>
          </p:grpSpPr>
          <p:sp>
            <p:nvSpPr>
              <p:cNvPr id="6" name="TextBox 5">
                <a:extLst>
                  <a:ext uri="{FF2B5EF4-FFF2-40B4-BE49-F238E27FC236}">
                    <a16:creationId xmlns:a16="http://schemas.microsoft.com/office/drawing/2014/main" id="{B3F63C1B-0C63-6E18-42A7-E88D649B3D9C}"/>
                  </a:ext>
                </a:extLst>
              </p:cNvPr>
              <p:cNvSpPr txBox="1"/>
              <p:nvPr/>
            </p:nvSpPr>
            <p:spPr>
              <a:xfrm>
                <a:off x="2927896" y="4933759"/>
                <a:ext cx="5006499" cy="4020011"/>
              </a:xfrm>
              <a:prstGeom prst="rect">
                <a:avLst/>
              </a:prstGeom>
              <a:noFill/>
            </p:spPr>
            <p:txBody>
              <a:bodyPr wrap="none" rtlCol="0">
                <a:spAutoFit/>
              </a:bodyPr>
              <a:lstStyle/>
              <a:p>
                <a:pPr algn="l">
                  <a:lnSpc>
                    <a:spcPct val="120000"/>
                  </a:lnSpc>
                </a:pPr>
                <a:r>
                  <a:rPr lang="en-US" sz="3600" dirty="0"/>
                  <a:t>Cutting onions 10 min</a:t>
                </a:r>
              </a:p>
              <a:p>
                <a:pPr algn="l">
                  <a:lnSpc>
                    <a:spcPct val="120000"/>
                  </a:lnSpc>
                </a:pPr>
                <a:r>
                  <a:rPr lang="en-US" sz="3600" dirty="0"/>
                  <a:t>Cutting meat 10 min</a:t>
                </a:r>
              </a:p>
              <a:p>
                <a:pPr algn="l">
                  <a:lnSpc>
                    <a:spcPct val="120000"/>
                  </a:lnSpc>
                </a:pPr>
                <a:r>
                  <a:rPr lang="en-US" sz="3600" dirty="0"/>
                  <a:t>Collecting herbs 15 min</a:t>
                </a:r>
              </a:p>
              <a:p>
                <a:pPr algn="l">
                  <a:lnSpc>
                    <a:spcPct val="120000"/>
                  </a:lnSpc>
                </a:pPr>
                <a:r>
                  <a:rPr lang="en-US" sz="3600" dirty="0"/>
                  <a:t>Cooking onions 10 min</a:t>
                </a:r>
              </a:p>
              <a:p>
                <a:pPr algn="l">
                  <a:lnSpc>
                    <a:spcPct val="120000"/>
                  </a:lnSpc>
                </a:pPr>
                <a:r>
                  <a:rPr lang="en-US" sz="3600" dirty="0"/>
                  <a:t>Searing meat 5 min</a:t>
                </a:r>
              </a:p>
              <a:p>
                <a:pPr algn="l">
                  <a:lnSpc>
                    <a:spcPct val="120000"/>
                  </a:lnSpc>
                </a:pPr>
                <a:r>
                  <a:rPr lang="en-US" sz="3600" dirty="0"/>
                  <a:t>Stewing 1,5 h</a:t>
                </a:r>
              </a:p>
            </p:txBody>
          </p:sp>
          <p:pic>
            <p:nvPicPr>
              <p:cNvPr id="12" name="Graphic 11" descr="Chef Hat outline">
                <a:extLst>
                  <a:ext uri="{FF2B5EF4-FFF2-40B4-BE49-F238E27FC236}">
                    <a16:creationId xmlns:a16="http://schemas.microsoft.com/office/drawing/2014/main" id="{1D0CD97D-D716-6ED0-11FE-8463C899F3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27799" y="4819841"/>
                <a:ext cx="914400" cy="914400"/>
              </a:xfrm>
              <a:prstGeom prst="rect">
                <a:avLst/>
              </a:prstGeom>
            </p:spPr>
          </p:pic>
          <p:pic>
            <p:nvPicPr>
              <p:cNvPr id="14" name="Graphic 13" descr="Chef Hat with solid fill">
                <a:extLst>
                  <a:ext uri="{FF2B5EF4-FFF2-40B4-BE49-F238E27FC236}">
                    <a16:creationId xmlns:a16="http://schemas.microsoft.com/office/drawing/2014/main" id="{958438CA-A0B2-9085-33BE-F9A2B247FC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57401" y="8102036"/>
                <a:ext cx="914400" cy="914400"/>
              </a:xfrm>
              <a:prstGeom prst="rect">
                <a:avLst/>
              </a:prstGeom>
            </p:spPr>
          </p:pic>
          <p:pic>
            <p:nvPicPr>
              <p:cNvPr id="15" name="Graphic 14" descr="Chef Hat outline">
                <a:extLst>
                  <a:ext uri="{FF2B5EF4-FFF2-40B4-BE49-F238E27FC236}">
                    <a16:creationId xmlns:a16="http://schemas.microsoft.com/office/drawing/2014/main" id="{B46CD5F9-7C20-8771-90E2-26A31BA191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0263" y="6208659"/>
                <a:ext cx="914400" cy="914400"/>
              </a:xfrm>
              <a:prstGeom prst="rect">
                <a:avLst/>
              </a:prstGeom>
            </p:spPr>
          </p:pic>
          <p:pic>
            <p:nvPicPr>
              <p:cNvPr id="16" name="Graphic 15" descr="Chef Hat with solid fill">
                <a:extLst>
                  <a:ext uri="{FF2B5EF4-FFF2-40B4-BE49-F238E27FC236}">
                    <a16:creationId xmlns:a16="http://schemas.microsoft.com/office/drawing/2014/main" id="{C292BFEE-223C-F359-DD1C-2FED9BD5B4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57401" y="6797664"/>
                <a:ext cx="914400" cy="914400"/>
              </a:xfrm>
              <a:prstGeom prst="rect">
                <a:avLst/>
              </a:prstGeom>
            </p:spPr>
          </p:pic>
          <p:pic>
            <p:nvPicPr>
              <p:cNvPr id="17" name="Graphic 16" descr="Chef Hat with solid fill">
                <a:extLst>
                  <a:ext uri="{FF2B5EF4-FFF2-40B4-BE49-F238E27FC236}">
                    <a16:creationId xmlns:a16="http://schemas.microsoft.com/office/drawing/2014/main" id="{D9F14DCB-FE13-1BD8-760A-CA85CA567B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64539" y="7415463"/>
                <a:ext cx="914400" cy="914400"/>
              </a:xfrm>
              <a:prstGeom prst="rect">
                <a:avLst/>
              </a:prstGeom>
            </p:spPr>
          </p:pic>
        </p:grpSp>
        <p:pic>
          <p:nvPicPr>
            <p:cNvPr id="27" name="Graphic 26" descr="Chef Hat with solid fill">
              <a:extLst>
                <a:ext uri="{FF2B5EF4-FFF2-40B4-BE49-F238E27FC236}">
                  <a16:creationId xmlns:a16="http://schemas.microsoft.com/office/drawing/2014/main" id="{8B3C6C36-7E22-C68A-7186-8677B29DDC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0523" y="2662882"/>
              <a:ext cx="914400" cy="914400"/>
            </a:xfrm>
            <a:prstGeom prst="rect">
              <a:avLst/>
            </a:prstGeom>
          </p:spPr>
        </p:pic>
      </p:grpSp>
      <p:sp>
        <p:nvSpPr>
          <p:cNvPr id="8" name="TextBox 7">
            <a:extLst>
              <a:ext uri="{FF2B5EF4-FFF2-40B4-BE49-F238E27FC236}">
                <a16:creationId xmlns:a16="http://schemas.microsoft.com/office/drawing/2014/main" id="{88CEED68-5235-21EB-1613-AF083790068D}"/>
              </a:ext>
            </a:extLst>
          </p:cNvPr>
          <p:cNvSpPr txBox="1"/>
          <p:nvPr/>
        </p:nvSpPr>
        <p:spPr>
          <a:xfrm>
            <a:off x="4192586" y="8004282"/>
            <a:ext cx="7377341" cy="897233"/>
          </a:xfrm>
          <a:prstGeom prst="rect">
            <a:avLst/>
          </a:prstGeom>
          <a:noFill/>
        </p:spPr>
        <p:txBody>
          <a:bodyPr wrap="none" rtlCol="0">
            <a:spAutoFit/>
          </a:bodyPr>
          <a:lstStyle/>
          <a:p>
            <a:pPr algn="l">
              <a:lnSpc>
                <a:spcPct val="120000"/>
              </a:lnSpc>
            </a:pPr>
            <a:r>
              <a:rPr lang="en-US" sz="4800" dirty="0"/>
              <a:t>Does it still take 2h15min?</a:t>
            </a:r>
            <a:endParaRPr lang="en-BE" sz="4800" dirty="0"/>
          </a:p>
        </p:txBody>
      </p:sp>
      <p:pic>
        <p:nvPicPr>
          <p:cNvPr id="10" name="Graphic 9" descr="Chef Hat outline">
            <a:extLst>
              <a:ext uri="{FF2B5EF4-FFF2-40B4-BE49-F238E27FC236}">
                <a16:creationId xmlns:a16="http://schemas.microsoft.com/office/drawing/2014/main" id="{355EEA45-97E1-1357-AB80-6F3AB8DA8C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46291" y="5638844"/>
            <a:ext cx="914400" cy="914400"/>
          </a:xfrm>
          <a:prstGeom prst="rect">
            <a:avLst/>
          </a:prstGeom>
        </p:spPr>
      </p:pic>
      <p:pic>
        <p:nvPicPr>
          <p:cNvPr id="18" name="Graphic 17" descr="Chef Hat with solid fill">
            <a:extLst>
              <a:ext uri="{FF2B5EF4-FFF2-40B4-BE49-F238E27FC236}">
                <a16:creationId xmlns:a16="http://schemas.microsoft.com/office/drawing/2014/main" id="{3DA16BF4-624A-391A-5D15-83F0B3FAB9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79106" y="5638844"/>
            <a:ext cx="914400" cy="914400"/>
          </a:xfrm>
          <a:prstGeom prst="rect">
            <a:avLst/>
          </a:prstGeom>
        </p:spPr>
      </p:pic>
    </p:spTree>
    <p:extLst>
      <p:ext uri="{BB962C8B-B14F-4D97-AF65-F5344CB8AC3E}">
        <p14:creationId xmlns:p14="http://schemas.microsoft.com/office/powerpoint/2010/main" val="241479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449C-FCC2-1EED-40F9-0A9239159537}"/>
              </a:ext>
            </a:extLst>
          </p:cNvPr>
          <p:cNvSpPr>
            <a:spLocks noGrp="1"/>
          </p:cNvSpPr>
          <p:nvPr>
            <p:ph type="title"/>
          </p:nvPr>
        </p:nvSpPr>
        <p:spPr/>
        <p:txBody>
          <a:bodyPr/>
          <a:lstStyle/>
          <a:p>
            <a:r>
              <a:rPr lang="en-US" u="none" dirty="0"/>
              <a:t>Network planning </a:t>
            </a:r>
            <a:endParaRPr lang="en-BE" u="none" dirty="0"/>
          </a:p>
        </p:txBody>
      </p:sp>
      <p:sp>
        <p:nvSpPr>
          <p:cNvPr id="4" name="Slide Number Placeholder 3">
            <a:extLst>
              <a:ext uri="{FF2B5EF4-FFF2-40B4-BE49-F238E27FC236}">
                <a16:creationId xmlns:a16="http://schemas.microsoft.com/office/drawing/2014/main" id="{116D853B-F79D-9F5B-4C87-17032CC2F66B}"/>
              </a:ext>
            </a:extLst>
          </p:cNvPr>
          <p:cNvSpPr>
            <a:spLocks noGrp="1"/>
          </p:cNvSpPr>
          <p:nvPr>
            <p:ph type="sldNum" sz="quarter" idx="12"/>
          </p:nvPr>
        </p:nvSpPr>
        <p:spPr/>
        <p:txBody>
          <a:bodyPr/>
          <a:lstStyle/>
          <a:p>
            <a:fld id="{7AE184E0-0BD4-4705-A12B-9B71DDE63301}" type="slidenum">
              <a:rPr lang="en-GB" noProof="0" smtClean="0"/>
              <a:t>12</a:t>
            </a:fld>
            <a:endParaRPr lang="en-GB" noProof="0" dirty="0"/>
          </a:p>
        </p:txBody>
      </p:sp>
      <p:sp>
        <p:nvSpPr>
          <p:cNvPr id="5" name="TextBox 4">
            <a:extLst>
              <a:ext uri="{FF2B5EF4-FFF2-40B4-BE49-F238E27FC236}">
                <a16:creationId xmlns:a16="http://schemas.microsoft.com/office/drawing/2014/main" id="{3E2FBC82-0FD0-33F2-9DF2-97D184D71A9D}"/>
              </a:ext>
            </a:extLst>
          </p:cNvPr>
          <p:cNvSpPr txBox="1"/>
          <p:nvPr/>
        </p:nvSpPr>
        <p:spPr>
          <a:xfrm>
            <a:off x="1165758" y="2358186"/>
            <a:ext cx="4647426" cy="696024"/>
          </a:xfrm>
          <a:prstGeom prst="rect">
            <a:avLst/>
          </a:prstGeom>
          <a:noFill/>
          <a:ln>
            <a:solidFill>
              <a:schemeClr val="tx1"/>
            </a:solidFill>
          </a:ln>
        </p:spPr>
        <p:txBody>
          <a:bodyPr wrap="none" rtlCol="0">
            <a:spAutoFit/>
          </a:bodyPr>
          <a:lstStyle/>
          <a:p>
            <a:pPr algn="l">
              <a:lnSpc>
                <a:spcPct val="120000"/>
              </a:lnSpc>
            </a:pPr>
            <a:r>
              <a:rPr lang="en-US" sz="3600" dirty="0"/>
              <a:t>Cutting onions 10 min</a:t>
            </a:r>
          </a:p>
        </p:txBody>
      </p:sp>
      <p:sp>
        <p:nvSpPr>
          <p:cNvPr id="6" name="TextBox 5">
            <a:extLst>
              <a:ext uri="{FF2B5EF4-FFF2-40B4-BE49-F238E27FC236}">
                <a16:creationId xmlns:a16="http://schemas.microsoft.com/office/drawing/2014/main" id="{9FB531A6-53AC-AB85-6340-C2F535A0A9B8}"/>
              </a:ext>
            </a:extLst>
          </p:cNvPr>
          <p:cNvSpPr txBox="1"/>
          <p:nvPr/>
        </p:nvSpPr>
        <p:spPr>
          <a:xfrm>
            <a:off x="1499183" y="3359973"/>
            <a:ext cx="4314001" cy="696024"/>
          </a:xfrm>
          <a:prstGeom prst="rect">
            <a:avLst/>
          </a:prstGeom>
          <a:noFill/>
          <a:ln>
            <a:solidFill>
              <a:schemeClr val="tx1"/>
            </a:solidFill>
          </a:ln>
        </p:spPr>
        <p:txBody>
          <a:bodyPr wrap="none" rtlCol="0">
            <a:spAutoFit/>
          </a:bodyPr>
          <a:lstStyle/>
          <a:p>
            <a:pPr algn="l">
              <a:lnSpc>
                <a:spcPct val="120000"/>
              </a:lnSpc>
            </a:pPr>
            <a:r>
              <a:rPr lang="en-US" sz="3600" dirty="0"/>
              <a:t>Cutting meat 10 min</a:t>
            </a:r>
          </a:p>
        </p:txBody>
      </p:sp>
      <p:sp>
        <p:nvSpPr>
          <p:cNvPr id="8" name="TextBox 7">
            <a:extLst>
              <a:ext uri="{FF2B5EF4-FFF2-40B4-BE49-F238E27FC236}">
                <a16:creationId xmlns:a16="http://schemas.microsoft.com/office/drawing/2014/main" id="{0D7D78BE-ED3B-92CB-E710-6557B1822ACE}"/>
              </a:ext>
            </a:extLst>
          </p:cNvPr>
          <p:cNvSpPr txBox="1"/>
          <p:nvPr/>
        </p:nvSpPr>
        <p:spPr>
          <a:xfrm>
            <a:off x="11544775" y="5833702"/>
            <a:ext cx="4336142" cy="696024"/>
          </a:xfrm>
          <a:prstGeom prst="rect">
            <a:avLst/>
          </a:prstGeom>
          <a:noFill/>
          <a:ln>
            <a:solidFill>
              <a:schemeClr val="tx1"/>
            </a:solidFill>
          </a:ln>
        </p:spPr>
        <p:txBody>
          <a:bodyPr wrap="square">
            <a:spAutoFit/>
          </a:bodyPr>
          <a:lstStyle/>
          <a:p>
            <a:pPr algn="l">
              <a:lnSpc>
                <a:spcPct val="120000"/>
              </a:lnSpc>
            </a:pPr>
            <a:r>
              <a:rPr lang="en-US" sz="3600" dirty="0"/>
              <a:t>Stewing 1,5 h</a:t>
            </a:r>
            <a:endParaRPr lang="en-BE" sz="3200" dirty="0"/>
          </a:p>
        </p:txBody>
      </p:sp>
      <p:sp>
        <p:nvSpPr>
          <p:cNvPr id="10" name="TextBox 9">
            <a:extLst>
              <a:ext uri="{FF2B5EF4-FFF2-40B4-BE49-F238E27FC236}">
                <a16:creationId xmlns:a16="http://schemas.microsoft.com/office/drawing/2014/main" id="{4C2CCB03-98E7-858C-DC99-5E17B6B8DA30}"/>
              </a:ext>
            </a:extLst>
          </p:cNvPr>
          <p:cNvSpPr txBox="1"/>
          <p:nvPr/>
        </p:nvSpPr>
        <p:spPr>
          <a:xfrm>
            <a:off x="4852995" y="4934769"/>
            <a:ext cx="5112657" cy="696024"/>
          </a:xfrm>
          <a:prstGeom prst="rect">
            <a:avLst/>
          </a:prstGeom>
          <a:noFill/>
          <a:ln>
            <a:solidFill>
              <a:schemeClr val="tx1"/>
            </a:solidFill>
          </a:ln>
        </p:spPr>
        <p:txBody>
          <a:bodyPr wrap="square">
            <a:spAutoFit/>
          </a:bodyPr>
          <a:lstStyle/>
          <a:p>
            <a:pPr algn="l">
              <a:lnSpc>
                <a:spcPct val="120000"/>
              </a:lnSpc>
            </a:pPr>
            <a:r>
              <a:rPr lang="en-US" sz="3600" dirty="0"/>
              <a:t>Collecting herbs 15 min</a:t>
            </a:r>
          </a:p>
        </p:txBody>
      </p:sp>
      <p:sp>
        <p:nvSpPr>
          <p:cNvPr id="12" name="TextBox 11">
            <a:extLst>
              <a:ext uri="{FF2B5EF4-FFF2-40B4-BE49-F238E27FC236}">
                <a16:creationId xmlns:a16="http://schemas.microsoft.com/office/drawing/2014/main" id="{718AD2D4-1630-A71A-56B4-E06D129D9B82}"/>
              </a:ext>
            </a:extLst>
          </p:cNvPr>
          <p:cNvSpPr txBox="1"/>
          <p:nvPr/>
        </p:nvSpPr>
        <p:spPr>
          <a:xfrm>
            <a:off x="6045799" y="2400435"/>
            <a:ext cx="4967514" cy="696024"/>
          </a:xfrm>
          <a:prstGeom prst="rect">
            <a:avLst/>
          </a:prstGeom>
          <a:noFill/>
          <a:ln>
            <a:solidFill>
              <a:schemeClr val="tx1"/>
            </a:solidFill>
          </a:ln>
        </p:spPr>
        <p:txBody>
          <a:bodyPr wrap="square">
            <a:spAutoFit/>
          </a:bodyPr>
          <a:lstStyle/>
          <a:p>
            <a:pPr algn="l">
              <a:lnSpc>
                <a:spcPct val="120000"/>
              </a:lnSpc>
            </a:pPr>
            <a:r>
              <a:rPr lang="en-US" sz="3600" dirty="0"/>
              <a:t>Cooking onions 10 min</a:t>
            </a:r>
          </a:p>
        </p:txBody>
      </p:sp>
      <p:sp>
        <p:nvSpPr>
          <p:cNvPr id="14" name="TextBox 13">
            <a:extLst>
              <a:ext uri="{FF2B5EF4-FFF2-40B4-BE49-F238E27FC236}">
                <a16:creationId xmlns:a16="http://schemas.microsoft.com/office/drawing/2014/main" id="{4707E77C-A5AA-1783-09E3-42BA8E62F7D7}"/>
              </a:ext>
            </a:extLst>
          </p:cNvPr>
          <p:cNvSpPr txBox="1"/>
          <p:nvPr/>
        </p:nvSpPr>
        <p:spPr>
          <a:xfrm>
            <a:off x="11374232" y="3414725"/>
            <a:ext cx="4677228" cy="696024"/>
          </a:xfrm>
          <a:prstGeom prst="rect">
            <a:avLst/>
          </a:prstGeom>
          <a:noFill/>
          <a:ln>
            <a:solidFill>
              <a:schemeClr val="tx1"/>
            </a:solidFill>
          </a:ln>
        </p:spPr>
        <p:txBody>
          <a:bodyPr wrap="square">
            <a:spAutoFit/>
          </a:bodyPr>
          <a:lstStyle/>
          <a:p>
            <a:pPr algn="l">
              <a:lnSpc>
                <a:spcPct val="120000"/>
              </a:lnSpc>
            </a:pPr>
            <a:r>
              <a:rPr lang="en-US" sz="3600" dirty="0"/>
              <a:t>Searing meat 5 min</a:t>
            </a:r>
          </a:p>
        </p:txBody>
      </p:sp>
      <p:cxnSp>
        <p:nvCxnSpPr>
          <p:cNvPr id="16" name="Straight Arrow Connector 15">
            <a:extLst>
              <a:ext uri="{FF2B5EF4-FFF2-40B4-BE49-F238E27FC236}">
                <a16:creationId xmlns:a16="http://schemas.microsoft.com/office/drawing/2014/main" id="{5546CF4B-AC93-D927-AC9E-0921B29DD955}"/>
              </a:ext>
            </a:extLst>
          </p:cNvPr>
          <p:cNvCxnSpPr>
            <a:stCxn id="5" idx="3"/>
            <a:endCxn id="12" idx="1"/>
          </p:cNvCxnSpPr>
          <p:nvPr/>
        </p:nvCxnSpPr>
        <p:spPr>
          <a:xfrm>
            <a:off x="5813184" y="2706198"/>
            <a:ext cx="232615" cy="42249"/>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E6A4850-5B7D-97C3-936A-F837C9575931}"/>
              </a:ext>
            </a:extLst>
          </p:cNvPr>
          <p:cNvCxnSpPr>
            <a:stCxn id="6" idx="3"/>
            <a:endCxn id="14" idx="1"/>
          </p:cNvCxnSpPr>
          <p:nvPr/>
        </p:nvCxnSpPr>
        <p:spPr>
          <a:xfrm>
            <a:off x="5813184" y="3707985"/>
            <a:ext cx="5561048" cy="54752"/>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D92EFD0-FC9D-EF6E-E603-CBF5BE4D3F14}"/>
              </a:ext>
            </a:extLst>
          </p:cNvPr>
          <p:cNvCxnSpPr>
            <a:cxnSpLocks/>
            <a:stCxn id="10" idx="3"/>
          </p:cNvCxnSpPr>
          <p:nvPr/>
        </p:nvCxnSpPr>
        <p:spPr>
          <a:xfrm>
            <a:off x="9965652" y="5282781"/>
            <a:ext cx="3747194"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AA5A5A8-DBF2-DC14-8F4C-449F08CDE706}"/>
              </a:ext>
            </a:extLst>
          </p:cNvPr>
          <p:cNvCxnSpPr>
            <a:stCxn id="12" idx="3"/>
            <a:endCxn id="14" idx="0"/>
          </p:cNvCxnSpPr>
          <p:nvPr/>
        </p:nvCxnSpPr>
        <p:spPr>
          <a:xfrm>
            <a:off x="11013313" y="2748447"/>
            <a:ext cx="2699533" cy="66627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C96B882-5EB7-BA2D-0932-A28B587695F2}"/>
              </a:ext>
            </a:extLst>
          </p:cNvPr>
          <p:cNvCxnSpPr>
            <a:stCxn id="14" idx="2"/>
            <a:endCxn id="8" idx="0"/>
          </p:cNvCxnSpPr>
          <p:nvPr/>
        </p:nvCxnSpPr>
        <p:spPr>
          <a:xfrm>
            <a:off x="13712846" y="4110749"/>
            <a:ext cx="0" cy="172295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046C42DF-CBB3-59B0-4364-E0E5B2EAE31E}"/>
              </a:ext>
            </a:extLst>
          </p:cNvPr>
          <p:cNvSpPr/>
          <p:nvPr/>
        </p:nvSpPr>
        <p:spPr>
          <a:xfrm>
            <a:off x="8426995" y="7036939"/>
            <a:ext cx="3512457" cy="1014426"/>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Taste?</a:t>
            </a:r>
            <a:endParaRPr lang="en-BE" dirty="0">
              <a:solidFill>
                <a:schemeClr val="tx1"/>
              </a:solidFill>
            </a:endParaRPr>
          </a:p>
        </p:txBody>
      </p:sp>
      <p:cxnSp>
        <p:nvCxnSpPr>
          <p:cNvPr id="31" name="Connector: Elbow 30">
            <a:extLst>
              <a:ext uri="{FF2B5EF4-FFF2-40B4-BE49-F238E27FC236}">
                <a16:creationId xmlns:a16="http://schemas.microsoft.com/office/drawing/2014/main" id="{F2487DA9-9F19-467F-701D-AA9F96B2A401}"/>
              </a:ext>
            </a:extLst>
          </p:cNvPr>
          <p:cNvCxnSpPr>
            <a:stCxn id="8" idx="2"/>
            <a:endCxn id="29" idx="3"/>
          </p:cNvCxnSpPr>
          <p:nvPr/>
        </p:nvCxnSpPr>
        <p:spPr>
          <a:xfrm rot="5400000">
            <a:off x="12318936" y="6150242"/>
            <a:ext cx="1014426" cy="1773394"/>
          </a:xfrm>
          <a:prstGeom prst="bent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E1E93702-DD3F-9264-DC13-E01CC9DAAE54}"/>
              </a:ext>
            </a:extLst>
          </p:cNvPr>
          <p:cNvCxnSpPr>
            <a:cxnSpLocks/>
            <a:stCxn id="29" idx="0"/>
            <a:endCxn id="8" idx="1"/>
          </p:cNvCxnSpPr>
          <p:nvPr/>
        </p:nvCxnSpPr>
        <p:spPr>
          <a:xfrm rot="5400000" flipH="1" flipV="1">
            <a:off x="10436387" y="5928552"/>
            <a:ext cx="855225" cy="1361551"/>
          </a:xfrm>
          <a:prstGeom prst="bent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C38EADE-139A-7D1B-EB11-394330D3CBA3}"/>
              </a:ext>
            </a:extLst>
          </p:cNvPr>
          <p:cNvSpPr txBox="1"/>
          <p:nvPr/>
        </p:nvSpPr>
        <p:spPr>
          <a:xfrm>
            <a:off x="10183223" y="8086410"/>
            <a:ext cx="455574" cy="511743"/>
          </a:xfrm>
          <a:prstGeom prst="rect">
            <a:avLst/>
          </a:prstGeom>
          <a:noFill/>
        </p:spPr>
        <p:txBody>
          <a:bodyPr wrap="none" rtlCol="0">
            <a:spAutoFit/>
          </a:bodyPr>
          <a:lstStyle/>
          <a:p>
            <a:pPr algn="l">
              <a:lnSpc>
                <a:spcPct val="120000"/>
              </a:lnSpc>
            </a:pPr>
            <a:r>
              <a:rPr lang="en-US" sz="2500" dirty="0">
                <a:sym typeface="Wingdings" panose="05000000000000000000" pitchFamily="2" charset="2"/>
              </a:rPr>
              <a:t></a:t>
            </a:r>
            <a:endParaRPr lang="en-BE" sz="2500" dirty="0"/>
          </a:p>
        </p:txBody>
      </p:sp>
      <p:sp>
        <p:nvSpPr>
          <p:cNvPr id="36" name="TextBox 35">
            <a:extLst>
              <a:ext uri="{FF2B5EF4-FFF2-40B4-BE49-F238E27FC236}">
                <a16:creationId xmlns:a16="http://schemas.microsoft.com/office/drawing/2014/main" id="{3D3C568C-4DF9-8963-E01C-1F1757FA5C13}"/>
              </a:ext>
            </a:extLst>
          </p:cNvPr>
          <p:cNvSpPr txBox="1"/>
          <p:nvPr/>
        </p:nvSpPr>
        <p:spPr>
          <a:xfrm>
            <a:off x="10189141" y="6179449"/>
            <a:ext cx="455574" cy="511743"/>
          </a:xfrm>
          <a:prstGeom prst="rect">
            <a:avLst/>
          </a:prstGeom>
          <a:noFill/>
        </p:spPr>
        <p:txBody>
          <a:bodyPr wrap="none" rtlCol="0">
            <a:spAutoFit/>
          </a:bodyPr>
          <a:lstStyle/>
          <a:p>
            <a:pPr algn="l">
              <a:lnSpc>
                <a:spcPct val="120000"/>
              </a:lnSpc>
            </a:pPr>
            <a:r>
              <a:rPr lang="en-US" sz="2500" dirty="0">
                <a:sym typeface="Wingdings" panose="05000000000000000000" pitchFamily="2" charset="2"/>
              </a:rPr>
              <a:t></a:t>
            </a:r>
            <a:endParaRPr lang="en-BE" sz="2500" dirty="0"/>
          </a:p>
        </p:txBody>
      </p:sp>
      <p:cxnSp>
        <p:nvCxnSpPr>
          <p:cNvPr id="38" name="Straight Arrow Connector 37">
            <a:extLst>
              <a:ext uri="{FF2B5EF4-FFF2-40B4-BE49-F238E27FC236}">
                <a16:creationId xmlns:a16="http://schemas.microsoft.com/office/drawing/2014/main" id="{E9AE8975-DE83-D70F-E9AB-72C7BCA81520}"/>
              </a:ext>
            </a:extLst>
          </p:cNvPr>
          <p:cNvCxnSpPr>
            <a:cxnSpLocks/>
            <a:stCxn id="29" idx="2"/>
            <a:endCxn id="39" idx="0"/>
          </p:cNvCxnSpPr>
          <p:nvPr/>
        </p:nvCxnSpPr>
        <p:spPr>
          <a:xfrm flipH="1">
            <a:off x="10183223" y="8051365"/>
            <a:ext cx="1" cy="39045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9" name="Diamond 38">
            <a:extLst>
              <a:ext uri="{FF2B5EF4-FFF2-40B4-BE49-F238E27FC236}">
                <a16:creationId xmlns:a16="http://schemas.microsoft.com/office/drawing/2014/main" id="{70A76E7D-68D6-9756-75B8-1A25C7A70D9D}"/>
              </a:ext>
            </a:extLst>
          </p:cNvPr>
          <p:cNvSpPr/>
          <p:nvPr/>
        </p:nvSpPr>
        <p:spPr>
          <a:xfrm>
            <a:off x="7936412" y="8441821"/>
            <a:ext cx="4493622" cy="1253566"/>
          </a:xfrm>
          <a:prstGeom prst="diamond">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Beef stew</a:t>
            </a:r>
            <a:endParaRPr lang="en-BE" i="1" dirty="0">
              <a:solidFill>
                <a:schemeClr val="tx1"/>
              </a:solidFill>
            </a:endParaRPr>
          </a:p>
        </p:txBody>
      </p:sp>
      <p:pic>
        <p:nvPicPr>
          <p:cNvPr id="44" name="Graphic 43" descr="Chef Hat outline">
            <a:extLst>
              <a:ext uri="{FF2B5EF4-FFF2-40B4-BE49-F238E27FC236}">
                <a16:creationId xmlns:a16="http://schemas.microsoft.com/office/drawing/2014/main" id="{92EE3879-B41A-1507-1D2D-274B4C8358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523" y="1835114"/>
            <a:ext cx="914400" cy="914400"/>
          </a:xfrm>
          <a:prstGeom prst="rect">
            <a:avLst/>
          </a:prstGeom>
        </p:spPr>
      </p:pic>
      <p:pic>
        <p:nvPicPr>
          <p:cNvPr id="45" name="Graphic 44" descr="Chef Hat with solid fill">
            <a:extLst>
              <a:ext uri="{FF2B5EF4-FFF2-40B4-BE49-F238E27FC236}">
                <a16:creationId xmlns:a16="http://schemas.microsoft.com/office/drawing/2014/main" id="{1727501B-A7FA-DAB9-1FBB-C3600E1407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676" y="3036396"/>
            <a:ext cx="914400" cy="914400"/>
          </a:xfrm>
          <a:prstGeom prst="rect">
            <a:avLst/>
          </a:prstGeom>
        </p:spPr>
      </p:pic>
      <p:pic>
        <p:nvPicPr>
          <p:cNvPr id="46" name="Graphic 45" descr="Chef Hat outline">
            <a:extLst>
              <a:ext uri="{FF2B5EF4-FFF2-40B4-BE49-F238E27FC236}">
                <a16:creationId xmlns:a16="http://schemas.microsoft.com/office/drawing/2014/main" id="{7B10512B-A68F-0335-64A2-7B38F0FB23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5794" y="4354042"/>
            <a:ext cx="914400" cy="914400"/>
          </a:xfrm>
          <a:prstGeom prst="rect">
            <a:avLst/>
          </a:prstGeom>
        </p:spPr>
      </p:pic>
      <p:pic>
        <p:nvPicPr>
          <p:cNvPr id="47" name="Graphic 46" descr="Chef Hat with solid fill">
            <a:extLst>
              <a:ext uri="{FF2B5EF4-FFF2-40B4-BE49-F238E27FC236}">
                <a16:creationId xmlns:a16="http://schemas.microsoft.com/office/drawing/2014/main" id="{30C74E88-FD7C-A864-80F6-C736701EBD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8102" y="1808009"/>
            <a:ext cx="914400" cy="914400"/>
          </a:xfrm>
          <a:prstGeom prst="rect">
            <a:avLst/>
          </a:prstGeom>
        </p:spPr>
      </p:pic>
      <p:pic>
        <p:nvPicPr>
          <p:cNvPr id="48" name="Graphic 47" descr="Chef Hat with solid fill">
            <a:extLst>
              <a:ext uri="{FF2B5EF4-FFF2-40B4-BE49-F238E27FC236}">
                <a16:creationId xmlns:a16="http://schemas.microsoft.com/office/drawing/2014/main" id="{B159BEDD-1C8B-17AC-239A-1DCC2A49A3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7703" y="2834487"/>
            <a:ext cx="914400" cy="914400"/>
          </a:xfrm>
          <a:prstGeom prst="rect">
            <a:avLst/>
          </a:prstGeom>
        </p:spPr>
      </p:pic>
      <p:pic>
        <p:nvPicPr>
          <p:cNvPr id="49" name="Graphic 48" descr="Chef Hat with solid fill">
            <a:extLst>
              <a:ext uri="{FF2B5EF4-FFF2-40B4-BE49-F238E27FC236}">
                <a16:creationId xmlns:a16="http://schemas.microsoft.com/office/drawing/2014/main" id="{8275412D-BAE6-3DD0-FD37-AD249C23F4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7575" y="5247330"/>
            <a:ext cx="914400" cy="914400"/>
          </a:xfrm>
          <a:prstGeom prst="rect">
            <a:avLst/>
          </a:prstGeom>
        </p:spPr>
      </p:pic>
      <p:pic>
        <p:nvPicPr>
          <p:cNvPr id="50" name="Graphic 49" descr="Chef Hat outline">
            <a:extLst>
              <a:ext uri="{FF2B5EF4-FFF2-40B4-BE49-F238E27FC236}">
                <a16:creationId xmlns:a16="http://schemas.microsoft.com/office/drawing/2014/main" id="{CCCFBA64-16DA-1796-FA99-2F7BD6B870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12137" y="6609053"/>
            <a:ext cx="914400" cy="914400"/>
          </a:xfrm>
          <a:prstGeom prst="rect">
            <a:avLst/>
          </a:prstGeom>
        </p:spPr>
      </p:pic>
      <p:pic>
        <p:nvPicPr>
          <p:cNvPr id="51" name="Graphic 50" descr="Chef Hat with solid fill">
            <a:extLst>
              <a:ext uri="{FF2B5EF4-FFF2-40B4-BE49-F238E27FC236}">
                <a16:creationId xmlns:a16="http://schemas.microsoft.com/office/drawing/2014/main" id="{B3229013-31D7-5E9F-BC89-4269A0C863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4195" y="6579738"/>
            <a:ext cx="914400" cy="914400"/>
          </a:xfrm>
          <a:prstGeom prst="rect">
            <a:avLst/>
          </a:prstGeom>
        </p:spPr>
      </p:pic>
    </p:spTree>
    <p:extLst>
      <p:ext uri="{BB962C8B-B14F-4D97-AF65-F5344CB8AC3E}">
        <p14:creationId xmlns:p14="http://schemas.microsoft.com/office/powerpoint/2010/main" val="245631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81E21D-460F-DE67-4725-EB0077AA1CF4}"/>
              </a:ext>
            </a:extLst>
          </p:cNvPr>
          <p:cNvSpPr>
            <a:spLocks noGrp="1"/>
          </p:cNvSpPr>
          <p:nvPr>
            <p:ph type="sldNum" sz="quarter" idx="12"/>
          </p:nvPr>
        </p:nvSpPr>
        <p:spPr/>
        <p:txBody>
          <a:bodyPr/>
          <a:lstStyle/>
          <a:p>
            <a:fld id="{7AE184E0-0BD4-4705-A12B-9B71DDE63301}" type="slidenum">
              <a:rPr lang="en-GB" noProof="0" smtClean="0"/>
              <a:t>13</a:t>
            </a:fld>
            <a:endParaRPr lang="en-GB" noProof="0" dirty="0"/>
          </a:p>
        </p:txBody>
      </p:sp>
      <p:sp>
        <p:nvSpPr>
          <p:cNvPr id="6" name="Content Placeholder 2">
            <a:extLst>
              <a:ext uri="{FF2B5EF4-FFF2-40B4-BE49-F238E27FC236}">
                <a16:creationId xmlns:a16="http://schemas.microsoft.com/office/drawing/2014/main" id="{837E2AF3-E448-2B74-D2AE-1B94E11A6A93}"/>
              </a:ext>
            </a:extLst>
          </p:cNvPr>
          <p:cNvSpPr txBox="1">
            <a:spLocks/>
          </p:cNvSpPr>
          <p:nvPr/>
        </p:nvSpPr>
        <p:spPr>
          <a:xfrm>
            <a:off x="481777" y="846493"/>
            <a:ext cx="16856898" cy="2741354"/>
          </a:xfrm>
          <a:prstGeom prst="rect">
            <a:avLst/>
          </a:prstGeom>
        </p:spPr>
        <p:txBody>
          <a:bodyPr vert="horz" lIns="91440" tIns="45720" rIns="91440" bIns="45720"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6400" indent="0">
              <a:buFont typeface="Arial" panose="020B0604020202020204" pitchFamily="34" charset="0"/>
              <a:buNone/>
            </a:pPr>
            <a:r>
              <a:rPr lang="en-US" dirty="0"/>
              <a:t>=The longest chain of dependent tasks </a:t>
            </a:r>
          </a:p>
          <a:p>
            <a:pPr marL="720000" lvl="1" indent="0">
              <a:buFont typeface="Arial" panose="020B0604020202020204" pitchFamily="34" charset="0"/>
              <a:buNone/>
            </a:pPr>
            <a:r>
              <a:rPr lang="en-US" dirty="0"/>
              <a:t>			Any delay in the critical path is a delay in the project</a:t>
            </a:r>
          </a:p>
        </p:txBody>
      </p:sp>
      <p:sp>
        <p:nvSpPr>
          <p:cNvPr id="8" name="Title 7">
            <a:extLst>
              <a:ext uri="{FF2B5EF4-FFF2-40B4-BE49-F238E27FC236}">
                <a16:creationId xmlns:a16="http://schemas.microsoft.com/office/drawing/2014/main" id="{A524E8FF-C0EA-5401-4AEC-7B644BA68793}"/>
              </a:ext>
            </a:extLst>
          </p:cNvPr>
          <p:cNvSpPr>
            <a:spLocks noGrp="1"/>
          </p:cNvSpPr>
          <p:nvPr>
            <p:ph type="title"/>
          </p:nvPr>
        </p:nvSpPr>
        <p:spPr/>
        <p:txBody>
          <a:bodyPr/>
          <a:lstStyle/>
          <a:p>
            <a:r>
              <a:rPr lang="en-US" u="none" dirty="0"/>
              <a:t>Critical Path</a:t>
            </a:r>
            <a:endParaRPr lang="en-BE" u="none" dirty="0"/>
          </a:p>
        </p:txBody>
      </p:sp>
      <p:sp>
        <p:nvSpPr>
          <p:cNvPr id="9" name="TextBox 8">
            <a:extLst>
              <a:ext uri="{FF2B5EF4-FFF2-40B4-BE49-F238E27FC236}">
                <a16:creationId xmlns:a16="http://schemas.microsoft.com/office/drawing/2014/main" id="{BDA2E2EB-E8EE-6A16-4A41-AB46486D4735}"/>
              </a:ext>
            </a:extLst>
          </p:cNvPr>
          <p:cNvSpPr txBox="1"/>
          <p:nvPr/>
        </p:nvSpPr>
        <p:spPr>
          <a:xfrm>
            <a:off x="1218939" y="3124237"/>
            <a:ext cx="4647426" cy="696024"/>
          </a:xfrm>
          <a:prstGeom prst="rect">
            <a:avLst/>
          </a:prstGeom>
          <a:solidFill>
            <a:srgbClr val="FFFF00"/>
          </a:solidFill>
          <a:ln>
            <a:solidFill>
              <a:schemeClr val="tx1"/>
            </a:solidFill>
          </a:ln>
        </p:spPr>
        <p:txBody>
          <a:bodyPr wrap="none" rtlCol="0">
            <a:spAutoFit/>
          </a:bodyPr>
          <a:lstStyle/>
          <a:p>
            <a:pPr algn="l">
              <a:lnSpc>
                <a:spcPct val="120000"/>
              </a:lnSpc>
            </a:pPr>
            <a:r>
              <a:rPr lang="en-US" sz="3600" dirty="0"/>
              <a:t>Cutting onions 10 min</a:t>
            </a:r>
          </a:p>
        </p:txBody>
      </p:sp>
      <p:sp>
        <p:nvSpPr>
          <p:cNvPr id="10" name="TextBox 9">
            <a:extLst>
              <a:ext uri="{FF2B5EF4-FFF2-40B4-BE49-F238E27FC236}">
                <a16:creationId xmlns:a16="http://schemas.microsoft.com/office/drawing/2014/main" id="{3AEB37C2-E86D-2923-A5E2-11824DFEEAFB}"/>
              </a:ext>
            </a:extLst>
          </p:cNvPr>
          <p:cNvSpPr txBox="1"/>
          <p:nvPr/>
        </p:nvSpPr>
        <p:spPr>
          <a:xfrm>
            <a:off x="1552364" y="4126024"/>
            <a:ext cx="4314001" cy="696024"/>
          </a:xfrm>
          <a:prstGeom prst="rect">
            <a:avLst/>
          </a:prstGeom>
          <a:noFill/>
          <a:ln>
            <a:solidFill>
              <a:schemeClr val="tx1"/>
            </a:solidFill>
          </a:ln>
        </p:spPr>
        <p:txBody>
          <a:bodyPr wrap="none" rtlCol="0">
            <a:spAutoFit/>
          </a:bodyPr>
          <a:lstStyle/>
          <a:p>
            <a:pPr algn="l">
              <a:lnSpc>
                <a:spcPct val="120000"/>
              </a:lnSpc>
            </a:pPr>
            <a:r>
              <a:rPr lang="en-US" sz="3600" dirty="0"/>
              <a:t>Cutting meat 10 min</a:t>
            </a:r>
          </a:p>
        </p:txBody>
      </p:sp>
      <p:sp>
        <p:nvSpPr>
          <p:cNvPr id="11" name="TextBox 10">
            <a:extLst>
              <a:ext uri="{FF2B5EF4-FFF2-40B4-BE49-F238E27FC236}">
                <a16:creationId xmlns:a16="http://schemas.microsoft.com/office/drawing/2014/main" id="{3549BE59-E3ED-7997-1420-787D0350D2F2}"/>
              </a:ext>
            </a:extLst>
          </p:cNvPr>
          <p:cNvSpPr txBox="1"/>
          <p:nvPr/>
        </p:nvSpPr>
        <p:spPr>
          <a:xfrm>
            <a:off x="11597956" y="6599753"/>
            <a:ext cx="4336142" cy="696024"/>
          </a:xfrm>
          <a:prstGeom prst="rect">
            <a:avLst/>
          </a:prstGeom>
          <a:solidFill>
            <a:srgbClr val="FFFF00"/>
          </a:solidFill>
          <a:ln>
            <a:solidFill>
              <a:schemeClr val="tx1"/>
            </a:solidFill>
          </a:ln>
        </p:spPr>
        <p:txBody>
          <a:bodyPr wrap="square">
            <a:spAutoFit/>
          </a:bodyPr>
          <a:lstStyle/>
          <a:p>
            <a:pPr algn="l">
              <a:lnSpc>
                <a:spcPct val="120000"/>
              </a:lnSpc>
            </a:pPr>
            <a:r>
              <a:rPr lang="en-US" sz="3600" dirty="0"/>
              <a:t>Stewing 1,5 h</a:t>
            </a:r>
            <a:endParaRPr lang="en-BE" sz="3200" dirty="0"/>
          </a:p>
        </p:txBody>
      </p:sp>
      <p:sp>
        <p:nvSpPr>
          <p:cNvPr id="12" name="TextBox 11">
            <a:extLst>
              <a:ext uri="{FF2B5EF4-FFF2-40B4-BE49-F238E27FC236}">
                <a16:creationId xmlns:a16="http://schemas.microsoft.com/office/drawing/2014/main" id="{C0A24904-28C5-C729-22F2-FC5BF4C6DEE2}"/>
              </a:ext>
            </a:extLst>
          </p:cNvPr>
          <p:cNvSpPr txBox="1"/>
          <p:nvPr/>
        </p:nvSpPr>
        <p:spPr>
          <a:xfrm>
            <a:off x="4906176" y="5700820"/>
            <a:ext cx="5112657" cy="696024"/>
          </a:xfrm>
          <a:prstGeom prst="rect">
            <a:avLst/>
          </a:prstGeom>
          <a:noFill/>
          <a:ln>
            <a:solidFill>
              <a:schemeClr val="tx1"/>
            </a:solidFill>
          </a:ln>
        </p:spPr>
        <p:txBody>
          <a:bodyPr wrap="square">
            <a:spAutoFit/>
          </a:bodyPr>
          <a:lstStyle/>
          <a:p>
            <a:pPr algn="l">
              <a:lnSpc>
                <a:spcPct val="120000"/>
              </a:lnSpc>
            </a:pPr>
            <a:r>
              <a:rPr lang="en-US" sz="3600" dirty="0"/>
              <a:t>Collecting herbs 15 min</a:t>
            </a:r>
          </a:p>
        </p:txBody>
      </p:sp>
      <p:sp>
        <p:nvSpPr>
          <p:cNvPr id="13" name="TextBox 12">
            <a:extLst>
              <a:ext uri="{FF2B5EF4-FFF2-40B4-BE49-F238E27FC236}">
                <a16:creationId xmlns:a16="http://schemas.microsoft.com/office/drawing/2014/main" id="{89FF7051-62AD-446F-B40F-36B4E4BB74F8}"/>
              </a:ext>
            </a:extLst>
          </p:cNvPr>
          <p:cNvSpPr txBox="1"/>
          <p:nvPr/>
        </p:nvSpPr>
        <p:spPr>
          <a:xfrm>
            <a:off x="6154824" y="3138183"/>
            <a:ext cx="4967514" cy="696024"/>
          </a:xfrm>
          <a:prstGeom prst="rect">
            <a:avLst/>
          </a:prstGeom>
          <a:solidFill>
            <a:srgbClr val="FFFF00"/>
          </a:solidFill>
          <a:ln>
            <a:solidFill>
              <a:schemeClr val="tx1"/>
            </a:solidFill>
          </a:ln>
        </p:spPr>
        <p:txBody>
          <a:bodyPr wrap="square">
            <a:spAutoFit/>
          </a:bodyPr>
          <a:lstStyle/>
          <a:p>
            <a:pPr algn="l">
              <a:lnSpc>
                <a:spcPct val="120000"/>
              </a:lnSpc>
            </a:pPr>
            <a:r>
              <a:rPr lang="en-US" sz="3600" dirty="0"/>
              <a:t>Cooking onions 10 min</a:t>
            </a:r>
          </a:p>
        </p:txBody>
      </p:sp>
      <p:sp>
        <p:nvSpPr>
          <p:cNvPr id="14" name="TextBox 13">
            <a:extLst>
              <a:ext uri="{FF2B5EF4-FFF2-40B4-BE49-F238E27FC236}">
                <a16:creationId xmlns:a16="http://schemas.microsoft.com/office/drawing/2014/main" id="{D7CC6AF9-AEBF-03C5-E45D-C5B68EACF554}"/>
              </a:ext>
            </a:extLst>
          </p:cNvPr>
          <p:cNvSpPr txBox="1"/>
          <p:nvPr/>
        </p:nvSpPr>
        <p:spPr>
          <a:xfrm>
            <a:off x="11427413" y="4180776"/>
            <a:ext cx="4677228" cy="696024"/>
          </a:xfrm>
          <a:prstGeom prst="rect">
            <a:avLst/>
          </a:prstGeom>
          <a:solidFill>
            <a:srgbClr val="FFFF00"/>
          </a:solidFill>
          <a:ln>
            <a:solidFill>
              <a:schemeClr val="tx1"/>
            </a:solidFill>
          </a:ln>
        </p:spPr>
        <p:txBody>
          <a:bodyPr wrap="square">
            <a:spAutoFit/>
          </a:bodyPr>
          <a:lstStyle/>
          <a:p>
            <a:pPr algn="l">
              <a:lnSpc>
                <a:spcPct val="120000"/>
              </a:lnSpc>
            </a:pPr>
            <a:r>
              <a:rPr lang="en-US" sz="3600" dirty="0"/>
              <a:t>Searing meat 5 min</a:t>
            </a:r>
          </a:p>
        </p:txBody>
      </p:sp>
      <p:cxnSp>
        <p:nvCxnSpPr>
          <p:cNvPr id="15" name="Straight Arrow Connector 14">
            <a:extLst>
              <a:ext uri="{FF2B5EF4-FFF2-40B4-BE49-F238E27FC236}">
                <a16:creationId xmlns:a16="http://schemas.microsoft.com/office/drawing/2014/main" id="{1CD58142-2B24-0F69-5626-20A770F99782}"/>
              </a:ext>
            </a:extLst>
          </p:cNvPr>
          <p:cNvCxnSpPr>
            <a:stCxn id="9" idx="3"/>
            <a:endCxn id="13" idx="1"/>
          </p:cNvCxnSpPr>
          <p:nvPr/>
        </p:nvCxnSpPr>
        <p:spPr>
          <a:xfrm>
            <a:off x="5866365" y="3472249"/>
            <a:ext cx="288459" cy="1394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BDAAFF2-14B5-357D-540D-897BBE525DF9}"/>
              </a:ext>
            </a:extLst>
          </p:cNvPr>
          <p:cNvCxnSpPr>
            <a:stCxn id="10" idx="3"/>
            <a:endCxn id="14" idx="1"/>
          </p:cNvCxnSpPr>
          <p:nvPr/>
        </p:nvCxnSpPr>
        <p:spPr>
          <a:xfrm>
            <a:off x="5866365" y="4474036"/>
            <a:ext cx="5561048" cy="54752"/>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19C781-8BEE-55C8-45C9-FB2B9AC31F1E}"/>
              </a:ext>
            </a:extLst>
          </p:cNvPr>
          <p:cNvCxnSpPr>
            <a:cxnSpLocks/>
            <a:stCxn id="12" idx="3"/>
          </p:cNvCxnSpPr>
          <p:nvPr/>
        </p:nvCxnSpPr>
        <p:spPr>
          <a:xfrm>
            <a:off x="10018833" y="6048832"/>
            <a:ext cx="3747194"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C71BF7-909B-C023-78B4-28B5AC7AE1FC}"/>
              </a:ext>
            </a:extLst>
          </p:cNvPr>
          <p:cNvCxnSpPr>
            <a:stCxn id="13" idx="3"/>
            <a:endCxn id="14" idx="0"/>
          </p:cNvCxnSpPr>
          <p:nvPr/>
        </p:nvCxnSpPr>
        <p:spPr>
          <a:xfrm>
            <a:off x="11122338" y="3486195"/>
            <a:ext cx="2643689" cy="69458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C317094-46D1-2EC8-CFE4-E36B938AE899}"/>
              </a:ext>
            </a:extLst>
          </p:cNvPr>
          <p:cNvCxnSpPr>
            <a:stCxn id="14" idx="2"/>
            <a:endCxn id="11" idx="0"/>
          </p:cNvCxnSpPr>
          <p:nvPr/>
        </p:nvCxnSpPr>
        <p:spPr>
          <a:xfrm>
            <a:off x="13766027" y="4876800"/>
            <a:ext cx="0" cy="172295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74AE4ACA-EB75-DA24-4D9B-CAD7E9CBF7EB}"/>
              </a:ext>
            </a:extLst>
          </p:cNvPr>
          <p:cNvSpPr/>
          <p:nvPr/>
        </p:nvSpPr>
        <p:spPr>
          <a:xfrm>
            <a:off x="8480176" y="7802990"/>
            <a:ext cx="3512457" cy="1014426"/>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Taste?</a:t>
            </a:r>
            <a:endParaRPr lang="en-BE" dirty="0">
              <a:solidFill>
                <a:schemeClr val="tx1"/>
              </a:solidFill>
            </a:endParaRPr>
          </a:p>
        </p:txBody>
      </p:sp>
      <p:cxnSp>
        <p:nvCxnSpPr>
          <p:cNvPr id="21" name="Connector: Elbow 20">
            <a:extLst>
              <a:ext uri="{FF2B5EF4-FFF2-40B4-BE49-F238E27FC236}">
                <a16:creationId xmlns:a16="http://schemas.microsoft.com/office/drawing/2014/main" id="{C6EE0089-FA2C-2758-F3B1-350AAB88829F}"/>
              </a:ext>
            </a:extLst>
          </p:cNvPr>
          <p:cNvCxnSpPr>
            <a:stCxn id="11" idx="2"/>
            <a:endCxn id="20" idx="3"/>
          </p:cNvCxnSpPr>
          <p:nvPr/>
        </p:nvCxnSpPr>
        <p:spPr>
          <a:xfrm rot="5400000">
            <a:off x="12372117" y="6916293"/>
            <a:ext cx="1014426" cy="1773394"/>
          </a:xfrm>
          <a:prstGeom prst="bent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B29F0E70-DA45-EA9D-63FF-C487C08F4E87}"/>
              </a:ext>
            </a:extLst>
          </p:cNvPr>
          <p:cNvCxnSpPr>
            <a:cxnSpLocks/>
            <a:stCxn id="20" idx="0"/>
            <a:endCxn id="11" idx="1"/>
          </p:cNvCxnSpPr>
          <p:nvPr/>
        </p:nvCxnSpPr>
        <p:spPr>
          <a:xfrm rot="5400000" flipH="1" flipV="1">
            <a:off x="10489568" y="6694603"/>
            <a:ext cx="855225" cy="1361551"/>
          </a:xfrm>
          <a:prstGeom prst="bent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AAB50D2-5227-C71E-C97A-60473E683BE9}"/>
              </a:ext>
            </a:extLst>
          </p:cNvPr>
          <p:cNvSpPr txBox="1"/>
          <p:nvPr/>
        </p:nvSpPr>
        <p:spPr>
          <a:xfrm>
            <a:off x="7234717" y="7832304"/>
            <a:ext cx="455574" cy="511743"/>
          </a:xfrm>
          <a:prstGeom prst="rect">
            <a:avLst/>
          </a:prstGeom>
          <a:noFill/>
        </p:spPr>
        <p:txBody>
          <a:bodyPr wrap="none" rtlCol="0">
            <a:spAutoFit/>
          </a:bodyPr>
          <a:lstStyle/>
          <a:p>
            <a:pPr algn="l">
              <a:lnSpc>
                <a:spcPct val="120000"/>
              </a:lnSpc>
            </a:pPr>
            <a:r>
              <a:rPr lang="en-US" sz="2500" dirty="0">
                <a:sym typeface="Wingdings" panose="05000000000000000000" pitchFamily="2" charset="2"/>
              </a:rPr>
              <a:t></a:t>
            </a:r>
            <a:endParaRPr lang="en-BE" sz="2500" dirty="0"/>
          </a:p>
        </p:txBody>
      </p:sp>
      <p:sp>
        <p:nvSpPr>
          <p:cNvPr id="24" name="TextBox 23">
            <a:extLst>
              <a:ext uri="{FF2B5EF4-FFF2-40B4-BE49-F238E27FC236}">
                <a16:creationId xmlns:a16="http://schemas.microsoft.com/office/drawing/2014/main" id="{AF010DE0-2566-BC74-B254-0BBD0937D911}"/>
              </a:ext>
            </a:extLst>
          </p:cNvPr>
          <p:cNvSpPr txBox="1"/>
          <p:nvPr/>
        </p:nvSpPr>
        <p:spPr>
          <a:xfrm>
            <a:off x="10242322" y="6945500"/>
            <a:ext cx="455574" cy="511743"/>
          </a:xfrm>
          <a:prstGeom prst="rect">
            <a:avLst/>
          </a:prstGeom>
          <a:noFill/>
        </p:spPr>
        <p:txBody>
          <a:bodyPr wrap="none" rtlCol="0">
            <a:spAutoFit/>
          </a:bodyPr>
          <a:lstStyle/>
          <a:p>
            <a:pPr algn="l">
              <a:lnSpc>
                <a:spcPct val="120000"/>
              </a:lnSpc>
            </a:pPr>
            <a:r>
              <a:rPr lang="en-US" sz="2500" dirty="0">
                <a:sym typeface="Wingdings" panose="05000000000000000000" pitchFamily="2" charset="2"/>
              </a:rPr>
              <a:t></a:t>
            </a:r>
            <a:endParaRPr lang="en-BE" sz="2500" dirty="0"/>
          </a:p>
        </p:txBody>
      </p:sp>
      <p:cxnSp>
        <p:nvCxnSpPr>
          <p:cNvPr id="25" name="Straight Arrow Connector 24">
            <a:extLst>
              <a:ext uri="{FF2B5EF4-FFF2-40B4-BE49-F238E27FC236}">
                <a16:creationId xmlns:a16="http://schemas.microsoft.com/office/drawing/2014/main" id="{866EF3C0-C604-D287-748F-D87E8331321D}"/>
              </a:ext>
            </a:extLst>
          </p:cNvPr>
          <p:cNvCxnSpPr>
            <a:cxnSpLocks/>
            <a:stCxn id="20" idx="1"/>
            <a:endCxn id="26" idx="3"/>
          </p:cNvCxnSpPr>
          <p:nvPr/>
        </p:nvCxnSpPr>
        <p:spPr>
          <a:xfrm flipH="1">
            <a:off x="7181148" y="8310203"/>
            <a:ext cx="1299028"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6" name="Diamond 25">
            <a:extLst>
              <a:ext uri="{FF2B5EF4-FFF2-40B4-BE49-F238E27FC236}">
                <a16:creationId xmlns:a16="http://schemas.microsoft.com/office/drawing/2014/main" id="{7060C96D-BC36-5626-2EC2-83DE730A3CCA}"/>
              </a:ext>
            </a:extLst>
          </p:cNvPr>
          <p:cNvSpPr/>
          <p:nvPr/>
        </p:nvSpPr>
        <p:spPr>
          <a:xfrm>
            <a:off x="2687526" y="7683420"/>
            <a:ext cx="4493622" cy="1253566"/>
          </a:xfrm>
          <a:prstGeom prst="diamond">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Beef stew</a:t>
            </a:r>
            <a:endParaRPr lang="en-BE" i="1" dirty="0">
              <a:solidFill>
                <a:schemeClr val="tx1"/>
              </a:solidFill>
            </a:endParaRPr>
          </a:p>
        </p:txBody>
      </p:sp>
      <p:pic>
        <p:nvPicPr>
          <p:cNvPr id="27" name="Graphic 26" descr="Chef Hat outline">
            <a:extLst>
              <a:ext uri="{FF2B5EF4-FFF2-40B4-BE49-F238E27FC236}">
                <a16:creationId xmlns:a16="http://schemas.microsoft.com/office/drawing/2014/main" id="{F5C826F3-466D-CF5D-51D3-BBCDC31F04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275" y="2659223"/>
            <a:ext cx="914400" cy="914400"/>
          </a:xfrm>
          <a:prstGeom prst="rect">
            <a:avLst/>
          </a:prstGeom>
        </p:spPr>
      </p:pic>
      <p:pic>
        <p:nvPicPr>
          <p:cNvPr id="28" name="Graphic 27" descr="Chef Hat with solid fill">
            <a:extLst>
              <a:ext uri="{FF2B5EF4-FFF2-40B4-BE49-F238E27FC236}">
                <a16:creationId xmlns:a16="http://schemas.microsoft.com/office/drawing/2014/main" id="{CAF56347-0605-FAF1-2AA1-3C6BA591AB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857" y="3802447"/>
            <a:ext cx="914400" cy="914400"/>
          </a:xfrm>
          <a:prstGeom prst="rect">
            <a:avLst/>
          </a:prstGeom>
        </p:spPr>
      </p:pic>
      <p:pic>
        <p:nvPicPr>
          <p:cNvPr id="29" name="Graphic 28" descr="Chef Hat outline">
            <a:extLst>
              <a:ext uri="{FF2B5EF4-FFF2-40B4-BE49-F238E27FC236}">
                <a16:creationId xmlns:a16="http://schemas.microsoft.com/office/drawing/2014/main" id="{8B108681-53FC-2D60-ED00-0A78602150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8975" y="5120093"/>
            <a:ext cx="914400" cy="914400"/>
          </a:xfrm>
          <a:prstGeom prst="rect">
            <a:avLst/>
          </a:prstGeom>
        </p:spPr>
      </p:pic>
      <p:pic>
        <p:nvPicPr>
          <p:cNvPr id="30" name="Graphic 29" descr="Chef Hat with solid fill">
            <a:extLst>
              <a:ext uri="{FF2B5EF4-FFF2-40B4-BE49-F238E27FC236}">
                <a16:creationId xmlns:a16="http://schemas.microsoft.com/office/drawing/2014/main" id="{DBE5B28E-72D7-62CA-374A-A7CF522D3F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3854" y="2632118"/>
            <a:ext cx="914400" cy="914400"/>
          </a:xfrm>
          <a:prstGeom prst="rect">
            <a:avLst/>
          </a:prstGeom>
        </p:spPr>
      </p:pic>
      <p:pic>
        <p:nvPicPr>
          <p:cNvPr id="31" name="Graphic 30" descr="Chef Hat with solid fill">
            <a:extLst>
              <a:ext uri="{FF2B5EF4-FFF2-40B4-BE49-F238E27FC236}">
                <a16:creationId xmlns:a16="http://schemas.microsoft.com/office/drawing/2014/main" id="{89B18253-A63C-AAC8-C6B5-6E80465723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30884" y="3600538"/>
            <a:ext cx="914400" cy="914400"/>
          </a:xfrm>
          <a:prstGeom prst="rect">
            <a:avLst/>
          </a:prstGeom>
        </p:spPr>
      </p:pic>
      <p:pic>
        <p:nvPicPr>
          <p:cNvPr id="32" name="Graphic 31" descr="Chef Hat with solid fill">
            <a:extLst>
              <a:ext uri="{FF2B5EF4-FFF2-40B4-BE49-F238E27FC236}">
                <a16:creationId xmlns:a16="http://schemas.microsoft.com/office/drawing/2014/main" id="{C5BE582D-9D1D-06D6-8BE9-3285FE963C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40756" y="6013381"/>
            <a:ext cx="914400" cy="914400"/>
          </a:xfrm>
          <a:prstGeom prst="rect">
            <a:avLst/>
          </a:prstGeom>
        </p:spPr>
      </p:pic>
      <p:pic>
        <p:nvPicPr>
          <p:cNvPr id="33" name="Graphic 32" descr="Chef Hat outline">
            <a:extLst>
              <a:ext uri="{FF2B5EF4-FFF2-40B4-BE49-F238E27FC236}">
                <a16:creationId xmlns:a16="http://schemas.microsoft.com/office/drawing/2014/main" id="{256FD67F-BC5B-5CEF-D2F9-CEEC7FC4B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5318" y="7375104"/>
            <a:ext cx="914400" cy="914400"/>
          </a:xfrm>
          <a:prstGeom prst="rect">
            <a:avLst/>
          </a:prstGeom>
        </p:spPr>
      </p:pic>
      <p:pic>
        <p:nvPicPr>
          <p:cNvPr id="34" name="Graphic 33" descr="Chef Hat with solid fill">
            <a:extLst>
              <a:ext uri="{FF2B5EF4-FFF2-40B4-BE49-F238E27FC236}">
                <a16:creationId xmlns:a16="http://schemas.microsoft.com/office/drawing/2014/main" id="{7AA0A19F-70AC-2310-7E3F-0FDBB1102D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7376" y="7345789"/>
            <a:ext cx="914400" cy="914400"/>
          </a:xfrm>
          <a:prstGeom prst="rect">
            <a:avLst/>
          </a:prstGeom>
        </p:spPr>
      </p:pic>
      <p:sp>
        <p:nvSpPr>
          <p:cNvPr id="42" name="TextBox 41">
            <a:extLst>
              <a:ext uri="{FF2B5EF4-FFF2-40B4-BE49-F238E27FC236}">
                <a16:creationId xmlns:a16="http://schemas.microsoft.com/office/drawing/2014/main" id="{F6C116BE-28D8-7E8C-DC95-80007D0D592B}"/>
              </a:ext>
            </a:extLst>
          </p:cNvPr>
          <p:cNvSpPr txBox="1"/>
          <p:nvPr/>
        </p:nvSpPr>
        <p:spPr>
          <a:xfrm>
            <a:off x="674930" y="5299970"/>
            <a:ext cx="2800767" cy="696024"/>
          </a:xfrm>
          <a:prstGeom prst="rect">
            <a:avLst/>
          </a:prstGeom>
          <a:noFill/>
        </p:spPr>
        <p:txBody>
          <a:bodyPr wrap="none" rtlCol="0">
            <a:spAutoFit/>
          </a:bodyPr>
          <a:lstStyle/>
          <a:p>
            <a:pPr algn="l">
              <a:lnSpc>
                <a:spcPct val="120000"/>
              </a:lnSpc>
            </a:pPr>
            <a:r>
              <a:rPr lang="en-US" sz="3600" dirty="0">
                <a:solidFill>
                  <a:srgbClr val="FFFF00"/>
                </a:solidFill>
              </a:rPr>
              <a:t>Path 1: 1h55</a:t>
            </a:r>
            <a:endParaRPr lang="en-BE" sz="3600" dirty="0">
              <a:solidFill>
                <a:srgbClr val="FFFF00"/>
              </a:solidFill>
            </a:endParaRPr>
          </a:p>
        </p:txBody>
      </p:sp>
    </p:spTree>
    <p:extLst>
      <p:ext uri="{BB962C8B-B14F-4D97-AF65-F5344CB8AC3E}">
        <p14:creationId xmlns:p14="http://schemas.microsoft.com/office/powerpoint/2010/main" val="204141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81E21D-460F-DE67-4725-EB0077AA1CF4}"/>
              </a:ext>
            </a:extLst>
          </p:cNvPr>
          <p:cNvSpPr>
            <a:spLocks noGrp="1"/>
          </p:cNvSpPr>
          <p:nvPr>
            <p:ph type="sldNum" sz="quarter" idx="12"/>
          </p:nvPr>
        </p:nvSpPr>
        <p:spPr/>
        <p:txBody>
          <a:bodyPr/>
          <a:lstStyle/>
          <a:p>
            <a:fld id="{7AE184E0-0BD4-4705-A12B-9B71DDE63301}" type="slidenum">
              <a:rPr lang="en-GB" noProof="0" smtClean="0"/>
              <a:t>14</a:t>
            </a:fld>
            <a:endParaRPr lang="en-GB" noProof="0" dirty="0"/>
          </a:p>
        </p:txBody>
      </p:sp>
      <p:sp>
        <p:nvSpPr>
          <p:cNvPr id="6" name="Content Placeholder 2">
            <a:extLst>
              <a:ext uri="{FF2B5EF4-FFF2-40B4-BE49-F238E27FC236}">
                <a16:creationId xmlns:a16="http://schemas.microsoft.com/office/drawing/2014/main" id="{837E2AF3-E448-2B74-D2AE-1B94E11A6A93}"/>
              </a:ext>
            </a:extLst>
          </p:cNvPr>
          <p:cNvSpPr txBox="1">
            <a:spLocks/>
          </p:cNvSpPr>
          <p:nvPr/>
        </p:nvSpPr>
        <p:spPr>
          <a:xfrm>
            <a:off x="481777" y="846493"/>
            <a:ext cx="16856898" cy="2741354"/>
          </a:xfrm>
          <a:prstGeom prst="rect">
            <a:avLst/>
          </a:prstGeom>
        </p:spPr>
        <p:txBody>
          <a:bodyPr vert="horz" lIns="91440" tIns="45720" rIns="91440" bIns="45720"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6400" indent="0">
              <a:buFont typeface="Arial" panose="020B0604020202020204" pitchFamily="34" charset="0"/>
              <a:buNone/>
            </a:pPr>
            <a:r>
              <a:rPr lang="en-US" dirty="0"/>
              <a:t>=The longest chain of dependent tasks </a:t>
            </a:r>
          </a:p>
          <a:p>
            <a:pPr marL="720000" lvl="1" indent="0">
              <a:buFont typeface="Arial" panose="020B0604020202020204" pitchFamily="34" charset="0"/>
              <a:buNone/>
            </a:pPr>
            <a:r>
              <a:rPr lang="en-US" dirty="0"/>
              <a:t>			Any delay in the critical path is a delay in the project</a:t>
            </a:r>
          </a:p>
        </p:txBody>
      </p:sp>
      <p:sp>
        <p:nvSpPr>
          <p:cNvPr id="8" name="Title 7">
            <a:extLst>
              <a:ext uri="{FF2B5EF4-FFF2-40B4-BE49-F238E27FC236}">
                <a16:creationId xmlns:a16="http://schemas.microsoft.com/office/drawing/2014/main" id="{A524E8FF-C0EA-5401-4AEC-7B644BA68793}"/>
              </a:ext>
            </a:extLst>
          </p:cNvPr>
          <p:cNvSpPr>
            <a:spLocks noGrp="1"/>
          </p:cNvSpPr>
          <p:nvPr>
            <p:ph type="title"/>
          </p:nvPr>
        </p:nvSpPr>
        <p:spPr/>
        <p:txBody>
          <a:bodyPr/>
          <a:lstStyle/>
          <a:p>
            <a:r>
              <a:rPr lang="en-US" u="none" dirty="0"/>
              <a:t>Critical Path</a:t>
            </a:r>
            <a:endParaRPr lang="en-BE" u="none" dirty="0"/>
          </a:p>
        </p:txBody>
      </p:sp>
      <p:sp>
        <p:nvSpPr>
          <p:cNvPr id="9" name="TextBox 8">
            <a:extLst>
              <a:ext uri="{FF2B5EF4-FFF2-40B4-BE49-F238E27FC236}">
                <a16:creationId xmlns:a16="http://schemas.microsoft.com/office/drawing/2014/main" id="{BDA2E2EB-E8EE-6A16-4A41-AB46486D4735}"/>
              </a:ext>
            </a:extLst>
          </p:cNvPr>
          <p:cNvSpPr txBox="1"/>
          <p:nvPr/>
        </p:nvSpPr>
        <p:spPr>
          <a:xfrm>
            <a:off x="1218939" y="3124237"/>
            <a:ext cx="4647426" cy="696024"/>
          </a:xfrm>
          <a:prstGeom prst="rect">
            <a:avLst/>
          </a:prstGeom>
          <a:solidFill>
            <a:schemeClr val="bg1"/>
          </a:solidFill>
          <a:ln>
            <a:solidFill>
              <a:schemeClr val="tx1"/>
            </a:solidFill>
          </a:ln>
        </p:spPr>
        <p:txBody>
          <a:bodyPr wrap="none" rtlCol="0">
            <a:spAutoFit/>
          </a:bodyPr>
          <a:lstStyle/>
          <a:p>
            <a:pPr algn="l">
              <a:lnSpc>
                <a:spcPct val="120000"/>
              </a:lnSpc>
            </a:pPr>
            <a:r>
              <a:rPr lang="en-US" sz="3600" dirty="0"/>
              <a:t>Cutting onions 10 min</a:t>
            </a:r>
          </a:p>
        </p:txBody>
      </p:sp>
      <p:sp>
        <p:nvSpPr>
          <p:cNvPr id="10" name="TextBox 9">
            <a:extLst>
              <a:ext uri="{FF2B5EF4-FFF2-40B4-BE49-F238E27FC236}">
                <a16:creationId xmlns:a16="http://schemas.microsoft.com/office/drawing/2014/main" id="{3AEB37C2-E86D-2923-A5E2-11824DFEEAFB}"/>
              </a:ext>
            </a:extLst>
          </p:cNvPr>
          <p:cNvSpPr txBox="1"/>
          <p:nvPr/>
        </p:nvSpPr>
        <p:spPr>
          <a:xfrm>
            <a:off x="1552364" y="4126024"/>
            <a:ext cx="4314001" cy="696024"/>
          </a:xfrm>
          <a:prstGeom prst="rect">
            <a:avLst/>
          </a:prstGeom>
          <a:solidFill>
            <a:srgbClr val="FF0000"/>
          </a:solidFill>
          <a:ln>
            <a:solidFill>
              <a:schemeClr val="tx1"/>
            </a:solidFill>
          </a:ln>
        </p:spPr>
        <p:txBody>
          <a:bodyPr wrap="none" rtlCol="0">
            <a:spAutoFit/>
          </a:bodyPr>
          <a:lstStyle/>
          <a:p>
            <a:pPr algn="l">
              <a:lnSpc>
                <a:spcPct val="120000"/>
              </a:lnSpc>
            </a:pPr>
            <a:r>
              <a:rPr lang="en-US" sz="3600" dirty="0"/>
              <a:t>Cutting meat 10 min</a:t>
            </a:r>
          </a:p>
        </p:txBody>
      </p:sp>
      <p:sp>
        <p:nvSpPr>
          <p:cNvPr id="11" name="TextBox 10">
            <a:extLst>
              <a:ext uri="{FF2B5EF4-FFF2-40B4-BE49-F238E27FC236}">
                <a16:creationId xmlns:a16="http://schemas.microsoft.com/office/drawing/2014/main" id="{3549BE59-E3ED-7997-1420-787D0350D2F2}"/>
              </a:ext>
            </a:extLst>
          </p:cNvPr>
          <p:cNvSpPr txBox="1"/>
          <p:nvPr/>
        </p:nvSpPr>
        <p:spPr>
          <a:xfrm>
            <a:off x="11597956" y="6599753"/>
            <a:ext cx="4336142" cy="696024"/>
          </a:xfrm>
          <a:prstGeom prst="rect">
            <a:avLst/>
          </a:prstGeom>
          <a:solidFill>
            <a:srgbClr val="FF0000"/>
          </a:solidFill>
          <a:ln>
            <a:solidFill>
              <a:schemeClr val="tx1"/>
            </a:solidFill>
          </a:ln>
        </p:spPr>
        <p:txBody>
          <a:bodyPr wrap="square">
            <a:spAutoFit/>
          </a:bodyPr>
          <a:lstStyle/>
          <a:p>
            <a:pPr algn="l">
              <a:lnSpc>
                <a:spcPct val="120000"/>
              </a:lnSpc>
            </a:pPr>
            <a:r>
              <a:rPr lang="en-US" sz="3600" dirty="0"/>
              <a:t>Stewing 1,5 h min</a:t>
            </a:r>
            <a:endParaRPr lang="en-BE" sz="3200" dirty="0"/>
          </a:p>
        </p:txBody>
      </p:sp>
      <p:sp>
        <p:nvSpPr>
          <p:cNvPr id="12" name="TextBox 11">
            <a:extLst>
              <a:ext uri="{FF2B5EF4-FFF2-40B4-BE49-F238E27FC236}">
                <a16:creationId xmlns:a16="http://schemas.microsoft.com/office/drawing/2014/main" id="{C0A24904-28C5-C729-22F2-FC5BF4C6DEE2}"/>
              </a:ext>
            </a:extLst>
          </p:cNvPr>
          <p:cNvSpPr txBox="1"/>
          <p:nvPr/>
        </p:nvSpPr>
        <p:spPr>
          <a:xfrm>
            <a:off x="4906176" y="5700820"/>
            <a:ext cx="5112657" cy="696024"/>
          </a:xfrm>
          <a:prstGeom prst="rect">
            <a:avLst/>
          </a:prstGeom>
          <a:noFill/>
          <a:ln>
            <a:solidFill>
              <a:schemeClr val="tx1"/>
            </a:solidFill>
          </a:ln>
        </p:spPr>
        <p:txBody>
          <a:bodyPr wrap="square">
            <a:spAutoFit/>
          </a:bodyPr>
          <a:lstStyle/>
          <a:p>
            <a:pPr algn="l">
              <a:lnSpc>
                <a:spcPct val="120000"/>
              </a:lnSpc>
            </a:pPr>
            <a:r>
              <a:rPr lang="en-US" sz="3600" dirty="0"/>
              <a:t>Collecting herbs 15 min</a:t>
            </a:r>
          </a:p>
        </p:txBody>
      </p:sp>
      <p:sp>
        <p:nvSpPr>
          <p:cNvPr id="13" name="TextBox 12">
            <a:extLst>
              <a:ext uri="{FF2B5EF4-FFF2-40B4-BE49-F238E27FC236}">
                <a16:creationId xmlns:a16="http://schemas.microsoft.com/office/drawing/2014/main" id="{89FF7051-62AD-446F-B40F-36B4E4BB74F8}"/>
              </a:ext>
            </a:extLst>
          </p:cNvPr>
          <p:cNvSpPr txBox="1"/>
          <p:nvPr/>
        </p:nvSpPr>
        <p:spPr>
          <a:xfrm>
            <a:off x="6154824" y="3138183"/>
            <a:ext cx="4967514" cy="696024"/>
          </a:xfrm>
          <a:prstGeom prst="rect">
            <a:avLst/>
          </a:prstGeom>
          <a:solidFill>
            <a:schemeClr val="bg1"/>
          </a:solidFill>
          <a:ln>
            <a:solidFill>
              <a:schemeClr val="tx1"/>
            </a:solidFill>
          </a:ln>
        </p:spPr>
        <p:txBody>
          <a:bodyPr wrap="square">
            <a:spAutoFit/>
          </a:bodyPr>
          <a:lstStyle/>
          <a:p>
            <a:pPr algn="l">
              <a:lnSpc>
                <a:spcPct val="120000"/>
              </a:lnSpc>
            </a:pPr>
            <a:r>
              <a:rPr lang="en-US" sz="3600" dirty="0"/>
              <a:t>Cooking onions 10 min</a:t>
            </a:r>
          </a:p>
        </p:txBody>
      </p:sp>
      <p:sp>
        <p:nvSpPr>
          <p:cNvPr id="14" name="TextBox 13">
            <a:extLst>
              <a:ext uri="{FF2B5EF4-FFF2-40B4-BE49-F238E27FC236}">
                <a16:creationId xmlns:a16="http://schemas.microsoft.com/office/drawing/2014/main" id="{D7CC6AF9-AEBF-03C5-E45D-C5B68EACF554}"/>
              </a:ext>
            </a:extLst>
          </p:cNvPr>
          <p:cNvSpPr txBox="1"/>
          <p:nvPr/>
        </p:nvSpPr>
        <p:spPr>
          <a:xfrm>
            <a:off x="11427413" y="4180776"/>
            <a:ext cx="4677228" cy="696024"/>
          </a:xfrm>
          <a:prstGeom prst="rect">
            <a:avLst/>
          </a:prstGeom>
          <a:solidFill>
            <a:srgbClr val="FF0000"/>
          </a:solidFill>
          <a:ln>
            <a:solidFill>
              <a:schemeClr val="tx1"/>
            </a:solidFill>
          </a:ln>
        </p:spPr>
        <p:txBody>
          <a:bodyPr wrap="square">
            <a:spAutoFit/>
          </a:bodyPr>
          <a:lstStyle/>
          <a:p>
            <a:pPr algn="l">
              <a:lnSpc>
                <a:spcPct val="120000"/>
              </a:lnSpc>
            </a:pPr>
            <a:r>
              <a:rPr lang="en-US" sz="3600" dirty="0"/>
              <a:t>Searing meat 5 min</a:t>
            </a:r>
          </a:p>
        </p:txBody>
      </p:sp>
      <p:cxnSp>
        <p:nvCxnSpPr>
          <p:cNvPr id="15" name="Straight Arrow Connector 14">
            <a:extLst>
              <a:ext uri="{FF2B5EF4-FFF2-40B4-BE49-F238E27FC236}">
                <a16:creationId xmlns:a16="http://schemas.microsoft.com/office/drawing/2014/main" id="{1CD58142-2B24-0F69-5626-20A770F99782}"/>
              </a:ext>
            </a:extLst>
          </p:cNvPr>
          <p:cNvCxnSpPr>
            <a:stCxn id="9" idx="3"/>
            <a:endCxn id="13" idx="1"/>
          </p:cNvCxnSpPr>
          <p:nvPr/>
        </p:nvCxnSpPr>
        <p:spPr>
          <a:xfrm>
            <a:off x="5866365" y="3472249"/>
            <a:ext cx="288459" cy="1394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BDAAFF2-14B5-357D-540D-897BBE525DF9}"/>
              </a:ext>
            </a:extLst>
          </p:cNvPr>
          <p:cNvCxnSpPr>
            <a:stCxn id="10" idx="3"/>
            <a:endCxn id="14" idx="1"/>
          </p:cNvCxnSpPr>
          <p:nvPr/>
        </p:nvCxnSpPr>
        <p:spPr>
          <a:xfrm>
            <a:off x="5866365" y="4474036"/>
            <a:ext cx="5561048" cy="54752"/>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19C781-8BEE-55C8-45C9-FB2B9AC31F1E}"/>
              </a:ext>
            </a:extLst>
          </p:cNvPr>
          <p:cNvCxnSpPr>
            <a:cxnSpLocks/>
            <a:stCxn id="12" idx="3"/>
          </p:cNvCxnSpPr>
          <p:nvPr/>
        </p:nvCxnSpPr>
        <p:spPr>
          <a:xfrm>
            <a:off x="10018833" y="6048832"/>
            <a:ext cx="3747194"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C71BF7-909B-C023-78B4-28B5AC7AE1FC}"/>
              </a:ext>
            </a:extLst>
          </p:cNvPr>
          <p:cNvCxnSpPr>
            <a:stCxn id="13" idx="3"/>
            <a:endCxn id="14" idx="0"/>
          </p:cNvCxnSpPr>
          <p:nvPr/>
        </p:nvCxnSpPr>
        <p:spPr>
          <a:xfrm>
            <a:off x="11122338" y="3486195"/>
            <a:ext cx="2643689" cy="69458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C317094-46D1-2EC8-CFE4-E36B938AE899}"/>
              </a:ext>
            </a:extLst>
          </p:cNvPr>
          <p:cNvCxnSpPr>
            <a:stCxn id="14" idx="2"/>
            <a:endCxn id="11" idx="0"/>
          </p:cNvCxnSpPr>
          <p:nvPr/>
        </p:nvCxnSpPr>
        <p:spPr>
          <a:xfrm>
            <a:off x="13766027" y="4876800"/>
            <a:ext cx="0" cy="172295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74AE4ACA-EB75-DA24-4D9B-CAD7E9CBF7EB}"/>
              </a:ext>
            </a:extLst>
          </p:cNvPr>
          <p:cNvSpPr/>
          <p:nvPr/>
        </p:nvSpPr>
        <p:spPr>
          <a:xfrm>
            <a:off x="8480176" y="7802990"/>
            <a:ext cx="3512457" cy="1014426"/>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Taste?</a:t>
            </a:r>
            <a:endParaRPr lang="en-BE" dirty="0">
              <a:solidFill>
                <a:schemeClr val="tx1"/>
              </a:solidFill>
            </a:endParaRPr>
          </a:p>
        </p:txBody>
      </p:sp>
      <p:cxnSp>
        <p:nvCxnSpPr>
          <p:cNvPr id="21" name="Connector: Elbow 20">
            <a:extLst>
              <a:ext uri="{FF2B5EF4-FFF2-40B4-BE49-F238E27FC236}">
                <a16:creationId xmlns:a16="http://schemas.microsoft.com/office/drawing/2014/main" id="{C6EE0089-FA2C-2758-F3B1-350AAB88829F}"/>
              </a:ext>
            </a:extLst>
          </p:cNvPr>
          <p:cNvCxnSpPr>
            <a:stCxn id="11" idx="2"/>
            <a:endCxn id="20" idx="3"/>
          </p:cNvCxnSpPr>
          <p:nvPr/>
        </p:nvCxnSpPr>
        <p:spPr>
          <a:xfrm rot="5400000">
            <a:off x="12372117" y="6916293"/>
            <a:ext cx="1014426" cy="1773394"/>
          </a:xfrm>
          <a:prstGeom prst="bent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B29F0E70-DA45-EA9D-63FF-C487C08F4E87}"/>
              </a:ext>
            </a:extLst>
          </p:cNvPr>
          <p:cNvCxnSpPr>
            <a:cxnSpLocks/>
            <a:stCxn id="20" idx="0"/>
            <a:endCxn id="11" idx="1"/>
          </p:cNvCxnSpPr>
          <p:nvPr/>
        </p:nvCxnSpPr>
        <p:spPr>
          <a:xfrm rot="5400000" flipH="1" flipV="1">
            <a:off x="10489568" y="6694603"/>
            <a:ext cx="855225" cy="1361551"/>
          </a:xfrm>
          <a:prstGeom prst="bent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AAB50D2-5227-C71E-C97A-60473E683BE9}"/>
              </a:ext>
            </a:extLst>
          </p:cNvPr>
          <p:cNvSpPr txBox="1"/>
          <p:nvPr/>
        </p:nvSpPr>
        <p:spPr>
          <a:xfrm>
            <a:off x="7234717" y="7832304"/>
            <a:ext cx="455574" cy="511743"/>
          </a:xfrm>
          <a:prstGeom prst="rect">
            <a:avLst/>
          </a:prstGeom>
          <a:noFill/>
        </p:spPr>
        <p:txBody>
          <a:bodyPr wrap="none" rtlCol="0">
            <a:spAutoFit/>
          </a:bodyPr>
          <a:lstStyle/>
          <a:p>
            <a:pPr algn="l">
              <a:lnSpc>
                <a:spcPct val="120000"/>
              </a:lnSpc>
            </a:pPr>
            <a:r>
              <a:rPr lang="en-US" sz="2500" dirty="0">
                <a:sym typeface="Wingdings" panose="05000000000000000000" pitchFamily="2" charset="2"/>
              </a:rPr>
              <a:t></a:t>
            </a:r>
            <a:endParaRPr lang="en-BE" sz="2500" dirty="0"/>
          </a:p>
        </p:txBody>
      </p:sp>
      <p:sp>
        <p:nvSpPr>
          <p:cNvPr id="24" name="TextBox 23">
            <a:extLst>
              <a:ext uri="{FF2B5EF4-FFF2-40B4-BE49-F238E27FC236}">
                <a16:creationId xmlns:a16="http://schemas.microsoft.com/office/drawing/2014/main" id="{AF010DE0-2566-BC74-B254-0BBD0937D911}"/>
              </a:ext>
            </a:extLst>
          </p:cNvPr>
          <p:cNvSpPr txBox="1"/>
          <p:nvPr/>
        </p:nvSpPr>
        <p:spPr>
          <a:xfrm>
            <a:off x="10242322" y="6945500"/>
            <a:ext cx="455574" cy="511743"/>
          </a:xfrm>
          <a:prstGeom prst="rect">
            <a:avLst/>
          </a:prstGeom>
          <a:noFill/>
        </p:spPr>
        <p:txBody>
          <a:bodyPr wrap="none" rtlCol="0">
            <a:spAutoFit/>
          </a:bodyPr>
          <a:lstStyle/>
          <a:p>
            <a:pPr algn="l">
              <a:lnSpc>
                <a:spcPct val="120000"/>
              </a:lnSpc>
            </a:pPr>
            <a:r>
              <a:rPr lang="en-US" sz="2500" dirty="0">
                <a:sym typeface="Wingdings" panose="05000000000000000000" pitchFamily="2" charset="2"/>
              </a:rPr>
              <a:t></a:t>
            </a:r>
            <a:endParaRPr lang="en-BE" sz="2500" dirty="0"/>
          </a:p>
        </p:txBody>
      </p:sp>
      <p:cxnSp>
        <p:nvCxnSpPr>
          <p:cNvPr id="25" name="Straight Arrow Connector 24">
            <a:extLst>
              <a:ext uri="{FF2B5EF4-FFF2-40B4-BE49-F238E27FC236}">
                <a16:creationId xmlns:a16="http://schemas.microsoft.com/office/drawing/2014/main" id="{866EF3C0-C604-D287-748F-D87E8331321D}"/>
              </a:ext>
            </a:extLst>
          </p:cNvPr>
          <p:cNvCxnSpPr>
            <a:cxnSpLocks/>
            <a:stCxn id="20" idx="1"/>
            <a:endCxn id="26" idx="3"/>
          </p:cNvCxnSpPr>
          <p:nvPr/>
        </p:nvCxnSpPr>
        <p:spPr>
          <a:xfrm flipH="1">
            <a:off x="7181148" y="8310203"/>
            <a:ext cx="1299028"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6" name="Diamond 25">
            <a:extLst>
              <a:ext uri="{FF2B5EF4-FFF2-40B4-BE49-F238E27FC236}">
                <a16:creationId xmlns:a16="http://schemas.microsoft.com/office/drawing/2014/main" id="{7060C96D-BC36-5626-2EC2-83DE730A3CCA}"/>
              </a:ext>
            </a:extLst>
          </p:cNvPr>
          <p:cNvSpPr/>
          <p:nvPr/>
        </p:nvSpPr>
        <p:spPr>
          <a:xfrm>
            <a:off x="2687526" y="7683420"/>
            <a:ext cx="4493622" cy="1253566"/>
          </a:xfrm>
          <a:prstGeom prst="diamond">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Beef stew</a:t>
            </a:r>
            <a:endParaRPr lang="en-BE" i="1" dirty="0">
              <a:solidFill>
                <a:schemeClr val="tx1"/>
              </a:solidFill>
            </a:endParaRPr>
          </a:p>
        </p:txBody>
      </p:sp>
      <p:pic>
        <p:nvPicPr>
          <p:cNvPr id="27" name="Graphic 26" descr="Chef Hat outline">
            <a:extLst>
              <a:ext uri="{FF2B5EF4-FFF2-40B4-BE49-F238E27FC236}">
                <a16:creationId xmlns:a16="http://schemas.microsoft.com/office/drawing/2014/main" id="{F5C826F3-466D-CF5D-51D3-BBCDC31F04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275" y="2659223"/>
            <a:ext cx="914400" cy="914400"/>
          </a:xfrm>
          <a:prstGeom prst="rect">
            <a:avLst/>
          </a:prstGeom>
        </p:spPr>
      </p:pic>
      <p:pic>
        <p:nvPicPr>
          <p:cNvPr id="28" name="Graphic 27" descr="Chef Hat with solid fill">
            <a:extLst>
              <a:ext uri="{FF2B5EF4-FFF2-40B4-BE49-F238E27FC236}">
                <a16:creationId xmlns:a16="http://schemas.microsoft.com/office/drawing/2014/main" id="{CAF56347-0605-FAF1-2AA1-3C6BA591AB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857" y="3802447"/>
            <a:ext cx="914400" cy="914400"/>
          </a:xfrm>
          <a:prstGeom prst="rect">
            <a:avLst/>
          </a:prstGeom>
        </p:spPr>
      </p:pic>
      <p:pic>
        <p:nvPicPr>
          <p:cNvPr id="29" name="Graphic 28" descr="Chef Hat outline">
            <a:extLst>
              <a:ext uri="{FF2B5EF4-FFF2-40B4-BE49-F238E27FC236}">
                <a16:creationId xmlns:a16="http://schemas.microsoft.com/office/drawing/2014/main" id="{8B108681-53FC-2D60-ED00-0A78602150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8975" y="5120093"/>
            <a:ext cx="914400" cy="914400"/>
          </a:xfrm>
          <a:prstGeom prst="rect">
            <a:avLst/>
          </a:prstGeom>
        </p:spPr>
      </p:pic>
      <p:pic>
        <p:nvPicPr>
          <p:cNvPr id="30" name="Graphic 29" descr="Chef Hat with solid fill">
            <a:extLst>
              <a:ext uri="{FF2B5EF4-FFF2-40B4-BE49-F238E27FC236}">
                <a16:creationId xmlns:a16="http://schemas.microsoft.com/office/drawing/2014/main" id="{DBE5B28E-72D7-62CA-374A-A7CF522D3F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3854" y="2632118"/>
            <a:ext cx="914400" cy="914400"/>
          </a:xfrm>
          <a:prstGeom prst="rect">
            <a:avLst/>
          </a:prstGeom>
        </p:spPr>
      </p:pic>
      <p:pic>
        <p:nvPicPr>
          <p:cNvPr id="31" name="Graphic 30" descr="Chef Hat with solid fill">
            <a:extLst>
              <a:ext uri="{FF2B5EF4-FFF2-40B4-BE49-F238E27FC236}">
                <a16:creationId xmlns:a16="http://schemas.microsoft.com/office/drawing/2014/main" id="{89B18253-A63C-AAC8-C6B5-6E80465723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30884" y="3600538"/>
            <a:ext cx="914400" cy="914400"/>
          </a:xfrm>
          <a:prstGeom prst="rect">
            <a:avLst/>
          </a:prstGeom>
        </p:spPr>
      </p:pic>
      <p:pic>
        <p:nvPicPr>
          <p:cNvPr id="32" name="Graphic 31" descr="Chef Hat with solid fill">
            <a:extLst>
              <a:ext uri="{FF2B5EF4-FFF2-40B4-BE49-F238E27FC236}">
                <a16:creationId xmlns:a16="http://schemas.microsoft.com/office/drawing/2014/main" id="{C5BE582D-9D1D-06D6-8BE9-3285FE963C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40756" y="6013381"/>
            <a:ext cx="914400" cy="914400"/>
          </a:xfrm>
          <a:prstGeom prst="rect">
            <a:avLst/>
          </a:prstGeom>
        </p:spPr>
      </p:pic>
      <p:pic>
        <p:nvPicPr>
          <p:cNvPr id="33" name="Graphic 32" descr="Chef Hat outline">
            <a:extLst>
              <a:ext uri="{FF2B5EF4-FFF2-40B4-BE49-F238E27FC236}">
                <a16:creationId xmlns:a16="http://schemas.microsoft.com/office/drawing/2014/main" id="{256FD67F-BC5B-5CEF-D2F9-CEEC7FC4B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5318" y="7375104"/>
            <a:ext cx="914400" cy="914400"/>
          </a:xfrm>
          <a:prstGeom prst="rect">
            <a:avLst/>
          </a:prstGeom>
        </p:spPr>
      </p:pic>
      <p:pic>
        <p:nvPicPr>
          <p:cNvPr id="34" name="Graphic 33" descr="Chef Hat with solid fill">
            <a:extLst>
              <a:ext uri="{FF2B5EF4-FFF2-40B4-BE49-F238E27FC236}">
                <a16:creationId xmlns:a16="http://schemas.microsoft.com/office/drawing/2014/main" id="{7AA0A19F-70AC-2310-7E3F-0FDBB1102D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7376" y="7345789"/>
            <a:ext cx="914400" cy="914400"/>
          </a:xfrm>
          <a:prstGeom prst="rect">
            <a:avLst/>
          </a:prstGeom>
        </p:spPr>
      </p:pic>
      <p:sp>
        <p:nvSpPr>
          <p:cNvPr id="42" name="TextBox 41">
            <a:extLst>
              <a:ext uri="{FF2B5EF4-FFF2-40B4-BE49-F238E27FC236}">
                <a16:creationId xmlns:a16="http://schemas.microsoft.com/office/drawing/2014/main" id="{F6C116BE-28D8-7E8C-DC95-80007D0D592B}"/>
              </a:ext>
            </a:extLst>
          </p:cNvPr>
          <p:cNvSpPr txBox="1"/>
          <p:nvPr/>
        </p:nvSpPr>
        <p:spPr>
          <a:xfrm>
            <a:off x="674930" y="5299970"/>
            <a:ext cx="2800767" cy="696024"/>
          </a:xfrm>
          <a:prstGeom prst="rect">
            <a:avLst/>
          </a:prstGeom>
          <a:noFill/>
        </p:spPr>
        <p:txBody>
          <a:bodyPr wrap="none" rtlCol="0">
            <a:spAutoFit/>
          </a:bodyPr>
          <a:lstStyle/>
          <a:p>
            <a:pPr algn="l">
              <a:lnSpc>
                <a:spcPct val="120000"/>
              </a:lnSpc>
            </a:pPr>
            <a:r>
              <a:rPr lang="en-US" sz="3600" dirty="0">
                <a:solidFill>
                  <a:srgbClr val="FFFF00"/>
                </a:solidFill>
              </a:rPr>
              <a:t>Path 1: 1h55</a:t>
            </a:r>
            <a:endParaRPr lang="en-BE" sz="3600" dirty="0">
              <a:solidFill>
                <a:srgbClr val="FFFF00"/>
              </a:solidFill>
            </a:endParaRPr>
          </a:p>
        </p:txBody>
      </p:sp>
      <p:sp>
        <p:nvSpPr>
          <p:cNvPr id="2" name="TextBox 1">
            <a:extLst>
              <a:ext uri="{FF2B5EF4-FFF2-40B4-BE49-F238E27FC236}">
                <a16:creationId xmlns:a16="http://schemas.microsoft.com/office/drawing/2014/main" id="{141845DD-8A21-67BD-F926-F33A87117130}"/>
              </a:ext>
            </a:extLst>
          </p:cNvPr>
          <p:cNvSpPr txBox="1"/>
          <p:nvPr/>
        </p:nvSpPr>
        <p:spPr>
          <a:xfrm>
            <a:off x="674930" y="5878846"/>
            <a:ext cx="2800767" cy="696024"/>
          </a:xfrm>
          <a:prstGeom prst="rect">
            <a:avLst/>
          </a:prstGeom>
          <a:noFill/>
        </p:spPr>
        <p:txBody>
          <a:bodyPr wrap="none" rtlCol="0">
            <a:spAutoFit/>
          </a:bodyPr>
          <a:lstStyle/>
          <a:p>
            <a:pPr algn="l">
              <a:lnSpc>
                <a:spcPct val="120000"/>
              </a:lnSpc>
            </a:pPr>
            <a:r>
              <a:rPr lang="en-US" sz="3600" dirty="0">
                <a:solidFill>
                  <a:srgbClr val="FF0000"/>
                </a:solidFill>
              </a:rPr>
              <a:t>Path 2: 1h45</a:t>
            </a:r>
            <a:endParaRPr lang="en-BE" sz="3600" dirty="0">
              <a:solidFill>
                <a:srgbClr val="FF0000"/>
              </a:solidFill>
            </a:endParaRPr>
          </a:p>
        </p:txBody>
      </p:sp>
    </p:spTree>
    <p:extLst>
      <p:ext uri="{BB962C8B-B14F-4D97-AF65-F5344CB8AC3E}">
        <p14:creationId xmlns:p14="http://schemas.microsoft.com/office/powerpoint/2010/main" val="346989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81E21D-460F-DE67-4725-EB0077AA1CF4}"/>
              </a:ext>
            </a:extLst>
          </p:cNvPr>
          <p:cNvSpPr>
            <a:spLocks noGrp="1"/>
          </p:cNvSpPr>
          <p:nvPr>
            <p:ph type="sldNum" sz="quarter" idx="12"/>
          </p:nvPr>
        </p:nvSpPr>
        <p:spPr/>
        <p:txBody>
          <a:bodyPr/>
          <a:lstStyle/>
          <a:p>
            <a:fld id="{7AE184E0-0BD4-4705-A12B-9B71DDE63301}" type="slidenum">
              <a:rPr lang="en-GB" noProof="0" smtClean="0"/>
              <a:t>15</a:t>
            </a:fld>
            <a:endParaRPr lang="en-GB" noProof="0" dirty="0"/>
          </a:p>
        </p:txBody>
      </p:sp>
      <p:sp>
        <p:nvSpPr>
          <p:cNvPr id="6" name="Content Placeholder 2">
            <a:extLst>
              <a:ext uri="{FF2B5EF4-FFF2-40B4-BE49-F238E27FC236}">
                <a16:creationId xmlns:a16="http://schemas.microsoft.com/office/drawing/2014/main" id="{837E2AF3-E448-2B74-D2AE-1B94E11A6A93}"/>
              </a:ext>
            </a:extLst>
          </p:cNvPr>
          <p:cNvSpPr txBox="1">
            <a:spLocks/>
          </p:cNvSpPr>
          <p:nvPr/>
        </p:nvSpPr>
        <p:spPr>
          <a:xfrm>
            <a:off x="481777" y="846493"/>
            <a:ext cx="16856898" cy="2741354"/>
          </a:xfrm>
          <a:prstGeom prst="rect">
            <a:avLst/>
          </a:prstGeom>
        </p:spPr>
        <p:txBody>
          <a:bodyPr vert="horz" lIns="91440" tIns="45720" rIns="91440" bIns="45720"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6400" indent="0">
              <a:buFont typeface="Arial" panose="020B0604020202020204" pitchFamily="34" charset="0"/>
              <a:buNone/>
            </a:pPr>
            <a:r>
              <a:rPr lang="en-US" dirty="0"/>
              <a:t>=The longest chain of dependent tasks </a:t>
            </a:r>
          </a:p>
          <a:p>
            <a:pPr marL="720000" lvl="1" indent="0">
              <a:buFont typeface="Arial" panose="020B0604020202020204" pitchFamily="34" charset="0"/>
              <a:buNone/>
            </a:pPr>
            <a:r>
              <a:rPr lang="en-US" dirty="0"/>
              <a:t>			Any delay in the critical path is a delay in the project</a:t>
            </a:r>
          </a:p>
        </p:txBody>
      </p:sp>
      <p:sp>
        <p:nvSpPr>
          <p:cNvPr id="8" name="Title 7">
            <a:extLst>
              <a:ext uri="{FF2B5EF4-FFF2-40B4-BE49-F238E27FC236}">
                <a16:creationId xmlns:a16="http://schemas.microsoft.com/office/drawing/2014/main" id="{A524E8FF-C0EA-5401-4AEC-7B644BA68793}"/>
              </a:ext>
            </a:extLst>
          </p:cNvPr>
          <p:cNvSpPr>
            <a:spLocks noGrp="1"/>
          </p:cNvSpPr>
          <p:nvPr>
            <p:ph type="title"/>
          </p:nvPr>
        </p:nvSpPr>
        <p:spPr/>
        <p:txBody>
          <a:bodyPr/>
          <a:lstStyle/>
          <a:p>
            <a:r>
              <a:rPr lang="en-US" u="none" dirty="0"/>
              <a:t>Critical Path</a:t>
            </a:r>
            <a:endParaRPr lang="en-BE" u="none" dirty="0"/>
          </a:p>
        </p:txBody>
      </p:sp>
      <p:sp>
        <p:nvSpPr>
          <p:cNvPr id="9" name="TextBox 8">
            <a:extLst>
              <a:ext uri="{FF2B5EF4-FFF2-40B4-BE49-F238E27FC236}">
                <a16:creationId xmlns:a16="http://schemas.microsoft.com/office/drawing/2014/main" id="{BDA2E2EB-E8EE-6A16-4A41-AB46486D4735}"/>
              </a:ext>
            </a:extLst>
          </p:cNvPr>
          <p:cNvSpPr txBox="1"/>
          <p:nvPr/>
        </p:nvSpPr>
        <p:spPr>
          <a:xfrm>
            <a:off x="1218939" y="3124237"/>
            <a:ext cx="4647426" cy="696024"/>
          </a:xfrm>
          <a:prstGeom prst="rect">
            <a:avLst/>
          </a:prstGeom>
          <a:solidFill>
            <a:schemeClr val="bg1"/>
          </a:solidFill>
          <a:ln>
            <a:solidFill>
              <a:schemeClr val="tx1"/>
            </a:solidFill>
          </a:ln>
        </p:spPr>
        <p:txBody>
          <a:bodyPr wrap="none" rtlCol="0">
            <a:spAutoFit/>
          </a:bodyPr>
          <a:lstStyle/>
          <a:p>
            <a:pPr algn="l">
              <a:lnSpc>
                <a:spcPct val="120000"/>
              </a:lnSpc>
            </a:pPr>
            <a:r>
              <a:rPr lang="en-US" sz="3600" dirty="0"/>
              <a:t>Cutting onions 10 min</a:t>
            </a:r>
          </a:p>
        </p:txBody>
      </p:sp>
      <p:sp>
        <p:nvSpPr>
          <p:cNvPr id="10" name="TextBox 9">
            <a:extLst>
              <a:ext uri="{FF2B5EF4-FFF2-40B4-BE49-F238E27FC236}">
                <a16:creationId xmlns:a16="http://schemas.microsoft.com/office/drawing/2014/main" id="{3AEB37C2-E86D-2923-A5E2-11824DFEEAFB}"/>
              </a:ext>
            </a:extLst>
          </p:cNvPr>
          <p:cNvSpPr txBox="1"/>
          <p:nvPr/>
        </p:nvSpPr>
        <p:spPr>
          <a:xfrm>
            <a:off x="1552364" y="4126024"/>
            <a:ext cx="4314001" cy="696024"/>
          </a:xfrm>
          <a:prstGeom prst="rect">
            <a:avLst/>
          </a:prstGeom>
          <a:noFill/>
          <a:ln>
            <a:solidFill>
              <a:schemeClr val="tx1"/>
            </a:solidFill>
          </a:ln>
        </p:spPr>
        <p:txBody>
          <a:bodyPr wrap="none" rtlCol="0">
            <a:spAutoFit/>
          </a:bodyPr>
          <a:lstStyle/>
          <a:p>
            <a:pPr algn="l">
              <a:lnSpc>
                <a:spcPct val="120000"/>
              </a:lnSpc>
            </a:pPr>
            <a:r>
              <a:rPr lang="en-US" sz="3600" dirty="0"/>
              <a:t>Cutting meat 10 min</a:t>
            </a:r>
          </a:p>
        </p:txBody>
      </p:sp>
      <p:sp>
        <p:nvSpPr>
          <p:cNvPr id="11" name="TextBox 10">
            <a:extLst>
              <a:ext uri="{FF2B5EF4-FFF2-40B4-BE49-F238E27FC236}">
                <a16:creationId xmlns:a16="http://schemas.microsoft.com/office/drawing/2014/main" id="{3549BE59-E3ED-7997-1420-787D0350D2F2}"/>
              </a:ext>
            </a:extLst>
          </p:cNvPr>
          <p:cNvSpPr txBox="1"/>
          <p:nvPr/>
        </p:nvSpPr>
        <p:spPr>
          <a:xfrm>
            <a:off x="11597956" y="6599753"/>
            <a:ext cx="4336142" cy="696024"/>
          </a:xfrm>
          <a:prstGeom prst="rect">
            <a:avLst/>
          </a:prstGeom>
          <a:solidFill>
            <a:schemeClr val="tx2"/>
          </a:solidFill>
          <a:ln>
            <a:solidFill>
              <a:schemeClr val="tx1"/>
            </a:solidFill>
          </a:ln>
        </p:spPr>
        <p:txBody>
          <a:bodyPr wrap="square">
            <a:spAutoFit/>
          </a:bodyPr>
          <a:lstStyle/>
          <a:p>
            <a:pPr algn="l">
              <a:lnSpc>
                <a:spcPct val="120000"/>
              </a:lnSpc>
            </a:pPr>
            <a:r>
              <a:rPr lang="en-US" sz="3600" dirty="0"/>
              <a:t>Stewing 1,5 h min</a:t>
            </a:r>
            <a:endParaRPr lang="en-BE" sz="3200" dirty="0"/>
          </a:p>
        </p:txBody>
      </p:sp>
      <p:sp>
        <p:nvSpPr>
          <p:cNvPr id="12" name="TextBox 11">
            <a:extLst>
              <a:ext uri="{FF2B5EF4-FFF2-40B4-BE49-F238E27FC236}">
                <a16:creationId xmlns:a16="http://schemas.microsoft.com/office/drawing/2014/main" id="{C0A24904-28C5-C729-22F2-FC5BF4C6DEE2}"/>
              </a:ext>
            </a:extLst>
          </p:cNvPr>
          <p:cNvSpPr txBox="1"/>
          <p:nvPr/>
        </p:nvSpPr>
        <p:spPr>
          <a:xfrm>
            <a:off x="4906176" y="5700820"/>
            <a:ext cx="5112657" cy="696024"/>
          </a:xfrm>
          <a:prstGeom prst="rect">
            <a:avLst/>
          </a:prstGeom>
          <a:solidFill>
            <a:schemeClr val="tx2"/>
          </a:solidFill>
          <a:ln>
            <a:solidFill>
              <a:schemeClr val="tx1"/>
            </a:solidFill>
          </a:ln>
        </p:spPr>
        <p:txBody>
          <a:bodyPr wrap="square">
            <a:spAutoFit/>
          </a:bodyPr>
          <a:lstStyle/>
          <a:p>
            <a:pPr algn="l">
              <a:lnSpc>
                <a:spcPct val="120000"/>
              </a:lnSpc>
            </a:pPr>
            <a:r>
              <a:rPr lang="en-US" sz="3600" dirty="0"/>
              <a:t>Collecting herbs 15 min</a:t>
            </a:r>
          </a:p>
        </p:txBody>
      </p:sp>
      <p:sp>
        <p:nvSpPr>
          <p:cNvPr id="13" name="TextBox 12">
            <a:extLst>
              <a:ext uri="{FF2B5EF4-FFF2-40B4-BE49-F238E27FC236}">
                <a16:creationId xmlns:a16="http://schemas.microsoft.com/office/drawing/2014/main" id="{89FF7051-62AD-446F-B40F-36B4E4BB74F8}"/>
              </a:ext>
            </a:extLst>
          </p:cNvPr>
          <p:cNvSpPr txBox="1"/>
          <p:nvPr/>
        </p:nvSpPr>
        <p:spPr>
          <a:xfrm>
            <a:off x="6154824" y="3138183"/>
            <a:ext cx="4967514" cy="696024"/>
          </a:xfrm>
          <a:prstGeom prst="rect">
            <a:avLst/>
          </a:prstGeom>
          <a:solidFill>
            <a:schemeClr val="bg1"/>
          </a:solidFill>
          <a:ln>
            <a:solidFill>
              <a:schemeClr val="tx1"/>
            </a:solidFill>
          </a:ln>
        </p:spPr>
        <p:txBody>
          <a:bodyPr wrap="square">
            <a:spAutoFit/>
          </a:bodyPr>
          <a:lstStyle/>
          <a:p>
            <a:pPr algn="l">
              <a:lnSpc>
                <a:spcPct val="120000"/>
              </a:lnSpc>
            </a:pPr>
            <a:r>
              <a:rPr lang="en-US" sz="3600" dirty="0"/>
              <a:t>Cooking onions 10 min</a:t>
            </a:r>
          </a:p>
        </p:txBody>
      </p:sp>
      <p:sp>
        <p:nvSpPr>
          <p:cNvPr id="14" name="TextBox 13">
            <a:extLst>
              <a:ext uri="{FF2B5EF4-FFF2-40B4-BE49-F238E27FC236}">
                <a16:creationId xmlns:a16="http://schemas.microsoft.com/office/drawing/2014/main" id="{D7CC6AF9-AEBF-03C5-E45D-C5B68EACF554}"/>
              </a:ext>
            </a:extLst>
          </p:cNvPr>
          <p:cNvSpPr txBox="1"/>
          <p:nvPr/>
        </p:nvSpPr>
        <p:spPr>
          <a:xfrm>
            <a:off x="11427413" y="4180776"/>
            <a:ext cx="4677228" cy="696024"/>
          </a:xfrm>
          <a:prstGeom prst="rect">
            <a:avLst/>
          </a:prstGeom>
          <a:noFill/>
          <a:ln>
            <a:solidFill>
              <a:schemeClr val="tx1"/>
            </a:solidFill>
          </a:ln>
        </p:spPr>
        <p:txBody>
          <a:bodyPr wrap="square">
            <a:spAutoFit/>
          </a:bodyPr>
          <a:lstStyle/>
          <a:p>
            <a:pPr algn="l">
              <a:lnSpc>
                <a:spcPct val="120000"/>
              </a:lnSpc>
            </a:pPr>
            <a:r>
              <a:rPr lang="en-US" sz="3600" dirty="0"/>
              <a:t>Searing meat 5 min</a:t>
            </a:r>
          </a:p>
        </p:txBody>
      </p:sp>
      <p:cxnSp>
        <p:nvCxnSpPr>
          <p:cNvPr id="15" name="Straight Arrow Connector 14">
            <a:extLst>
              <a:ext uri="{FF2B5EF4-FFF2-40B4-BE49-F238E27FC236}">
                <a16:creationId xmlns:a16="http://schemas.microsoft.com/office/drawing/2014/main" id="{1CD58142-2B24-0F69-5626-20A770F99782}"/>
              </a:ext>
            </a:extLst>
          </p:cNvPr>
          <p:cNvCxnSpPr>
            <a:stCxn id="9" idx="3"/>
            <a:endCxn id="13" idx="1"/>
          </p:cNvCxnSpPr>
          <p:nvPr/>
        </p:nvCxnSpPr>
        <p:spPr>
          <a:xfrm>
            <a:off x="5866365" y="3472249"/>
            <a:ext cx="288459" cy="1394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BDAAFF2-14B5-357D-540D-897BBE525DF9}"/>
              </a:ext>
            </a:extLst>
          </p:cNvPr>
          <p:cNvCxnSpPr>
            <a:stCxn id="10" idx="3"/>
            <a:endCxn id="14" idx="1"/>
          </p:cNvCxnSpPr>
          <p:nvPr/>
        </p:nvCxnSpPr>
        <p:spPr>
          <a:xfrm>
            <a:off x="5866365" y="4474036"/>
            <a:ext cx="5561048" cy="54752"/>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19C781-8BEE-55C8-45C9-FB2B9AC31F1E}"/>
              </a:ext>
            </a:extLst>
          </p:cNvPr>
          <p:cNvCxnSpPr>
            <a:cxnSpLocks/>
            <a:stCxn id="12" idx="3"/>
          </p:cNvCxnSpPr>
          <p:nvPr/>
        </p:nvCxnSpPr>
        <p:spPr>
          <a:xfrm>
            <a:off x="10018833" y="6048832"/>
            <a:ext cx="3747194"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C71BF7-909B-C023-78B4-28B5AC7AE1FC}"/>
              </a:ext>
            </a:extLst>
          </p:cNvPr>
          <p:cNvCxnSpPr>
            <a:stCxn id="13" idx="3"/>
            <a:endCxn id="14" idx="0"/>
          </p:cNvCxnSpPr>
          <p:nvPr/>
        </p:nvCxnSpPr>
        <p:spPr>
          <a:xfrm>
            <a:off x="11122338" y="3486195"/>
            <a:ext cx="2643689" cy="69458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C317094-46D1-2EC8-CFE4-E36B938AE899}"/>
              </a:ext>
            </a:extLst>
          </p:cNvPr>
          <p:cNvCxnSpPr>
            <a:stCxn id="14" idx="2"/>
            <a:endCxn id="11" idx="0"/>
          </p:cNvCxnSpPr>
          <p:nvPr/>
        </p:nvCxnSpPr>
        <p:spPr>
          <a:xfrm>
            <a:off x="13766027" y="4876800"/>
            <a:ext cx="0" cy="172295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74AE4ACA-EB75-DA24-4D9B-CAD7E9CBF7EB}"/>
              </a:ext>
            </a:extLst>
          </p:cNvPr>
          <p:cNvSpPr/>
          <p:nvPr/>
        </p:nvSpPr>
        <p:spPr>
          <a:xfrm>
            <a:off x="8480176" y="7802990"/>
            <a:ext cx="3512457" cy="1014426"/>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Taste?</a:t>
            </a:r>
            <a:endParaRPr lang="en-BE" dirty="0">
              <a:solidFill>
                <a:schemeClr val="tx1"/>
              </a:solidFill>
            </a:endParaRPr>
          </a:p>
        </p:txBody>
      </p:sp>
      <p:cxnSp>
        <p:nvCxnSpPr>
          <p:cNvPr id="21" name="Connector: Elbow 20">
            <a:extLst>
              <a:ext uri="{FF2B5EF4-FFF2-40B4-BE49-F238E27FC236}">
                <a16:creationId xmlns:a16="http://schemas.microsoft.com/office/drawing/2014/main" id="{C6EE0089-FA2C-2758-F3B1-350AAB88829F}"/>
              </a:ext>
            </a:extLst>
          </p:cNvPr>
          <p:cNvCxnSpPr>
            <a:stCxn id="11" idx="2"/>
            <a:endCxn id="20" idx="3"/>
          </p:cNvCxnSpPr>
          <p:nvPr/>
        </p:nvCxnSpPr>
        <p:spPr>
          <a:xfrm rot="5400000">
            <a:off x="12372117" y="6916293"/>
            <a:ext cx="1014426" cy="1773394"/>
          </a:xfrm>
          <a:prstGeom prst="bent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B29F0E70-DA45-EA9D-63FF-C487C08F4E87}"/>
              </a:ext>
            </a:extLst>
          </p:cNvPr>
          <p:cNvCxnSpPr>
            <a:cxnSpLocks/>
            <a:stCxn id="20" idx="0"/>
            <a:endCxn id="11" idx="1"/>
          </p:cNvCxnSpPr>
          <p:nvPr/>
        </p:nvCxnSpPr>
        <p:spPr>
          <a:xfrm rot="5400000" flipH="1" flipV="1">
            <a:off x="10489568" y="6694603"/>
            <a:ext cx="855225" cy="1361551"/>
          </a:xfrm>
          <a:prstGeom prst="bent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AAB50D2-5227-C71E-C97A-60473E683BE9}"/>
              </a:ext>
            </a:extLst>
          </p:cNvPr>
          <p:cNvSpPr txBox="1"/>
          <p:nvPr/>
        </p:nvSpPr>
        <p:spPr>
          <a:xfrm>
            <a:off x="7234717" y="7832304"/>
            <a:ext cx="455574" cy="511743"/>
          </a:xfrm>
          <a:prstGeom prst="rect">
            <a:avLst/>
          </a:prstGeom>
          <a:noFill/>
        </p:spPr>
        <p:txBody>
          <a:bodyPr wrap="none" rtlCol="0">
            <a:spAutoFit/>
          </a:bodyPr>
          <a:lstStyle/>
          <a:p>
            <a:pPr algn="l">
              <a:lnSpc>
                <a:spcPct val="120000"/>
              </a:lnSpc>
            </a:pPr>
            <a:r>
              <a:rPr lang="en-US" sz="2500" dirty="0">
                <a:sym typeface="Wingdings" panose="05000000000000000000" pitchFamily="2" charset="2"/>
              </a:rPr>
              <a:t></a:t>
            </a:r>
            <a:endParaRPr lang="en-BE" sz="2500" dirty="0"/>
          </a:p>
        </p:txBody>
      </p:sp>
      <p:sp>
        <p:nvSpPr>
          <p:cNvPr id="24" name="TextBox 23">
            <a:extLst>
              <a:ext uri="{FF2B5EF4-FFF2-40B4-BE49-F238E27FC236}">
                <a16:creationId xmlns:a16="http://schemas.microsoft.com/office/drawing/2014/main" id="{AF010DE0-2566-BC74-B254-0BBD0937D911}"/>
              </a:ext>
            </a:extLst>
          </p:cNvPr>
          <p:cNvSpPr txBox="1"/>
          <p:nvPr/>
        </p:nvSpPr>
        <p:spPr>
          <a:xfrm>
            <a:off x="10242322" y="6945500"/>
            <a:ext cx="455574" cy="511743"/>
          </a:xfrm>
          <a:prstGeom prst="rect">
            <a:avLst/>
          </a:prstGeom>
          <a:noFill/>
        </p:spPr>
        <p:txBody>
          <a:bodyPr wrap="none" rtlCol="0">
            <a:spAutoFit/>
          </a:bodyPr>
          <a:lstStyle/>
          <a:p>
            <a:pPr algn="l">
              <a:lnSpc>
                <a:spcPct val="120000"/>
              </a:lnSpc>
            </a:pPr>
            <a:r>
              <a:rPr lang="en-US" sz="2500" dirty="0">
                <a:sym typeface="Wingdings" panose="05000000000000000000" pitchFamily="2" charset="2"/>
              </a:rPr>
              <a:t></a:t>
            </a:r>
            <a:endParaRPr lang="en-BE" sz="2500" dirty="0"/>
          </a:p>
        </p:txBody>
      </p:sp>
      <p:cxnSp>
        <p:nvCxnSpPr>
          <p:cNvPr id="25" name="Straight Arrow Connector 24">
            <a:extLst>
              <a:ext uri="{FF2B5EF4-FFF2-40B4-BE49-F238E27FC236}">
                <a16:creationId xmlns:a16="http://schemas.microsoft.com/office/drawing/2014/main" id="{866EF3C0-C604-D287-748F-D87E8331321D}"/>
              </a:ext>
            </a:extLst>
          </p:cNvPr>
          <p:cNvCxnSpPr>
            <a:cxnSpLocks/>
            <a:stCxn id="20" idx="1"/>
            <a:endCxn id="26" idx="3"/>
          </p:cNvCxnSpPr>
          <p:nvPr/>
        </p:nvCxnSpPr>
        <p:spPr>
          <a:xfrm flipH="1">
            <a:off x="7181148" y="8310203"/>
            <a:ext cx="1299028"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6" name="Diamond 25">
            <a:extLst>
              <a:ext uri="{FF2B5EF4-FFF2-40B4-BE49-F238E27FC236}">
                <a16:creationId xmlns:a16="http://schemas.microsoft.com/office/drawing/2014/main" id="{7060C96D-BC36-5626-2EC2-83DE730A3CCA}"/>
              </a:ext>
            </a:extLst>
          </p:cNvPr>
          <p:cNvSpPr/>
          <p:nvPr/>
        </p:nvSpPr>
        <p:spPr>
          <a:xfrm>
            <a:off x="2687526" y="7683420"/>
            <a:ext cx="4493622" cy="1253566"/>
          </a:xfrm>
          <a:prstGeom prst="diamond">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Beef stew</a:t>
            </a:r>
            <a:endParaRPr lang="en-BE" i="1" dirty="0">
              <a:solidFill>
                <a:schemeClr val="tx1"/>
              </a:solidFill>
            </a:endParaRPr>
          </a:p>
        </p:txBody>
      </p:sp>
      <p:pic>
        <p:nvPicPr>
          <p:cNvPr id="27" name="Graphic 26" descr="Chef Hat outline">
            <a:extLst>
              <a:ext uri="{FF2B5EF4-FFF2-40B4-BE49-F238E27FC236}">
                <a16:creationId xmlns:a16="http://schemas.microsoft.com/office/drawing/2014/main" id="{F5C826F3-466D-CF5D-51D3-BBCDC31F04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275" y="2659223"/>
            <a:ext cx="914400" cy="914400"/>
          </a:xfrm>
          <a:prstGeom prst="rect">
            <a:avLst/>
          </a:prstGeom>
        </p:spPr>
      </p:pic>
      <p:pic>
        <p:nvPicPr>
          <p:cNvPr id="28" name="Graphic 27" descr="Chef Hat with solid fill">
            <a:extLst>
              <a:ext uri="{FF2B5EF4-FFF2-40B4-BE49-F238E27FC236}">
                <a16:creationId xmlns:a16="http://schemas.microsoft.com/office/drawing/2014/main" id="{CAF56347-0605-FAF1-2AA1-3C6BA591AB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857" y="3802447"/>
            <a:ext cx="914400" cy="914400"/>
          </a:xfrm>
          <a:prstGeom prst="rect">
            <a:avLst/>
          </a:prstGeom>
        </p:spPr>
      </p:pic>
      <p:pic>
        <p:nvPicPr>
          <p:cNvPr id="29" name="Graphic 28" descr="Chef Hat outline">
            <a:extLst>
              <a:ext uri="{FF2B5EF4-FFF2-40B4-BE49-F238E27FC236}">
                <a16:creationId xmlns:a16="http://schemas.microsoft.com/office/drawing/2014/main" id="{8B108681-53FC-2D60-ED00-0A78602150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8975" y="5120093"/>
            <a:ext cx="914400" cy="914400"/>
          </a:xfrm>
          <a:prstGeom prst="rect">
            <a:avLst/>
          </a:prstGeom>
        </p:spPr>
      </p:pic>
      <p:pic>
        <p:nvPicPr>
          <p:cNvPr id="30" name="Graphic 29" descr="Chef Hat with solid fill">
            <a:extLst>
              <a:ext uri="{FF2B5EF4-FFF2-40B4-BE49-F238E27FC236}">
                <a16:creationId xmlns:a16="http://schemas.microsoft.com/office/drawing/2014/main" id="{DBE5B28E-72D7-62CA-374A-A7CF522D3F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3854" y="2632118"/>
            <a:ext cx="914400" cy="914400"/>
          </a:xfrm>
          <a:prstGeom prst="rect">
            <a:avLst/>
          </a:prstGeom>
        </p:spPr>
      </p:pic>
      <p:pic>
        <p:nvPicPr>
          <p:cNvPr id="31" name="Graphic 30" descr="Chef Hat with solid fill">
            <a:extLst>
              <a:ext uri="{FF2B5EF4-FFF2-40B4-BE49-F238E27FC236}">
                <a16:creationId xmlns:a16="http://schemas.microsoft.com/office/drawing/2014/main" id="{89B18253-A63C-AAC8-C6B5-6E80465723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30884" y="3600538"/>
            <a:ext cx="914400" cy="914400"/>
          </a:xfrm>
          <a:prstGeom prst="rect">
            <a:avLst/>
          </a:prstGeom>
        </p:spPr>
      </p:pic>
      <p:pic>
        <p:nvPicPr>
          <p:cNvPr id="32" name="Graphic 31" descr="Chef Hat with solid fill">
            <a:extLst>
              <a:ext uri="{FF2B5EF4-FFF2-40B4-BE49-F238E27FC236}">
                <a16:creationId xmlns:a16="http://schemas.microsoft.com/office/drawing/2014/main" id="{C5BE582D-9D1D-06D6-8BE9-3285FE963C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40756" y="6013381"/>
            <a:ext cx="914400" cy="914400"/>
          </a:xfrm>
          <a:prstGeom prst="rect">
            <a:avLst/>
          </a:prstGeom>
        </p:spPr>
      </p:pic>
      <p:pic>
        <p:nvPicPr>
          <p:cNvPr id="33" name="Graphic 32" descr="Chef Hat outline">
            <a:extLst>
              <a:ext uri="{FF2B5EF4-FFF2-40B4-BE49-F238E27FC236}">
                <a16:creationId xmlns:a16="http://schemas.microsoft.com/office/drawing/2014/main" id="{256FD67F-BC5B-5CEF-D2F9-CEEC7FC4B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5318" y="7375104"/>
            <a:ext cx="914400" cy="914400"/>
          </a:xfrm>
          <a:prstGeom prst="rect">
            <a:avLst/>
          </a:prstGeom>
        </p:spPr>
      </p:pic>
      <p:pic>
        <p:nvPicPr>
          <p:cNvPr id="34" name="Graphic 33" descr="Chef Hat with solid fill">
            <a:extLst>
              <a:ext uri="{FF2B5EF4-FFF2-40B4-BE49-F238E27FC236}">
                <a16:creationId xmlns:a16="http://schemas.microsoft.com/office/drawing/2014/main" id="{7AA0A19F-70AC-2310-7E3F-0FDBB1102D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7376" y="7345789"/>
            <a:ext cx="914400" cy="914400"/>
          </a:xfrm>
          <a:prstGeom prst="rect">
            <a:avLst/>
          </a:prstGeom>
        </p:spPr>
      </p:pic>
      <p:sp>
        <p:nvSpPr>
          <p:cNvPr id="42" name="TextBox 41">
            <a:extLst>
              <a:ext uri="{FF2B5EF4-FFF2-40B4-BE49-F238E27FC236}">
                <a16:creationId xmlns:a16="http://schemas.microsoft.com/office/drawing/2014/main" id="{F6C116BE-28D8-7E8C-DC95-80007D0D592B}"/>
              </a:ext>
            </a:extLst>
          </p:cNvPr>
          <p:cNvSpPr txBox="1"/>
          <p:nvPr/>
        </p:nvSpPr>
        <p:spPr>
          <a:xfrm>
            <a:off x="674930" y="5299970"/>
            <a:ext cx="2800767" cy="696024"/>
          </a:xfrm>
          <a:prstGeom prst="rect">
            <a:avLst/>
          </a:prstGeom>
          <a:noFill/>
        </p:spPr>
        <p:txBody>
          <a:bodyPr wrap="none" rtlCol="0">
            <a:spAutoFit/>
          </a:bodyPr>
          <a:lstStyle/>
          <a:p>
            <a:pPr algn="l">
              <a:lnSpc>
                <a:spcPct val="120000"/>
              </a:lnSpc>
            </a:pPr>
            <a:r>
              <a:rPr lang="en-US" sz="3600" dirty="0">
                <a:solidFill>
                  <a:srgbClr val="FFFF00"/>
                </a:solidFill>
              </a:rPr>
              <a:t>Path 1: 1h55</a:t>
            </a:r>
            <a:endParaRPr lang="en-BE" sz="3600" dirty="0">
              <a:solidFill>
                <a:srgbClr val="FFFF00"/>
              </a:solidFill>
            </a:endParaRPr>
          </a:p>
        </p:txBody>
      </p:sp>
      <p:sp>
        <p:nvSpPr>
          <p:cNvPr id="2" name="TextBox 1">
            <a:extLst>
              <a:ext uri="{FF2B5EF4-FFF2-40B4-BE49-F238E27FC236}">
                <a16:creationId xmlns:a16="http://schemas.microsoft.com/office/drawing/2014/main" id="{141845DD-8A21-67BD-F926-F33A87117130}"/>
              </a:ext>
            </a:extLst>
          </p:cNvPr>
          <p:cNvSpPr txBox="1"/>
          <p:nvPr/>
        </p:nvSpPr>
        <p:spPr>
          <a:xfrm>
            <a:off x="674930" y="5878846"/>
            <a:ext cx="2800767" cy="696024"/>
          </a:xfrm>
          <a:prstGeom prst="rect">
            <a:avLst/>
          </a:prstGeom>
          <a:noFill/>
        </p:spPr>
        <p:txBody>
          <a:bodyPr wrap="none" rtlCol="0">
            <a:spAutoFit/>
          </a:bodyPr>
          <a:lstStyle/>
          <a:p>
            <a:pPr algn="l">
              <a:lnSpc>
                <a:spcPct val="120000"/>
              </a:lnSpc>
            </a:pPr>
            <a:r>
              <a:rPr lang="en-US" sz="3600" dirty="0">
                <a:solidFill>
                  <a:srgbClr val="FF0000"/>
                </a:solidFill>
              </a:rPr>
              <a:t>Path 2: 1h45</a:t>
            </a:r>
            <a:endParaRPr lang="en-BE" sz="3600" dirty="0">
              <a:solidFill>
                <a:srgbClr val="FF0000"/>
              </a:solidFill>
            </a:endParaRPr>
          </a:p>
        </p:txBody>
      </p:sp>
      <p:sp>
        <p:nvSpPr>
          <p:cNvPr id="3" name="TextBox 2">
            <a:extLst>
              <a:ext uri="{FF2B5EF4-FFF2-40B4-BE49-F238E27FC236}">
                <a16:creationId xmlns:a16="http://schemas.microsoft.com/office/drawing/2014/main" id="{E024BA58-4CEA-4AD0-113F-F49D845CDEAB}"/>
              </a:ext>
            </a:extLst>
          </p:cNvPr>
          <p:cNvSpPr txBox="1"/>
          <p:nvPr/>
        </p:nvSpPr>
        <p:spPr>
          <a:xfrm>
            <a:off x="674929" y="6428970"/>
            <a:ext cx="2800767" cy="696024"/>
          </a:xfrm>
          <a:prstGeom prst="rect">
            <a:avLst/>
          </a:prstGeom>
          <a:noFill/>
        </p:spPr>
        <p:txBody>
          <a:bodyPr wrap="none" rtlCol="0">
            <a:spAutoFit/>
          </a:bodyPr>
          <a:lstStyle/>
          <a:p>
            <a:pPr algn="l">
              <a:lnSpc>
                <a:spcPct val="120000"/>
              </a:lnSpc>
            </a:pPr>
            <a:r>
              <a:rPr lang="en-US" sz="3600" dirty="0">
                <a:solidFill>
                  <a:schemeClr val="tx2"/>
                </a:solidFill>
              </a:rPr>
              <a:t>Path 3: 1h45</a:t>
            </a:r>
            <a:endParaRPr lang="en-BE" sz="3600" dirty="0">
              <a:solidFill>
                <a:schemeClr val="tx2"/>
              </a:solidFill>
            </a:endParaRPr>
          </a:p>
        </p:txBody>
      </p:sp>
    </p:spTree>
    <p:extLst>
      <p:ext uri="{BB962C8B-B14F-4D97-AF65-F5344CB8AC3E}">
        <p14:creationId xmlns:p14="http://schemas.microsoft.com/office/powerpoint/2010/main" val="4060582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81E21D-460F-DE67-4725-EB0077AA1CF4}"/>
              </a:ext>
            </a:extLst>
          </p:cNvPr>
          <p:cNvSpPr>
            <a:spLocks noGrp="1"/>
          </p:cNvSpPr>
          <p:nvPr>
            <p:ph type="sldNum" sz="quarter" idx="12"/>
          </p:nvPr>
        </p:nvSpPr>
        <p:spPr/>
        <p:txBody>
          <a:bodyPr/>
          <a:lstStyle/>
          <a:p>
            <a:fld id="{7AE184E0-0BD4-4705-A12B-9B71DDE63301}" type="slidenum">
              <a:rPr lang="en-GB" noProof="0" smtClean="0"/>
              <a:t>16</a:t>
            </a:fld>
            <a:endParaRPr lang="en-GB" noProof="0" dirty="0"/>
          </a:p>
        </p:txBody>
      </p:sp>
      <p:sp>
        <p:nvSpPr>
          <p:cNvPr id="6" name="Content Placeholder 2">
            <a:extLst>
              <a:ext uri="{FF2B5EF4-FFF2-40B4-BE49-F238E27FC236}">
                <a16:creationId xmlns:a16="http://schemas.microsoft.com/office/drawing/2014/main" id="{837E2AF3-E448-2B74-D2AE-1B94E11A6A93}"/>
              </a:ext>
            </a:extLst>
          </p:cNvPr>
          <p:cNvSpPr txBox="1">
            <a:spLocks/>
          </p:cNvSpPr>
          <p:nvPr/>
        </p:nvSpPr>
        <p:spPr>
          <a:xfrm>
            <a:off x="481777" y="846493"/>
            <a:ext cx="16856898" cy="2741354"/>
          </a:xfrm>
          <a:prstGeom prst="rect">
            <a:avLst/>
          </a:prstGeom>
        </p:spPr>
        <p:txBody>
          <a:bodyPr vert="horz" lIns="91440" tIns="45720" rIns="91440" bIns="45720"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6400" indent="0">
              <a:buFont typeface="Arial" panose="020B0604020202020204" pitchFamily="34" charset="0"/>
              <a:buNone/>
            </a:pPr>
            <a:r>
              <a:rPr lang="en-US" dirty="0"/>
              <a:t>=The longest chain of dependent tasks </a:t>
            </a:r>
          </a:p>
          <a:p>
            <a:pPr marL="720000" lvl="1" indent="0">
              <a:buFont typeface="Arial" panose="020B0604020202020204" pitchFamily="34" charset="0"/>
              <a:buNone/>
            </a:pPr>
            <a:r>
              <a:rPr lang="en-US" dirty="0"/>
              <a:t>			Any delay in the critical path is a delay in the project</a:t>
            </a:r>
          </a:p>
        </p:txBody>
      </p:sp>
      <p:sp>
        <p:nvSpPr>
          <p:cNvPr id="8" name="Title 7">
            <a:extLst>
              <a:ext uri="{FF2B5EF4-FFF2-40B4-BE49-F238E27FC236}">
                <a16:creationId xmlns:a16="http://schemas.microsoft.com/office/drawing/2014/main" id="{A524E8FF-C0EA-5401-4AEC-7B644BA68793}"/>
              </a:ext>
            </a:extLst>
          </p:cNvPr>
          <p:cNvSpPr>
            <a:spLocks noGrp="1"/>
          </p:cNvSpPr>
          <p:nvPr>
            <p:ph type="title"/>
          </p:nvPr>
        </p:nvSpPr>
        <p:spPr/>
        <p:txBody>
          <a:bodyPr/>
          <a:lstStyle/>
          <a:p>
            <a:r>
              <a:rPr lang="en-US" u="none" dirty="0"/>
              <a:t>Critical Path</a:t>
            </a:r>
            <a:endParaRPr lang="en-BE" u="none" dirty="0"/>
          </a:p>
        </p:txBody>
      </p:sp>
      <p:sp>
        <p:nvSpPr>
          <p:cNvPr id="9" name="TextBox 8">
            <a:extLst>
              <a:ext uri="{FF2B5EF4-FFF2-40B4-BE49-F238E27FC236}">
                <a16:creationId xmlns:a16="http://schemas.microsoft.com/office/drawing/2014/main" id="{BDA2E2EB-E8EE-6A16-4A41-AB46486D4735}"/>
              </a:ext>
            </a:extLst>
          </p:cNvPr>
          <p:cNvSpPr txBox="1"/>
          <p:nvPr/>
        </p:nvSpPr>
        <p:spPr>
          <a:xfrm>
            <a:off x="1218939" y="3124237"/>
            <a:ext cx="4647426" cy="696024"/>
          </a:xfrm>
          <a:prstGeom prst="rect">
            <a:avLst/>
          </a:prstGeom>
          <a:solidFill>
            <a:srgbClr val="FFFF00"/>
          </a:solidFill>
          <a:ln>
            <a:solidFill>
              <a:schemeClr val="tx1"/>
            </a:solidFill>
          </a:ln>
        </p:spPr>
        <p:txBody>
          <a:bodyPr wrap="none" rtlCol="0">
            <a:spAutoFit/>
          </a:bodyPr>
          <a:lstStyle/>
          <a:p>
            <a:pPr algn="l">
              <a:lnSpc>
                <a:spcPct val="120000"/>
              </a:lnSpc>
            </a:pPr>
            <a:r>
              <a:rPr lang="en-US" sz="3600" dirty="0"/>
              <a:t>Cutting onions 10 min</a:t>
            </a:r>
          </a:p>
        </p:txBody>
      </p:sp>
      <p:sp>
        <p:nvSpPr>
          <p:cNvPr id="10" name="TextBox 9">
            <a:extLst>
              <a:ext uri="{FF2B5EF4-FFF2-40B4-BE49-F238E27FC236}">
                <a16:creationId xmlns:a16="http://schemas.microsoft.com/office/drawing/2014/main" id="{3AEB37C2-E86D-2923-A5E2-11824DFEEAFB}"/>
              </a:ext>
            </a:extLst>
          </p:cNvPr>
          <p:cNvSpPr txBox="1"/>
          <p:nvPr/>
        </p:nvSpPr>
        <p:spPr>
          <a:xfrm>
            <a:off x="1552364" y="4126024"/>
            <a:ext cx="4314001" cy="696024"/>
          </a:xfrm>
          <a:prstGeom prst="rect">
            <a:avLst/>
          </a:prstGeom>
          <a:noFill/>
          <a:ln>
            <a:solidFill>
              <a:schemeClr val="tx1"/>
            </a:solidFill>
          </a:ln>
        </p:spPr>
        <p:txBody>
          <a:bodyPr wrap="none" rtlCol="0">
            <a:spAutoFit/>
          </a:bodyPr>
          <a:lstStyle/>
          <a:p>
            <a:pPr algn="l">
              <a:lnSpc>
                <a:spcPct val="120000"/>
              </a:lnSpc>
            </a:pPr>
            <a:r>
              <a:rPr lang="en-US" sz="3600" dirty="0"/>
              <a:t>Cutting meat 10 min</a:t>
            </a:r>
          </a:p>
        </p:txBody>
      </p:sp>
      <p:sp>
        <p:nvSpPr>
          <p:cNvPr id="11" name="TextBox 10">
            <a:extLst>
              <a:ext uri="{FF2B5EF4-FFF2-40B4-BE49-F238E27FC236}">
                <a16:creationId xmlns:a16="http://schemas.microsoft.com/office/drawing/2014/main" id="{3549BE59-E3ED-7997-1420-787D0350D2F2}"/>
              </a:ext>
            </a:extLst>
          </p:cNvPr>
          <p:cNvSpPr txBox="1"/>
          <p:nvPr/>
        </p:nvSpPr>
        <p:spPr>
          <a:xfrm>
            <a:off x="11597956" y="6599753"/>
            <a:ext cx="4336142" cy="696024"/>
          </a:xfrm>
          <a:prstGeom prst="rect">
            <a:avLst/>
          </a:prstGeom>
          <a:solidFill>
            <a:srgbClr val="FFFF00"/>
          </a:solidFill>
          <a:ln>
            <a:solidFill>
              <a:schemeClr val="tx1"/>
            </a:solidFill>
          </a:ln>
        </p:spPr>
        <p:txBody>
          <a:bodyPr wrap="square">
            <a:spAutoFit/>
          </a:bodyPr>
          <a:lstStyle/>
          <a:p>
            <a:pPr algn="l">
              <a:lnSpc>
                <a:spcPct val="120000"/>
              </a:lnSpc>
            </a:pPr>
            <a:r>
              <a:rPr lang="en-US" sz="3600" dirty="0"/>
              <a:t>Stewing 1,5 h min</a:t>
            </a:r>
            <a:endParaRPr lang="en-BE" sz="3200" dirty="0"/>
          </a:p>
        </p:txBody>
      </p:sp>
      <p:sp>
        <p:nvSpPr>
          <p:cNvPr id="12" name="TextBox 11">
            <a:extLst>
              <a:ext uri="{FF2B5EF4-FFF2-40B4-BE49-F238E27FC236}">
                <a16:creationId xmlns:a16="http://schemas.microsoft.com/office/drawing/2014/main" id="{C0A24904-28C5-C729-22F2-FC5BF4C6DEE2}"/>
              </a:ext>
            </a:extLst>
          </p:cNvPr>
          <p:cNvSpPr txBox="1"/>
          <p:nvPr/>
        </p:nvSpPr>
        <p:spPr>
          <a:xfrm>
            <a:off x="4906176" y="5700820"/>
            <a:ext cx="5112657" cy="696024"/>
          </a:xfrm>
          <a:prstGeom prst="rect">
            <a:avLst/>
          </a:prstGeom>
          <a:noFill/>
          <a:ln>
            <a:solidFill>
              <a:schemeClr val="tx1"/>
            </a:solidFill>
          </a:ln>
        </p:spPr>
        <p:txBody>
          <a:bodyPr wrap="square">
            <a:spAutoFit/>
          </a:bodyPr>
          <a:lstStyle/>
          <a:p>
            <a:pPr algn="l">
              <a:lnSpc>
                <a:spcPct val="120000"/>
              </a:lnSpc>
            </a:pPr>
            <a:r>
              <a:rPr lang="en-US" sz="3600" dirty="0"/>
              <a:t>Collecting herbs 15 min</a:t>
            </a:r>
          </a:p>
        </p:txBody>
      </p:sp>
      <p:sp>
        <p:nvSpPr>
          <p:cNvPr id="13" name="TextBox 12">
            <a:extLst>
              <a:ext uri="{FF2B5EF4-FFF2-40B4-BE49-F238E27FC236}">
                <a16:creationId xmlns:a16="http://schemas.microsoft.com/office/drawing/2014/main" id="{89FF7051-62AD-446F-B40F-36B4E4BB74F8}"/>
              </a:ext>
            </a:extLst>
          </p:cNvPr>
          <p:cNvSpPr txBox="1"/>
          <p:nvPr/>
        </p:nvSpPr>
        <p:spPr>
          <a:xfrm>
            <a:off x="6154824" y="3138183"/>
            <a:ext cx="4967514" cy="696024"/>
          </a:xfrm>
          <a:prstGeom prst="rect">
            <a:avLst/>
          </a:prstGeom>
          <a:solidFill>
            <a:srgbClr val="FFFF00"/>
          </a:solidFill>
          <a:ln>
            <a:solidFill>
              <a:schemeClr val="tx1"/>
            </a:solidFill>
          </a:ln>
        </p:spPr>
        <p:txBody>
          <a:bodyPr wrap="square">
            <a:spAutoFit/>
          </a:bodyPr>
          <a:lstStyle/>
          <a:p>
            <a:pPr algn="l">
              <a:lnSpc>
                <a:spcPct val="120000"/>
              </a:lnSpc>
            </a:pPr>
            <a:r>
              <a:rPr lang="en-US" sz="3600" dirty="0"/>
              <a:t>Cooking onions 10 min</a:t>
            </a:r>
          </a:p>
        </p:txBody>
      </p:sp>
      <p:sp>
        <p:nvSpPr>
          <p:cNvPr id="14" name="TextBox 13">
            <a:extLst>
              <a:ext uri="{FF2B5EF4-FFF2-40B4-BE49-F238E27FC236}">
                <a16:creationId xmlns:a16="http://schemas.microsoft.com/office/drawing/2014/main" id="{D7CC6AF9-AEBF-03C5-E45D-C5B68EACF554}"/>
              </a:ext>
            </a:extLst>
          </p:cNvPr>
          <p:cNvSpPr txBox="1"/>
          <p:nvPr/>
        </p:nvSpPr>
        <p:spPr>
          <a:xfrm>
            <a:off x="11427413" y="4180776"/>
            <a:ext cx="4677228" cy="696024"/>
          </a:xfrm>
          <a:prstGeom prst="rect">
            <a:avLst/>
          </a:prstGeom>
          <a:solidFill>
            <a:srgbClr val="FFFF00"/>
          </a:solidFill>
          <a:ln>
            <a:solidFill>
              <a:schemeClr val="tx1"/>
            </a:solidFill>
          </a:ln>
        </p:spPr>
        <p:txBody>
          <a:bodyPr wrap="square">
            <a:spAutoFit/>
          </a:bodyPr>
          <a:lstStyle/>
          <a:p>
            <a:pPr algn="l">
              <a:lnSpc>
                <a:spcPct val="120000"/>
              </a:lnSpc>
            </a:pPr>
            <a:r>
              <a:rPr lang="en-US" sz="3600" dirty="0"/>
              <a:t>Searing meat 5 min</a:t>
            </a:r>
          </a:p>
        </p:txBody>
      </p:sp>
      <p:cxnSp>
        <p:nvCxnSpPr>
          <p:cNvPr id="15" name="Straight Arrow Connector 14">
            <a:extLst>
              <a:ext uri="{FF2B5EF4-FFF2-40B4-BE49-F238E27FC236}">
                <a16:creationId xmlns:a16="http://schemas.microsoft.com/office/drawing/2014/main" id="{1CD58142-2B24-0F69-5626-20A770F99782}"/>
              </a:ext>
            </a:extLst>
          </p:cNvPr>
          <p:cNvCxnSpPr>
            <a:stCxn id="9" idx="3"/>
            <a:endCxn id="13" idx="1"/>
          </p:cNvCxnSpPr>
          <p:nvPr/>
        </p:nvCxnSpPr>
        <p:spPr>
          <a:xfrm>
            <a:off x="5866365" y="3472249"/>
            <a:ext cx="288459" cy="1394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BDAAFF2-14B5-357D-540D-897BBE525DF9}"/>
              </a:ext>
            </a:extLst>
          </p:cNvPr>
          <p:cNvCxnSpPr>
            <a:stCxn id="10" idx="3"/>
            <a:endCxn id="14" idx="1"/>
          </p:cNvCxnSpPr>
          <p:nvPr/>
        </p:nvCxnSpPr>
        <p:spPr>
          <a:xfrm>
            <a:off x="5866365" y="4474036"/>
            <a:ext cx="5561048" cy="54752"/>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19C781-8BEE-55C8-45C9-FB2B9AC31F1E}"/>
              </a:ext>
            </a:extLst>
          </p:cNvPr>
          <p:cNvCxnSpPr>
            <a:cxnSpLocks/>
            <a:stCxn id="12" idx="3"/>
          </p:cNvCxnSpPr>
          <p:nvPr/>
        </p:nvCxnSpPr>
        <p:spPr>
          <a:xfrm>
            <a:off x="10018833" y="6048832"/>
            <a:ext cx="3747194"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C71BF7-909B-C023-78B4-28B5AC7AE1FC}"/>
              </a:ext>
            </a:extLst>
          </p:cNvPr>
          <p:cNvCxnSpPr>
            <a:stCxn id="13" idx="3"/>
            <a:endCxn id="14" idx="0"/>
          </p:cNvCxnSpPr>
          <p:nvPr/>
        </p:nvCxnSpPr>
        <p:spPr>
          <a:xfrm>
            <a:off x="11122338" y="3486195"/>
            <a:ext cx="2643689" cy="69458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C317094-46D1-2EC8-CFE4-E36B938AE899}"/>
              </a:ext>
            </a:extLst>
          </p:cNvPr>
          <p:cNvCxnSpPr>
            <a:stCxn id="14" idx="2"/>
            <a:endCxn id="11" idx="0"/>
          </p:cNvCxnSpPr>
          <p:nvPr/>
        </p:nvCxnSpPr>
        <p:spPr>
          <a:xfrm>
            <a:off x="13766027" y="4876800"/>
            <a:ext cx="0" cy="172295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74AE4ACA-EB75-DA24-4D9B-CAD7E9CBF7EB}"/>
              </a:ext>
            </a:extLst>
          </p:cNvPr>
          <p:cNvSpPr/>
          <p:nvPr/>
        </p:nvSpPr>
        <p:spPr>
          <a:xfrm>
            <a:off x="8480176" y="7802990"/>
            <a:ext cx="3512457" cy="1014426"/>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Taste?</a:t>
            </a:r>
            <a:endParaRPr lang="en-BE" dirty="0">
              <a:solidFill>
                <a:schemeClr val="tx1"/>
              </a:solidFill>
            </a:endParaRPr>
          </a:p>
        </p:txBody>
      </p:sp>
      <p:cxnSp>
        <p:nvCxnSpPr>
          <p:cNvPr id="21" name="Connector: Elbow 20">
            <a:extLst>
              <a:ext uri="{FF2B5EF4-FFF2-40B4-BE49-F238E27FC236}">
                <a16:creationId xmlns:a16="http://schemas.microsoft.com/office/drawing/2014/main" id="{C6EE0089-FA2C-2758-F3B1-350AAB88829F}"/>
              </a:ext>
            </a:extLst>
          </p:cNvPr>
          <p:cNvCxnSpPr>
            <a:stCxn id="11" idx="2"/>
            <a:endCxn id="20" idx="3"/>
          </p:cNvCxnSpPr>
          <p:nvPr/>
        </p:nvCxnSpPr>
        <p:spPr>
          <a:xfrm rot="5400000">
            <a:off x="12372117" y="6916293"/>
            <a:ext cx="1014426" cy="1773394"/>
          </a:xfrm>
          <a:prstGeom prst="bent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B29F0E70-DA45-EA9D-63FF-C487C08F4E87}"/>
              </a:ext>
            </a:extLst>
          </p:cNvPr>
          <p:cNvCxnSpPr>
            <a:cxnSpLocks/>
            <a:stCxn id="20" idx="0"/>
            <a:endCxn id="11" idx="1"/>
          </p:cNvCxnSpPr>
          <p:nvPr/>
        </p:nvCxnSpPr>
        <p:spPr>
          <a:xfrm rot="5400000" flipH="1" flipV="1">
            <a:off x="10489568" y="6694603"/>
            <a:ext cx="855225" cy="1361551"/>
          </a:xfrm>
          <a:prstGeom prst="bent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AAB50D2-5227-C71E-C97A-60473E683BE9}"/>
              </a:ext>
            </a:extLst>
          </p:cNvPr>
          <p:cNvSpPr txBox="1"/>
          <p:nvPr/>
        </p:nvSpPr>
        <p:spPr>
          <a:xfrm>
            <a:off x="7234717" y="7832304"/>
            <a:ext cx="455574" cy="511743"/>
          </a:xfrm>
          <a:prstGeom prst="rect">
            <a:avLst/>
          </a:prstGeom>
          <a:noFill/>
        </p:spPr>
        <p:txBody>
          <a:bodyPr wrap="none" rtlCol="0">
            <a:spAutoFit/>
          </a:bodyPr>
          <a:lstStyle/>
          <a:p>
            <a:pPr algn="l">
              <a:lnSpc>
                <a:spcPct val="120000"/>
              </a:lnSpc>
            </a:pPr>
            <a:r>
              <a:rPr lang="en-US" sz="2500" dirty="0">
                <a:sym typeface="Wingdings" panose="05000000000000000000" pitchFamily="2" charset="2"/>
              </a:rPr>
              <a:t></a:t>
            </a:r>
            <a:endParaRPr lang="en-BE" sz="2500" dirty="0"/>
          </a:p>
        </p:txBody>
      </p:sp>
      <p:sp>
        <p:nvSpPr>
          <p:cNvPr id="24" name="TextBox 23">
            <a:extLst>
              <a:ext uri="{FF2B5EF4-FFF2-40B4-BE49-F238E27FC236}">
                <a16:creationId xmlns:a16="http://schemas.microsoft.com/office/drawing/2014/main" id="{AF010DE0-2566-BC74-B254-0BBD0937D911}"/>
              </a:ext>
            </a:extLst>
          </p:cNvPr>
          <p:cNvSpPr txBox="1"/>
          <p:nvPr/>
        </p:nvSpPr>
        <p:spPr>
          <a:xfrm>
            <a:off x="10242322" y="6945500"/>
            <a:ext cx="455574" cy="511743"/>
          </a:xfrm>
          <a:prstGeom prst="rect">
            <a:avLst/>
          </a:prstGeom>
          <a:noFill/>
        </p:spPr>
        <p:txBody>
          <a:bodyPr wrap="none" rtlCol="0">
            <a:spAutoFit/>
          </a:bodyPr>
          <a:lstStyle/>
          <a:p>
            <a:pPr algn="l">
              <a:lnSpc>
                <a:spcPct val="120000"/>
              </a:lnSpc>
            </a:pPr>
            <a:r>
              <a:rPr lang="en-US" sz="2500" dirty="0">
                <a:sym typeface="Wingdings" panose="05000000000000000000" pitchFamily="2" charset="2"/>
              </a:rPr>
              <a:t></a:t>
            </a:r>
            <a:endParaRPr lang="en-BE" sz="2500" dirty="0"/>
          </a:p>
        </p:txBody>
      </p:sp>
      <p:cxnSp>
        <p:nvCxnSpPr>
          <p:cNvPr id="25" name="Straight Arrow Connector 24">
            <a:extLst>
              <a:ext uri="{FF2B5EF4-FFF2-40B4-BE49-F238E27FC236}">
                <a16:creationId xmlns:a16="http://schemas.microsoft.com/office/drawing/2014/main" id="{866EF3C0-C604-D287-748F-D87E8331321D}"/>
              </a:ext>
            </a:extLst>
          </p:cNvPr>
          <p:cNvCxnSpPr>
            <a:cxnSpLocks/>
            <a:stCxn id="20" idx="1"/>
            <a:endCxn id="26" idx="3"/>
          </p:cNvCxnSpPr>
          <p:nvPr/>
        </p:nvCxnSpPr>
        <p:spPr>
          <a:xfrm flipH="1">
            <a:off x="7181148" y="8310203"/>
            <a:ext cx="1299028"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6" name="Diamond 25">
            <a:extLst>
              <a:ext uri="{FF2B5EF4-FFF2-40B4-BE49-F238E27FC236}">
                <a16:creationId xmlns:a16="http://schemas.microsoft.com/office/drawing/2014/main" id="{7060C96D-BC36-5626-2EC2-83DE730A3CCA}"/>
              </a:ext>
            </a:extLst>
          </p:cNvPr>
          <p:cNvSpPr/>
          <p:nvPr/>
        </p:nvSpPr>
        <p:spPr>
          <a:xfrm>
            <a:off x="2687526" y="7683420"/>
            <a:ext cx="4493622" cy="1253566"/>
          </a:xfrm>
          <a:prstGeom prst="diamond">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Beef stew</a:t>
            </a:r>
            <a:endParaRPr lang="en-BE" i="1" dirty="0">
              <a:solidFill>
                <a:schemeClr val="tx1"/>
              </a:solidFill>
            </a:endParaRPr>
          </a:p>
        </p:txBody>
      </p:sp>
      <p:pic>
        <p:nvPicPr>
          <p:cNvPr id="27" name="Graphic 26" descr="Chef Hat outline">
            <a:extLst>
              <a:ext uri="{FF2B5EF4-FFF2-40B4-BE49-F238E27FC236}">
                <a16:creationId xmlns:a16="http://schemas.microsoft.com/office/drawing/2014/main" id="{F5C826F3-466D-CF5D-51D3-BBCDC31F04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275" y="2659223"/>
            <a:ext cx="914400" cy="914400"/>
          </a:xfrm>
          <a:prstGeom prst="rect">
            <a:avLst/>
          </a:prstGeom>
        </p:spPr>
      </p:pic>
      <p:pic>
        <p:nvPicPr>
          <p:cNvPr id="28" name="Graphic 27" descr="Chef Hat with solid fill">
            <a:extLst>
              <a:ext uri="{FF2B5EF4-FFF2-40B4-BE49-F238E27FC236}">
                <a16:creationId xmlns:a16="http://schemas.microsoft.com/office/drawing/2014/main" id="{CAF56347-0605-FAF1-2AA1-3C6BA591AB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857" y="3802447"/>
            <a:ext cx="914400" cy="914400"/>
          </a:xfrm>
          <a:prstGeom prst="rect">
            <a:avLst/>
          </a:prstGeom>
        </p:spPr>
      </p:pic>
      <p:pic>
        <p:nvPicPr>
          <p:cNvPr id="29" name="Graphic 28" descr="Chef Hat outline">
            <a:extLst>
              <a:ext uri="{FF2B5EF4-FFF2-40B4-BE49-F238E27FC236}">
                <a16:creationId xmlns:a16="http://schemas.microsoft.com/office/drawing/2014/main" id="{8B108681-53FC-2D60-ED00-0A78602150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8975" y="5120093"/>
            <a:ext cx="914400" cy="914400"/>
          </a:xfrm>
          <a:prstGeom prst="rect">
            <a:avLst/>
          </a:prstGeom>
        </p:spPr>
      </p:pic>
      <p:pic>
        <p:nvPicPr>
          <p:cNvPr id="30" name="Graphic 29" descr="Chef Hat with solid fill">
            <a:extLst>
              <a:ext uri="{FF2B5EF4-FFF2-40B4-BE49-F238E27FC236}">
                <a16:creationId xmlns:a16="http://schemas.microsoft.com/office/drawing/2014/main" id="{DBE5B28E-72D7-62CA-374A-A7CF522D3F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3854" y="2632118"/>
            <a:ext cx="914400" cy="914400"/>
          </a:xfrm>
          <a:prstGeom prst="rect">
            <a:avLst/>
          </a:prstGeom>
        </p:spPr>
      </p:pic>
      <p:pic>
        <p:nvPicPr>
          <p:cNvPr id="31" name="Graphic 30" descr="Chef Hat with solid fill">
            <a:extLst>
              <a:ext uri="{FF2B5EF4-FFF2-40B4-BE49-F238E27FC236}">
                <a16:creationId xmlns:a16="http://schemas.microsoft.com/office/drawing/2014/main" id="{89B18253-A63C-AAC8-C6B5-6E80465723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30884" y="3600538"/>
            <a:ext cx="914400" cy="914400"/>
          </a:xfrm>
          <a:prstGeom prst="rect">
            <a:avLst/>
          </a:prstGeom>
        </p:spPr>
      </p:pic>
      <p:pic>
        <p:nvPicPr>
          <p:cNvPr id="32" name="Graphic 31" descr="Chef Hat with solid fill">
            <a:extLst>
              <a:ext uri="{FF2B5EF4-FFF2-40B4-BE49-F238E27FC236}">
                <a16:creationId xmlns:a16="http://schemas.microsoft.com/office/drawing/2014/main" id="{C5BE582D-9D1D-06D6-8BE9-3285FE963C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40756" y="6013381"/>
            <a:ext cx="914400" cy="914400"/>
          </a:xfrm>
          <a:prstGeom prst="rect">
            <a:avLst/>
          </a:prstGeom>
        </p:spPr>
      </p:pic>
      <p:pic>
        <p:nvPicPr>
          <p:cNvPr id="33" name="Graphic 32" descr="Chef Hat outline">
            <a:extLst>
              <a:ext uri="{FF2B5EF4-FFF2-40B4-BE49-F238E27FC236}">
                <a16:creationId xmlns:a16="http://schemas.microsoft.com/office/drawing/2014/main" id="{256FD67F-BC5B-5CEF-D2F9-CEEC7FC4B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5318" y="7375104"/>
            <a:ext cx="914400" cy="914400"/>
          </a:xfrm>
          <a:prstGeom prst="rect">
            <a:avLst/>
          </a:prstGeom>
        </p:spPr>
      </p:pic>
      <p:pic>
        <p:nvPicPr>
          <p:cNvPr id="34" name="Graphic 33" descr="Chef Hat with solid fill">
            <a:extLst>
              <a:ext uri="{FF2B5EF4-FFF2-40B4-BE49-F238E27FC236}">
                <a16:creationId xmlns:a16="http://schemas.microsoft.com/office/drawing/2014/main" id="{7AA0A19F-70AC-2310-7E3F-0FDBB1102D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7376" y="7345789"/>
            <a:ext cx="914400" cy="914400"/>
          </a:xfrm>
          <a:prstGeom prst="rect">
            <a:avLst/>
          </a:prstGeom>
        </p:spPr>
      </p:pic>
      <p:sp>
        <p:nvSpPr>
          <p:cNvPr id="42" name="TextBox 41">
            <a:extLst>
              <a:ext uri="{FF2B5EF4-FFF2-40B4-BE49-F238E27FC236}">
                <a16:creationId xmlns:a16="http://schemas.microsoft.com/office/drawing/2014/main" id="{F6C116BE-28D8-7E8C-DC95-80007D0D592B}"/>
              </a:ext>
            </a:extLst>
          </p:cNvPr>
          <p:cNvSpPr txBox="1"/>
          <p:nvPr/>
        </p:nvSpPr>
        <p:spPr>
          <a:xfrm>
            <a:off x="674930" y="5299970"/>
            <a:ext cx="2800767" cy="696024"/>
          </a:xfrm>
          <a:prstGeom prst="rect">
            <a:avLst/>
          </a:prstGeom>
          <a:noFill/>
        </p:spPr>
        <p:txBody>
          <a:bodyPr wrap="none" rtlCol="0">
            <a:spAutoFit/>
          </a:bodyPr>
          <a:lstStyle/>
          <a:p>
            <a:pPr algn="l">
              <a:lnSpc>
                <a:spcPct val="120000"/>
              </a:lnSpc>
            </a:pPr>
            <a:r>
              <a:rPr lang="en-US" sz="3600" dirty="0">
                <a:solidFill>
                  <a:srgbClr val="FFFF00"/>
                </a:solidFill>
              </a:rPr>
              <a:t>Path 1: 1h55</a:t>
            </a:r>
            <a:endParaRPr lang="en-BE" sz="3600" dirty="0">
              <a:solidFill>
                <a:srgbClr val="FFFF00"/>
              </a:solidFill>
            </a:endParaRPr>
          </a:p>
        </p:txBody>
      </p:sp>
      <p:sp>
        <p:nvSpPr>
          <p:cNvPr id="2" name="TextBox 1">
            <a:extLst>
              <a:ext uri="{FF2B5EF4-FFF2-40B4-BE49-F238E27FC236}">
                <a16:creationId xmlns:a16="http://schemas.microsoft.com/office/drawing/2014/main" id="{141845DD-8A21-67BD-F926-F33A87117130}"/>
              </a:ext>
            </a:extLst>
          </p:cNvPr>
          <p:cNvSpPr txBox="1"/>
          <p:nvPr/>
        </p:nvSpPr>
        <p:spPr>
          <a:xfrm>
            <a:off x="674930" y="5878846"/>
            <a:ext cx="2800767" cy="696024"/>
          </a:xfrm>
          <a:prstGeom prst="rect">
            <a:avLst/>
          </a:prstGeom>
          <a:noFill/>
        </p:spPr>
        <p:txBody>
          <a:bodyPr wrap="none" rtlCol="0">
            <a:spAutoFit/>
          </a:bodyPr>
          <a:lstStyle/>
          <a:p>
            <a:pPr algn="l">
              <a:lnSpc>
                <a:spcPct val="120000"/>
              </a:lnSpc>
            </a:pPr>
            <a:r>
              <a:rPr lang="en-US" sz="3600" dirty="0">
                <a:solidFill>
                  <a:srgbClr val="FF0000"/>
                </a:solidFill>
              </a:rPr>
              <a:t>Path 2: 1h45</a:t>
            </a:r>
            <a:endParaRPr lang="en-BE" sz="3600" dirty="0">
              <a:solidFill>
                <a:srgbClr val="FF0000"/>
              </a:solidFill>
            </a:endParaRPr>
          </a:p>
        </p:txBody>
      </p:sp>
      <p:sp>
        <p:nvSpPr>
          <p:cNvPr id="3" name="TextBox 2">
            <a:extLst>
              <a:ext uri="{FF2B5EF4-FFF2-40B4-BE49-F238E27FC236}">
                <a16:creationId xmlns:a16="http://schemas.microsoft.com/office/drawing/2014/main" id="{E024BA58-4CEA-4AD0-113F-F49D845CDEAB}"/>
              </a:ext>
            </a:extLst>
          </p:cNvPr>
          <p:cNvSpPr txBox="1"/>
          <p:nvPr/>
        </p:nvSpPr>
        <p:spPr>
          <a:xfrm>
            <a:off x="674929" y="6428970"/>
            <a:ext cx="2800767" cy="696024"/>
          </a:xfrm>
          <a:prstGeom prst="rect">
            <a:avLst/>
          </a:prstGeom>
          <a:noFill/>
        </p:spPr>
        <p:txBody>
          <a:bodyPr wrap="none" rtlCol="0">
            <a:spAutoFit/>
          </a:bodyPr>
          <a:lstStyle/>
          <a:p>
            <a:pPr algn="l">
              <a:lnSpc>
                <a:spcPct val="120000"/>
              </a:lnSpc>
            </a:pPr>
            <a:r>
              <a:rPr lang="en-US" sz="3600" dirty="0">
                <a:solidFill>
                  <a:schemeClr val="tx2"/>
                </a:solidFill>
              </a:rPr>
              <a:t>Path 3: 1h45</a:t>
            </a:r>
            <a:endParaRPr lang="en-BE" sz="3600" dirty="0">
              <a:solidFill>
                <a:schemeClr val="tx2"/>
              </a:solidFill>
            </a:endParaRPr>
          </a:p>
        </p:txBody>
      </p:sp>
      <p:sp>
        <p:nvSpPr>
          <p:cNvPr id="5" name="TextBox 4">
            <a:extLst>
              <a:ext uri="{FF2B5EF4-FFF2-40B4-BE49-F238E27FC236}">
                <a16:creationId xmlns:a16="http://schemas.microsoft.com/office/drawing/2014/main" id="{E141DD01-8240-65E2-2595-01FBD32400A4}"/>
              </a:ext>
            </a:extLst>
          </p:cNvPr>
          <p:cNvSpPr txBox="1"/>
          <p:nvPr/>
        </p:nvSpPr>
        <p:spPr>
          <a:xfrm>
            <a:off x="12436152" y="2607247"/>
            <a:ext cx="3839513" cy="997902"/>
          </a:xfrm>
          <a:prstGeom prst="rect">
            <a:avLst/>
          </a:prstGeom>
          <a:noFill/>
        </p:spPr>
        <p:txBody>
          <a:bodyPr wrap="none" rtlCol="0">
            <a:spAutoFit/>
          </a:bodyPr>
          <a:lstStyle/>
          <a:p>
            <a:pPr algn="l">
              <a:lnSpc>
                <a:spcPct val="120000"/>
              </a:lnSpc>
            </a:pPr>
            <a:r>
              <a:rPr lang="en-US" sz="5400" dirty="0">
                <a:solidFill>
                  <a:srgbClr val="FFFF00"/>
                </a:solidFill>
              </a:rPr>
              <a:t>Critical path</a:t>
            </a:r>
            <a:endParaRPr lang="en-BE" sz="5400" dirty="0">
              <a:solidFill>
                <a:srgbClr val="FFFF00"/>
              </a:solidFill>
            </a:endParaRPr>
          </a:p>
        </p:txBody>
      </p:sp>
    </p:spTree>
    <p:extLst>
      <p:ext uri="{BB962C8B-B14F-4D97-AF65-F5344CB8AC3E}">
        <p14:creationId xmlns:p14="http://schemas.microsoft.com/office/powerpoint/2010/main" val="830144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a:t>Gantt chart</a:t>
            </a:r>
            <a:endParaRPr lang="nl-BE" u="none" dirty="0"/>
          </a:p>
        </p:txBody>
      </p:sp>
      <p:sp>
        <p:nvSpPr>
          <p:cNvPr id="4" name="Slide Number Placeholder 3"/>
          <p:cNvSpPr>
            <a:spLocks noGrp="1"/>
          </p:cNvSpPr>
          <p:nvPr>
            <p:ph type="sldNum" sz="quarter" idx="12"/>
          </p:nvPr>
        </p:nvSpPr>
        <p:spPr/>
        <p:txBody>
          <a:bodyPr/>
          <a:lstStyle/>
          <a:p>
            <a:fld id="{7AE184E0-0BD4-4705-A12B-9B71DDE63301}" type="slidenum">
              <a:rPr lang="en-GB" noProof="0" smtClean="0"/>
              <a:t>17</a:t>
            </a:fld>
            <a:endParaRPr lang="en-GB" noProof="0" dirty="0"/>
          </a:p>
        </p:txBody>
      </p:sp>
      <p:sp>
        <p:nvSpPr>
          <p:cNvPr id="7" name="TextBox 6"/>
          <p:cNvSpPr txBox="1"/>
          <p:nvPr/>
        </p:nvSpPr>
        <p:spPr>
          <a:xfrm>
            <a:off x="6036924" y="252000"/>
            <a:ext cx="10014536" cy="840230"/>
          </a:xfrm>
          <a:prstGeom prst="rect">
            <a:avLst/>
          </a:prstGeom>
        </p:spPr>
        <p:txBody>
          <a:bodyPr vert="horz" lIns="91440" tIns="45720" rIns="91440" bIns="45720" rtlCol="0" anchor="t" anchorCtr="0">
            <a:noAutofit/>
          </a:bodyPr>
          <a:lstStyle>
            <a:lvl1pPr>
              <a:lnSpc>
                <a:spcPct val="90000"/>
              </a:lnSpc>
              <a:spcBef>
                <a:spcPct val="0"/>
              </a:spcBef>
              <a:buNone/>
              <a:defRPr sz="5400" u="none" cap="all" baseline="0">
                <a:solidFill>
                  <a:srgbClr val="1E64C8"/>
                </a:solidFill>
                <a:uFill>
                  <a:solidFill>
                    <a:srgbClr val="1E64C8"/>
                  </a:solidFill>
                </a:uFill>
                <a:latin typeface="+mj-lt"/>
                <a:ea typeface="+mj-ea"/>
                <a:cs typeface="+mj-cs"/>
              </a:defRPr>
            </a:lvl1pPr>
          </a:lstStyle>
          <a:p>
            <a:r>
              <a:rPr lang="en-US" dirty="0"/>
              <a:t>= Graphical overview of:</a:t>
            </a:r>
            <a:endParaRPr lang="nl-BE" dirty="0"/>
          </a:p>
        </p:txBody>
      </p:sp>
      <p:sp>
        <p:nvSpPr>
          <p:cNvPr id="3" name="TextBox 2"/>
          <p:cNvSpPr txBox="1"/>
          <p:nvPr/>
        </p:nvSpPr>
        <p:spPr>
          <a:xfrm>
            <a:off x="903492" y="866647"/>
            <a:ext cx="1495153" cy="830997"/>
          </a:xfrm>
          <a:prstGeom prst="rect">
            <a:avLst/>
          </a:prstGeom>
          <a:noFill/>
        </p:spPr>
        <p:txBody>
          <a:bodyPr wrap="none" rtlCol="0">
            <a:spAutoFit/>
          </a:bodyPr>
          <a:lstStyle/>
          <a:p>
            <a:pPr algn="l">
              <a:lnSpc>
                <a:spcPct val="120000"/>
              </a:lnSpc>
            </a:pPr>
            <a:r>
              <a:rPr lang="en-US" sz="4000" dirty="0"/>
              <a:t>Tasks</a:t>
            </a:r>
            <a:endParaRPr lang="nl-BE" sz="4000" dirty="0"/>
          </a:p>
        </p:txBody>
      </p:sp>
      <p:sp>
        <p:nvSpPr>
          <p:cNvPr id="5" name="Down Arrow 4"/>
          <p:cNvSpPr/>
          <p:nvPr/>
        </p:nvSpPr>
        <p:spPr>
          <a:xfrm>
            <a:off x="819563" y="1668325"/>
            <a:ext cx="1681843" cy="629740"/>
          </a:xfrm>
          <a:prstGeom prst="down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Right Arrow 9"/>
          <p:cNvSpPr/>
          <p:nvPr/>
        </p:nvSpPr>
        <p:spPr>
          <a:xfrm>
            <a:off x="13332594" y="2521377"/>
            <a:ext cx="424543" cy="685800"/>
          </a:xfrm>
          <a:prstGeom prst="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1" name="TextBox 10"/>
          <p:cNvSpPr txBox="1"/>
          <p:nvPr/>
        </p:nvSpPr>
        <p:spPr>
          <a:xfrm>
            <a:off x="13757137" y="2444083"/>
            <a:ext cx="2494594" cy="763094"/>
          </a:xfrm>
          <a:prstGeom prst="rect">
            <a:avLst/>
          </a:prstGeom>
          <a:noFill/>
        </p:spPr>
        <p:txBody>
          <a:bodyPr wrap="none" rtlCol="0">
            <a:spAutoFit/>
          </a:bodyPr>
          <a:lstStyle/>
          <a:p>
            <a:pPr algn="l">
              <a:lnSpc>
                <a:spcPct val="120000"/>
              </a:lnSpc>
            </a:pPr>
            <a:r>
              <a:rPr lang="en-US" sz="4000" dirty="0"/>
              <a:t>Sequence</a:t>
            </a:r>
            <a:endParaRPr lang="nl-BE" sz="4000" dirty="0"/>
          </a:p>
        </p:txBody>
      </p:sp>
      <p:sp>
        <p:nvSpPr>
          <p:cNvPr id="19" name="TextBox 18"/>
          <p:cNvSpPr txBox="1"/>
          <p:nvPr/>
        </p:nvSpPr>
        <p:spPr>
          <a:xfrm>
            <a:off x="13819774" y="3355381"/>
            <a:ext cx="2637260" cy="763094"/>
          </a:xfrm>
          <a:prstGeom prst="rect">
            <a:avLst/>
          </a:prstGeom>
          <a:noFill/>
        </p:spPr>
        <p:txBody>
          <a:bodyPr wrap="none" rtlCol="0">
            <a:spAutoFit/>
          </a:bodyPr>
          <a:lstStyle/>
          <a:p>
            <a:pPr algn="l">
              <a:lnSpc>
                <a:spcPct val="120000"/>
              </a:lnSpc>
            </a:pPr>
            <a:r>
              <a:rPr lang="en-US" sz="4000" dirty="0"/>
              <a:t>Milestones</a:t>
            </a:r>
            <a:endParaRPr lang="nl-BE" sz="4000" dirty="0"/>
          </a:p>
        </p:txBody>
      </p:sp>
      <p:graphicFrame>
        <p:nvGraphicFramePr>
          <p:cNvPr id="16" name="Table 16">
            <a:extLst>
              <a:ext uri="{FF2B5EF4-FFF2-40B4-BE49-F238E27FC236}">
                <a16:creationId xmlns:a16="http://schemas.microsoft.com/office/drawing/2014/main" id="{329A9054-9DD7-0D37-7E8C-ACC8F4F3803F}"/>
              </a:ext>
            </a:extLst>
          </p:cNvPr>
          <p:cNvGraphicFramePr>
            <a:graphicFrameLocks noGrp="1"/>
          </p:cNvGraphicFramePr>
          <p:nvPr>
            <p:extLst>
              <p:ext uri="{D42A27DB-BD31-4B8C-83A1-F6EECF244321}">
                <p14:modId xmlns:p14="http://schemas.microsoft.com/office/powerpoint/2010/main" val="3198816093"/>
              </p:ext>
            </p:extLst>
          </p:nvPr>
        </p:nvGraphicFramePr>
        <p:xfrm>
          <a:off x="420913" y="2576417"/>
          <a:ext cx="12641360" cy="4242816"/>
        </p:xfrm>
        <a:graphic>
          <a:graphicData uri="http://schemas.openxmlformats.org/drawingml/2006/table">
            <a:tbl>
              <a:tblPr firstRow="1" bandRow="1">
                <a:tableStyleId>{2D5ABB26-0587-4C30-8999-92F81FD0307C}</a:tableStyleId>
              </a:tblPr>
              <a:tblGrid>
                <a:gridCol w="2618970">
                  <a:extLst>
                    <a:ext uri="{9D8B030D-6E8A-4147-A177-3AD203B41FA5}">
                      <a16:colId xmlns:a16="http://schemas.microsoft.com/office/drawing/2014/main" val="3586048285"/>
                    </a:ext>
                  </a:extLst>
                </a:gridCol>
                <a:gridCol w="715885">
                  <a:extLst>
                    <a:ext uri="{9D8B030D-6E8A-4147-A177-3AD203B41FA5}">
                      <a16:colId xmlns:a16="http://schemas.microsoft.com/office/drawing/2014/main" val="3725780582"/>
                    </a:ext>
                  </a:extLst>
                </a:gridCol>
                <a:gridCol w="715885">
                  <a:extLst>
                    <a:ext uri="{9D8B030D-6E8A-4147-A177-3AD203B41FA5}">
                      <a16:colId xmlns:a16="http://schemas.microsoft.com/office/drawing/2014/main" val="1636362874"/>
                    </a:ext>
                  </a:extLst>
                </a:gridCol>
                <a:gridCol w="715885">
                  <a:extLst>
                    <a:ext uri="{9D8B030D-6E8A-4147-A177-3AD203B41FA5}">
                      <a16:colId xmlns:a16="http://schemas.microsoft.com/office/drawing/2014/main" val="3520774012"/>
                    </a:ext>
                  </a:extLst>
                </a:gridCol>
                <a:gridCol w="715885">
                  <a:extLst>
                    <a:ext uri="{9D8B030D-6E8A-4147-A177-3AD203B41FA5}">
                      <a16:colId xmlns:a16="http://schemas.microsoft.com/office/drawing/2014/main" val="209468154"/>
                    </a:ext>
                  </a:extLst>
                </a:gridCol>
                <a:gridCol w="715885">
                  <a:extLst>
                    <a:ext uri="{9D8B030D-6E8A-4147-A177-3AD203B41FA5}">
                      <a16:colId xmlns:a16="http://schemas.microsoft.com/office/drawing/2014/main" val="2569350672"/>
                    </a:ext>
                  </a:extLst>
                </a:gridCol>
                <a:gridCol w="715885">
                  <a:extLst>
                    <a:ext uri="{9D8B030D-6E8A-4147-A177-3AD203B41FA5}">
                      <a16:colId xmlns:a16="http://schemas.microsoft.com/office/drawing/2014/main" val="707983511"/>
                    </a:ext>
                  </a:extLst>
                </a:gridCol>
                <a:gridCol w="715885">
                  <a:extLst>
                    <a:ext uri="{9D8B030D-6E8A-4147-A177-3AD203B41FA5}">
                      <a16:colId xmlns:a16="http://schemas.microsoft.com/office/drawing/2014/main" val="220786412"/>
                    </a:ext>
                  </a:extLst>
                </a:gridCol>
                <a:gridCol w="715885">
                  <a:extLst>
                    <a:ext uri="{9D8B030D-6E8A-4147-A177-3AD203B41FA5}">
                      <a16:colId xmlns:a16="http://schemas.microsoft.com/office/drawing/2014/main" val="411896342"/>
                    </a:ext>
                  </a:extLst>
                </a:gridCol>
                <a:gridCol w="715885">
                  <a:extLst>
                    <a:ext uri="{9D8B030D-6E8A-4147-A177-3AD203B41FA5}">
                      <a16:colId xmlns:a16="http://schemas.microsoft.com/office/drawing/2014/main" val="4255057518"/>
                    </a:ext>
                  </a:extLst>
                </a:gridCol>
                <a:gridCol w="715885">
                  <a:extLst>
                    <a:ext uri="{9D8B030D-6E8A-4147-A177-3AD203B41FA5}">
                      <a16:colId xmlns:a16="http://schemas.microsoft.com/office/drawing/2014/main" val="129390220"/>
                    </a:ext>
                  </a:extLst>
                </a:gridCol>
                <a:gridCol w="715885">
                  <a:extLst>
                    <a:ext uri="{9D8B030D-6E8A-4147-A177-3AD203B41FA5}">
                      <a16:colId xmlns:a16="http://schemas.microsoft.com/office/drawing/2014/main" val="4023935336"/>
                    </a:ext>
                  </a:extLst>
                </a:gridCol>
                <a:gridCol w="715885">
                  <a:extLst>
                    <a:ext uri="{9D8B030D-6E8A-4147-A177-3AD203B41FA5}">
                      <a16:colId xmlns:a16="http://schemas.microsoft.com/office/drawing/2014/main" val="2239698185"/>
                    </a:ext>
                  </a:extLst>
                </a:gridCol>
                <a:gridCol w="715885">
                  <a:extLst>
                    <a:ext uri="{9D8B030D-6E8A-4147-A177-3AD203B41FA5}">
                      <a16:colId xmlns:a16="http://schemas.microsoft.com/office/drawing/2014/main" val="1150516170"/>
                    </a:ext>
                  </a:extLst>
                </a:gridCol>
                <a:gridCol w="715885">
                  <a:extLst>
                    <a:ext uri="{9D8B030D-6E8A-4147-A177-3AD203B41FA5}">
                      <a16:colId xmlns:a16="http://schemas.microsoft.com/office/drawing/2014/main" val="2357785863"/>
                    </a:ext>
                  </a:extLst>
                </a:gridCol>
              </a:tblGrid>
              <a:tr h="370840">
                <a:tc>
                  <a:txBody>
                    <a:bodyPr/>
                    <a:lstStyle/>
                    <a:p>
                      <a:r>
                        <a:rPr lang="en-US" dirty="0"/>
                        <a:t>Task name</a:t>
                      </a:r>
                      <a:endParaRPr lang="en-B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0</a:t>
                      </a:r>
                      <a:endParaRPr lang="en-B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10min</a:t>
                      </a:r>
                      <a:endParaRPr lang="en-BE" dirty="0"/>
                    </a:p>
                  </a:txBody>
                  <a:tcPr>
                    <a:lnB w="12700" cap="flat" cmpd="sng" algn="ctr">
                      <a:solidFill>
                        <a:schemeClr val="tx1"/>
                      </a:solidFill>
                      <a:prstDash val="solid"/>
                      <a:round/>
                      <a:headEnd type="none" w="med" len="med"/>
                      <a:tailEnd type="none" w="med" len="med"/>
                    </a:lnB>
                  </a:tcPr>
                </a:tc>
                <a:tc gridSpan="2">
                  <a:txBody>
                    <a:bodyPr/>
                    <a:lstStyle/>
                    <a:p>
                      <a:r>
                        <a:rPr lang="en-US" dirty="0"/>
                        <a:t>20min</a:t>
                      </a:r>
                      <a:endParaRPr lang="en-BE" dirty="0"/>
                    </a:p>
                  </a:txBody>
                  <a:tcPr>
                    <a:lnB w="12700" cap="flat" cmpd="sng" algn="ctr">
                      <a:solidFill>
                        <a:schemeClr val="tx1"/>
                      </a:solidFill>
                      <a:prstDash val="solid"/>
                      <a:round/>
                      <a:headEnd type="none" w="med" len="med"/>
                      <a:tailEnd type="none" w="med" len="med"/>
                    </a:lnB>
                  </a:tcPr>
                </a:tc>
                <a:tc hMerge="1">
                  <a:txBody>
                    <a:bodyPr/>
                    <a:lstStyle/>
                    <a:p>
                      <a:endParaRPr lang="en-BE"/>
                    </a:p>
                  </a:txBody>
                  <a:tcPr/>
                </a:tc>
                <a:tc>
                  <a:txBody>
                    <a:bodyPr/>
                    <a:lstStyle/>
                    <a:p>
                      <a:r>
                        <a:rPr lang="en-US" dirty="0"/>
                        <a:t>30min</a:t>
                      </a:r>
                      <a:endParaRPr lang="en-BE" dirty="0"/>
                    </a:p>
                  </a:txBody>
                  <a:tcPr>
                    <a:lnB w="12700" cap="flat" cmpd="sng" algn="ctr">
                      <a:solidFill>
                        <a:schemeClr val="tx1"/>
                      </a:solidFill>
                      <a:prstDash val="solid"/>
                      <a:round/>
                      <a:headEnd type="none" w="med" len="med"/>
                      <a:tailEnd type="none" w="med" len="med"/>
                    </a:lnB>
                  </a:tcPr>
                </a:tc>
                <a:tc>
                  <a:txBody>
                    <a:bodyPr/>
                    <a:lstStyle/>
                    <a:p>
                      <a:r>
                        <a:rPr lang="en-US" dirty="0"/>
                        <a:t>40min</a:t>
                      </a:r>
                      <a:endParaRPr lang="en-BE" dirty="0"/>
                    </a:p>
                  </a:txBody>
                  <a:tcPr>
                    <a:lnB w="12700" cap="flat" cmpd="sng" algn="ctr">
                      <a:solidFill>
                        <a:schemeClr val="tx1"/>
                      </a:solidFill>
                      <a:prstDash val="solid"/>
                      <a:round/>
                      <a:headEnd type="none" w="med" len="med"/>
                      <a:tailEnd type="none" w="med" len="med"/>
                    </a:lnB>
                  </a:tcPr>
                </a:tc>
                <a:tc>
                  <a:txBody>
                    <a:bodyPr/>
                    <a:lstStyle/>
                    <a:p>
                      <a:r>
                        <a:rPr lang="en-US" dirty="0"/>
                        <a:t>50min</a:t>
                      </a:r>
                      <a:endParaRPr lang="en-BE" dirty="0"/>
                    </a:p>
                  </a:txBody>
                  <a:tcPr>
                    <a:lnB w="12700" cap="flat" cmpd="sng" algn="ctr">
                      <a:solidFill>
                        <a:schemeClr val="tx1"/>
                      </a:solidFill>
                      <a:prstDash val="solid"/>
                      <a:round/>
                      <a:headEnd type="none" w="med" len="med"/>
                      <a:tailEnd type="none" w="med" len="med"/>
                    </a:lnB>
                  </a:tcPr>
                </a:tc>
                <a:tc>
                  <a:txBody>
                    <a:bodyPr/>
                    <a:lstStyle/>
                    <a:p>
                      <a:r>
                        <a:rPr lang="en-US" dirty="0"/>
                        <a:t>1h</a:t>
                      </a:r>
                      <a:endParaRPr lang="en-BE" dirty="0"/>
                    </a:p>
                  </a:txBody>
                  <a:tcPr>
                    <a:lnB w="12700" cap="flat" cmpd="sng" algn="ctr">
                      <a:solidFill>
                        <a:schemeClr val="tx1"/>
                      </a:solidFill>
                      <a:prstDash val="solid"/>
                      <a:round/>
                      <a:headEnd type="none" w="med" len="med"/>
                      <a:tailEnd type="none" w="med" len="med"/>
                    </a:lnB>
                  </a:tcPr>
                </a:tc>
                <a:tc>
                  <a:txBody>
                    <a:bodyPr/>
                    <a:lstStyle/>
                    <a:p>
                      <a:r>
                        <a:rPr lang="en-US" dirty="0"/>
                        <a:t>1h</a:t>
                      </a:r>
                    </a:p>
                    <a:p>
                      <a:r>
                        <a:rPr lang="en-US" dirty="0"/>
                        <a:t>10</a:t>
                      </a:r>
                      <a:endParaRPr lang="en-BE" dirty="0"/>
                    </a:p>
                  </a:txBody>
                  <a:tcPr>
                    <a:lnB w="12700" cap="flat" cmpd="sng" algn="ctr">
                      <a:solidFill>
                        <a:schemeClr val="tx1"/>
                      </a:solidFill>
                      <a:prstDash val="solid"/>
                      <a:round/>
                      <a:headEnd type="none" w="med" len="med"/>
                      <a:tailEnd type="none" w="med" len="med"/>
                    </a:lnB>
                  </a:tcPr>
                </a:tc>
                <a:tc>
                  <a:txBody>
                    <a:bodyPr/>
                    <a:lstStyle/>
                    <a:p>
                      <a:r>
                        <a:rPr lang="en-US" dirty="0"/>
                        <a:t>1h</a:t>
                      </a:r>
                    </a:p>
                    <a:p>
                      <a:r>
                        <a:rPr lang="en-US" dirty="0"/>
                        <a:t>20</a:t>
                      </a:r>
                      <a:endParaRPr lang="en-BE" dirty="0"/>
                    </a:p>
                  </a:txBody>
                  <a:tcPr>
                    <a:lnB w="12700" cap="flat" cmpd="sng" algn="ctr">
                      <a:solidFill>
                        <a:schemeClr val="tx1"/>
                      </a:solidFill>
                      <a:prstDash val="solid"/>
                      <a:round/>
                      <a:headEnd type="none" w="med" len="med"/>
                      <a:tailEnd type="none" w="med" len="med"/>
                    </a:lnB>
                  </a:tcPr>
                </a:tc>
                <a:tc>
                  <a:txBody>
                    <a:bodyPr/>
                    <a:lstStyle/>
                    <a:p>
                      <a:r>
                        <a:rPr lang="en-US" dirty="0"/>
                        <a:t>1h</a:t>
                      </a:r>
                    </a:p>
                    <a:p>
                      <a:r>
                        <a:rPr lang="en-US" dirty="0"/>
                        <a:t>30</a:t>
                      </a:r>
                      <a:endParaRPr lang="en-BE" dirty="0"/>
                    </a:p>
                  </a:txBody>
                  <a:tcPr>
                    <a:lnB w="12700" cap="flat" cmpd="sng" algn="ctr">
                      <a:solidFill>
                        <a:schemeClr val="tx1"/>
                      </a:solidFill>
                      <a:prstDash val="solid"/>
                      <a:round/>
                      <a:headEnd type="none" w="med" len="med"/>
                      <a:tailEnd type="none" w="med" len="med"/>
                    </a:lnB>
                  </a:tcPr>
                </a:tc>
                <a:tc>
                  <a:txBody>
                    <a:bodyPr/>
                    <a:lstStyle/>
                    <a:p>
                      <a:r>
                        <a:rPr lang="en-US" dirty="0"/>
                        <a:t>1h</a:t>
                      </a:r>
                    </a:p>
                    <a:p>
                      <a:r>
                        <a:rPr lang="en-US" dirty="0"/>
                        <a:t>40</a:t>
                      </a:r>
                      <a:endParaRPr lang="en-BE" dirty="0"/>
                    </a:p>
                  </a:txBody>
                  <a:tcPr>
                    <a:lnB w="12700" cap="flat" cmpd="sng" algn="ctr">
                      <a:solidFill>
                        <a:schemeClr val="tx1"/>
                      </a:solidFill>
                      <a:prstDash val="solid"/>
                      <a:round/>
                      <a:headEnd type="none" w="med" len="med"/>
                      <a:tailEnd type="none" w="med" len="med"/>
                    </a:lnB>
                  </a:tcPr>
                </a:tc>
                <a:tc gridSpan="2">
                  <a:txBody>
                    <a:bodyPr/>
                    <a:lstStyle/>
                    <a:p>
                      <a:r>
                        <a:rPr lang="en-US" b="0" i="0" dirty="0"/>
                        <a:t>1h</a:t>
                      </a:r>
                    </a:p>
                    <a:p>
                      <a:r>
                        <a:rPr lang="en-US" b="0" i="0" dirty="0"/>
                        <a:t>50</a:t>
                      </a:r>
                      <a:endParaRPr lang="en-BE" b="0" i="0" dirty="0"/>
                    </a:p>
                  </a:txBody>
                  <a:tcPr>
                    <a:lnB w="12700" cap="flat" cmpd="sng" algn="ctr">
                      <a:solidFill>
                        <a:schemeClr val="tx1"/>
                      </a:solidFill>
                      <a:prstDash val="solid"/>
                      <a:round/>
                      <a:headEnd type="none" w="med" len="med"/>
                      <a:tailEnd type="none" w="med" len="med"/>
                    </a:lnB>
                  </a:tcPr>
                </a:tc>
                <a:tc hMerge="1">
                  <a:txBody>
                    <a:bodyPr/>
                    <a:lstStyle/>
                    <a:p>
                      <a:endParaRPr lang="en-BE"/>
                    </a:p>
                  </a:txBody>
                  <a:tcPr/>
                </a:tc>
                <a:extLst>
                  <a:ext uri="{0D108BD9-81ED-4DB2-BD59-A6C34878D82A}">
                    <a16:rowId xmlns:a16="http://schemas.microsoft.com/office/drawing/2014/main" val="3000626597"/>
                  </a:ext>
                </a:extLst>
              </a:tr>
              <a:tr h="370840">
                <a:tc>
                  <a:txBody>
                    <a:bodyPr/>
                    <a:lstStyle/>
                    <a:p>
                      <a:r>
                        <a:rPr lang="en-US" dirty="0"/>
                        <a:t>Cutting onions</a:t>
                      </a:r>
                      <a:endParaRPr lang="en-B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B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endParaRPr lang="en-BE" dirty="0"/>
                    </a:p>
                  </a:txBody>
                  <a:tcPr>
                    <a:lnT w="12700" cap="flat" cmpd="sng" algn="ctr">
                      <a:solidFill>
                        <a:schemeClr val="tx1"/>
                      </a:solidFill>
                      <a:prstDash val="solid"/>
                      <a:round/>
                      <a:headEnd type="none" w="med" len="med"/>
                      <a:tailEnd type="none" w="med" len="med"/>
                    </a:lnT>
                  </a:tcPr>
                </a:tc>
                <a:tc gridSpan="2">
                  <a:txBody>
                    <a:bodyPr/>
                    <a:lstStyle/>
                    <a:p>
                      <a:endParaRPr lang="en-BE" dirty="0"/>
                    </a:p>
                  </a:txBody>
                  <a:tcPr>
                    <a:lnT w="12700" cap="flat" cmpd="sng" algn="ctr">
                      <a:solidFill>
                        <a:schemeClr val="tx1"/>
                      </a:solidFill>
                      <a:prstDash val="solid"/>
                      <a:round/>
                      <a:headEnd type="none" w="med" len="med"/>
                      <a:tailEnd type="none" w="med" len="med"/>
                    </a:lnT>
                  </a:tcPr>
                </a:tc>
                <a:tc hMerge="1">
                  <a:txBody>
                    <a:bodyPr/>
                    <a:lstStyle/>
                    <a:p>
                      <a:endParaRPr lang="en-BE"/>
                    </a:p>
                  </a:txBody>
                  <a:tcPr/>
                </a:tc>
                <a:tc>
                  <a:txBody>
                    <a:bodyPr/>
                    <a:lstStyle/>
                    <a:p>
                      <a:endParaRPr lang="en-BE" dirty="0"/>
                    </a:p>
                  </a:txBody>
                  <a:tcPr>
                    <a:lnT w="12700" cap="flat" cmpd="sng" algn="ctr">
                      <a:solidFill>
                        <a:schemeClr val="tx1"/>
                      </a:solidFill>
                      <a:prstDash val="solid"/>
                      <a:round/>
                      <a:headEnd type="none" w="med" len="med"/>
                      <a:tailEnd type="none" w="med" len="med"/>
                    </a:lnT>
                  </a:tcPr>
                </a:tc>
                <a:tc>
                  <a:txBody>
                    <a:bodyPr/>
                    <a:lstStyle/>
                    <a:p>
                      <a:endParaRPr lang="en-BE"/>
                    </a:p>
                  </a:txBody>
                  <a:tcPr>
                    <a:lnT w="12700" cap="flat" cmpd="sng" algn="ctr">
                      <a:solidFill>
                        <a:schemeClr val="tx1"/>
                      </a:solidFill>
                      <a:prstDash val="solid"/>
                      <a:round/>
                      <a:headEnd type="none" w="med" len="med"/>
                      <a:tailEnd type="none" w="med" len="med"/>
                    </a:lnT>
                  </a:tcPr>
                </a:tc>
                <a:tc>
                  <a:txBody>
                    <a:bodyPr/>
                    <a:lstStyle/>
                    <a:p>
                      <a:endParaRPr lang="en-BE"/>
                    </a:p>
                  </a:txBody>
                  <a:tcPr>
                    <a:lnT w="12700" cap="flat" cmpd="sng" algn="ctr">
                      <a:solidFill>
                        <a:schemeClr val="tx1"/>
                      </a:solidFill>
                      <a:prstDash val="solid"/>
                      <a:round/>
                      <a:headEnd type="none" w="med" len="med"/>
                      <a:tailEnd type="none" w="med" len="med"/>
                    </a:lnT>
                  </a:tcPr>
                </a:tc>
                <a:tc>
                  <a:txBody>
                    <a:bodyPr/>
                    <a:lstStyle/>
                    <a:p>
                      <a:endParaRPr lang="en-BE" dirty="0"/>
                    </a:p>
                  </a:txBody>
                  <a:tcPr>
                    <a:lnT w="12700" cap="flat" cmpd="sng" algn="ctr">
                      <a:solidFill>
                        <a:schemeClr val="tx1"/>
                      </a:solidFill>
                      <a:prstDash val="solid"/>
                      <a:round/>
                      <a:headEnd type="none" w="med" len="med"/>
                      <a:tailEnd type="none" w="med" len="med"/>
                    </a:lnT>
                  </a:tcPr>
                </a:tc>
                <a:tc>
                  <a:txBody>
                    <a:bodyPr/>
                    <a:lstStyle/>
                    <a:p>
                      <a:endParaRPr lang="en-BE"/>
                    </a:p>
                  </a:txBody>
                  <a:tcPr>
                    <a:lnT w="12700" cap="flat" cmpd="sng" algn="ctr">
                      <a:solidFill>
                        <a:schemeClr val="tx1"/>
                      </a:solidFill>
                      <a:prstDash val="solid"/>
                      <a:round/>
                      <a:headEnd type="none" w="med" len="med"/>
                      <a:tailEnd type="none" w="med" len="med"/>
                    </a:lnT>
                  </a:tcPr>
                </a:tc>
                <a:tc>
                  <a:txBody>
                    <a:bodyPr/>
                    <a:lstStyle/>
                    <a:p>
                      <a:endParaRPr lang="en-BE"/>
                    </a:p>
                  </a:txBody>
                  <a:tcPr>
                    <a:lnT w="12700" cap="flat" cmpd="sng" algn="ctr">
                      <a:solidFill>
                        <a:schemeClr val="tx1"/>
                      </a:solidFill>
                      <a:prstDash val="solid"/>
                      <a:round/>
                      <a:headEnd type="none" w="med" len="med"/>
                      <a:tailEnd type="none" w="med" len="med"/>
                    </a:lnT>
                  </a:tcPr>
                </a:tc>
                <a:tc>
                  <a:txBody>
                    <a:bodyPr/>
                    <a:lstStyle/>
                    <a:p>
                      <a:endParaRPr lang="en-BE"/>
                    </a:p>
                  </a:txBody>
                  <a:tcPr>
                    <a:lnT w="12700" cap="flat" cmpd="sng" algn="ctr">
                      <a:solidFill>
                        <a:schemeClr val="tx1"/>
                      </a:solidFill>
                      <a:prstDash val="solid"/>
                      <a:round/>
                      <a:headEnd type="none" w="med" len="med"/>
                      <a:tailEnd type="none" w="med" len="med"/>
                    </a:lnT>
                  </a:tcPr>
                </a:tc>
                <a:tc>
                  <a:txBody>
                    <a:bodyPr/>
                    <a:lstStyle/>
                    <a:p>
                      <a:endParaRPr lang="en-BE" dirty="0"/>
                    </a:p>
                  </a:txBody>
                  <a:tcPr>
                    <a:lnT w="12700" cap="flat" cmpd="sng" algn="ctr">
                      <a:solidFill>
                        <a:schemeClr val="tx1"/>
                      </a:solidFill>
                      <a:prstDash val="solid"/>
                      <a:round/>
                      <a:headEnd type="none" w="med" len="med"/>
                      <a:tailEnd type="none" w="med" len="med"/>
                    </a:lnT>
                  </a:tcPr>
                </a:tc>
                <a:tc gridSpan="2">
                  <a:txBody>
                    <a:bodyPr/>
                    <a:lstStyle/>
                    <a:p>
                      <a:endParaRPr lang="en-BE"/>
                    </a:p>
                  </a:txBody>
                  <a:tcPr>
                    <a:lnT w="12700" cap="flat" cmpd="sng" algn="ctr">
                      <a:solidFill>
                        <a:schemeClr val="tx1"/>
                      </a:solidFill>
                      <a:prstDash val="solid"/>
                      <a:round/>
                      <a:headEnd type="none" w="med" len="med"/>
                      <a:tailEnd type="none" w="med" len="med"/>
                    </a:lnT>
                  </a:tcPr>
                </a:tc>
                <a:tc hMerge="1">
                  <a:txBody>
                    <a:bodyPr/>
                    <a:lstStyle/>
                    <a:p>
                      <a:endParaRPr lang="en-BE"/>
                    </a:p>
                  </a:txBody>
                  <a:tcPr/>
                </a:tc>
                <a:extLst>
                  <a:ext uri="{0D108BD9-81ED-4DB2-BD59-A6C34878D82A}">
                    <a16:rowId xmlns:a16="http://schemas.microsoft.com/office/drawing/2014/main" val="3116751939"/>
                  </a:ext>
                </a:extLst>
              </a:tr>
              <a:tr h="370840">
                <a:tc>
                  <a:txBody>
                    <a:bodyPr/>
                    <a:lstStyle/>
                    <a:p>
                      <a:r>
                        <a:rPr lang="en-US" dirty="0"/>
                        <a:t>Cooking onions</a:t>
                      </a:r>
                      <a:endParaRPr lang="en-BE" dirty="0"/>
                    </a:p>
                  </a:txBody>
                  <a:tcPr>
                    <a:lnR w="12700" cap="flat" cmpd="sng" algn="ctr">
                      <a:solidFill>
                        <a:schemeClr val="tx1"/>
                      </a:solidFill>
                      <a:prstDash val="solid"/>
                      <a:round/>
                      <a:headEnd type="none" w="med" len="med"/>
                      <a:tailEnd type="none" w="med" len="med"/>
                    </a:lnR>
                  </a:tcPr>
                </a:tc>
                <a:tc>
                  <a:txBody>
                    <a:bodyPr/>
                    <a:lstStyle/>
                    <a:p>
                      <a:endParaRPr lang="en-BE" dirty="0"/>
                    </a:p>
                  </a:txBody>
                  <a:tcPr>
                    <a:lnL w="12700" cap="flat" cmpd="sng" algn="ctr">
                      <a:solidFill>
                        <a:schemeClr val="tx1"/>
                      </a:solidFill>
                      <a:prstDash val="solid"/>
                      <a:round/>
                      <a:headEnd type="none" w="med" len="med"/>
                      <a:tailEnd type="none" w="med" len="med"/>
                    </a:lnL>
                  </a:tcPr>
                </a:tc>
                <a:tc>
                  <a:txBody>
                    <a:bodyPr/>
                    <a:lstStyle/>
                    <a:p>
                      <a:endParaRPr lang="en-BE" dirty="0"/>
                    </a:p>
                  </a:txBody>
                  <a:tcPr>
                    <a:solidFill>
                      <a:srgbClr val="FFFF00"/>
                    </a:solidFill>
                  </a:tcPr>
                </a:tc>
                <a:tc gridSpan="2">
                  <a:txBody>
                    <a:bodyPr/>
                    <a:lstStyle/>
                    <a:p>
                      <a:endParaRPr lang="en-BE" dirty="0"/>
                    </a:p>
                  </a:txBody>
                  <a:tcPr/>
                </a:tc>
                <a:tc hMerge="1">
                  <a:txBody>
                    <a:bodyPr/>
                    <a:lstStyle/>
                    <a:p>
                      <a:endParaRPr lang="en-BE"/>
                    </a:p>
                  </a:txBody>
                  <a:tcPr/>
                </a:tc>
                <a:tc>
                  <a:txBody>
                    <a:bodyPr/>
                    <a:lstStyle/>
                    <a:p>
                      <a:endParaRPr lang="en-BE" dirty="0"/>
                    </a:p>
                  </a:txBody>
                  <a:tcPr/>
                </a:tc>
                <a:tc>
                  <a:txBody>
                    <a:bodyPr/>
                    <a:lstStyle/>
                    <a:p>
                      <a:endParaRPr lang="en-BE" dirty="0"/>
                    </a:p>
                  </a:txBody>
                  <a:tcPr/>
                </a:tc>
                <a:tc>
                  <a:txBody>
                    <a:bodyPr/>
                    <a:lstStyle/>
                    <a:p>
                      <a:endParaRPr lang="en-BE" dirty="0"/>
                    </a:p>
                  </a:txBody>
                  <a:tcPr/>
                </a:tc>
                <a:tc>
                  <a:txBody>
                    <a:bodyPr/>
                    <a:lstStyle/>
                    <a:p>
                      <a:endParaRPr lang="en-BE"/>
                    </a:p>
                  </a:txBody>
                  <a:tcPr/>
                </a:tc>
                <a:tc>
                  <a:txBody>
                    <a:bodyPr/>
                    <a:lstStyle/>
                    <a:p>
                      <a:endParaRPr lang="en-BE" dirty="0"/>
                    </a:p>
                  </a:txBody>
                  <a:tcPr/>
                </a:tc>
                <a:tc>
                  <a:txBody>
                    <a:bodyPr/>
                    <a:lstStyle/>
                    <a:p>
                      <a:endParaRPr lang="en-BE" dirty="0"/>
                    </a:p>
                  </a:txBody>
                  <a:tcPr/>
                </a:tc>
                <a:tc>
                  <a:txBody>
                    <a:bodyPr/>
                    <a:lstStyle/>
                    <a:p>
                      <a:endParaRPr lang="en-BE" dirty="0"/>
                    </a:p>
                  </a:txBody>
                  <a:tcPr/>
                </a:tc>
                <a:tc>
                  <a:txBody>
                    <a:bodyPr/>
                    <a:lstStyle/>
                    <a:p>
                      <a:endParaRPr lang="en-BE" dirty="0"/>
                    </a:p>
                  </a:txBody>
                  <a:tcPr/>
                </a:tc>
                <a:tc gridSpan="2">
                  <a:txBody>
                    <a:bodyPr/>
                    <a:lstStyle/>
                    <a:p>
                      <a:endParaRPr lang="en-BE" dirty="0"/>
                    </a:p>
                  </a:txBody>
                  <a:tcPr/>
                </a:tc>
                <a:tc hMerge="1">
                  <a:txBody>
                    <a:bodyPr/>
                    <a:lstStyle/>
                    <a:p>
                      <a:endParaRPr lang="en-BE"/>
                    </a:p>
                  </a:txBody>
                  <a:tcPr/>
                </a:tc>
                <a:extLst>
                  <a:ext uri="{0D108BD9-81ED-4DB2-BD59-A6C34878D82A}">
                    <a16:rowId xmlns:a16="http://schemas.microsoft.com/office/drawing/2014/main" val="2203340338"/>
                  </a:ext>
                </a:extLst>
              </a:tr>
              <a:tr h="370840">
                <a:tc>
                  <a:txBody>
                    <a:bodyPr/>
                    <a:lstStyle/>
                    <a:p>
                      <a:r>
                        <a:rPr lang="en-US" dirty="0"/>
                        <a:t>Cutting meat</a:t>
                      </a:r>
                      <a:endParaRPr lang="en-BE" dirty="0"/>
                    </a:p>
                  </a:txBody>
                  <a:tcPr>
                    <a:lnR w="12700" cap="flat" cmpd="sng" algn="ctr">
                      <a:solidFill>
                        <a:schemeClr val="tx1"/>
                      </a:solidFill>
                      <a:prstDash val="solid"/>
                      <a:round/>
                      <a:headEnd type="none" w="med" len="med"/>
                      <a:tailEnd type="none" w="med" len="med"/>
                    </a:lnR>
                  </a:tcPr>
                </a:tc>
                <a:tc>
                  <a:txBody>
                    <a:bodyPr/>
                    <a:lstStyle/>
                    <a:p>
                      <a:endParaRPr lang="en-BE" dirty="0"/>
                    </a:p>
                  </a:txBody>
                  <a:tcPr>
                    <a:lnL w="12700" cap="flat" cmpd="sng" algn="ctr">
                      <a:solidFill>
                        <a:schemeClr val="tx1"/>
                      </a:solidFill>
                      <a:prstDash val="solid"/>
                      <a:round/>
                      <a:headEnd type="none" w="med" len="med"/>
                      <a:tailEnd type="none" w="med" len="med"/>
                    </a:lnL>
                    <a:solidFill>
                      <a:schemeClr val="bg1">
                        <a:lumMod val="65000"/>
                      </a:schemeClr>
                    </a:solidFill>
                  </a:tcPr>
                </a:tc>
                <a:tc>
                  <a:txBody>
                    <a:bodyPr/>
                    <a:lstStyle/>
                    <a:p>
                      <a:endParaRPr lang="en-BE" dirty="0"/>
                    </a:p>
                  </a:txBody>
                  <a:tcPr/>
                </a:tc>
                <a:tc gridSpan="2">
                  <a:txBody>
                    <a:bodyPr/>
                    <a:lstStyle/>
                    <a:p>
                      <a:endParaRPr lang="en-BE" dirty="0"/>
                    </a:p>
                  </a:txBody>
                  <a:tcPr/>
                </a:tc>
                <a:tc hMerge="1">
                  <a:txBody>
                    <a:bodyPr/>
                    <a:lstStyle/>
                    <a:p>
                      <a:endParaRPr lang="en-BE"/>
                    </a:p>
                  </a:txBody>
                  <a:tcPr/>
                </a:tc>
                <a:tc>
                  <a:txBody>
                    <a:bodyPr/>
                    <a:lstStyle/>
                    <a:p>
                      <a:endParaRPr lang="en-BE"/>
                    </a:p>
                  </a:txBody>
                  <a:tcPr/>
                </a:tc>
                <a:tc>
                  <a:txBody>
                    <a:bodyPr/>
                    <a:lstStyle/>
                    <a:p>
                      <a:endParaRPr lang="en-BE"/>
                    </a:p>
                  </a:txBody>
                  <a:tcPr/>
                </a:tc>
                <a:tc>
                  <a:txBody>
                    <a:bodyPr/>
                    <a:lstStyle/>
                    <a:p>
                      <a:endParaRPr lang="en-BE" dirty="0"/>
                    </a:p>
                  </a:txBody>
                  <a:tcPr/>
                </a:tc>
                <a:tc>
                  <a:txBody>
                    <a:bodyPr/>
                    <a:lstStyle/>
                    <a:p>
                      <a:endParaRPr lang="en-BE" dirty="0"/>
                    </a:p>
                  </a:txBody>
                  <a:tcPr/>
                </a:tc>
                <a:tc>
                  <a:txBody>
                    <a:bodyPr/>
                    <a:lstStyle/>
                    <a:p>
                      <a:endParaRPr lang="en-BE" dirty="0"/>
                    </a:p>
                  </a:txBody>
                  <a:tcPr/>
                </a:tc>
                <a:tc>
                  <a:txBody>
                    <a:bodyPr/>
                    <a:lstStyle/>
                    <a:p>
                      <a:endParaRPr lang="en-BE" dirty="0"/>
                    </a:p>
                  </a:txBody>
                  <a:tcPr/>
                </a:tc>
                <a:tc>
                  <a:txBody>
                    <a:bodyPr/>
                    <a:lstStyle/>
                    <a:p>
                      <a:endParaRPr lang="en-BE" dirty="0"/>
                    </a:p>
                  </a:txBody>
                  <a:tcPr/>
                </a:tc>
                <a:tc>
                  <a:txBody>
                    <a:bodyPr/>
                    <a:lstStyle/>
                    <a:p>
                      <a:endParaRPr lang="en-BE" dirty="0"/>
                    </a:p>
                  </a:txBody>
                  <a:tcPr/>
                </a:tc>
                <a:tc gridSpan="2">
                  <a:txBody>
                    <a:bodyPr/>
                    <a:lstStyle/>
                    <a:p>
                      <a:endParaRPr lang="en-BE" dirty="0"/>
                    </a:p>
                  </a:txBody>
                  <a:tcPr/>
                </a:tc>
                <a:tc hMerge="1">
                  <a:txBody>
                    <a:bodyPr/>
                    <a:lstStyle/>
                    <a:p>
                      <a:endParaRPr lang="en-BE"/>
                    </a:p>
                  </a:txBody>
                  <a:tcPr/>
                </a:tc>
                <a:extLst>
                  <a:ext uri="{0D108BD9-81ED-4DB2-BD59-A6C34878D82A}">
                    <a16:rowId xmlns:a16="http://schemas.microsoft.com/office/drawing/2014/main" val="398242806"/>
                  </a:ext>
                </a:extLst>
              </a:tr>
              <a:tr h="370840">
                <a:tc>
                  <a:txBody>
                    <a:bodyPr/>
                    <a:lstStyle/>
                    <a:p>
                      <a:r>
                        <a:rPr lang="en-US" dirty="0"/>
                        <a:t>Herbs</a:t>
                      </a:r>
                      <a:endParaRPr lang="en-BE" dirty="0"/>
                    </a:p>
                  </a:txBody>
                  <a:tcPr>
                    <a:lnR w="12700" cap="flat" cmpd="sng" algn="ctr">
                      <a:solidFill>
                        <a:schemeClr val="tx1"/>
                      </a:solidFill>
                      <a:prstDash val="solid"/>
                      <a:round/>
                      <a:headEnd type="none" w="med" len="med"/>
                      <a:tailEnd type="none" w="med" len="med"/>
                    </a:lnR>
                  </a:tcPr>
                </a:tc>
                <a:tc>
                  <a:txBody>
                    <a:bodyPr/>
                    <a:lstStyle/>
                    <a:p>
                      <a:endParaRPr lang="en-BE" dirty="0"/>
                    </a:p>
                  </a:txBody>
                  <a:tcPr>
                    <a:lnL w="12700" cap="flat" cmpd="sng" algn="ctr">
                      <a:solidFill>
                        <a:schemeClr val="tx1"/>
                      </a:solidFill>
                      <a:prstDash val="solid"/>
                      <a:round/>
                      <a:headEnd type="none" w="med" len="med"/>
                      <a:tailEnd type="none" w="med" len="med"/>
                    </a:lnL>
                  </a:tcPr>
                </a:tc>
                <a:tc>
                  <a:txBody>
                    <a:bodyPr/>
                    <a:lstStyle/>
                    <a:p>
                      <a:endParaRPr lang="en-BE" dirty="0"/>
                    </a:p>
                  </a:txBody>
                  <a:tcPr>
                    <a:solidFill>
                      <a:schemeClr val="bg1">
                        <a:lumMod val="65000"/>
                      </a:schemeClr>
                    </a:solidFill>
                  </a:tcPr>
                </a:tc>
                <a:tc>
                  <a:txBody>
                    <a:bodyPr/>
                    <a:lstStyle/>
                    <a:p>
                      <a:endParaRPr lang="en-BE" dirty="0"/>
                    </a:p>
                  </a:txBody>
                  <a:tcPr>
                    <a:solidFill>
                      <a:schemeClr val="bg1">
                        <a:lumMod val="65000"/>
                      </a:schemeClr>
                    </a:solidFill>
                  </a:tcPr>
                </a:tc>
                <a:tc>
                  <a:txBody>
                    <a:bodyPr/>
                    <a:lstStyle/>
                    <a:p>
                      <a:endParaRPr lang="en-BE" dirty="0"/>
                    </a:p>
                  </a:txBody>
                  <a:tcPr/>
                </a:tc>
                <a:tc>
                  <a:txBody>
                    <a:bodyPr/>
                    <a:lstStyle/>
                    <a:p>
                      <a:endParaRPr lang="en-BE"/>
                    </a:p>
                  </a:txBody>
                  <a:tcPr/>
                </a:tc>
                <a:tc>
                  <a:txBody>
                    <a:bodyPr/>
                    <a:lstStyle/>
                    <a:p>
                      <a:endParaRPr lang="en-BE" dirty="0"/>
                    </a:p>
                  </a:txBody>
                  <a:tcPr/>
                </a:tc>
                <a:tc>
                  <a:txBody>
                    <a:bodyPr/>
                    <a:lstStyle/>
                    <a:p>
                      <a:endParaRPr lang="en-BE"/>
                    </a:p>
                  </a:txBody>
                  <a:tcPr/>
                </a:tc>
                <a:tc>
                  <a:txBody>
                    <a:bodyPr/>
                    <a:lstStyle/>
                    <a:p>
                      <a:endParaRPr lang="en-BE" dirty="0"/>
                    </a:p>
                  </a:txBody>
                  <a:tcPr/>
                </a:tc>
                <a:tc>
                  <a:txBody>
                    <a:bodyPr/>
                    <a:lstStyle/>
                    <a:p>
                      <a:endParaRPr lang="en-BE" dirty="0"/>
                    </a:p>
                  </a:txBody>
                  <a:tcPr/>
                </a:tc>
                <a:tc>
                  <a:txBody>
                    <a:bodyPr/>
                    <a:lstStyle/>
                    <a:p>
                      <a:endParaRPr lang="en-BE" dirty="0"/>
                    </a:p>
                  </a:txBody>
                  <a:tcPr/>
                </a:tc>
                <a:tc>
                  <a:txBody>
                    <a:bodyPr/>
                    <a:lstStyle/>
                    <a:p>
                      <a:endParaRPr lang="en-BE" dirty="0"/>
                    </a:p>
                  </a:txBody>
                  <a:tcPr/>
                </a:tc>
                <a:tc>
                  <a:txBody>
                    <a:bodyPr/>
                    <a:lstStyle/>
                    <a:p>
                      <a:endParaRPr lang="en-BE" dirty="0"/>
                    </a:p>
                  </a:txBody>
                  <a:tcPr/>
                </a:tc>
                <a:tc gridSpan="2">
                  <a:txBody>
                    <a:bodyPr/>
                    <a:lstStyle/>
                    <a:p>
                      <a:endParaRPr lang="en-BE" dirty="0"/>
                    </a:p>
                  </a:txBody>
                  <a:tcPr/>
                </a:tc>
                <a:tc hMerge="1">
                  <a:txBody>
                    <a:bodyPr/>
                    <a:lstStyle/>
                    <a:p>
                      <a:endParaRPr lang="en-BE"/>
                    </a:p>
                  </a:txBody>
                  <a:tcPr/>
                </a:tc>
                <a:extLst>
                  <a:ext uri="{0D108BD9-81ED-4DB2-BD59-A6C34878D82A}">
                    <a16:rowId xmlns:a16="http://schemas.microsoft.com/office/drawing/2014/main" val="923393401"/>
                  </a:ext>
                </a:extLst>
              </a:tr>
              <a:tr h="370840">
                <a:tc>
                  <a:txBody>
                    <a:bodyPr/>
                    <a:lstStyle/>
                    <a:p>
                      <a:r>
                        <a:rPr lang="en-US" dirty="0"/>
                        <a:t>Searing</a:t>
                      </a:r>
                      <a:endParaRPr lang="en-BE" dirty="0"/>
                    </a:p>
                  </a:txBody>
                  <a:tcPr>
                    <a:lnR w="12700" cap="flat" cmpd="sng" algn="ctr">
                      <a:solidFill>
                        <a:schemeClr val="tx1"/>
                      </a:solidFill>
                      <a:prstDash val="solid"/>
                      <a:round/>
                      <a:headEnd type="none" w="med" len="med"/>
                      <a:tailEnd type="none" w="med" len="med"/>
                    </a:lnR>
                  </a:tcPr>
                </a:tc>
                <a:tc>
                  <a:txBody>
                    <a:bodyPr/>
                    <a:lstStyle/>
                    <a:p>
                      <a:endParaRPr lang="en-BE" dirty="0"/>
                    </a:p>
                  </a:txBody>
                  <a:tcPr>
                    <a:lnL w="12700" cap="flat" cmpd="sng" algn="ctr">
                      <a:solidFill>
                        <a:schemeClr val="tx1"/>
                      </a:solidFill>
                      <a:prstDash val="solid"/>
                      <a:round/>
                      <a:headEnd type="none" w="med" len="med"/>
                      <a:tailEnd type="none" w="med" len="med"/>
                    </a:lnL>
                  </a:tcPr>
                </a:tc>
                <a:tc>
                  <a:txBody>
                    <a:bodyPr/>
                    <a:lstStyle/>
                    <a:p>
                      <a:endParaRPr lang="en-BE" dirty="0"/>
                    </a:p>
                  </a:txBody>
                  <a:tcPr/>
                </a:tc>
                <a:tc>
                  <a:txBody>
                    <a:bodyPr/>
                    <a:lstStyle/>
                    <a:p>
                      <a:endParaRPr lang="en-BE" dirty="0"/>
                    </a:p>
                  </a:txBody>
                  <a:tcPr>
                    <a:solidFill>
                      <a:srgbClr val="FFFF00"/>
                    </a:solidFill>
                  </a:tcPr>
                </a:tc>
                <a:tc>
                  <a:txBody>
                    <a:bodyPr/>
                    <a:lstStyle/>
                    <a:p>
                      <a:endParaRPr lang="en-BE" dirty="0"/>
                    </a:p>
                  </a:txBody>
                  <a:tcPr/>
                </a:tc>
                <a:tc>
                  <a:txBody>
                    <a:bodyPr/>
                    <a:lstStyle/>
                    <a:p>
                      <a:endParaRPr lang="en-BE"/>
                    </a:p>
                  </a:txBody>
                  <a:tcPr/>
                </a:tc>
                <a:tc>
                  <a:txBody>
                    <a:bodyPr/>
                    <a:lstStyle/>
                    <a:p>
                      <a:endParaRPr lang="en-BE"/>
                    </a:p>
                  </a:txBody>
                  <a:tcPr/>
                </a:tc>
                <a:tc>
                  <a:txBody>
                    <a:bodyPr/>
                    <a:lstStyle/>
                    <a:p>
                      <a:endParaRPr lang="en-BE" dirty="0"/>
                    </a:p>
                  </a:txBody>
                  <a:tcPr/>
                </a:tc>
                <a:tc>
                  <a:txBody>
                    <a:bodyPr/>
                    <a:lstStyle/>
                    <a:p>
                      <a:endParaRPr lang="en-BE" dirty="0"/>
                    </a:p>
                  </a:txBody>
                  <a:tcPr/>
                </a:tc>
                <a:tc>
                  <a:txBody>
                    <a:bodyPr/>
                    <a:lstStyle/>
                    <a:p>
                      <a:endParaRPr lang="en-BE" dirty="0"/>
                    </a:p>
                  </a:txBody>
                  <a:tcPr/>
                </a:tc>
                <a:tc>
                  <a:txBody>
                    <a:bodyPr/>
                    <a:lstStyle/>
                    <a:p>
                      <a:endParaRPr lang="en-BE" dirty="0"/>
                    </a:p>
                  </a:txBody>
                  <a:tcPr/>
                </a:tc>
                <a:tc>
                  <a:txBody>
                    <a:bodyPr/>
                    <a:lstStyle/>
                    <a:p>
                      <a:endParaRPr lang="en-BE" dirty="0"/>
                    </a:p>
                  </a:txBody>
                  <a:tcPr/>
                </a:tc>
                <a:tc>
                  <a:txBody>
                    <a:bodyPr/>
                    <a:lstStyle/>
                    <a:p>
                      <a:endParaRPr lang="en-BE" dirty="0"/>
                    </a:p>
                  </a:txBody>
                  <a:tcPr/>
                </a:tc>
                <a:tc gridSpan="2">
                  <a:txBody>
                    <a:bodyPr/>
                    <a:lstStyle/>
                    <a:p>
                      <a:endParaRPr lang="en-BE" dirty="0"/>
                    </a:p>
                  </a:txBody>
                  <a:tcPr/>
                </a:tc>
                <a:tc hMerge="1">
                  <a:txBody>
                    <a:bodyPr/>
                    <a:lstStyle/>
                    <a:p>
                      <a:endParaRPr lang="en-BE"/>
                    </a:p>
                  </a:txBody>
                  <a:tcPr/>
                </a:tc>
                <a:extLst>
                  <a:ext uri="{0D108BD9-81ED-4DB2-BD59-A6C34878D82A}">
                    <a16:rowId xmlns:a16="http://schemas.microsoft.com/office/drawing/2014/main" val="3679495083"/>
                  </a:ext>
                </a:extLst>
              </a:tr>
              <a:tr h="370840">
                <a:tc>
                  <a:txBody>
                    <a:bodyPr/>
                    <a:lstStyle/>
                    <a:p>
                      <a:r>
                        <a:rPr lang="en-US" dirty="0"/>
                        <a:t>Stewing</a:t>
                      </a:r>
                      <a:endParaRPr lang="en-BE" dirty="0"/>
                    </a:p>
                  </a:txBody>
                  <a:tcPr>
                    <a:lnR w="12700" cap="flat" cmpd="sng" algn="ctr">
                      <a:solidFill>
                        <a:schemeClr val="tx1"/>
                      </a:solidFill>
                      <a:prstDash val="solid"/>
                      <a:round/>
                      <a:headEnd type="none" w="med" len="med"/>
                      <a:tailEnd type="none" w="med" len="med"/>
                    </a:lnR>
                  </a:tcPr>
                </a:tc>
                <a:tc>
                  <a:txBody>
                    <a:bodyPr/>
                    <a:lstStyle/>
                    <a:p>
                      <a:endParaRPr lang="en-BE" dirty="0"/>
                    </a:p>
                  </a:txBody>
                  <a:tcPr>
                    <a:lnL w="12700" cap="flat" cmpd="sng" algn="ctr">
                      <a:solidFill>
                        <a:schemeClr val="tx1"/>
                      </a:solidFill>
                      <a:prstDash val="solid"/>
                      <a:round/>
                      <a:headEnd type="none" w="med" len="med"/>
                      <a:tailEnd type="none" w="med" len="med"/>
                    </a:lnL>
                  </a:tcPr>
                </a:tc>
                <a:tc>
                  <a:txBody>
                    <a:bodyPr/>
                    <a:lstStyle/>
                    <a:p>
                      <a:endParaRPr lang="en-BE"/>
                    </a:p>
                  </a:txBody>
                  <a:tcPr/>
                </a:tc>
                <a:tc>
                  <a:txBody>
                    <a:bodyPr/>
                    <a:lstStyle/>
                    <a:p>
                      <a:endParaRPr lang="en-BE" dirty="0"/>
                    </a:p>
                  </a:txBody>
                  <a:tcPr/>
                </a:tc>
                <a:tc>
                  <a:txBody>
                    <a:bodyPr/>
                    <a:lstStyle/>
                    <a:p>
                      <a:endParaRPr lang="en-BE" dirty="0"/>
                    </a:p>
                  </a:txBody>
                  <a:tcPr>
                    <a:solidFill>
                      <a:srgbClr val="FFFF00"/>
                    </a:solidFill>
                  </a:tcPr>
                </a:tc>
                <a:tc>
                  <a:txBody>
                    <a:bodyPr/>
                    <a:lstStyle/>
                    <a:p>
                      <a:endParaRPr lang="en-BE" dirty="0"/>
                    </a:p>
                  </a:txBody>
                  <a:tcPr>
                    <a:solidFill>
                      <a:srgbClr val="FFFF00"/>
                    </a:solidFill>
                  </a:tcPr>
                </a:tc>
                <a:tc>
                  <a:txBody>
                    <a:bodyPr/>
                    <a:lstStyle/>
                    <a:p>
                      <a:endParaRPr lang="en-BE" dirty="0"/>
                    </a:p>
                  </a:txBody>
                  <a:tcPr>
                    <a:solidFill>
                      <a:srgbClr val="FFFF00"/>
                    </a:solidFill>
                  </a:tcPr>
                </a:tc>
                <a:tc>
                  <a:txBody>
                    <a:bodyPr/>
                    <a:lstStyle/>
                    <a:p>
                      <a:endParaRPr lang="en-BE" dirty="0"/>
                    </a:p>
                  </a:txBody>
                  <a:tcPr>
                    <a:solidFill>
                      <a:srgbClr val="FFFF00"/>
                    </a:solidFill>
                  </a:tcPr>
                </a:tc>
                <a:tc>
                  <a:txBody>
                    <a:bodyPr/>
                    <a:lstStyle/>
                    <a:p>
                      <a:endParaRPr lang="en-BE" dirty="0"/>
                    </a:p>
                  </a:txBody>
                  <a:tcPr>
                    <a:solidFill>
                      <a:srgbClr val="FFFF00"/>
                    </a:solidFill>
                  </a:tcPr>
                </a:tc>
                <a:tc>
                  <a:txBody>
                    <a:bodyPr/>
                    <a:lstStyle/>
                    <a:p>
                      <a:endParaRPr lang="en-BE" dirty="0"/>
                    </a:p>
                  </a:txBody>
                  <a:tcPr>
                    <a:solidFill>
                      <a:srgbClr val="FFFF00"/>
                    </a:solidFill>
                  </a:tcPr>
                </a:tc>
                <a:tc>
                  <a:txBody>
                    <a:bodyPr/>
                    <a:lstStyle/>
                    <a:p>
                      <a:endParaRPr lang="en-BE" dirty="0"/>
                    </a:p>
                  </a:txBody>
                  <a:tcPr>
                    <a:solidFill>
                      <a:srgbClr val="FFFF00"/>
                    </a:solidFill>
                  </a:tcPr>
                </a:tc>
                <a:tc>
                  <a:txBody>
                    <a:bodyPr/>
                    <a:lstStyle/>
                    <a:p>
                      <a:endParaRPr lang="en-BE" dirty="0"/>
                    </a:p>
                  </a:txBody>
                  <a:tcPr>
                    <a:solidFill>
                      <a:srgbClr val="FFFF00"/>
                    </a:solidFill>
                  </a:tcPr>
                </a:tc>
                <a:tc>
                  <a:txBody>
                    <a:bodyPr/>
                    <a:lstStyle/>
                    <a:p>
                      <a:endParaRPr lang="en-BE" dirty="0"/>
                    </a:p>
                  </a:txBody>
                  <a:tcPr>
                    <a:solidFill>
                      <a:srgbClr val="FFFF00"/>
                    </a:solidFill>
                  </a:tcPr>
                </a:tc>
                <a:tc>
                  <a:txBody>
                    <a:bodyPr/>
                    <a:lstStyle/>
                    <a:p>
                      <a:endParaRPr lang="en-BE" dirty="0"/>
                    </a:p>
                  </a:txBody>
                  <a:tcPr>
                    <a:solidFill>
                      <a:srgbClr val="FFFF00"/>
                    </a:solidFill>
                  </a:tcPr>
                </a:tc>
                <a:tc>
                  <a:txBody>
                    <a:bodyPr/>
                    <a:lstStyle/>
                    <a:p>
                      <a:endParaRPr lang="en-BE" dirty="0"/>
                    </a:p>
                  </a:txBody>
                  <a:tcPr/>
                </a:tc>
                <a:extLst>
                  <a:ext uri="{0D108BD9-81ED-4DB2-BD59-A6C34878D82A}">
                    <a16:rowId xmlns:a16="http://schemas.microsoft.com/office/drawing/2014/main" val="1889747569"/>
                  </a:ext>
                </a:extLst>
              </a:tr>
              <a:tr h="370840">
                <a:tc>
                  <a:txBody>
                    <a:bodyPr/>
                    <a:lstStyle/>
                    <a:p>
                      <a:r>
                        <a:rPr lang="en-US" dirty="0"/>
                        <a:t>Tasting?</a:t>
                      </a:r>
                      <a:endParaRPr lang="en-BE" dirty="0"/>
                    </a:p>
                  </a:txBody>
                  <a:tcPr>
                    <a:lnR w="12700" cap="flat" cmpd="sng" algn="ctr">
                      <a:solidFill>
                        <a:schemeClr val="tx1"/>
                      </a:solidFill>
                      <a:prstDash val="solid"/>
                      <a:round/>
                      <a:headEnd type="none" w="med" len="med"/>
                      <a:tailEnd type="none" w="med" len="med"/>
                    </a:lnR>
                  </a:tcPr>
                </a:tc>
                <a:tc>
                  <a:txBody>
                    <a:bodyPr/>
                    <a:lstStyle/>
                    <a:p>
                      <a:endParaRPr lang="en-BE" dirty="0"/>
                    </a:p>
                  </a:txBody>
                  <a:tcPr>
                    <a:lnL w="12700" cap="flat" cmpd="sng" algn="ctr">
                      <a:solidFill>
                        <a:schemeClr val="tx1"/>
                      </a:solidFill>
                      <a:prstDash val="solid"/>
                      <a:round/>
                      <a:headEnd type="none" w="med" len="med"/>
                      <a:tailEnd type="none" w="med" len="med"/>
                    </a:lnL>
                  </a:tcPr>
                </a:tc>
                <a:tc>
                  <a:txBody>
                    <a:bodyPr/>
                    <a:lstStyle/>
                    <a:p>
                      <a:endParaRPr lang="en-BE"/>
                    </a:p>
                  </a:txBody>
                  <a:tcPr/>
                </a:tc>
                <a:tc gridSpan="2">
                  <a:txBody>
                    <a:bodyPr/>
                    <a:lstStyle/>
                    <a:p>
                      <a:endParaRPr lang="en-BE"/>
                    </a:p>
                  </a:txBody>
                  <a:tcPr/>
                </a:tc>
                <a:tc hMerge="1">
                  <a:txBody>
                    <a:bodyPr/>
                    <a:lstStyle/>
                    <a:p>
                      <a:endParaRPr lang="en-BE"/>
                    </a:p>
                  </a:txBody>
                  <a:tcPr/>
                </a:tc>
                <a:tc>
                  <a:txBody>
                    <a:bodyPr/>
                    <a:lstStyle/>
                    <a:p>
                      <a:endParaRPr lang="en-BE" dirty="0"/>
                    </a:p>
                  </a:txBody>
                  <a:tcPr/>
                </a:tc>
                <a:tc>
                  <a:txBody>
                    <a:bodyPr/>
                    <a:lstStyle/>
                    <a:p>
                      <a:endParaRPr lang="en-BE"/>
                    </a:p>
                  </a:txBody>
                  <a:tcPr/>
                </a:tc>
                <a:tc>
                  <a:txBody>
                    <a:bodyPr/>
                    <a:lstStyle/>
                    <a:p>
                      <a:endParaRPr lang="en-BE" dirty="0"/>
                    </a:p>
                  </a:txBody>
                  <a:tcPr/>
                </a:tc>
                <a:tc>
                  <a:txBody>
                    <a:bodyPr/>
                    <a:lstStyle/>
                    <a:p>
                      <a:endParaRPr lang="en-BE" dirty="0"/>
                    </a:p>
                  </a:txBody>
                  <a:tcPr/>
                </a:tc>
                <a:tc>
                  <a:txBody>
                    <a:bodyPr/>
                    <a:lstStyle/>
                    <a:p>
                      <a:endParaRPr lang="en-BE" dirty="0"/>
                    </a:p>
                  </a:txBody>
                  <a:tcPr/>
                </a:tc>
                <a:tc>
                  <a:txBody>
                    <a:bodyPr/>
                    <a:lstStyle/>
                    <a:p>
                      <a:endParaRPr lang="en-BE" dirty="0"/>
                    </a:p>
                  </a:txBody>
                  <a:tcPr/>
                </a:tc>
                <a:tc>
                  <a:txBody>
                    <a:bodyPr/>
                    <a:lstStyle/>
                    <a:p>
                      <a:endParaRPr lang="en-BE" dirty="0"/>
                    </a:p>
                  </a:txBody>
                  <a:tcPr/>
                </a:tc>
                <a:tc>
                  <a:txBody>
                    <a:bodyPr/>
                    <a:lstStyle/>
                    <a:p>
                      <a:endParaRPr lang="en-BE" dirty="0"/>
                    </a:p>
                  </a:txBody>
                  <a:tcPr/>
                </a:tc>
                <a:tc gridSpan="2">
                  <a:txBody>
                    <a:bodyPr/>
                    <a:lstStyle/>
                    <a:p>
                      <a:endParaRPr lang="en-BE" dirty="0"/>
                    </a:p>
                  </a:txBody>
                  <a:tcPr/>
                </a:tc>
                <a:tc hMerge="1">
                  <a:txBody>
                    <a:bodyPr/>
                    <a:lstStyle/>
                    <a:p>
                      <a:endParaRPr lang="en-BE"/>
                    </a:p>
                  </a:txBody>
                  <a:tcPr/>
                </a:tc>
                <a:extLst>
                  <a:ext uri="{0D108BD9-81ED-4DB2-BD59-A6C34878D82A}">
                    <a16:rowId xmlns:a16="http://schemas.microsoft.com/office/drawing/2014/main" val="41861061"/>
                  </a:ext>
                </a:extLst>
              </a:tr>
            </a:tbl>
          </a:graphicData>
        </a:graphic>
      </p:graphicFrame>
      <p:pic>
        <p:nvPicPr>
          <p:cNvPr id="17" name="Graphic 16" descr="Chef Hat outline">
            <a:extLst>
              <a:ext uri="{FF2B5EF4-FFF2-40B4-BE49-F238E27FC236}">
                <a16:creationId xmlns:a16="http://schemas.microsoft.com/office/drawing/2014/main" id="{B9164BA1-071D-BA47-E47A-EB9068D454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5333" y="3355381"/>
            <a:ext cx="601366" cy="601366"/>
          </a:xfrm>
          <a:prstGeom prst="rect">
            <a:avLst/>
          </a:prstGeom>
        </p:spPr>
      </p:pic>
      <p:pic>
        <p:nvPicPr>
          <p:cNvPr id="20" name="Graphic 19" descr="Chef Hat with solid fill">
            <a:extLst>
              <a:ext uri="{FF2B5EF4-FFF2-40B4-BE49-F238E27FC236}">
                <a16:creationId xmlns:a16="http://schemas.microsoft.com/office/drawing/2014/main" id="{B8462C12-DE79-B66D-3F45-A4ED08E279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81774" y="3932463"/>
            <a:ext cx="601366" cy="601366"/>
          </a:xfrm>
          <a:prstGeom prst="rect">
            <a:avLst/>
          </a:prstGeom>
        </p:spPr>
      </p:pic>
      <p:pic>
        <p:nvPicPr>
          <p:cNvPr id="22" name="Graphic 21" descr="Chef Hat with solid fill">
            <a:extLst>
              <a:ext uri="{FF2B5EF4-FFF2-40B4-BE49-F238E27FC236}">
                <a16:creationId xmlns:a16="http://schemas.microsoft.com/office/drawing/2014/main" id="{054D0F91-9812-7EE1-F0AF-2F9E32BA3D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3228" y="4378895"/>
            <a:ext cx="601366" cy="601366"/>
          </a:xfrm>
          <a:prstGeom prst="rect">
            <a:avLst/>
          </a:prstGeom>
        </p:spPr>
      </p:pic>
      <p:pic>
        <p:nvPicPr>
          <p:cNvPr id="28" name="Graphic 27" descr="Chef Hat with solid fill">
            <a:extLst>
              <a:ext uri="{FF2B5EF4-FFF2-40B4-BE49-F238E27FC236}">
                <a16:creationId xmlns:a16="http://schemas.microsoft.com/office/drawing/2014/main" id="{AC897E67-A4A7-66F5-53F2-035DEE2223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3878" y="5297225"/>
            <a:ext cx="601366" cy="601366"/>
          </a:xfrm>
          <a:prstGeom prst="rect">
            <a:avLst/>
          </a:prstGeom>
        </p:spPr>
      </p:pic>
      <p:pic>
        <p:nvPicPr>
          <p:cNvPr id="29" name="Graphic 28" descr="Chef Hat outline">
            <a:extLst>
              <a:ext uri="{FF2B5EF4-FFF2-40B4-BE49-F238E27FC236}">
                <a16:creationId xmlns:a16="http://schemas.microsoft.com/office/drawing/2014/main" id="{00E487E4-2CA9-AB4B-2443-5ADED0B6C6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9328" y="4808282"/>
            <a:ext cx="601366" cy="601366"/>
          </a:xfrm>
          <a:prstGeom prst="rect">
            <a:avLst/>
          </a:prstGeom>
        </p:spPr>
      </p:pic>
      <p:pic>
        <p:nvPicPr>
          <p:cNvPr id="30" name="Graphic 29" descr="Chef Hat with solid fill">
            <a:extLst>
              <a:ext uri="{FF2B5EF4-FFF2-40B4-BE49-F238E27FC236}">
                <a16:creationId xmlns:a16="http://schemas.microsoft.com/office/drawing/2014/main" id="{312209EC-9650-A277-D1C8-735FD2C4E2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28088" y="5783856"/>
            <a:ext cx="601366" cy="601366"/>
          </a:xfrm>
          <a:prstGeom prst="rect">
            <a:avLst/>
          </a:prstGeom>
        </p:spPr>
      </p:pic>
      <p:sp>
        <p:nvSpPr>
          <p:cNvPr id="31" name="Diamond 30">
            <a:extLst>
              <a:ext uri="{FF2B5EF4-FFF2-40B4-BE49-F238E27FC236}">
                <a16:creationId xmlns:a16="http://schemas.microsoft.com/office/drawing/2014/main" id="{31019187-9012-03F1-8B9E-EBFBA9143CE5}"/>
              </a:ext>
            </a:extLst>
          </p:cNvPr>
          <p:cNvSpPr/>
          <p:nvPr/>
        </p:nvSpPr>
        <p:spPr>
          <a:xfrm>
            <a:off x="12982102" y="6605333"/>
            <a:ext cx="215331" cy="213900"/>
          </a:xfrm>
          <a:prstGeom prst="diamond">
            <a:avLst/>
          </a:prstGeom>
          <a:solidFill>
            <a:srgbClr val="FFC0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i="1" dirty="0">
              <a:solidFill>
                <a:schemeClr val="tx1"/>
              </a:solidFill>
            </a:endParaRPr>
          </a:p>
        </p:txBody>
      </p:sp>
      <p:sp>
        <p:nvSpPr>
          <p:cNvPr id="32" name="Diamond 31">
            <a:extLst>
              <a:ext uri="{FF2B5EF4-FFF2-40B4-BE49-F238E27FC236}">
                <a16:creationId xmlns:a16="http://schemas.microsoft.com/office/drawing/2014/main" id="{08479A79-4647-355D-4821-4E6A43667316}"/>
              </a:ext>
            </a:extLst>
          </p:cNvPr>
          <p:cNvSpPr/>
          <p:nvPr/>
        </p:nvSpPr>
        <p:spPr>
          <a:xfrm>
            <a:off x="5067578" y="5002015"/>
            <a:ext cx="215331" cy="213900"/>
          </a:xfrm>
          <a:prstGeom prst="diamond">
            <a:avLst/>
          </a:prstGeom>
          <a:solidFill>
            <a:srgbClr val="FFC0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i="1" dirty="0">
              <a:solidFill>
                <a:schemeClr val="tx1"/>
              </a:solidFill>
            </a:endParaRPr>
          </a:p>
        </p:txBody>
      </p:sp>
      <p:sp>
        <p:nvSpPr>
          <p:cNvPr id="35" name="Diamond 34">
            <a:extLst>
              <a:ext uri="{FF2B5EF4-FFF2-40B4-BE49-F238E27FC236}">
                <a16:creationId xmlns:a16="http://schemas.microsoft.com/office/drawing/2014/main" id="{C867A147-C35C-B9FC-C493-9A4942738BC0}"/>
              </a:ext>
            </a:extLst>
          </p:cNvPr>
          <p:cNvSpPr/>
          <p:nvPr/>
        </p:nvSpPr>
        <p:spPr>
          <a:xfrm>
            <a:off x="13437199" y="3685932"/>
            <a:ext cx="215331" cy="213900"/>
          </a:xfrm>
          <a:prstGeom prst="diamond">
            <a:avLst/>
          </a:prstGeom>
          <a:solidFill>
            <a:srgbClr val="FFC0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i="1" dirty="0">
              <a:solidFill>
                <a:schemeClr val="tx1"/>
              </a:solidFill>
            </a:endParaRPr>
          </a:p>
        </p:txBody>
      </p:sp>
      <p:pic>
        <p:nvPicPr>
          <p:cNvPr id="39" name="Graphic 38" descr="Question Mark with solid fill">
            <a:extLst>
              <a:ext uri="{FF2B5EF4-FFF2-40B4-BE49-F238E27FC236}">
                <a16:creationId xmlns:a16="http://schemas.microsoft.com/office/drawing/2014/main" id="{7219F19D-135D-B165-0F5C-E3E3D01999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69720" y="6385222"/>
            <a:ext cx="601366" cy="601366"/>
          </a:xfrm>
          <a:prstGeom prst="rect">
            <a:avLst/>
          </a:prstGeom>
        </p:spPr>
      </p:pic>
      <p:pic>
        <p:nvPicPr>
          <p:cNvPr id="40" name="Graphic 39" descr="Question Mark with solid fill">
            <a:extLst>
              <a:ext uri="{FF2B5EF4-FFF2-40B4-BE49-F238E27FC236}">
                <a16:creationId xmlns:a16="http://schemas.microsoft.com/office/drawing/2014/main" id="{F46781D0-7E40-6FEA-7E9E-55826D567D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244181" y="4378587"/>
            <a:ext cx="601366" cy="601366"/>
          </a:xfrm>
          <a:prstGeom prst="rect">
            <a:avLst/>
          </a:prstGeom>
        </p:spPr>
      </p:pic>
      <p:sp>
        <p:nvSpPr>
          <p:cNvPr id="41" name="TextBox 40">
            <a:extLst>
              <a:ext uri="{FF2B5EF4-FFF2-40B4-BE49-F238E27FC236}">
                <a16:creationId xmlns:a16="http://schemas.microsoft.com/office/drawing/2014/main" id="{4040F01D-298F-BC44-754E-B9DCF4EEF48F}"/>
              </a:ext>
            </a:extLst>
          </p:cNvPr>
          <p:cNvSpPr txBox="1"/>
          <p:nvPr/>
        </p:nvSpPr>
        <p:spPr>
          <a:xfrm>
            <a:off x="13898140" y="4238921"/>
            <a:ext cx="2295821" cy="1501758"/>
          </a:xfrm>
          <a:prstGeom prst="rect">
            <a:avLst/>
          </a:prstGeom>
          <a:noFill/>
        </p:spPr>
        <p:txBody>
          <a:bodyPr wrap="none" rtlCol="0">
            <a:spAutoFit/>
          </a:bodyPr>
          <a:lstStyle/>
          <a:p>
            <a:pPr algn="l">
              <a:lnSpc>
                <a:spcPct val="120000"/>
              </a:lnSpc>
            </a:pPr>
            <a:r>
              <a:rPr lang="en-US" sz="4000" dirty="0"/>
              <a:t>Decision</a:t>
            </a:r>
          </a:p>
          <a:p>
            <a:pPr algn="l">
              <a:lnSpc>
                <a:spcPct val="120000"/>
              </a:lnSpc>
            </a:pPr>
            <a:r>
              <a:rPr lang="en-US" sz="4000" dirty="0"/>
              <a:t>moments</a:t>
            </a:r>
            <a:endParaRPr lang="nl-BE" sz="4000" dirty="0"/>
          </a:p>
        </p:txBody>
      </p:sp>
    </p:spTree>
    <p:extLst>
      <p:ext uri="{BB962C8B-B14F-4D97-AF65-F5344CB8AC3E}">
        <p14:creationId xmlns:p14="http://schemas.microsoft.com/office/powerpoint/2010/main" val="24627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animBg="1"/>
      <p:bldP spid="11" grpId="0"/>
      <p:bldP spid="19"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37E1-538A-B829-2613-ED89E204C35E}"/>
              </a:ext>
            </a:extLst>
          </p:cNvPr>
          <p:cNvSpPr>
            <a:spLocks noGrp="1"/>
          </p:cNvSpPr>
          <p:nvPr>
            <p:ph type="title"/>
          </p:nvPr>
        </p:nvSpPr>
        <p:spPr>
          <a:xfrm>
            <a:off x="830117" y="252000"/>
            <a:ext cx="16508557" cy="863693"/>
          </a:xfrm>
        </p:spPr>
        <p:txBody>
          <a:bodyPr/>
          <a:lstStyle/>
          <a:p>
            <a:r>
              <a:rPr lang="en-US" u="none" dirty="0"/>
              <a:t>Project planning example: garden shed</a:t>
            </a:r>
            <a:endParaRPr lang="en-BE" u="none" dirty="0"/>
          </a:p>
        </p:txBody>
      </p:sp>
      <p:sp>
        <p:nvSpPr>
          <p:cNvPr id="3" name="Content Placeholder 2">
            <a:extLst>
              <a:ext uri="{FF2B5EF4-FFF2-40B4-BE49-F238E27FC236}">
                <a16:creationId xmlns:a16="http://schemas.microsoft.com/office/drawing/2014/main" id="{E4C66892-DD19-31F7-A46F-0F915964047C}"/>
              </a:ext>
            </a:extLst>
          </p:cNvPr>
          <p:cNvSpPr>
            <a:spLocks noGrp="1"/>
          </p:cNvSpPr>
          <p:nvPr>
            <p:ph idx="1"/>
          </p:nvPr>
        </p:nvSpPr>
        <p:spPr>
          <a:xfrm>
            <a:off x="835825" y="1684198"/>
            <a:ext cx="15699575" cy="6696000"/>
          </a:xfrm>
        </p:spPr>
        <p:txBody>
          <a:bodyPr>
            <a:normAutofit/>
          </a:bodyPr>
          <a:lstStyle/>
          <a:p>
            <a:pPr marL="86400" indent="0">
              <a:lnSpc>
                <a:spcPct val="107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This holiday you will build a garden shed in your new garden. You already know the size and location of the shed (4x5m). Furthermore, the required installations are also known: 3 single phase electricity connections, tap water and rainwater connection and finally lighting. The precise design of the shed is still to be determined.</a:t>
            </a:r>
            <a:endParaRPr lang="en-BE"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86400" indent="0" algn="just">
              <a:lnSpc>
                <a:spcPct val="107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shed first requires the vegetation to be cleared. After this first step, the foundation for the base plate is dug using a rental machine. Concrete has to be ordered and poured in the foundation. The concrete base plate should contain steel supports at the location of the main supporting pillars which should follow from finishing the design of the shed.</a:t>
            </a:r>
            <a:endParaRPr lang="en-BE"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86400" indent="0" algn="just">
              <a:lnSpc>
                <a:spcPct val="107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Based on the design, beams of wood, windows and doors are ordered. The structure is built after which the electrical and water connections are finished. For the electrical and water connections, a ditch is dug from the main house to the garden shed. Finally, the work bench and tools are placed in the shed.</a:t>
            </a:r>
            <a:endParaRPr lang="en-B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8B82480-C467-ECC2-CA99-64DC8361C795}"/>
              </a:ext>
            </a:extLst>
          </p:cNvPr>
          <p:cNvSpPr>
            <a:spLocks noGrp="1"/>
          </p:cNvSpPr>
          <p:nvPr>
            <p:ph type="sldNum" sz="quarter" idx="12"/>
          </p:nvPr>
        </p:nvSpPr>
        <p:spPr/>
        <p:txBody>
          <a:bodyPr/>
          <a:lstStyle/>
          <a:p>
            <a:fld id="{7AE184E0-0BD4-4705-A12B-9B71DDE63301}" type="slidenum">
              <a:rPr lang="en-GB" noProof="0" smtClean="0"/>
              <a:t>18</a:t>
            </a:fld>
            <a:endParaRPr lang="en-GB" noProof="0" dirty="0"/>
          </a:p>
        </p:txBody>
      </p:sp>
    </p:spTree>
    <p:extLst>
      <p:ext uri="{BB962C8B-B14F-4D97-AF65-F5344CB8AC3E}">
        <p14:creationId xmlns:p14="http://schemas.microsoft.com/office/powerpoint/2010/main" val="55273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37E1-538A-B829-2613-ED89E204C35E}"/>
              </a:ext>
            </a:extLst>
          </p:cNvPr>
          <p:cNvSpPr>
            <a:spLocks noGrp="1"/>
          </p:cNvSpPr>
          <p:nvPr>
            <p:ph type="title"/>
          </p:nvPr>
        </p:nvSpPr>
        <p:spPr>
          <a:xfrm>
            <a:off x="830117" y="252000"/>
            <a:ext cx="16508557" cy="863693"/>
          </a:xfrm>
        </p:spPr>
        <p:txBody>
          <a:bodyPr/>
          <a:lstStyle/>
          <a:p>
            <a:r>
              <a:rPr lang="en-US" u="none" dirty="0"/>
              <a:t>garden shed: Step 1 Task list</a:t>
            </a:r>
            <a:endParaRPr lang="en-BE" u="none" dirty="0"/>
          </a:p>
        </p:txBody>
      </p:sp>
      <p:sp>
        <p:nvSpPr>
          <p:cNvPr id="4" name="Slide Number Placeholder 3">
            <a:extLst>
              <a:ext uri="{FF2B5EF4-FFF2-40B4-BE49-F238E27FC236}">
                <a16:creationId xmlns:a16="http://schemas.microsoft.com/office/drawing/2014/main" id="{18B82480-C467-ECC2-CA99-64DC8361C795}"/>
              </a:ext>
            </a:extLst>
          </p:cNvPr>
          <p:cNvSpPr>
            <a:spLocks noGrp="1"/>
          </p:cNvSpPr>
          <p:nvPr>
            <p:ph type="sldNum" sz="quarter" idx="12"/>
          </p:nvPr>
        </p:nvSpPr>
        <p:spPr/>
        <p:txBody>
          <a:bodyPr/>
          <a:lstStyle/>
          <a:p>
            <a:fld id="{7AE184E0-0BD4-4705-A12B-9B71DDE63301}" type="slidenum">
              <a:rPr lang="en-GB" noProof="0" smtClean="0"/>
              <a:t>19</a:t>
            </a:fld>
            <a:endParaRPr lang="en-GB" noProof="0" dirty="0"/>
          </a:p>
        </p:txBody>
      </p:sp>
      <p:sp>
        <p:nvSpPr>
          <p:cNvPr id="7" name="Rectangle: Rounded Corners 6">
            <a:extLst>
              <a:ext uri="{FF2B5EF4-FFF2-40B4-BE49-F238E27FC236}">
                <a16:creationId xmlns:a16="http://schemas.microsoft.com/office/drawing/2014/main" id="{C362F096-0FB7-281B-1D07-7A3ADC4720AB}"/>
              </a:ext>
            </a:extLst>
          </p:cNvPr>
          <p:cNvSpPr/>
          <p:nvPr/>
        </p:nvSpPr>
        <p:spPr>
          <a:xfrm>
            <a:off x="2890683" y="2344993"/>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Design shed</a:t>
            </a:r>
            <a:endParaRPr lang="en-BE" dirty="0">
              <a:solidFill>
                <a:schemeClr val="tx1"/>
              </a:solidFill>
            </a:endParaRPr>
          </a:p>
        </p:txBody>
      </p:sp>
      <p:sp>
        <p:nvSpPr>
          <p:cNvPr id="9" name="Rectangle: Rounded Corners 8">
            <a:extLst>
              <a:ext uri="{FF2B5EF4-FFF2-40B4-BE49-F238E27FC236}">
                <a16:creationId xmlns:a16="http://schemas.microsoft.com/office/drawing/2014/main" id="{4734D476-C050-536F-AAAA-F25308E69F75}"/>
              </a:ext>
            </a:extLst>
          </p:cNvPr>
          <p:cNvSpPr/>
          <p:nvPr/>
        </p:nvSpPr>
        <p:spPr>
          <a:xfrm>
            <a:off x="2890683" y="3716593"/>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Clear vegetations</a:t>
            </a:r>
            <a:endParaRPr lang="en-BE" dirty="0">
              <a:solidFill>
                <a:schemeClr val="tx1"/>
              </a:solidFill>
            </a:endParaRPr>
          </a:p>
        </p:txBody>
      </p:sp>
      <p:sp>
        <p:nvSpPr>
          <p:cNvPr id="10" name="Rectangle: Rounded Corners 9">
            <a:extLst>
              <a:ext uri="{FF2B5EF4-FFF2-40B4-BE49-F238E27FC236}">
                <a16:creationId xmlns:a16="http://schemas.microsoft.com/office/drawing/2014/main" id="{A053F781-C70D-A829-B81A-C6B3252E67AE}"/>
              </a:ext>
            </a:extLst>
          </p:cNvPr>
          <p:cNvSpPr/>
          <p:nvPr/>
        </p:nvSpPr>
        <p:spPr>
          <a:xfrm>
            <a:off x="6744927" y="2344993"/>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Order-deliver excavator</a:t>
            </a:r>
            <a:endParaRPr lang="en-BE" dirty="0">
              <a:solidFill>
                <a:schemeClr val="tx1"/>
              </a:solidFill>
            </a:endParaRPr>
          </a:p>
        </p:txBody>
      </p:sp>
      <p:sp>
        <p:nvSpPr>
          <p:cNvPr id="11" name="Rectangle: Rounded Corners 10">
            <a:extLst>
              <a:ext uri="{FF2B5EF4-FFF2-40B4-BE49-F238E27FC236}">
                <a16:creationId xmlns:a16="http://schemas.microsoft.com/office/drawing/2014/main" id="{0337BDF1-F048-96EC-3A13-2F4CBED6B473}"/>
              </a:ext>
            </a:extLst>
          </p:cNvPr>
          <p:cNvSpPr/>
          <p:nvPr/>
        </p:nvSpPr>
        <p:spPr>
          <a:xfrm>
            <a:off x="6744927" y="3716593"/>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Order-deliver concrete</a:t>
            </a:r>
            <a:endParaRPr lang="en-BE" dirty="0">
              <a:solidFill>
                <a:schemeClr val="tx1"/>
              </a:solidFill>
            </a:endParaRPr>
          </a:p>
        </p:txBody>
      </p:sp>
      <p:sp>
        <p:nvSpPr>
          <p:cNvPr id="12" name="Rectangle: Rounded Corners 11">
            <a:extLst>
              <a:ext uri="{FF2B5EF4-FFF2-40B4-BE49-F238E27FC236}">
                <a16:creationId xmlns:a16="http://schemas.microsoft.com/office/drawing/2014/main" id="{F6B279D2-46CB-4731-C354-4D79B332970F}"/>
              </a:ext>
            </a:extLst>
          </p:cNvPr>
          <p:cNvSpPr/>
          <p:nvPr/>
        </p:nvSpPr>
        <p:spPr>
          <a:xfrm>
            <a:off x="10599171" y="2344993"/>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Pour base plate</a:t>
            </a:r>
            <a:endParaRPr lang="en-BE" dirty="0">
              <a:solidFill>
                <a:schemeClr val="tx1"/>
              </a:solidFill>
            </a:endParaRPr>
          </a:p>
        </p:txBody>
      </p:sp>
      <p:sp>
        <p:nvSpPr>
          <p:cNvPr id="13" name="Rectangle: Rounded Corners 12">
            <a:extLst>
              <a:ext uri="{FF2B5EF4-FFF2-40B4-BE49-F238E27FC236}">
                <a16:creationId xmlns:a16="http://schemas.microsoft.com/office/drawing/2014/main" id="{F3E3547E-6988-25BA-AE83-5C8EA192C782}"/>
              </a:ext>
            </a:extLst>
          </p:cNvPr>
          <p:cNvSpPr/>
          <p:nvPr/>
        </p:nvSpPr>
        <p:spPr>
          <a:xfrm>
            <a:off x="10599170" y="3716593"/>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 wood windows and doors</a:t>
            </a:r>
            <a:endParaRPr lang="en-BE" dirty="0">
              <a:solidFill>
                <a:schemeClr val="tx1"/>
              </a:solidFill>
            </a:endParaRPr>
          </a:p>
        </p:txBody>
      </p:sp>
      <p:sp>
        <p:nvSpPr>
          <p:cNvPr id="14" name="Rectangle: Rounded Corners 13">
            <a:extLst>
              <a:ext uri="{FF2B5EF4-FFF2-40B4-BE49-F238E27FC236}">
                <a16:creationId xmlns:a16="http://schemas.microsoft.com/office/drawing/2014/main" id="{DE4CDB6E-3659-38DC-20DD-AF983E94D71A}"/>
              </a:ext>
            </a:extLst>
          </p:cNvPr>
          <p:cNvSpPr/>
          <p:nvPr/>
        </p:nvSpPr>
        <p:spPr>
          <a:xfrm>
            <a:off x="2890683" y="5211096"/>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Electrical and water connections</a:t>
            </a:r>
            <a:endParaRPr lang="en-BE" dirty="0">
              <a:solidFill>
                <a:schemeClr val="tx1"/>
              </a:solidFill>
            </a:endParaRPr>
          </a:p>
        </p:txBody>
      </p:sp>
      <p:sp>
        <p:nvSpPr>
          <p:cNvPr id="15" name="Rectangle: Rounded Corners 14">
            <a:extLst>
              <a:ext uri="{FF2B5EF4-FFF2-40B4-BE49-F238E27FC236}">
                <a16:creationId xmlns:a16="http://schemas.microsoft.com/office/drawing/2014/main" id="{AFFF7DC6-056C-B384-BF25-3372CB141A7E}"/>
              </a:ext>
            </a:extLst>
          </p:cNvPr>
          <p:cNvSpPr/>
          <p:nvPr/>
        </p:nvSpPr>
        <p:spPr>
          <a:xfrm>
            <a:off x="6744926" y="5211095"/>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 ditch</a:t>
            </a:r>
            <a:endParaRPr lang="en-BE" dirty="0">
              <a:solidFill>
                <a:schemeClr val="tx1"/>
              </a:solidFill>
            </a:endParaRPr>
          </a:p>
        </p:txBody>
      </p:sp>
      <p:sp>
        <p:nvSpPr>
          <p:cNvPr id="16" name="Rectangle: Rounded Corners 15">
            <a:extLst>
              <a:ext uri="{FF2B5EF4-FFF2-40B4-BE49-F238E27FC236}">
                <a16:creationId xmlns:a16="http://schemas.microsoft.com/office/drawing/2014/main" id="{1852F229-1EF2-D708-AA6F-706E7C45DF46}"/>
              </a:ext>
            </a:extLst>
          </p:cNvPr>
          <p:cNvSpPr/>
          <p:nvPr/>
        </p:nvSpPr>
        <p:spPr>
          <a:xfrm>
            <a:off x="10599170" y="5211095"/>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Place the work bench</a:t>
            </a:r>
            <a:endParaRPr lang="en-BE" dirty="0">
              <a:solidFill>
                <a:schemeClr val="tx1"/>
              </a:solidFill>
            </a:endParaRPr>
          </a:p>
        </p:txBody>
      </p:sp>
      <p:sp>
        <p:nvSpPr>
          <p:cNvPr id="17" name="Rectangle: Rounded Corners 16">
            <a:extLst>
              <a:ext uri="{FF2B5EF4-FFF2-40B4-BE49-F238E27FC236}">
                <a16:creationId xmlns:a16="http://schemas.microsoft.com/office/drawing/2014/main" id="{25F84512-6258-A91C-202C-A33ECC202705}"/>
              </a:ext>
            </a:extLst>
          </p:cNvPr>
          <p:cNvSpPr/>
          <p:nvPr/>
        </p:nvSpPr>
        <p:spPr>
          <a:xfrm>
            <a:off x="2890682" y="6705599"/>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Construct shed</a:t>
            </a:r>
            <a:endParaRPr lang="en-BE" dirty="0">
              <a:solidFill>
                <a:schemeClr val="tx1"/>
              </a:solidFill>
            </a:endParaRPr>
          </a:p>
        </p:txBody>
      </p:sp>
    </p:spTree>
    <p:extLst>
      <p:ext uri="{BB962C8B-B14F-4D97-AF65-F5344CB8AC3E}">
        <p14:creationId xmlns:p14="http://schemas.microsoft.com/office/powerpoint/2010/main" val="167801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r>
              <a:rPr lang="nl-NL" dirty="0"/>
              <a:t>Planning </a:t>
            </a:r>
            <a:r>
              <a:rPr lang="nl-NL" dirty="0" err="1"/>
              <a:t>and</a:t>
            </a:r>
            <a:r>
              <a:rPr lang="nl-NL" dirty="0"/>
              <a:t> </a:t>
            </a:r>
            <a:r>
              <a:rPr lang="nl-NL" dirty="0" err="1"/>
              <a:t>scheduling</a:t>
            </a:r>
            <a:r>
              <a:rPr lang="nl-NL" dirty="0"/>
              <a:t> </a:t>
            </a:r>
            <a:r>
              <a:rPr lang="nl-NL" dirty="0" err="1"/>
              <a:t>your</a:t>
            </a:r>
            <a:r>
              <a:rPr lang="nl-NL" dirty="0"/>
              <a:t> thesis</a:t>
            </a:r>
          </a:p>
        </p:txBody>
      </p:sp>
      <p:sp>
        <p:nvSpPr>
          <p:cNvPr id="11" name="Ondertitel 10"/>
          <p:cNvSpPr>
            <a:spLocks noGrp="1"/>
          </p:cNvSpPr>
          <p:nvPr>
            <p:ph type="subTitle" idx="1"/>
          </p:nvPr>
        </p:nvSpPr>
        <p:spPr/>
        <p:txBody>
          <a:bodyPr/>
          <a:lstStyle/>
          <a:p>
            <a:r>
              <a:rPr lang="nl-NL" dirty="0"/>
              <a:t>Steven Lecompte</a:t>
            </a:r>
          </a:p>
        </p:txBody>
      </p:sp>
      <p:sp>
        <p:nvSpPr>
          <p:cNvPr id="13" name="Tijdelijke aanduiding voor afbeelding 12"/>
          <p:cNvSpPr>
            <a:spLocks noGrp="1"/>
          </p:cNvSpPr>
          <p:nvPr>
            <p:ph type="pic" sz="quarter" idx="12"/>
          </p:nvPr>
        </p:nvSpPr>
        <p:spPr/>
        <p:txBody>
          <a:bodyPr/>
          <a:lstStyle/>
          <a:p>
            <a:endParaRPr lang="en-BE"/>
          </a:p>
        </p:txBody>
      </p:sp>
      <p:sp>
        <p:nvSpPr>
          <p:cNvPr id="14" name="Tijdelijke aanduiding voor afbeelding 13"/>
          <p:cNvSpPr>
            <a:spLocks noGrp="1"/>
          </p:cNvSpPr>
          <p:nvPr>
            <p:ph type="pic" sz="quarter" idx="13"/>
          </p:nvPr>
        </p:nvSpPr>
        <p:spPr/>
        <p:txBody>
          <a:bodyPr/>
          <a:lstStyle/>
          <a:p>
            <a:endParaRPr lang="en-BE"/>
          </a:p>
        </p:txBody>
      </p:sp>
      <p:sp>
        <p:nvSpPr>
          <p:cNvPr id="15" name="Tijdelijke aanduiding voor afbeelding 14"/>
          <p:cNvSpPr>
            <a:spLocks noGrp="1"/>
          </p:cNvSpPr>
          <p:nvPr>
            <p:ph type="pic" sz="quarter" idx="14"/>
          </p:nvPr>
        </p:nvSpPr>
        <p:spPr/>
        <p:txBody>
          <a:bodyPr/>
          <a:lstStyle/>
          <a:p>
            <a:endParaRPr lang="en-BE"/>
          </a:p>
        </p:txBody>
      </p:sp>
      <p:sp>
        <p:nvSpPr>
          <p:cNvPr id="6" name="Text Placeholder Organsation L1/L2"/>
          <p:cNvSpPr>
            <a:spLocks noGrp="1"/>
          </p:cNvSpPr>
          <p:nvPr>
            <p:ph type="body" sz="quarter" idx="15"/>
          </p:nvPr>
        </p:nvSpPr>
        <p:spPr/>
        <p:txBody>
          <a:bodyPr/>
          <a:lstStyle/>
          <a:p>
            <a:r>
              <a:rPr lang="en-GB" dirty="0"/>
              <a:t>department of electromechanical, systems and metal engineering</a:t>
            </a:r>
          </a:p>
          <a:p>
            <a:pPr lvl="1"/>
            <a:r>
              <a:rPr lang="en-GB" dirty="0"/>
              <a:t>research group sustainable thermo-fluid energy systems</a:t>
            </a:r>
          </a:p>
        </p:txBody>
      </p:sp>
      <p:sp>
        <p:nvSpPr>
          <p:cNvPr id="17" name="Tijdelijke aanduiding voor afbeelding 16"/>
          <p:cNvSpPr>
            <a:spLocks noGrp="1"/>
          </p:cNvSpPr>
          <p:nvPr>
            <p:ph type="pic" sz="quarter" idx="11"/>
          </p:nvPr>
        </p:nvSpPr>
        <p:spPr/>
        <p:txBody>
          <a:bodyPr/>
          <a:lstStyle/>
          <a:p>
            <a:endParaRPr lang="en-BE"/>
          </a:p>
        </p:txBody>
      </p:sp>
    </p:spTree>
    <p:extLst>
      <p:ext uri="{BB962C8B-B14F-4D97-AF65-F5344CB8AC3E}">
        <p14:creationId xmlns:p14="http://schemas.microsoft.com/office/powerpoint/2010/main" val="3355618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37E1-538A-B829-2613-ED89E204C35E}"/>
              </a:ext>
            </a:extLst>
          </p:cNvPr>
          <p:cNvSpPr>
            <a:spLocks noGrp="1"/>
          </p:cNvSpPr>
          <p:nvPr>
            <p:ph type="title"/>
          </p:nvPr>
        </p:nvSpPr>
        <p:spPr>
          <a:xfrm>
            <a:off x="830117" y="252000"/>
            <a:ext cx="16508557" cy="863693"/>
          </a:xfrm>
        </p:spPr>
        <p:txBody>
          <a:bodyPr/>
          <a:lstStyle/>
          <a:p>
            <a:r>
              <a:rPr lang="en-US" u="none" dirty="0"/>
              <a:t>garden shed: Step 2 network planning</a:t>
            </a:r>
            <a:endParaRPr lang="en-BE" u="none" dirty="0"/>
          </a:p>
        </p:txBody>
      </p:sp>
      <p:sp>
        <p:nvSpPr>
          <p:cNvPr id="4" name="Slide Number Placeholder 3">
            <a:extLst>
              <a:ext uri="{FF2B5EF4-FFF2-40B4-BE49-F238E27FC236}">
                <a16:creationId xmlns:a16="http://schemas.microsoft.com/office/drawing/2014/main" id="{18B82480-C467-ECC2-CA99-64DC8361C795}"/>
              </a:ext>
            </a:extLst>
          </p:cNvPr>
          <p:cNvSpPr>
            <a:spLocks noGrp="1"/>
          </p:cNvSpPr>
          <p:nvPr>
            <p:ph type="sldNum" sz="quarter" idx="12"/>
          </p:nvPr>
        </p:nvSpPr>
        <p:spPr>
          <a:xfrm>
            <a:off x="16210732" y="8708696"/>
            <a:ext cx="921880" cy="708142"/>
          </a:xfrm>
        </p:spPr>
        <p:txBody>
          <a:bodyPr/>
          <a:lstStyle/>
          <a:p>
            <a:fld id="{7AE184E0-0BD4-4705-A12B-9B71DDE63301}" type="slidenum">
              <a:rPr lang="en-GB" noProof="0" smtClean="0"/>
              <a:t>20</a:t>
            </a:fld>
            <a:endParaRPr lang="en-GB" noProof="0" dirty="0"/>
          </a:p>
        </p:txBody>
      </p:sp>
      <p:sp>
        <p:nvSpPr>
          <p:cNvPr id="7" name="Rectangle: Rounded Corners 6">
            <a:extLst>
              <a:ext uri="{FF2B5EF4-FFF2-40B4-BE49-F238E27FC236}">
                <a16:creationId xmlns:a16="http://schemas.microsoft.com/office/drawing/2014/main" id="{C362F096-0FB7-281B-1D07-7A3ADC4720AB}"/>
              </a:ext>
            </a:extLst>
          </p:cNvPr>
          <p:cNvSpPr/>
          <p:nvPr/>
        </p:nvSpPr>
        <p:spPr>
          <a:xfrm>
            <a:off x="2355170" y="2051385"/>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Design shed</a:t>
            </a:r>
            <a:endParaRPr lang="en-BE" dirty="0">
              <a:solidFill>
                <a:schemeClr val="tx1"/>
              </a:solidFill>
            </a:endParaRPr>
          </a:p>
        </p:txBody>
      </p:sp>
      <p:sp>
        <p:nvSpPr>
          <p:cNvPr id="9" name="Rectangle: Rounded Corners 8">
            <a:extLst>
              <a:ext uri="{FF2B5EF4-FFF2-40B4-BE49-F238E27FC236}">
                <a16:creationId xmlns:a16="http://schemas.microsoft.com/office/drawing/2014/main" id="{4734D476-C050-536F-AAAA-F25308E69F75}"/>
              </a:ext>
            </a:extLst>
          </p:cNvPr>
          <p:cNvSpPr/>
          <p:nvPr/>
        </p:nvSpPr>
        <p:spPr>
          <a:xfrm>
            <a:off x="190501" y="5407816"/>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Clear vegetation</a:t>
            </a:r>
            <a:endParaRPr lang="en-BE" dirty="0">
              <a:solidFill>
                <a:schemeClr val="tx1"/>
              </a:solidFill>
            </a:endParaRPr>
          </a:p>
        </p:txBody>
      </p:sp>
      <p:sp>
        <p:nvSpPr>
          <p:cNvPr id="10" name="Rectangle: Rounded Corners 9">
            <a:extLst>
              <a:ext uri="{FF2B5EF4-FFF2-40B4-BE49-F238E27FC236}">
                <a16:creationId xmlns:a16="http://schemas.microsoft.com/office/drawing/2014/main" id="{A053F781-C70D-A829-B81A-C6B3252E67AE}"/>
              </a:ext>
            </a:extLst>
          </p:cNvPr>
          <p:cNvSpPr/>
          <p:nvPr/>
        </p:nvSpPr>
        <p:spPr>
          <a:xfrm>
            <a:off x="190501" y="8118761"/>
            <a:ext cx="3303639" cy="1179871"/>
          </a:xfrm>
          <a:prstGeom prst="roundRect">
            <a:avLst/>
          </a:prstGeom>
          <a:solidFill>
            <a:schemeClr val="bg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Order-deliver excavator</a:t>
            </a:r>
            <a:endParaRPr lang="en-BE" dirty="0">
              <a:solidFill>
                <a:schemeClr val="tx1"/>
              </a:solidFill>
            </a:endParaRPr>
          </a:p>
        </p:txBody>
      </p:sp>
      <p:sp>
        <p:nvSpPr>
          <p:cNvPr id="11" name="Rectangle: Rounded Corners 10">
            <a:extLst>
              <a:ext uri="{FF2B5EF4-FFF2-40B4-BE49-F238E27FC236}">
                <a16:creationId xmlns:a16="http://schemas.microsoft.com/office/drawing/2014/main" id="{0337BDF1-F048-96EC-3A13-2F4CBED6B473}"/>
              </a:ext>
            </a:extLst>
          </p:cNvPr>
          <p:cNvSpPr/>
          <p:nvPr/>
        </p:nvSpPr>
        <p:spPr>
          <a:xfrm>
            <a:off x="2355170" y="4052343"/>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Order-deliver concrete</a:t>
            </a:r>
            <a:endParaRPr lang="en-BE" dirty="0">
              <a:solidFill>
                <a:schemeClr val="tx1"/>
              </a:solidFill>
            </a:endParaRPr>
          </a:p>
        </p:txBody>
      </p:sp>
      <p:sp>
        <p:nvSpPr>
          <p:cNvPr id="12" name="Rectangle: Rounded Corners 11">
            <a:extLst>
              <a:ext uri="{FF2B5EF4-FFF2-40B4-BE49-F238E27FC236}">
                <a16:creationId xmlns:a16="http://schemas.microsoft.com/office/drawing/2014/main" id="{F6B279D2-46CB-4731-C354-4D79B332970F}"/>
              </a:ext>
            </a:extLst>
          </p:cNvPr>
          <p:cNvSpPr/>
          <p:nvPr/>
        </p:nvSpPr>
        <p:spPr>
          <a:xfrm>
            <a:off x="6253881" y="4021698"/>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Pour base plate</a:t>
            </a:r>
            <a:endParaRPr lang="en-BE" dirty="0">
              <a:solidFill>
                <a:schemeClr val="tx1"/>
              </a:solidFill>
            </a:endParaRPr>
          </a:p>
        </p:txBody>
      </p:sp>
      <p:sp>
        <p:nvSpPr>
          <p:cNvPr id="13" name="Rectangle: Rounded Corners 12">
            <a:extLst>
              <a:ext uri="{FF2B5EF4-FFF2-40B4-BE49-F238E27FC236}">
                <a16:creationId xmlns:a16="http://schemas.microsoft.com/office/drawing/2014/main" id="{F3E3547E-6988-25BA-AE83-5C8EA192C782}"/>
              </a:ext>
            </a:extLst>
          </p:cNvPr>
          <p:cNvSpPr/>
          <p:nvPr/>
        </p:nvSpPr>
        <p:spPr>
          <a:xfrm>
            <a:off x="6253880" y="2080734"/>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 wood windows and doors</a:t>
            </a:r>
            <a:endParaRPr lang="en-BE" dirty="0">
              <a:solidFill>
                <a:schemeClr val="tx1"/>
              </a:solidFill>
            </a:endParaRPr>
          </a:p>
        </p:txBody>
      </p:sp>
      <p:sp>
        <p:nvSpPr>
          <p:cNvPr id="14" name="Rectangle: Rounded Corners 13">
            <a:extLst>
              <a:ext uri="{FF2B5EF4-FFF2-40B4-BE49-F238E27FC236}">
                <a16:creationId xmlns:a16="http://schemas.microsoft.com/office/drawing/2014/main" id="{DE4CDB6E-3659-38DC-20DD-AF983E94D71A}"/>
              </a:ext>
            </a:extLst>
          </p:cNvPr>
          <p:cNvSpPr/>
          <p:nvPr/>
        </p:nvSpPr>
        <p:spPr>
          <a:xfrm>
            <a:off x="13828973" y="3922707"/>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Electrical and water connections</a:t>
            </a:r>
            <a:endParaRPr lang="en-BE" dirty="0">
              <a:solidFill>
                <a:schemeClr val="tx1"/>
              </a:solidFill>
            </a:endParaRPr>
          </a:p>
        </p:txBody>
      </p:sp>
      <p:sp>
        <p:nvSpPr>
          <p:cNvPr id="15" name="Rectangle: Rounded Corners 14">
            <a:extLst>
              <a:ext uri="{FF2B5EF4-FFF2-40B4-BE49-F238E27FC236}">
                <a16:creationId xmlns:a16="http://schemas.microsoft.com/office/drawing/2014/main" id="{AFFF7DC6-056C-B384-BF25-3372CB141A7E}"/>
              </a:ext>
            </a:extLst>
          </p:cNvPr>
          <p:cNvSpPr/>
          <p:nvPr/>
        </p:nvSpPr>
        <p:spPr>
          <a:xfrm>
            <a:off x="9882231" y="3922707"/>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 ditch</a:t>
            </a:r>
            <a:endParaRPr lang="en-BE" dirty="0">
              <a:solidFill>
                <a:schemeClr val="tx1"/>
              </a:solidFill>
            </a:endParaRPr>
          </a:p>
        </p:txBody>
      </p:sp>
      <p:sp>
        <p:nvSpPr>
          <p:cNvPr id="16" name="Rectangle: Rounded Corners 15">
            <a:extLst>
              <a:ext uri="{FF2B5EF4-FFF2-40B4-BE49-F238E27FC236}">
                <a16:creationId xmlns:a16="http://schemas.microsoft.com/office/drawing/2014/main" id="{1852F229-1EF2-D708-AA6F-706E7C45DF46}"/>
              </a:ext>
            </a:extLst>
          </p:cNvPr>
          <p:cNvSpPr/>
          <p:nvPr/>
        </p:nvSpPr>
        <p:spPr>
          <a:xfrm>
            <a:off x="13828973" y="2081050"/>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Place the work bench</a:t>
            </a:r>
            <a:endParaRPr lang="en-BE" dirty="0">
              <a:solidFill>
                <a:schemeClr val="tx1"/>
              </a:solidFill>
            </a:endParaRPr>
          </a:p>
        </p:txBody>
      </p:sp>
      <p:sp>
        <p:nvSpPr>
          <p:cNvPr id="17" name="Rectangle: Rounded Corners 16">
            <a:extLst>
              <a:ext uri="{FF2B5EF4-FFF2-40B4-BE49-F238E27FC236}">
                <a16:creationId xmlns:a16="http://schemas.microsoft.com/office/drawing/2014/main" id="{25F84512-6258-A91C-202C-A33ECC202705}"/>
              </a:ext>
            </a:extLst>
          </p:cNvPr>
          <p:cNvSpPr/>
          <p:nvPr/>
        </p:nvSpPr>
        <p:spPr>
          <a:xfrm>
            <a:off x="9882231" y="2081052"/>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Construct shed</a:t>
            </a:r>
            <a:endParaRPr lang="en-BE" dirty="0">
              <a:solidFill>
                <a:schemeClr val="tx1"/>
              </a:solidFill>
            </a:endParaRPr>
          </a:p>
        </p:txBody>
      </p:sp>
      <p:cxnSp>
        <p:nvCxnSpPr>
          <p:cNvPr id="5" name="Straight Arrow Connector 4">
            <a:extLst>
              <a:ext uri="{FF2B5EF4-FFF2-40B4-BE49-F238E27FC236}">
                <a16:creationId xmlns:a16="http://schemas.microsoft.com/office/drawing/2014/main" id="{EBDDF472-2B74-888C-E0F6-A0BE51507314}"/>
              </a:ext>
            </a:extLst>
          </p:cNvPr>
          <p:cNvCxnSpPr>
            <a:stCxn id="17" idx="3"/>
            <a:endCxn id="16" idx="1"/>
          </p:cNvCxnSpPr>
          <p:nvPr/>
        </p:nvCxnSpPr>
        <p:spPr>
          <a:xfrm flipV="1">
            <a:off x="13185870" y="2670986"/>
            <a:ext cx="643103" cy="2"/>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DA6862D-9458-42D0-A563-52BDBDF87C82}"/>
              </a:ext>
            </a:extLst>
          </p:cNvPr>
          <p:cNvCxnSpPr>
            <a:stCxn id="13" idx="3"/>
            <a:endCxn id="17" idx="1"/>
          </p:cNvCxnSpPr>
          <p:nvPr/>
        </p:nvCxnSpPr>
        <p:spPr>
          <a:xfrm>
            <a:off x="9557519" y="2670670"/>
            <a:ext cx="324712" cy="31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E7BE58B-34B5-834D-4C6A-189B8BA5C958}"/>
              </a:ext>
            </a:extLst>
          </p:cNvPr>
          <p:cNvCxnSpPr>
            <a:stCxn id="11" idx="3"/>
            <a:endCxn id="12" idx="1"/>
          </p:cNvCxnSpPr>
          <p:nvPr/>
        </p:nvCxnSpPr>
        <p:spPr>
          <a:xfrm flipV="1">
            <a:off x="5658809" y="4611634"/>
            <a:ext cx="595072" cy="30645"/>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B93766-7810-4FDD-F4C4-E40B3F6A82F4}"/>
              </a:ext>
            </a:extLst>
          </p:cNvPr>
          <p:cNvCxnSpPr>
            <a:stCxn id="17" idx="3"/>
            <a:endCxn id="14" idx="1"/>
          </p:cNvCxnSpPr>
          <p:nvPr/>
        </p:nvCxnSpPr>
        <p:spPr>
          <a:xfrm>
            <a:off x="13185870" y="2670988"/>
            <a:ext cx="643103" cy="1841655"/>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768F57-7B01-EE58-EE47-7D710D92BE28}"/>
              </a:ext>
            </a:extLst>
          </p:cNvPr>
          <p:cNvCxnSpPr>
            <a:stCxn id="15" idx="3"/>
            <a:endCxn id="14" idx="1"/>
          </p:cNvCxnSpPr>
          <p:nvPr/>
        </p:nvCxnSpPr>
        <p:spPr>
          <a:xfrm>
            <a:off x="13185870" y="4512643"/>
            <a:ext cx="643103"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BA84D9D-B01A-9ECF-2CC3-B7A89B8E0858}"/>
              </a:ext>
            </a:extLst>
          </p:cNvPr>
          <p:cNvCxnSpPr>
            <a:stCxn id="7" idx="3"/>
            <a:endCxn id="13" idx="1"/>
          </p:cNvCxnSpPr>
          <p:nvPr/>
        </p:nvCxnSpPr>
        <p:spPr>
          <a:xfrm>
            <a:off x="5658809" y="2641321"/>
            <a:ext cx="595071" cy="29349"/>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F89000-0376-DE2D-4C86-56547E737639}"/>
              </a:ext>
            </a:extLst>
          </p:cNvPr>
          <p:cNvCxnSpPr>
            <a:stCxn id="7" idx="3"/>
            <a:endCxn id="12" idx="1"/>
          </p:cNvCxnSpPr>
          <p:nvPr/>
        </p:nvCxnSpPr>
        <p:spPr>
          <a:xfrm>
            <a:off x="5658809" y="2641321"/>
            <a:ext cx="595072" cy="197031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C6E44352-33A7-0778-0081-E6D696B2460A}"/>
              </a:ext>
            </a:extLst>
          </p:cNvPr>
          <p:cNvSpPr/>
          <p:nvPr/>
        </p:nvSpPr>
        <p:spPr>
          <a:xfrm>
            <a:off x="2652705" y="6763289"/>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 foundation</a:t>
            </a:r>
            <a:endParaRPr lang="en-BE" dirty="0">
              <a:solidFill>
                <a:schemeClr val="tx1"/>
              </a:solidFill>
            </a:endParaRPr>
          </a:p>
        </p:txBody>
      </p:sp>
      <p:cxnSp>
        <p:nvCxnSpPr>
          <p:cNvPr id="43" name="Straight Arrow Connector 42">
            <a:extLst>
              <a:ext uri="{FF2B5EF4-FFF2-40B4-BE49-F238E27FC236}">
                <a16:creationId xmlns:a16="http://schemas.microsoft.com/office/drawing/2014/main" id="{EE317274-8DB9-8315-04EE-D7E4C82A6A74}"/>
              </a:ext>
            </a:extLst>
          </p:cNvPr>
          <p:cNvCxnSpPr>
            <a:stCxn id="37" idx="3"/>
            <a:endCxn id="12" idx="1"/>
          </p:cNvCxnSpPr>
          <p:nvPr/>
        </p:nvCxnSpPr>
        <p:spPr>
          <a:xfrm flipV="1">
            <a:off x="5956344" y="4611634"/>
            <a:ext cx="297537" cy="274159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51EB2B0-5F02-B3E4-C8BF-9B4F97DD4D41}"/>
              </a:ext>
            </a:extLst>
          </p:cNvPr>
          <p:cNvCxnSpPr>
            <a:cxnSpLocks/>
            <a:stCxn id="12" idx="3"/>
            <a:endCxn id="17" idx="1"/>
          </p:cNvCxnSpPr>
          <p:nvPr/>
        </p:nvCxnSpPr>
        <p:spPr>
          <a:xfrm flipV="1">
            <a:off x="9557520" y="2670988"/>
            <a:ext cx="324711" cy="194064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9F5B99C-6F8A-9AE7-3B4C-9E67754D27ED}"/>
              </a:ext>
            </a:extLst>
          </p:cNvPr>
          <p:cNvCxnSpPr>
            <a:stCxn id="10" idx="0"/>
            <a:endCxn id="37" idx="1"/>
          </p:cNvCxnSpPr>
          <p:nvPr/>
        </p:nvCxnSpPr>
        <p:spPr>
          <a:xfrm flipV="1">
            <a:off x="1842321" y="7353225"/>
            <a:ext cx="810384" cy="76553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FE920A0-982E-9C22-9750-3037CA98E56C}"/>
              </a:ext>
            </a:extLst>
          </p:cNvPr>
          <p:cNvCxnSpPr>
            <a:stCxn id="9" idx="2"/>
            <a:endCxn id="37" idx="1"/>
          </p:cNvCxnSpPr>
          <p:nvPr/>
        </p:nvCxnSpPr>
        <p:spPr>
          <a:xfrm>
            <a:off x="1842321" y="6587687"/>
            <a:ext cx="810384" cy="76553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85" name="Title 1">
            <a:extLst>
              <a:ext uri="{FF2B5EF4-FFF2-40B4-BE49-F238E27FC236}">
                <a16:creationId xmlns:a16="http://schemas.microsoft.com/office/drawing/2014/main" id="{E98AE36A-7968-97DB-3287-F31666C73693}"/>
              </a:ext>
            </a:extLst>
          </p:cNvPr>
          <p:cNvSpPr txBox="1">
            <a:spLocks/>
          </p:cNvSpPr>
          <p:nvPr/>
        </p:nvSpPr>
        <p:spPr>
          <a:xfrm>
            <a:off x="4006989" y="8406485"/>
            <a:ext cx="11499711" cy="863693"/>
          </a:xfrm>
          <a:prstGeom prst="rect">
            <a:avLst/>
          </a:prstGeom>
        </p:spPr>
        <p:txBody>
          <a:bodyPr vert="horz" lIns="91440" tIns="45720" rIns="91440" bIns="45720" rtlCol="0" anchor="t" anchorCtr="0">
            <a:noAutofit/>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en-US" u="none" dirty="0"/>
              <a:t>Work breakdown structure</a:t>
            </a:r>
            <a:endParaRPr lang="en-BE" u="none" dirty="0"/>
          </a:p>
        </p:txBody>
      </p:sp>
      <p:sp>
        <p:nvSpPr>
          <p:cNvPr id="86" name="TextBox 85">
            <a:extLst>
              <a:ext uri="{FF2B5EF4-FFF2-40B4-BE49-F238E27FC236}">
                <a16:creationId xmlns:a16="http://schemas.microsoft.com/office/drawing/2014/main" id="{846AC9FC-29DE-4AAB-0D3A-640F7F67871F}"/>
              </a:ext>
            </a:extLst>
          </p:cNvPr>
          <p:cNvSpPr txBox="1"/>
          <p:nvPr/>
        </p:nvSpPr>
        <p:spPr>
          <a:xfrm>
            <a:off x="1842321" y="5543550"/>
            <a:ext cx="530915" cy="511615"/>
          </a:xfrm>
          <a:prstGeom prst="rect">
            <a:avLst/>
          </a:prstGeom>
          <a:noFill/>
        </p:spPr>
        <p:txBody>
          <a:bodyPr wrap="square" rtlCol="0">
            <a:spAutoFit/>
          </a:bodyPr>
          <a:lstStyle/>
          <a:p>
            <a:pPr algn="l">
              <a:lnSpc>
                <a:spcPct val="120000"/>
              </a:lnSpc>
            </a:pPr>
            <a:endParaRPr lang="en-BE" sz="2500" dirty="0"/>
          </a:p>
        </p:txBody>
      </p:sp>
    </p:spTree>
    <p:extLst>
      <p:ext uri="{BB962C8B-B14F-4D97-AF65-F5344CB8AC3E}">
        <p14:creationId xmlns:p14="http://schemas.microsoft.com/office/powerpoint/2010/main" val="1009032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37E1-538A-B829-2613-ED89E204C35E}"/>
              </a:ext>
            </a:extLst>
          </p:cNvPr>
          <p:cNvSpPr>
            <a:spLocks noGrp="1"/>
          </p:cNvSpPr>
          <p:nvPr>
            <p:ph type="title"/>
          </p:nvPr>
        </p:nvSpPr>
        <p:spPr>
          <a:xfrm>
            <a:off x="830117" y="252000"/>
            <a:ext cx="16508557" cy="863693"/>
          </a:xfrm>
        </p:spPr>
        <p:txBody>
          <a:bodyPr/>
          <a:lstStyle/>
          <a:p>
            <a:r>
              <a:rPr lang="en-US" u="none" dirty="0"/>
              <a:t>garden shed: Step 3: task duration</a:t>
            </a:r>
            <a:endParaRPr lang="en-BE" u="none" dirty="0"/>
          </a:p>
        </p:txBody>
      </p:sp>
      <p:sp>
        <p:nvSpPr>
          <p:cNvPr id="4" name="Slide Number Placeholder 3">
            <a:extLst>
              <a:ext uri="{FF2B5EF4-FFF2-40B4-BE49-F238E27FC236}">
                <a16:creationId xmlns:a16="http://schemas.microsoft.com/office/drawing/2014/main" id="{18B82480-C467-ECC2-CA99-64DC8361C795}"/>
              </a:ext>
            </a:extLst>
          </p:cNvPr>
          <p:cNvSpPr>
            <a:spLocks noGrp="1"/>
          </p:cNvSpPr>
          <p:nvPr>
            <p:ph type="sldNum" sz="quarter" idx="12"/>
          </p:nvPr>
        </p:nvSpPr>
        <p:spPr>
          <a:xfrm>
            <a:off x="16210732" y="8708696"/>
            <a:ext cx="921880" cy="708142"/>
          </a:xfrm>
        </p:spPr>
        <p:txBody>
          <a:bodyPr/>
          <a:lstStyle/>
          <a:p>
            <a:fld id="{7AE184E0-0BD4-4705-A12B-9B71DDE63301}" type="slidenum">
              <a:rPr lang="en-GB" noProof="0" smtClean="0"/>
              <a:t>21</a:t>
            </a:fld>
            <a:endParaRPr lang="en-GB" noProof="0" dirty="0"/>
          </a:p>
        </p:txBody>
      </p:sp>
      <p:sp>
        <p:nvSpPr>
          <p:cNvPr id="7" name="Rectangle: Rounded Corners 6">
            <a:extLst>
              <a:ext uri="{FF2B5EF4-FFF2-40B4-BE49-F238E27FC236}">
                <a16:creationId xmlns:a16="http://schemas.microsoft.com/office/drawing/2014/main" id="{C362F096-0FB7-281B-1D07-7A3ADC4720AB}"/>
              </a:ext>
            </a:extLst>
          </p:cNvPr>
          <p:cNvSpPr/>
          <p:nvPr/>
        </p:nvSpPr>
        <p:spPr>
          <a:xfrm>
            <a:off x="2355170" y="2051385"/>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Design shed</a:t>
            </a:r>
            <a:endParaRPr lang="en-BE" dirty="0">
              <a:solidFill>
                <a:schemeClr val="tx1"/>
              </a:solidFill>
            </a:endParaRPr>
          </a:p>
        </p:txBody>
      </p:sp>
      <p:sp>
        <p:nvSpPr>
          <p:cNvPr id="10" name="Rectangle: Rounded Corners 9">
            <a:extLst>
              <a:ext uri="{FF2B5EF4-FFF2-40B4-BE49-F238E27FC236}">
                <a16:creationId xmlns:a16="http://schemas.microsoft.com/office/drawing/2014/main" id="{A053F781-C70D-A829-B81A-C6B3252E67AE}"/>
              </a:ext>
            </a:extLst>
          </p:cNvPr>
          <p:cNvSpPr/>
          <p:nvPr/>
        </p:nvSpPr>
        <p:spPr>
          <a:xfrm>
            <a:off x="190501" y="8118761"/>
            <a:ext cx="3303639" cy="1179871"/>
          </a:xfrm>
          <a:prstGeom prst="roundRect">
            <a:avLst/>
          </a:prstGeom>
          <a:solidFill>
            <a:schemeClr val="bg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Order-deliver excavator</a:t>
            </a:r>
            <a:endParaRPr lang="en-BE" dirty="0">
              <a:solidFill>
                <a:schemeClr val="tx1"/>
              </a:solidFill>
            </a:endParaRPr>
          </a:p>
        </p:txBody>
      </p:sp>
      <p:sp>
        <p:nvSpPr>
          <p:cNvPr id="11" name="Rectangle: Rounded Corners 10">
            <a:extLst>
              <a:ext uri="{FF2B5EF4-FFF2-40B4-BE49-F238E27FC236}">
                <a16:creationId xmlns:a16="http://schemas.microsoft.com/office/drawing/2014/main" id="{0337BDF1-F048-96EC-3A13-2F4CBED6B473}"/>
              </a:ext>
            </a:extLst>
          </p:cNvPr>
          <p:cNvSpPr/>
          <p:nvPr/>
        </p:nvSpPr>
        <p:spPr>
          <a:xfrm>
            <a:off x="2355170" y="4052343"/>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Order-deliver concrete</a:t>
            </a:r>
            <a:endParaRPr lang="en-BE" dirty="0">
              <a:solidFill>
                <a:schemeClr val="tx1"/>
              </a:solidFill>
            </a:endParaRPr>
          </a:p>
        </p:txBody>
      </p:sp>
      <p:sp>
        <p:nvSpPr>
          <p:cNvPr id="12" name="Rectangle: Rounded Corners 11">
            <a:extLst>
              <a:ext uri="{FF2B5EF4-FFF2-40B4-BE49-F238E27FC236}">
                <a16:creationId xmlns:a16="http://schemas.microsoft.com/office/drawing/2014/main" id="{F6B279D2-46CB-4731-C354-4D79B332970F}"/>
              </a:ext>
            </a:extLst>
          </p:cNvPr>
          <p:cNvSpPr/>
          <p:nvPr/>
        </p:nvSpPr>
        <p:spPr>
          <a:xfrm>
            <a:off x="6253881" y="4021698"/>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Pour base plate</a:t>
            </a:r>
            <a:endParaRPr lang="en-BE" dirty="0">
              <a:solidFill>
                <a:schemeClr val="tx1"/>
              </a:solidFill>
            </a:endParaRPr>
          </a:p>
        </p:txBody>
      </p:sp>
      <p:sp>
        <p:nvSpPr>
          <p:cNvPr id="13" name="Rectangle: Rounded Corners 12">
            <a:extLst>
              <a:ext uri="{FF2B5EF4-FFF2-40B4-BE49-F238E27FC236}">
                <a16:creationId xmlns:a16="http://schemas.microsoft.com/office/drawing/2014/main" id="{F3E3547E-6988-25BA-AE83-5C8EA192C782}"/>
              </a:ext>
            </a:extLst>
          </p:cNvPr>
          <p:cNvSpPr/>
          <p:nvPr/>
        </p:nvSpPr>
        <p:spPr>
          <a:xfrm>
            <a:off x="6253880" y="2080734"/>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 wood windows and doors</a:t>
            </a:r>
            <a:endParaRPr lang="en-BE" dirty="0">
              <a:solidFill>
                <a:schemeClr val="tx1"/>
              </a:solidFill>
            </a:endParaRPr>
          </a:p>
        </p:txBody>
      </p:sp>
      <p:sp>
        <p:nvSpPr>
          <p:cNvPr id="14" name="Rectangle: Rounded Corners 13">
            <a:extLst>
              <a:ext uri="{FF2B5EF4-FFF2-40B4-BE49-F238E27FC236}">
                <a16:creationId xmlns:a16="http://schemas.microsoft.com/office/drawing/2014/main" id="{DE4CDB6E-3659-38DC-20DD-AF983E94D71A}"/>
              </a:ext>
            </a:extLst>
          </p:cNvPr>
          <p:cNvSpPr/>
          <p:nvPr/>
        </p:nvSpPr>
        <p:spPr>
          <a:xfrm>
            <a:off x="13828973" y="3922707"/>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Electrical and water connections</a:t>
            </a:r>
            <a:endParaRPr lang="en-BE" dirty="0">
              <a:solidFill>
                <a:schemeClr val="tx1"/>
              </a:solidFill>
            </a:endParaRPr>
          </a:p>
        </p:txBody>
      </p:sp>
      <p:sp>
        <p:nvSpPr>
          <p:cNvPr id="15" name="Rectangle: Rounded Corners 14">
            <a:extLst>
              <a:ext uri="{FF2B5EF4-FFF2-40B4-BE49-F238E27FC236}">
                <a16:creationId xmlns:a16="http://schemas.microsoft.com/office/drawing/2014/main" id="{AFFF7DC6-056C-B384-BF25-3372CB141A7E}"/>
              </a:ext>
            </a:extLst>
          </p:cNvPr>
          <p:cNvSpPr/>
          <p:nvPr/>
        </p:nvSpPr>
        <p:spPr>
          <a:xfrm>
            <a:off x="9882231" y="3922707"/>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 ditch</a:t>
            </a:r>
            <a:endParaRPr lang="en-BE" dirty="0">
              <a:solidFill>
                <a:schemeClr val="tx1"/>
              </a:solidFill>
            </a:endParaRPr>
          </a:p>
        </p:txBody>
      </p:sp>
      <p:sp>
        <p:nvSpPr>
          <p:cNvPr id="16" name="Rectangle: Rounded Corners 15">
            <a:extLst>
              <a:ext uri="{FF2B5EF4-FFF2-40B4-BE49-F238E27FC236}">
                <a16:creationId xmlns:a16="http://schemas.microsoft.com/office/drawing/2014/main" id="{1852F229-1EF2-D708-AA6F-706E7C45DF46}"/>
              </a:ext>
            </a:extLst>
          </p:cNvPr>
          <p:cNvSpPr/>
          <p:nvPr/>
        </p:nvSpPr>
        <p:spPr>
          <a:xfrm>
            <a:off x="13828973" y="2081050"/>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Place the work bench</a:t>
            </a:r>
            <a:endParaRPr lang="en-BE" dirty="0">
              <a:solidFill>
                <a:schemeClr val="tx1"/>
              </a:solidFill>
            </a:endParaRPr>
          </a:p>
        </p:txBody>
      </p:sp>
      <p:sp>
        <p:nvSpPr>
          <p:cNvPr id="17" name="Rectangle: Rounded Corners 16">
            <a:extLst>
              <a:ext uri="{FF2B5EF4-FFF2-40B4-BE49-F238E27FC236}">
                <a16:creationId xmlns:a16="http://schemas.microsoft.com/office/drawing/2014/main" id="{25F84512-6258-A91C-202C-A33ECC202705}"/>
              </a:ext>
            </a:extLst>
          </p:cNvPr>
          <p:cNvSpPr/>
          <p:nvPr/>
        </p:nvSpPr>
        <p:spPr>
          <a:xfrm>
            <a:off x="9882231" y="2081052"/>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Construct shed</a:t>
            </a:r>
            <a:endParaRPr lang="en-BE" dirty="0">
              <a:solidFill>
                <a:schemeClr val="tx1"/>
              </a:solidFill>
            </a:endParaRPr>
          </a:p>
        </p:txBody>
      </p:sp>
      <p:cxnSp>
        <p:nvCxnSpPr>
          <p:cNvPr id="5" name="Straight Arrow Connector 4">
            <a:extLst>
              <a:ext uri="{FF2B5EF4-FFF2-40B4-BE49-F238E27FC236}">
                <a16:creationId xmlns:a16="http://schemas.microsoft.com/office/drawing/2014/main" id="{EBDDF472-2B74-888C-E0F6-A0BE51507314}"/>
              </a:ext>
            </a:extLst>
          </p:cNvPr>
          <p:cNvCxnSpPr>
            <a:stCxn id="17" idx="3"/>
            <a:endCxn id="16" idx="1"/>
          </p:cNvCxnSpPr>
          <p:nvPr/>
        </p:nvCxnSpPr>
        <p:spPr>
          <a:xfrm flipV="1">
            <a:off x="13185870" y="2670986"/>
            <a:ext cx="643103" cy="2"/>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DA6862D-9458-42D0-A563-52BDBDF87C82}"/>
              </a:ext>
            </a:extLst>
          </p:cNvPr>
          <p:cNvCxnSpPr>
            <a:stCxn id="13" idx="3"/>
            <a:endCxn id="17" idx="1"/>
          </p:cNvCxnSpPr>
          <p:nvPr/>
        </p:nvCxnSpPr>
        <p:spPr>
          <a:xfrm>
            <a:off x="9557519" y="2670670"/>
            <a:ext cx="324712" cy="31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E7BE58B-34B5-834D-4C6A-189B8BA5C958}"/>
              </a:ext>
            </a:extLst>
          </p:cNvPr>
          <p:cNvCxnSpPr>
            <a:stCxn id="11" idx="3"/>
            <a:endCxn id="12" idx="1"/>
          </p:cNvCxnSpPr>
          <p:nvPr/>
        </p:nvCxnSpPr>
        <p:spPr>
          <a:xfrm flipV="1">
            <a:off x="5658809" y="4611634"/>
            <a:ext cx="595072" cy="30645"/>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B93766-7810-4FDD-F4C4-E40B3F6A82F4}"/>
              </a:ext>
            </a:extLst>
          </p:cNvPr>
          <p:cNvCxnSpPr>
            <a:stCxn id="17" idx="3"/>
            <a:endCxn id="14" idx="1"/>
          </p:cNvCxnSpPr>
          <p:nvPr/>
        </p:nvCxnSpPr>
        <p:spPr>
          <a:xfrm>
            <a:off x="13185870" y="2670988"/>
            <a:ext cx="643103" cy="1841655"/>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768F57-7B01-EE58-EE47-7D710D92BE28}"/>
              </a:ext>
            </a:extLst>
          </p:cNvPr>
          <p:cNvCxnSpPr>
            <a:stCxn id="15" idx="3"/>
            <a:endCxn id="14" idx="1"/>
          </p:cNvCxnSpPr>
          <p:nvPr/>
        </p:nvCxnSpPr>
        <p:spPr>
          <a:xfrm>
            <a:off x="13185870" y="4512643"/>
            <a:ext cx="643103"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BA84D9D-B01A-9ECF-2CC3-B7A89B8E0858}"/>
              </a:ext>
            </a:extLst>
          </p:cNvPr>
          <p:cNvCxnSpPr>
            <a:stCxn id="7" idx="3"/>
            <a:endCxn id="13" idx="1"/>
          </p:cNvCxnSpPr>
          <p:nvPr/>
        </p:nvCxnSpPr>
        <p:spPr>
          <a:xfrm>
            <a:off x="5658809" y="2641321"/>
            <a:ext cx="595071" cy="29349"/>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F89000-0376-DE2D-4C86-56547E737639}"/>
              </a:ext>
            </a:extLst>
          </p:cNvPr>
          <p:cNvCxnSpPr>
            <a:stCxn id="7" idx="3"/>
            <a:endCxn id="12" idx="1"/>
          </p:cNvCxnSpPr>
          <p:nvPr/>
        </p:nvCxnSpPr>
        <p:spPr>
          <a:xfrm>
            <a:off x="5658809" y="2641321"/>
            <a:ext cx="595072" cy="197031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C6E44352-33A7-0778-0081-E6D696B2460A}"/>
              </a:ext>
            </a:extLst>
          </p:cNvPr>
          <p:cNvSpPr/>
          <p:nvPr/>
        </p:nvSpPr>
        <p:spPr>
          <a:xfrm>
            <a:off x="2652705" y="6763289"/>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 foundation</a:t>
            </a:r>
            <a:endParaRPr lang="en-BE" dirty="0">
              <a:solidFill>
                <a:schemeClr val="tx1"/>
              </a:solidFill>
            </a:endParaRPr>
          </a:p>
        </p:txBody>
      </p:sp>
      <p:cxnSp>
        <p:nvCxnSpPr>
          <p:cNvPr id="43" name="Straight Arrow Connector 42">
            <a:extLst>
              <a:ext uri="{FF2B5EF4-FFF2-40B4-BE49-F238E27FC236}">
                <a16:creationId xmlns:a16="http://schemas.microsoft.com/office/drawing/2014/main" id="{EE317274-8DB9-8315-04EE-D7E4C82A6A74}"/>
              </a:ext>
            </a:extLst>
          </p:cNvPr>
          <p:cNvCxnSpPr>
            <a:stCxn id="37" idx="3"/>
            <a:endCxn id="12" idx="1"/>
          </p:cNvCxnSpPr>
          <p:nvPr/>
        </p:nvCxnSpPr>
        <p:spPr>
          <a:xfrm flipV="1">
            <a:off x="5956344" y="4611634"/>
            <a:ext cx="297537" cy="274159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51EB2B0-5F02-B3E4-C8BF-9B4F97DD4D41}"/>
              </a:ext>
            </a:extLst>
          </p:cNvPr>
          <p:cNvCxnSpPr>
            <a:cxnSpLocks/>
            <a:stCxn id="12" idx="3"/>
            <a:endCxn id="17" idx="1"/>
          </p:cNvCxnSpPr>
          <p:nvPr/>
        </p:nvCxnSpPr>
        <p:spPr>
          <a:xfrm flipV="1">
            <a:off x="9557520" y="2670988"/>
            <a:ext cx="324711" cy="194064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9F5B99C-6F8A-9AE7-3B4C-9E67754D27ED}"/>
              </a:ext>
            </a:extLst>
          </p:cNvPr>
          <p:cNvCxnSpPr>
            <a:stCxn id="10" idx="0"/>
            <a:endCxn id="37" idx="1"/>
          </p:cNvCxnSpPr>
          <p:nvPr/>
        </p:nvCxnSpPr>
        <p:spPr>
          <a:xfrm flipV="1">
            <a:off x="1842321" y="7353225"/>
            <a:ext cx="810384" cy="76553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FE920A0-982E-9C22-9750-3037CA98E56C}"/>
              </a:ext>
            </a:extLst>
          </p:cNvPr>
          <p:cNvCxnSpPr>
            <a:stCxn id="9" idx="2"/>
            <a:endCxn id="37" idx="1"/>
          </p:cNvCxnSpPr>
          <p:nvPr/>
        </p:nvCxnSpPr>
        <p:spPr>
          <a:xfrm>
            <a:off x="1842321" y="6587687"/>
            <a:ext cx="810384" cy="76553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846AC9FC-29DE-4AAB-0D3A-640F7F67871F}"/>
              </a:ext>
            </a:extLst>
          </p:cNvPr>
          <p:cNvSpPr txBox="1"/>
          <p:nvPr/>
        </p:nvSpPr>
        <p:spPr>
          <a:xfrm>
            <a:off x="1842321" y="5543550"/>
            <a:ext cx="530915" cy="511615"/>
          </a:xfrm>
          <a:prstGeom prst="rect">
            <a:avLst/>
          </a:prstGeom>
          <a:noFill/>
        </p:spPr>
        <p:txBody>
          <a:bodyPr wrap="square" rtlCol="0">
            <a:spAutoFit/>
          </a:bodyPr>
          <a:lstStyle/>
          <a:p>
            <a:pPr algn="l">
              <a:lnSpc>
                <a:spcPct val="120000"/>
              </a:lnSpc>
            </a:pPr>
            <a:endParaRPr lang="en-BE" sz="2500" dirty="0"/>
          </a:p>
        </p:txBody>
      </p:sp>
      <p:grpSp>
        <p:nvGrpSpPr>
          <p:cNvPr id="6" name="Group 5">
            <a:extLst>
              <a:ext uri="{FF2B5EF4-FFF2-40B4-BE49-F238E27FC236}">
                <a16:creationId xmlns:a16="http://schemas.microsoft.com/office/drawing/2014/main" id="{D941F10C-33BD-5B93-1C1F-23F83210AF76}"/>
              </a:ext>
            </a:extLst>
          </p:cNvPr>
          <p:cNvGrpSpPr/>
          <p:nvPr/>
        </p:nvGrpSpPr>
        <p:grpSpPr>
          <a:xfrm>
            <a:off x="190501" y="5383123"/>
            <a:ext cx="3303639" cy="1204564"/>
            <a:chOff x="190501" y="5383123"/>
            <a:chExt cx="3303639" cy="1204564"/>
          </a:xfrm>
        </p:grpSpPr>
        <p:sp>
          <p:nvSpPr>
            <p:cNvPr id="9" name="Rectangle: Rounded Corners 8">
              <a:extLst>
                <a:ext uri="{FF2B5EF4-FFF2-40B4-BE49-F238E27FC236}">
                  <a16:creationId xmlns:a16="http://schemas.microsoft.com/office/drawing/2014/main" id="{4734D476-C050-536F-AAAA-F25308E69F75}"/>
                </a:ext>
              </a:extLst>
            </p:cNvPr>
            <p:cNvSpPr/>
            <p:nvPr/>
          </p:nvSpPr>
          <p:spPr>
            <a:xfrm>
              <a:off x="190501" y="5407816"/>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Clear vegetation</a:t>
              </a:r>
              <a:endParaRPr lang="en-BE" dirty="0">
                <a:solidFill>
                  <a:schemeClr val="tx1"/>
                </a:solidFill>
              </a:endParaRPr>
            </a:p>
          </p:txBody>
        </p:sp>
        <p:sp>
          <p:nvSpPr>
            <p:cNvPr id="3" name="TextBox 2">
              <a:extLst>
                <a:ext uri="{FF2B5EF4-FFF2-40B4-BE49-F238E27FC236}">
                  <a16:creationId xmlns:a16="http://schemas.microsoft.com/office/drawing/2014/main" id="{C8751F86-77D7-7224-E1CD-34AC1A00130D}"/>
                </a:ext>
              </a:extLst>
            </p:cNvPr>
            <p:cNvSpPr txBox="1"/>
            <p:nvPr/>
          </p:nvSpPr>
          <p:spPr>
            <a:xfrm>
              <a:off x="1572053" y="5383123"/>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grpSp>
      <p:sp>
        <p:nvSpPr>
          <p:cNvPr id="18" name="TextBox 17">
            <a:extLst>
              <a:ext uri="{FF2B5EF4-FFF2-40B4-BE49-F238E27FC236}">
                <a16:creationId xmlns:a16="http://schemas.microsoft.com/office/drawing/2014/main" id="{DDD611F0-A00B-92E2-B63C-B1C9B7793FD1}"/>
              </a:ext>
            </a:extLst>
          </p:cNvPr>
          <p:cNvSpPr txBox="1"/>
          <p:nvPr/>
        </p:nvSpPr>
        <p:spPr>
          <a:xfrm>
            <a:off x="4006989" y="6714648"/>
            <a:ext cx="558166" cy="511615"/>
          </a:xfrm>
          <a:prstGeom prst="rect">
            <a:avLst/>
          </a:prstGeom>
          <a:noFill/>
        </p:spPr>
        <p:txBody>
          <a:bodyPr wrap="none" rtlCol="0">
            <a:spAutoFit/>
          </a:bodyPr>
          <a:lstStyle/>
          <a:p>
            <a:pPr algn="l">
              <a:lnSpc>
                <a:spcPct val="120000"/>
              </a:lnSpc>
            </a:pPr>
            <a:r>
              <a:rPr lang="en-US" sz="2500" b="1" dirty="0"/>
              <a:t>2d</a:t>
            </a:r>
            <a:endParaRPr lang="en-BE" sz="2500" b="1" dirty="0"/>
          </a:p>
        </p:txBody>
      </p:sp>
      <p:sp>
        <p:nvSpPr>
          <p:cNvPr id="20" name="TextBox 19">
            <a:extLst>
              <a:ext uri="{FF2B5EF4-FFF2-40B4-BE49-F238E27FC236}">
                <a16:creationId xmlns:a16="http://schemas.microsoft.com/office/drawing/2014/main" id="{22313253-7D0D-6272-473A-BA12A02DCAC3}"/>
              </a:ext>
            </a:extLst>
          </p:cNvPr>
          <p:cNvSpPr txBox="1"/>
          <p:nvPr/>
        </p:nvSpPr>
        <p:spPr>
          <a:xfrm>
            <a:off x="1549612" y="8038554"/>
            <a:ext cx="612668" cy="511615"/>
          </a:xfrm>
          <a:prstGeom prst="rect">
            <a:avLst/>
          </a:prstGeom>
          <a:noFill/>
        </p:spPr>
        <p:txBody>
          <a:bodyPr wrap="none" rtlCol="0">
            <a:spAutoFit/>
          </a:bodyPr>
          <a:lstStyle/>
          <a:p>
            <a:pPr algn="l">
              <a:lnSpc>
                <a:spcPct val="120000"/>
              </a:lnSpc>
            </a:pPr>
            <a:r>
              <a:rPr lang="en-US" sz="2500" b="1" dirty="0"/>
              <a:t>3w</a:t>
            </a:r>
            <a:endParaRPr lang="en-BE" sz="2500" b="1" dirty="0"/>
          </a:p>
        </p:txBody>
      </p:sp>
      <p:sp>
        <p:nvSpPr>
          <p:cNvPr id="21" name="TextBox 20">
            <a:extLst>
              <a:ext uri="{FF2B5EF4-FFF2-40B4-BE49-F238E27FC236}">
                <a16:creationId xmlns:a16="http://schemas.microsoft.com/office/drawing/2014/main" id="{2D7E1135-5916-05BF-9F9B-272DD3DD5396}"/>
              </a:ext>
            </a:extLst>
          </p:cNvPr>
          <p:cNvSpPr txBox="1"/>
          <p:nvPr/>
        </p:nvSpPr>
        <p:spPr>
          <a:xfrm>
            <a:off x="3727906" y="3951096"/>
            <a:ext cx="612668" cy="511615"/>
          </a:xfrm>
          <a:prstGeom prst="rect">
            <a:avLst/>
          </a:prstGeom>
          <a:noFill/>
        </p:spPr>
        <p:txBody>
          <a:bodyPr wrap="none" rtlCol="0">
            <a:spAutoFit/>
          </a:bodyPr>
          <a:lstStyle/>
          <a:p>
            <a:pPr algn="l">
              <a:lnSpc>
                <a:spcPct val="120000"/>
              </a:lnSpc>
            </a:pPr>
            <a:r>
              <a:rPr lang="en-US" sz="2500" b="1" dirty="0"/>
              <a:t>2w</a:t>
            </a:r>
            <a:endParaRPr lang="en-BE" sz="2500" b="1" dirty="0"/>
          </a:p>
        </p:txBody>
      </p:sp>
      <p:sp>
        <p:nvSpPr>
          <p:cNvPr id="22" name="TextBox 21">
            <a:extLst>
              <a:ext uri="{FF2B5EF4-FFF2-40B4-BE49-F238E27FC236}">
                <a16:creationId xmlns:a16="http://schemas.microsoft.com/office/drawing/2014/main" id="{5B0A45D2-27C6-E26E-D106-DF36A34B7ABB}"/>
              </a:ext>
            </a:extLst>
          </p:cNvPr>
          <p:cNvSpPr txBox="1"/>
          <p:nvPr/>
        </p:nvSpPr>
        <p:spPr>
          <a:xfrm>
            <a:off x="3727906" y="2007584"/>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sp>
        <p:nvSpPr>
          <p:cNvPr id="24" name="TextBox 23">
            <a:extLst>
              <a:ext uri="{FF2B5EF4-FFF2-40B4-BE49-F238E27FC236}">
                <a16:creationId xmlns:a16="http://schemas.microsoft.com/office/drawing/2014/main" id="{68D42839-702A-2A09-C5B8-2335560E3026}"/>
              </a:ext>
            </a:extLst>
          </p:cNvPr>
          <p:cNvSpPr txBox="1"/>
          <p:nvPr/>
        </p:nvSpPr>
        <p:spPr>
          <a:xfrm>
            <a:off x="7626616" y="2007584"/>
            <a:ext cx="612668" cy="511615"/>
          </a:xfrm>
          <a:prstGeom prst="rect">
            <a:avLst/>
          </a:prstGeom>
          <a:noFill/>
        </p:spPr>
        <p:txBody>
          <a:bodyPr wrap="none" rtlCol="0">
            <a:spAutoFit/>
          </a:bodyPr>
          <a:lstStyle/>
          <a:p>
            <a:pPr algn="l">
              <a:lnSpc>
                <a:spcPct val="120000"/>
              </a:lnSpc>
            </a:pPr>
            <a:r>
              <a:rPr lang="en-US" sz="2500" b="1" dirty="0"/>
              <a:t>4w</a:t>
            </a:r>
            <a:endParaRPr lang="en-BE" sz="2500" b="1" dirty="0"/>
          </a:p>
        </p:txBody>
      </p:sp>
      <p:sp>
        <p:nvSpPr>
          <p:cNvPr id="26" name="TextBox 25">
            <a:extLst>
              <a:ext uri="{FF2B5EF4-FFF2-40B4-BE49-F238E27FC236}">
                <a16:creationId xmlns:a16="http://schemas.microsoft.com/office/drawing/2014/main" id="{AFA911A9-D986-9A6A-1833-3BA9B721770E}"/>
              </a:ext>
            </a:extLst>
          </p:cNvPr>
          <p:cNvSpPr txBox="1"/>
          <p:nvPr/>
        </p:nvSpPr>
        <p:spPr>
          <a:xfrm>
            <a:off x="11227716" y="2064442"/>
            <a:ext cx="612668" cy="511615"/>
          </a:xfrm>
          <a:prstGeom prst="rect">
            <a:avLst/>
          </a:prstGeom>
          <a:noFill/>
        </p:spPr>
        <p:txBody>
          <a:bodyPr wrap="none" rtlCol="0">
            <a:spAutoFit/>
          </a:bodyPr>
          <a:lstStyle/>
          <a:p>
            <a:pPr algn="l">
              <a:lnSpc>
                <a:spcPct val="120000"/>
              </a:lnSpc>
            </a:pPr>
            <a:r>
              <a:rPr lang="en-US" sz="2500" b="1" dirty="0"/>
              <a:t>4w</a:t>
            </a:r>
            <a:endParaRPr lang="en-BE" sz="2500" b="1" dirty="0"/>
          </a:p>
        </p:txBody>
      </p:sp>
      <p:graphicFrame>
        <p:nvGraphicFramePr>
          <p:cNvPr id="27" name="Table 8">
            <a:extLst>
              <a:ext uri="{FF2B5EF4-FFF2-40B4-BE49-F238E27FC236}">
                <a16:creationId xmlns:a16="http://schemas.microsoft.com/office/drawing/2014/main" id="{421C2FB1-07F0-627C-B790-9DE114AB3D3C}"/>
              </a:ext>
            </a:extLst>
          </p:cNvPr>
          <p:cNvGraphicFramePr>
            <a:graphicFrameLocks noGrp="1"/>
          </p:cNvGraphicFramePr>
          <p:nvPr>
            <p:extLst>
              <p:ext uri="{D42A27DB-BD31-4B8C-83A1-F6EECF244321}">
                <p14:modId xmlns:p14="http://schemas.microsoft.com/office/powerpoint/2010/main" val="4222528821"/>
              </p:ext>
            </p:extLst>
          </p:nvPr>
        </p:nvGraphicFramePr>
        <p:xfrm>
          <a:off x="7027359" y="6380550"/>
          <a:ext cx="9378420" cy="2662479"/>
        </p:xfrm>
        <a:graphic>
          <a:graphicData uri="http://schemas.openxmlformats.org/drawingml/2006/table">
            <a:tbl>
              <a:tblPr firstRow="1" bandRow="1">
                <a:tableStyleId>{5C22544A-7EE6-4342-B048-85BDC9FD1C3A}</a:tableStyleId>
              </a:tblPr>
              <a:tblGrid>
                <a:gridCol w="3126140">
                  <a:extLst>
                    <a:ext uri="{9D8B030D-6E8A-4147-A177-3AD203B41FA5}">
                      <a16:colId xmlns:a16="http://schemas.microsoft.com/office/drawing/2014/main" val="490963014"/>
                    </a:ext>
                  </a:extLst>
                </a:gridCol>
                <a:gridCol w="3126140">
                  <a:extLst>
                    <a:ext uri="{9D8B030D-6E8A-4147-A177-3AD203B41FA5}">
                      <a16:colId xmlns:a16="http://schemas.microsoft.com/office/drawing/2014/main" val="2366696293"/>
                    </a:ext>
                  </a:extLst>
                </a:gridCol>
                <a:gridCol w="3126140">
                  <a:extLst>
                    <a:ext uri="{9D8B030D-6E8A-4147-A177-3AD203B41FA5}">
                      <a16:colId xmlns:a16="http://schemas.microsoft.com/office/drawing/2014/main" val="2488462584"/>
                    </a:ext>
                  </a:extLst>
                </a:gridCol>
              </a:tblGrid>
              <a:tr h="887493">
                <a:tc>
                  <a:txBody>
                    <a:bodyPr/>
                    <a:lstStyle/>
                    <a:p>
                      <a:pPr algn="ctr"/>
                      <a:r>
                        <a:rPr lang="en-US" sz="3600" b="0" dirty="0">
                          <a:solidFill>
                            <a:schemeClr val="tx1"/>
                          </a:solidFill>
                        </a:rPr>
                        <a:t>Early start</a:t>
                      </a:r>
                      <a:endParaRPr lang="en-BE"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rPr>
                        <a:t>Duration</a:t>
                      </a:r>
                      <a:endParaRPr lang="en-BE"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rPr>
                        <a:t>Early Finish</a:t>
                      </a:r>
                      <a:endParaRPr lang="en-BE"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3440552"/>
                  </a:ext>
                </a:extLst>
              </a:tr>
              <a:tr h="887493">
                <a:tc gridSpan="3">
                  <a:txBody>
                    <a:bodyPr/>
                    <a:lstStyle/>
                    <a:p>
                      <a:pPr algn="ctr"/>
                      <a:r>
                        <a:rPr lang="en-US" sz="3600" b="1" dirty="0">
                          <a:solidFill>
                            <a:schemeClr val="tx1"/>
                          </a:solidFill>
                        </a:rPr>
                        <a:t>Task name</a:t>
                      </a:r>
                      <a:endParaRPr lang="en-BE"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9359088"/>
                  </a:ext>
                </a:extLst>
              </a:tr>
              <a:tr h="887493">
                <a:tc>
                  <a:txBody>
                    <a:bodyPr/>
                    <a:lstStyle/>
                    <a:p>
                      <a:pPr algn="ctr"/>
                      <a:r>
                        <a:rPr lang="en-US" sz="3600" dirty="0">
                          <a:solidFill>
                            <a:schemeClr val="tx1"/>
                          </a:solidFill>
                        </a:rPr>
                        <a:t>Late start</a:t>
                      </a:r>
                      <a:endParaRPr lang="en-BE"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tx1"/>
                          </a:solidFill>
                        </a:rPr>
                        <a:t>Slack</a:t>
                      </a:r>
                      <a:endParaRPr lang="en-BE"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tx1"/>
                          </a:solidFill>
                        </a:rPr>
                        <a:t>Late Finish</a:t>
                      </a:r>
                      <a:endParaRPr lang="en-BE"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929556"/>
                  </a:ext>
                </a:extLst>
              </a:tr>
            </a:tbl>
          </a:graphicData>
        </a:graphic>
      </p:graphicFrame>
      <p:sp>
        <p:nvSpPr>
          <p:cNvPr id="28" name="TextBox 27">
            <a:extLst>
              <a:ext uri="{FF2B5EF4-FFF2-40B4-BE49-F238E27FC236}">
                <a16:creationId xmlns:a16="http://schemas.microsoft.com/office/drawing/2014/main" id="{C6B97F7E-5977-1A43-7A6E-F53583842EAF}"/>
              </a:ext>
            </a:extLst>
          </p:cNvPr>
          <p:cNvSpPr txBox="1"/>
          <p:nvPr/>
        </p:nvSpPr>
        <p:spPr>
          <a:xfrm>
            <a:off x="11227716" y="3912454"/>
            <a:ext cx="558166" cy="511615"/>
          </a:xfrm>
          <a:prstGeom prst="rect">
            <a:avLst/>
          </a:prstGeom>
          <a:noFill/>
        </p:spPr>
        <p:txBody>
          <a:bodyPr wrap="none" rtlCol="0">
            <a:spAutoFit/>
          </a:bodyPr>
          <a:lstStyle/>
          <a:p>
            <a:pPr algn="l">
              <a:lnSpc>
                <a:spcPct val="120000"/>
              </a:lnSpc>
            </a:pPr>
            <a:r>
              <a:rPr lang="en-US" sz="2500" b="1" dirty="0"/>
              <a:t>2d</a:t>
            </a:r>
            <a:endParaRPr lang="en-BE" sz="2500" b="1" dirty="0"/>
          </a:p>
        </p:txBody>
      </p:sp>
      <p:sp>
        <p:nvSpPr>
          <p:cNvPr id="29" name="TextBox 28">
            <a:extLst>
              <a:ext uri="{FF2B5EF4-FFF2-40B4-BE49-F238E27FC236}">
                <a16:creationId xmlns:a16="http://schemas.microsoft.com/office/drawing/2014/main" id="{6F0AD1B7-778C-73FF-245B-65F8329C6F34}"/>
              </a:ext>
            </a:extLst>
          </p:cNvPr>
          <p:cNvSpPr txBox="1"/>
          <p:nvPr/>
        </p:nvSpPr>
        <p:spPr>
          <a:xfrm>
            <a:off x="7672246" y="3969838"/>
            <a:ext cx="558166" cy="511615"/>
          </a:xfrm>
          <a:prstGeom prst="rect">
            <a:avLst/>
          </a:prstGeom>
          <a:noFill/>
        </p:spPr>
        <p:txBody>
          <a:bodyPr wrap="none" rtlCol="0">
            <a:spAutoFit/>
          </a:bodyPr>
          <a:lstStyle/>
          <a:p>
            <a:pPr algn="l">
              <a:lnSpc>
                <a:spcPct val="120000"/>
              </a:lnSpc>
            </a:pPr>
            <a:r>
              <a:rPr lang="en-US" sz="2500" b="1" dirty="0"/>
              <a:t>1d</a:t>
            </a:r>
            <a:endParaRPr lang="en-BE" sz="2500" b="1" dirty="0"/>
          </a:p>
        </p:txBody>
      </p:sp>
      <p:sp>
        <p:nvSpPr>
          <p:cNvPr id="30" name="TextBox 29">
            <a:extLst>
              <a:ext uri="{FF2B5EF4-FFF2-40B4-BE49-F238E27FC236}">
                <a16:creationId xmlns:a16="http://schemas.microsoft.com/office/drawing/2014/main" id="{4657FAF0-E743-F4C7-B886-F034935706A3}"/>
              </a:ext>
            </a:extLst>
          </p:cNvPr>
          <p:cNvSpPr txBox="1"/>
          <p:nvPr/>
        </p:nvSpPr>
        <p:spPr>
          <a:xfrm>
            <a:off x="15201709" y="3796535"/>
            <a:ext cx="558166" cy="511615"/>
          </a:xfrm>
          <a:prstGeom prst="rect">
            <a:avLst/>
          </a:prstGeom>
          <a:noFill/>
        </p:spPr>
        <p:txBody>
          <a:bodyPr wrap="none" rtlCol="0">
            <a:spAutoFit/>
          </a:bodyPr>
          <a:lstStyle/>
          <a:p>
            <a:pPr algn="l">
              <a:lnSpc>
                <a:spcPct val="120000"/>
              </a:lnSpc>
            </a:pPr>
            <a:r>
              <a:rPr lang="en-US" sz="2500" b="1" dirty="0"/>
              <a:t>1d</a:t>
            </a:r>
            <a:endParaRPr lang="en-BE" sz="2500" b="1" dirty="0"/>
          </a:p>
        </p:txBody>
      </p:sp>
      <p:sp>
        <p:nvSpPr>
          <p:cNvPr id="32" name="TextBox 31">
            <a:extLst>
              <a:ext uri="{FF2B5EF4-FFF2-40B4-BE49-F238E27FC236}">
                <a16:creationId xmlns:a16="http://schemas.microsoft.com/office/drawing/2014/main" id="{AE40E097-292B-FA57-804F-458BAC3324E8}"/>
              </a:ext>
            </a:extLst>
          </p:cNvPr>
          <p:cNvSpPr txBox="1"/>
          <p:nvPr/>
        </p:nvSpPr>
        <p:spPr>
          <a:xfrm>
            <a:off x="15207234" y="2002620"/>
            <a:ext cx="825867" cy="511615"/>
          </a:xfrm>
          <a:prstGeom prst="rect">
            <a:avLst/>
          </a:prstGeom>
          <a:noFill/>
        </p:spPr>
        <p:txBody>
          <a:bodyPr wrap="none" rtlCol="0">
            <a:spAutoFit/>
          </a:bodyPr>
          <a:lstStyle/>
          <a:p>
            <a:pPr algn="l">
              <a:lnSpc>
                <a:spcPct val="120000"/>
              </a:lnSpc>
            </a:pPr>
            <a:r>
              <a:rPr lang="en-US" sz="2500" b="1" dirty="0"/>
              <a:t>0,5d</a:t>
            </a:r>
            <a:endParaRPr lang="en-BE" sz="2500" b="1" dirty="0"/>
          </a:p>
        </p:txBody>
      </p:sp>
    </p:spTree>
    <p:extLst>
      <p:ext uri="{BB962C8B-B14F-4D97-AF65-F5344CB8AC3E}">
        <p14:creationId xmlns:p14="http://schemas.microsoft.com/office/powerpoint/2010/main" val="255444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37E1-538A-B829-2613-ED89E204C35E}"/>
              </a:ext>
            </a:extLst>
          </p:cNvPr>
          <p:cNvSpPr>
            <a:spLocks noGrp="1"/>
          </p:cNvSpPr>
          <p:nvPr>
            <p:ph type="title"/>
          </p:nvPr>
        </p:nvSpPr>
        <p:spPr>
          <a:xfrm>
            <a:off x="830117" y="252000"/>
            <a:ext cx="16508557" cy="863693"/>
          </a:xfrm>
        </p:spPr>
        <p:txBody>
          <a:bodyPr/>
          <a:lstStyle/>
          <a:p>
            <a:r>
              <a:rPr lang="en-US" u="none" dirty="0"/>
              <a:t>garden shed: Step 3: Critical path</a:t>
            </a:r>
            <a:endParaRPr lang="en-BE" u="none" dirty="0"/>
          </a:p>
        </p:txBody>
      </p:sp>
      <p:sp>
        <p:nvSpPr>
          <p:cNvPr id="4" name="Slide Number Placeholder 3">
            <a:extLst>
              <a:ext uri="{FF2B5EF4-FFF2-40B4-BE49-F238E27FC236}">
                <a16:creationId xmlns:a16="http://schemas.microsoft.com/office/drawing/2014/main" id="{18B82480-C467-ECC2-CA99-64DC8361C795}"/>
              </a:ext>
            </a:extLst>
          </p:cNvPr>
          <p:cNvSpPr>
            <a:spLocks noGrp="1"/>
          </p:cNvSpPr>
          <p:nvPr>
            <p:ph type="sldNum" sz="quarter" idx="12"/>
          </p:nvPr>
        </p:nvSpPr>
        <p:spPr>
          <a:xfrm>
            <a:off x="16210732" y="8708696"/>
            <a:ext cx="921880" cy="708142"/>
          </a:xfrm>
        </p:spPr>
        <p:txBody>
          <a:bodyPr/>
          <a:lstStyle/>
          <a:p>
            <a:fld id="{7AE184E0-0BD4-4705-A12B-9B71DDE63301}" type="slidenum">
              <a:rPr lang="en-GB" noProof="0" smtClean="0"/>
              <a:t>22</a:t>
            </a:fld>
            <a:endParaRPr lang="en-GB" noProof="0" dirty="0"/>
          </a:p>
        </p:txBody>
      </p:sp>
      <p:sp>
        <p:nvSpPr>
          <p:cNvPr id="7" name="Rectangle: Rounded Corners 6">
            <a:extLst>
              <a:ext uri="{FF2B5EF4-FFF2-40B4-BE49-F238E27FC236}">
                <a16:creationId xmlns:a16="http://schemas.microsoft.com/office/drawing/2014/main" id="{C362F096-0FB7-281B-1D07-7A3ADC4720AB}"/>
              </a:ext>
            </a:extLst>
          </p:cNvPr>
          <p:cNvSpPr/>
          <p:nvPr/>
        </p:nvSpPr>
        <p:spPr>
          <a:xfrm>
            <a:off x="2355170" y="2051385"/>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Design shed</a:t>
            </a:r>
            <a:endParaRPr lang="en-BE" dirty="0">
              <a:solidFill>
                <a:schemeClr val="tx1"/>
              </a:solidFill>
            </a:endParaRPr>
          </a:p>
        </p:txBody>
      </p:sp>
      <p:sp>
        <p:nvSpPr>
          <p:cNvPr id="10" name="Rectangle: Rounded Corners 9">
            <a:extLst>
              <a:ext uri="{FF2B5EF4-FFF2-40B4-BE49-F238E27FC236}">
                <a16:creationId xmlns:a16="http://schemas.microsoft.com/office/drawing/2014/main" id="{A053F781-C70D-A829-B81A-C6B3252E67AE}"/>
              </a:ext>
            </a:extLst>
          </p:cNvPr>
          <p:cNvSpPr/>
          <p:nvPr/>
        </p:nvSpPr>
        <p:spPr>
          <a:xfrm>
            <a:off x="190501" y="8118761"/>
            <a:ext cx="3303639" cy="1179871"/>
          </a:xfrm>
          <a:prstGeom prst="roundRect">
            <a:avLst/>
          </a:prstGeom>
          <a:solidFill>
            <a:schemeClr val="bg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Order-deliver excavator</a:t>
            </a:r>
            <a:endParaRPr lang="en-BE" dirty="0">
              <a:solidFill>
                <a:schemeClr val="tx1"/>
              </a:solidFill>
            </a:endParaRPr>
          </a:p>
        </p:txBody>
      </p:sp>
      <p:sp>
        <p:nvSpPr>
          <p:cNvPr id="11" name="Rectangle: Rounded Corners 10">
            <a:extLst>
              <a:ext uri="{FF2B5EF4-FFF2-40B4-BE49-F238E27FC236}">
                <a16:creationId xmlns:a16="http://schemas.microsoft.com/office/drawing/2014/main" id="{0337BDF1-F048-96EC-3A13-2F4CBED6B473}"/>
              </a:ext>
            </a:extLst>
          </p:cNvPr>
          <p:cNvSpPr/>
          <p:nvPr/>
        </p:nvSpPr>
        <p:spPr>
          <a:xfrm>
            <a:off x="2355170" y="4052343"/>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Order-deliver concrete</a:t>
            </a:r>
            <a:endParaRPr lang="en-BE" dirty="0">
              <a:solidFill>
                <a:schemeClr val="tx1"/>
              </a:solidFill>
            </a:endParaRPr>
          </a:p>
        </p:txBody>
      </p:sp>
      <p:sp>
        <p:nvSpPr>
          <p:cNvPr id="12" name="Rectangle: Rounded Corners 11">
            <a:extLst>
              <a:ext uri="{FF2B5EF4-FFF2-40B4-BE49-F238E27FC236}">
                <a16:creationId xmlns:a16="http://schemas.microsoft.com/office/drawing/2014/main" id="{F6B279D2-46CB-4731-C354-4D79B332970F}"/>
              </a:ext>
            </a:extLst>
          </p:cNvPr>
          <p:cNvSpPr/>
          <p:nvPr/>
        </p:nvSpPr>
        <p:spPr>
          <a:xfrm>
            <a:off x="6253881" y="4021698"/>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Pour base plate</a:t>
            </a:r>
            <a:endParaRPr lang="en-BE" dirty="0">
              <a:solidFill>
                <a:schemeClr val="tx1"/>
              </a:solidFill>
            </a:endParaRPr>
          </a:p>
        </p:txBody>
      </p:sp>
      <p:sp>
        <p:nvSpPr>
          <p:cNvPr id="13" name="Rectangle: Rounded Corners 12">
            <a:extLst>
              <a:ext uri="{FF2B5EF4-FFF2-40B4-BE49-F238E27FC236}">
                <a16:creationId xmlns:a16="http://schemas.microsoft.com/office/drawing/2014/main" id="{F3E3547E-6988-25BA-AE83-5C8EA192C782}"/>
              </a:ext>
            </a:extLst>
          </p:cNvPr>
          <p:cNvSpPr/>
          <p:nvPr/>
        </p:nvSpPr>
        <p:spPr>
          <a:xfrm>
            <a:off x="6253880" y="2080734"/>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 wood windows and doors</a:t>
            </a:r>
            <a:endParaRPr lang="en-BE" dirty="0">
              <a:solidFill>
                <a:schemeClr val="tx1"/>
              </a:solidFill>
            </a:endParaRPr>
          </a:p>
        </p:txBody>
      </p:sp>
      <p:sp>
        <p:nvSpPr>
          <p:cNvPr id="14" name="Rectangle: Rounded Corners 13">
            <a:extLst>
              <a:ext uri="{FF2B5EF4-FFF2-40B4-BE49-F238E27FC236}">
                <a16:creationId xmlns:a16="http://schemas.microsoft.com/office/drawing/2014/main" id="{DE4CDB6E-3659-38DC-20DD-AF983E94D71A}"/>
              </a:ext>
            </a:extLst>
          </p:cNvPr>
          <p:cNvSpPr/>
          <p:nvPr/>
        </p:nvSpPr>
        <p:spPr>
          <a:xfrm>
            <a:off x="13828973" y="3922707"/>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Electrical and water connections</a:t>
            </a:r>
            <a:endParaRPr lang="en-BE" dirty="0">
              <a:solidFill>
                <a:schemeClr val="tx1"/>
              </a:solidFill>
            </a:endParaRPr>
          </a:p>
        </p:txBody>
      </p:sp>
      <p:sp>
        <p:nvSpPr>
          <p:cNvPr id="15" name="Rectangle: Rounded Corners 14">
            <a:extLst>
              <a:ext uri="{FF2B5EF4-FFF2-40B4-BE49-F238E27FC236}">
                <a16:creationId xmlns:a16="http://schemas.microsoft.com/office/drawing/2014/main" id="{AFFF7DC6-056C-B384-BF25-3372CB141A7E}"/>
              </a:ext>
            </a:extLst>
          </p:cNvPr>
          <p:cNvSpPr/>
          <p:nvPr/>
        </p:nvSpPr>
        <p:spPr>
          <a:xfrm>
            <a:off x="9882231" y="3922707"/>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 ditch</a:t>
            </a:r>
            <a:endParaRPr lang="en-BE" dirty="0">
              <a:solidFill>
                <a:schemeClr val="tx1"/>
              </a:solidFill>
            </a:endParaRPr>
          </a:p>
        </p:txBody>
      </p:sp>
      <p:sp>
        <p:nvSpPr>
          <p:cNvPr id="16" name="Rectangle: Rounded Corners 15">
            <a:extLst>
              <a:ext uri="{FF2B5EF4-FFF2-40B4-BE49-F238E27FC236}">
                <a16:creationId xmlns:a16="http://schemas.microsoft.com/office/drawing/2014/main" id="{1852F229-1EF2-D708-AA6F-706E7C45DF46}"/>
              </a:ext>
            </a:extLst>
          </p:cNvPr>
          <p:cNvSpPr/>
          <p:nvPr/>
        </p:nvSpPr>
        <p:spPr>
          <a:xfrm>
            <a:off x="13828973" y="2081050"/>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Place the work bench</a:t>
            </a:r>
            <a:endParaRPr lang="en-BE" dirty="0">
              <a:solidFill>
                <a:schemeClr val="tx1"/>
              </a:solidFill>
            </a:endParaRPr>
          </a:p>
        </p:txBody>
      </p:sp>
      <p:sp>
        <p:nvSpPr>
          <p:cNvPr id="17" name="Rectangle: Rounded Corners 16">
            <a:extLst>
              <a:ext uri="{FF2B5EF4-FFF2-40B4-BE49-F238E27FC236}">
                <a16:creationId xmlns:a16="http://schemas.microsoft.com/office/drawing/2014/main" id="{25F84512-6258-A91C-202C-A33ECC202705}"/>
              </a:ext>
            </a:extLst>
          </p:cNvPr>
          <p:cNvSpPr/>
          <p:nvPr/>
        </p:nvSpPr>
        <p:spPr>
          <a:xfrm>
            <a:off x="9882231" y="2081052"/>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Construct shed</a:t>
            </a:r>
            <a:endParaRPr lang="en-BE" dirty="0">
              <a:solidFill>
                <a:schemeClr val="tx1"/>
              </a:solidFill>
            </a:endParaRPr>
          </a:p>
        </p:txBody>
      </p:sp>
      <p:cxnSp>
        <p:nvCxnSpPr>
          <p:cNvPr id="5" name="Straight Arrow Connector 4">
            <a:extLst>
              <a:ext uri="{FF2B5EF4-FFF2-40B4-BE49-F238E27FC236}">
                <a16:creationId xmlns:a16="http://schemas.microsoft.com/office/drawing/2014/main" id="{EBDDF472-2B74-888C-E0F6-A0BE51507314}"/>
              </a:ext>
            </a:extLst>
          </p:cNvPr>
          <p:cNvCxnSpPr>
            <a:stCxn id="17" idx="3"/>
            <a:endCxn id="16" idx="1"/>
          </p:cNvCxnSpPr>
          <p:nvPr/>
        </p:nvCxnSpPr>
        <p:spPr>
          <a:xfrm flipV="1">
            <a:off x="13185870" y="2670986"/>
            <a:ext cx="643103" cy="2"/>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DA6862D-9458-42D0-A563-52BDBDF87C82}"/>
              </a:ext>
            </a:extLst>
          </p:cNvPr>
          <p:cNvCxnSpPr>
            <a:stCxn id="13" idx="3"/>
            <a:endCxn id="17" idx="1"/>
          </p:cNvCxnSpPr>
          <p:nvPr/>
        </p:nvCxnSpPr>
        <p:spPr>
          <a:xfrm>
            <a:off x="9557519" y="2670670"/>
            <a:ext cx="324712" cy="31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E7BE58B-34B5-834D-4C6A-189B8BA5C958}"/>
              </a:ext>
            </a:extLst>
          </p:cNvPr>
          <p:cNvCxnSpPr>
            <a:stCxn id="11" idx="3"/>
            <a:endCxn id="12" idx="1"/>
          </p:cNvCxnSpPr>
          <p:nvPr/>
        </p:nvCxnSpPr>
        <p:spPr>
          <a:xfrm flipV="1">
            <a:off x="5658809" y="4611634"/>
            <a:ext cx="595072" cy="30645"/>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B93766-7810-4FDD-F4C4-E40B3F6A82F4}"/>
              </a:ext>
            </a:extLst>
          </p:cNvPr>
          <p:cNvCxnSpPr>
            <a:stCxn id="17" idx="3"/>
            <a:endCxn id="14" idx="1"/>
          </p:cNvCxnSpPr>
          <p:nvPr/>
        </p:nvCxnSpPr>
        <p:spPr>
          <a:xfrm>
            <a:off x="13185870" y="2670988"/>
            <a:ext cx="643103" cy="1841655"/>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768F57-7B01-EE58-EE47-7D710D92BE28}"/>
              </a:ext>
            </a:extLst>
          </p:cNvPr>
          <p:cNvCxnSpPr>
            <a:stCxn id="15" idx="3"/>
            <a:endCxn id="14" idx="1"/>
          </p:cNvCxnSpPr>
          <p:nvPr/>
        </p:nvCxnSpPr>
        <p:spPr>
          <a:xfrm>
            <a:off x="13185870" y="4512643"/>
            <a:ext cx="643103"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BA84D9D-B01A-9ECF-2CC3-B7A89B8E0858}"/>
              </a:ext>
            </a:extLst>
          </p:cNvPr>
          <p:cNvCxnSpPr>
            <a:stCxn id="7" idx="3"/>
            <a:endCxn id="13" idx="1"/>
          </p:cNvCxnSpPr>
          <p:nvPr/>
        </p:nvCxnSpPr>
        <p:spPr>
          <a:xfrm>
            <a:off x="5658809" y="2641321"/>
            <a:ext cx="595071" cy="29349"/>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F89000-0376-DE2D-4C86-56547E737639}"/>
              </a:ext>
            </a:extLst>
          </p:cNvPr>
          <p:cNvCxnSpPr>
            <a:stCxn id="7" idx="3"/>
            <a:endCxn id="12" idx="1"/>
          </p:cNvCxnSpPr>
          <p:nvPr/>
        </p:nvCxnSpPr>
        <p:spPr>
          <a:xfrm>
            <a:off x="5658809" y="2641321"/>
            <a:ext cx="595072" cy="197031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C6E44352-33A7-0778-0081-E6D696B2460A}"/>
              </a:ext>
            </a:extLst>
          </p:cNvPr>
          <p:cNvSpPr/>
          <p:nvPr/>
        </p:nvSpPr>
        <p:spPr>
          <a:xfrm>
            <a:off x="2652705" y="6763289"/>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 foundation</a:t>
            </a:r>
            <a:endParaRPr lang="en-BE" dirty="0">
              <a:solidFill>
                <a:schemeClr val="tx1"/>
              </a:solidFill>
            </a:endParaRPr>
          </a:p>
        </p:txBody>
      </p:sp>
      <p:cxnSp>
        <p:nvCxnSpPr>
          <p:cNvPr id="43" name="Straight Arrow Connector 42">
            <a:extLst>
              <a:ext uri="{FF2B5EF4-FFF2-40B4-BE49-F238E27FC236}">
                <a16:creationId xmlns:a16="http://schemas.microsoft.com/office/drawing/2014/main" id="{EE317274-8DB9-8315-04EE-D7E4C82A6A74}"/>
              </a:ext>
            </a:extLst>
          </p:cNvPr>
          <p:cNvCxnSpPr>
            <a:stCxn id="37" idx="3"/>
            <a:endCxn id="12" idx="1"/>
          </p:cNvCxnSpPr>
          <p:nvPr/>
        </p:nvCxnSpPr>
        <p:spPr>
          <a:xfrm flipV="1">
            <a:off x="5956344" y="4611634"/>
            <a:ext cx="297537" cy="274159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51EB2B0-5F02-B3E4-C8BF-9B4F97DD4D41}"/>
              </a:ext>
            </a:extLst>
          </p:cNvPr>
          <p:cNvCxnSpPr>
            <a:cxnSpLocks/>
            <a:stCxn id="12" idx="3"/>
            <a:endCxn id="17" idx="1"/>
          </p:cNvCxnSpPr>
          <p:nvPr/>
        </p:nvCxnSpPr>
        <p:spPr>
          <a:xfrm flipV="1">
            <a:off x="9557520" y="2670988"/>
            <a:ext cx="324711" cy="194064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9F5B99C-6F8A-9AE7-3B4C-9E67754D27ED}"/>
              </a:ext>
            </a:extLst>
          </p:cNvPr>
          <p:cNvCxnSpPr>
            <a:stCxn id="10" idx="0"/>
            <a:endCxn id="37" idx="1"/>
          </p:cNvCxnSpPr>
          <p:nvPr/>
        </p:nvCxnSpPr>
        <p:spPr>
          <a:xfrm flipV="1">
            <a:off x="1842321" y="7353225"/>
            <a:ext cx="810384" cy="76553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FE920A0-982E-9C22-9750-3037CA98E56C}"/>
              </a:ext>
            </a:extLst>
          </p:cNvPr>
          <p:cNvCxnSpPr>
            <a:stCxn id="9" idx="2"/>
            <a:endCxn id="37" idx="1"/>
          </p:cNvCxnSpPr>
          <p:nvPr/>
        </p:nvCxnSpPr>
        <p:spPr>
          <a:xfrm>
            <a:off x="1842321" y="6587687"/>
            <a:ext cx="810384" cy="76553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846AC9FC-29DE-4AAB-0D3A-640F7F67871F}"/>
              </a:ext>
            </a:extLst>
          </p:cNvPr>
          <p:cNvSpPr txBox="1"/>
          <p:nvPr/>
        </p:nvSpPr>
        <p:spPr>
          <a:xfrm>
            <a:off x="1842321" y="5543550"/>
            <a:ext cx="530915" cy="511615"/>
          </a:xfrm>
          <a:prstGeom prst="rect">
            <a:avLst/>
          </a:prstGeom>
          <a:noFill/>
        </p:spPr>
        <p:txBody>
          <a:bodyPr wrap="square" rtlCol="0">
            <a:spAutoFit/>
          </a:bodyPr>
          <a:lstStyle/>
          <a:p>
            <a:pPr algn="l">
              <a:lnSpc>
                <a:spcPct val="120000"/>
              </a:lnSpc>
            </a:pPr>
            <a:endParaRPr lang="en-BE" sz="2500" dirty="0"/>
          </a:p>
        </p:txBody>
      </p:sp>
      <p:grpSp>
        <p:nvGrpSpPr>
          <p:cNvPr id="6" name="Group 5">
            <a:extLst>
              <a:ext uri="{FF2B5EF4-FFF2-40B4-BE49-F238E27FC236}">
                <a16:creationId xmlns:a16="http://schemas.microsoft.com/office/drawing/2014/main" id="{D941F10C-33BD-5B93-1C1F-23F83210AF76}"/>
              </a:ext>
            </a:extLst>
          </p:cNvPr>
          <p:cNvGrpSpPr/>
          <p:nvPr/>
        </p:nvGrpSpPr>
        <p:grpSpPr>
          <a:xfrm>
            <a:off x="190501" y="5383123"/>
            <a:ext cx="3303639" cy="1204564"/>
            <a:chOff x="190501" y="5383123"/>
            <a:chExt cx="3303639" cy="1204564"/>
          </a:xfrm>
        </p:grpSpPr>
        <p:sp>
          <p:nvSpPr>
            <p:cNvPr id="9" name="Rectangle: Rounded Corners 8">
              <a:extLst>
                <a:ext uri="{FF2B5EF4-FFF2-40B4-BE49-F238E27FC236}">
                  <a16:creationId xmlns:a16="http://schemas.microsoft.com/office/drawing/2014/main" id="{4734D476-C050-536F-AAAA-F25308E69F75}"/>
                </a:ext>
              </a:extLst>
            </p:cNvPr>
            <p:cNvSpPr/>
            <p:nvPr/>
          </p:nvSpPr>
          <p:spPr>
            <a:xfrm>
              <a:off x="190501" y="5407816"/>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Clear vegetation</a:t>
              </a:r>
              <a:endParaRPr lang="en-BE" dirty="0">
                <a:solidFill>
                  <a:schemeClr val="tx1"/>
                </a:solidFill>
              </a:endParaRPr>
            </a:p>
          </p:txBody>
        </p:sp>
        <p:sp>
          <p:nvSpPr>
            <p:cNvPr id="3" name="TextBox 2">
              <a:extLst>
                <a:ext uri="{FF2B5EF4-FFF2-40B4-BE49-F238E27FC236}">
                  <a16:creationId xmlns:a16="http://schemas.microsoft.com/office/drawing/2014/main" id="{C8751F86-77D7-7224-E1CD-34AC1A00130D}"/>
                </a:ext>
              </a:extLst>
            </p:cNvPr>
            <p:cNvSpPr txBox="1"/>
            <p:nvPr/>
          </p:nvSpPr>
          <p:spPr>
            <a:xfrm>
              <a:off x="1572053" y="5383123"/>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grpSp>
      <p:sp>
        <p:nvSpPr>
          <p:cNvPr id="18" name="TextBox 17">
            <a:extLst>
              <a:ext uri="{FF2B5EF4-FFF2-40B4-BE49-F238E27FC236}">
                <a16:creationId xmlns:a16="http://schemas.microsoft.com/office/drawing/2014/main" id="{DDD611F0-A00B-92E2-B63C-B1C9B7793FD1}"/>
              </a:ext>
            </a:extLst>
          </p:cNvPr>
          <p:cNvSpPr txBox="1"/>
          <p:nvPr/>
        </p:nvSpPr>
        <p:spPr>
          <a:xfrm>
            <a:off x="4006989" y="6714648"/>
            <a:ext cx="558166" cy="511615"/>
          </a:xfrm>
          <a:prstGeom prst="rect">
            <a:avLst/>
          </a:prstGeom>
          <a:noFill/>
        </p:spPr>
        <p:txBody>
          <a:bodyPr wrap="none" rtlCol="0">
            <a:spAutoFit/>
          </a:bodyPr>
          <a:lstStyle/>
          <a:p>
            <a:pPr algn="l">
              <a:lnSpc>
                <a:spcPct val="120000"/>
              </a:lnSpc>
            </a:pPr>
            <a:r>
              <a:rPr lang="en-US" sz="2500" b="1" dirty="0"/>
              <a:t>2d</a:t>
            </a:r>
            <a:endParaRPr lang="en-BE" sz="2500" b="1" dirty="0"/>
          </a:p>
        </p:txBody>
      </p:sp>
      <p:sp>
        <p:nvSpPr>
          <p:cNvPr id="20" name="TextBox 19">
            <a:extLst>
              <a:ext uri="{FF2B5EF4-FFF2-40B4-BE49-F238E27FC236}">
                <a16:creationId xmlns:a16="http://schemas.microsoft.com/office/drawing/2014/main" id="{22313253-7D0D-6272-473A-BA12A02DCAC3}"/>
              </a:ext>
            </a:extLst>
          </p:cNvPr>
          <p:cNvSpPr txBox="1"/>
          <p:nvPr/>
        </p:nvSpPr>
        <p:spPr>
          <a:xfrm>
            <a:off x="1549612" y="8038554"/>
            <a:ext cx="612668" cy="511615"/>
          </a:xfrm>
          <a:prstGeom prst="rect">
            <a:avLst/>
          </a:prstGeom>
          <a:noFill/>
        </p:spPr>
        <p:txBody>
          <a:bodyPr wrap="none" rtlCol="0">
            <a:spAutoFit/>
          </a:bodyPr>
          <a:lstStyle/>
          <a:p>
            <a:pPr algn="l">
              <a:lnSpc>
                <a:spcPct val="120000"/>
              </a:lnSpc>
            </a:pPr>
            <a:r>
              <a:rPr lang="en-US" sz="2500" b="1" dirty="0"/>
              <a:t>3w</a:t>
            </a:r>
            <a:endParaRPr lang="en-BE" sz="2500" b="1" dirty="0"/>
          </a:p>
        </p:txBody>
      </p:sp>
      <p:sp>
        <p:nvSpPr>
          <p:cNvPr id="21" name="TextBox 20">
            <a:extLst>
              <a:ext uri="{FF2B5EF4-FFF2-40B4-BE49-F238E27FC236}">
                <a16:creationId xmlns:a16="http://schemas.microsoft.com/office/drawing/2014/main" id="{2D7E1135-5916-05BF-9F9B-272DD3DD5396}"/>
              </a:ext>
            </a:extLst>
          </p:cNvPr>
          <p:cNvSpPr txBox="1"/>
          <p:nvPr/>
        </p:nvSpPr>
        <p:spPr>
          <a:xfrm>
            <a:off x="3727906" y="3951096"/>
            <a:ext cx="612668" cy="511615"/>
          </a:xfrm>
          <a:prstGeom prst="rect">
            <a:avLst/>
          </a:prstGeom>
          <a:noFill/>
        </p:spPr>
        <p:txBody>
          <a:bodyPr wrap="none" rtlCol="0">
            <a:spAutoFit/>
          </a:bodyPr>
          <a:lstStyle/>
          <a:p>
            <a:pPr algn="l">
              <a:lnSpc>
                <a:spcPct val="120000"/>
              </a:lnSpc>
            </a:pPr>
            <a:r>
              <a:rPr lang="en-US" sz="2500" b="1" dirty="0"/>
              <a:t>2w</a:t>
            </a:r>
            <a:endParaRPr lang="en-BE" sz="2500" b="1" dirty="0"/>
          </a:p>
        </p:txBody>
      </p:sp>
      <p:sp>
        <p:nvSpPr>
          <p:cNvPr id="22" name="TextBox 21">
            <a:extLst>
              <a:ext uri="{FF2B5EF4-FFF2-40B4-BE49-F238E27FC236}">
                <a16:creationId xmlns:a16="http://schemas.microsoft.com/office/drawing/2014/main" id="{5B0A45D2-27C6-E26E-D106-DF36A34B7ABB}"/>
              </a:ext>
            </a:extLst>
          </p:cNvPr>
          <p:cNvSpPr txBox="1"/>
          <p:nvPr/>
        </p:nvSpPr>
        <p:spPr>
          <a:xfrm>
            <a:off x="3727906" y="2007584"/>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sp>
        <p:nvSpPr>
          <p:cNvPr id="24" name="TextBox 23">
            <a:extLst>
              <a:ext uri="{FF2B5EF4-FFF2-40B4-BE49-F238E27FC236}">
                <a16:creationId xmlns:a16="http://schemas.microsoft.com/office/drawing/2014/main" id="{68D42839-702A-2A09-C5B8-2335560E3026}"/>
              </a:ext>
            </a:extLst>
          </p:cNvPr>
          <p:cNvSpPr txBox="1"/>
          <p:nvPr/>
        </p:nvSpPr>
        <p:spPr>
          <a:xfrm>
            <a:off x="7626616" y="2007584"/>
            <a:ext cx="612668" cy="511615"/>
          </a:xfrm>
          <a:prstGeom prst="rect">
            <a:avLst/>
          </a:prstGeom>
          <a:noFill/>
        </p:spPr>
        <p:txBody>
          <a:bodyPr wrap="none" rtlCol="0">
            <a:spAutoFit/>
          </a:bodyPr>
          <a:lstStyle/>
          <a:p>
            <a:pPr algn="l">
              <a:lnSpc>
                <a:spcPct val="120000"/>
              </a:lnSpc>
            </a:pPr>
            <a:r>
              <a:rPr lang="en-US" sz="2500" b="1" dirty="0"/>
              <a:t>4w</a:t>
            </a:r>
            <a:endParaRPr lang="en-BE" sz="2500" b="1" dirty="0"/>
          </a:p>
        </p:txBody>
      </p:sp>
      <p:sp>
        <p:nvSpPr>
          <p:cNvPr id="26" name="TextBox 25">
            <a:extLst>
              <a:ext uri="{FF2B5EF4-FFF2-40B4-BE49-F238E27FC236}">
                <a16:creationId xmlns:a16="http://schemas.microsoft.com/office/drawing/2014/main" id="{AFA911A9-D986-9A6A-1833-3BA9B721770E}"/>
              </a:ext>
            </a:extLst>
          </p:cNvPr>
          <p:cNvSpPr txBox="1"/>
          <p:nvPr/>
        </p:nvSpPr>
        <p:spPr>
          <a:xfrm>
            <a:off x="11227716" y="2064442"/>
            <a:ext cx="612668" cy="511615"/>
          </a:xfrm>
          <a:prstGeom prst="rect">
            <a:avLst/>
          </a:prstGeom>
          <a:noFill/>
        </p:spPr>
        <p:txBody>
          <a:bodyPr wrap="none" rtlCol="0">
            <a:spAutoFit/>
          </a:bodyPr>
          <a:lstStyle/>
          <a:p>
            <a:pPr algn="l">
              <a:lnSpc>
                <a:spcPct val="120000"/>
              </a:lnSpc>
            </a:pPr>
            <a:r>
              <a:rPr lang="en-US" sz="2500" b="1" dirty="0"/>
              <a:t>4w</a:t>
            </a:r>
            <a:endParaRPr lang="en-BE" sz="2500" b="1" dirty="0"/>
          </a:p>
        </p:txBody>
      </p:sp>
      <p:graphicFrame>
        <p:nvGraphicFramePr>
          <p:cNvPr id="27" name="Table 8">
            <a:extLst>
              <a:ext uri="{FF2B5EF4-FFF2-40B4-BE49-F238E27FC236}">
                <a16:creationId xmlns:a16="http://schemas.microsoft.com/office/drawing/2014/main" id="{421C2FB1-07F0-627C-B790-9DE114AB3D3C}"/>
              </a:ext>
            </a:extLst>
          </p:cNvPr>
          <p:cNvGraphicFramePr>
            <a:graphicFrameLocks noGrp="1"/>
          </p:cNvGraphicFramePr>
          <p:nvPr/>
        </p:nvGraphicFramePr>
        <p:xfrm>
          <a:off x="7027359" y="6380550"/>
          <a:ext cx="9378420" cy="2662479"/>
        </p:xfrm>
        <a:graphic>
          <a:graphicData uri="http://schemas.openxmlformats.org/drawingml/2006/table">
            <a:tbl>
              <a:tblPr firstRow="1" bandRow="1">
                <a:tableStyleId>{5C22544A-7EE6-4342-B048-85BDC9FD1C3A}</a:tableStyleId>
              </a:tblPr>
              <a:tblGrid>
                <a:gridCol w="3126140">
                  <a:extLst>
                    <a:ext uri="{9D8B030D-6E8A-4147-A177-3AD203B41FA5}">
                      <a16:colId xmlns:a16="http://schemas.microsoft.com/office/drawing/2014/main" val="490963014"/>
                    </a:ext>
                  </a:extLst>
                </a:gridCol>
                <a:gridCol w="3126140">
                  <a:extLst>
                    <a:ext uri="{9D8B030D-6E8A-4147-A177-3AD203B41FA5}">
                      <a16:colId xmlns:a16="http://schemas.microsoft.com/office/drawing/2014/main" val="2366696293"/>
                    </a:ext>
                  </a:extLst>
                </a:gridCol>
                <a:gridCol w="3126140">
                  <a:extLst>
                    <a:ext uri="{9D8B030D-6E8A-4147-A177-3AD203B41FA5}">
                      <a16:colId xmlns:a16="http://schemas.microsoft.com/office/drawing/2014/main" val="2488462584"/>
                    </a:ext>
                  </a:extLst>
                </a:gridCol>
              </a:tblGrid>
              <a:tr h="887493">
                <a:tc>
                  <a:txBody>
                    <a:bodyPr/>
                    <a:lstStyle/>
                    <a:p>
                      <a:pPr algn="ctr"/>
                      <a:r>
                        <a:rPr lang="en-US" sz="3600" b="0" dirty="0">
                          <a:solidFill>
                            <a:schemeClr val="tx1"/>
                          </a:solidFill>
                        </a:rPr>
                        <a:t>Early start</a:t>
                      </a:r>
                      <a:endParaRPr lang="en-BE"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rPr>
                        <a:t>Duration</a:t>
                      </a:r>
                      <a:endParaRPr lang="en-BE"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rPr>
                        <a:t>Early Finish</a:t>
                      </a:r>
                      <a:endParaRPr lang="en-BE"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3440552"/>
                  </a:ext>
                </a:extLst>
              </a:tr>
              <a:tr h="887493">
                <a:tc gridSpan="3">
                  <a:txBody>
                    <a:bodyPr/>
                    <a:lstStyle/>
                    <a:p>
                      <a:pPr algn="ctr"/>
                      <a:r>
                        <a:rPr lang="en-US" sz="3600" b="1" dirty="0">
                          <a:solidFill>
                            <a:schemeClr val="tx1"/>
                          </a:solidFill>
                        </a:rPr>
                        <a:t>Task name</a:t>
                      </a:r>
                      <a:endParaRPr lang="en-BE"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9359088"/>
                  </a:ext>
                </a:extLst>
              </a:tr>
              <a:tr h="887493">
                <a:tc>
                  <a:txBody>
                    <a:bodyPr/>
                    <a:lstStyle/>
                    <a:p>
                      <a:pPr algn="ctr"/>
                      <a:r>
                        <a:rPr lang="en-US" sz="3600" dirty="0">
                          <a:solidFill>
                            <a:schemeClr val="tx1"/>
                          </a:solidFill>
                        </a:rPr>
                        <a:t>Late start</a:t>
                      </a:r>
                      <a:endParaRPr lang="en-BE"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tx1"/>
                          </a:solidFill>
                        </a:rPr>
                        <a:t>Slack</a:t>
                      </a:r>
                      <a:endParaRPr lang="en-BE"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tx1"/>
                          </a:solidFill>
                        </a:rPr>
                        <a:t>Late Finish</a:t>
                      </a:r>
                      <a:endParaRPr lang="en-BE"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929556"/>
                  </a:ext>
                </a:extLst>
              </a:tr>
            </a:tbl>
          </a:graphicData>
        </a:graphic>
      </p:graphicFrame>
      <p:sp>
        <p:nvSpPr>
          <p:cNvPr id="28" name="TextBox 27">
            <a:extLst>
              <a:ext uri="{FF2B5EF4-FFF2-40B4-BE49-F238E27FC236}">
                <a16:creationId xmlns:a16="http://schemas.microsoft.com/office/drawing/2014/main" id="{C6B97F7E-5977-1A43-7A6E-F53583842EAF}"/>
              </a:ext>
            </a:extLst>
          </p:cNvPr>
          <p:cNvSpPr txBox="1"/>
          <p:nvPr/>
        </p:nvSpPr>
        <p:spPr>
          <a:xfrm>
            <a:off x="11227716" y="3912454"/>
            <a:ext cx="558166" cy="511615"/>
          </a:xfrm>
          <a:prstGeom prst="rect">
            <a:avLst/>
          </a:prstGeom>
          <a:noFill/>
        </p:spPr>
        <p:txBody>
          <a:bodyPr wrap="none" rtlCol="0">
            <a:spAutoFit/>
          </a:bodyPr>
          <a:lstStyle/>
          <a:p>
            <a:pPr algn="l">
              <a:lnSpc>
                <a:spcPct val="120000"/>
              </a:lnSpc>
            </a:pPr>
            <a:r>
              <a:rPr lang="en-US" sz="2500" b="1" dirty="0"/>
              <a:t>2d</a:t>
            </a:r>
            <a:endParaRPr lang="en-BE" sz="2500" b="1" dirty="0"/>
          </a:p>
        </p:txBody>
      </p:sp>
      <p:sp>
        <p:nvSpPr>
          <p:cNvPr id="29" name="TextBox 28">
            <a:extLst>
              <a:ext uri="{FF2B5EF4-FFF2-40B4-BE49-F238E27FC236}">
                <a16:creationId xmlns:a16="http://schemas.microsoft.com/office/drawing/2014/main" id="{6F0AD1B7-778C-73FF-245B-65F8329C6F34}"/>
              </a:ext>
            </a:extLst>
          </p:cNvPr>
          <p:cNvSpPr txBox="1"/>
          <p:nvPr/>
        </p:nvSpPr>
        <p:spPr>
          <a:xfrm>
            <a:off x="7672246" y="3969838"/>
            <a:ext cx="558166" cy="511615"/>
          </a:xfrm>
          <a:prstGeom prst="rect">
            <a:avLst/>
          </a:prstGeom>
          <a:noFill/>
        </p:spPr>
        <p:txBody>
          <a:bodyPr wrap="none" rtlCol="0">
            <a:spAutoFit/>
          </a:bodyPr>
          <a:lstStyle/>
          <a:p>
            <a:pPr algn="l">
              <a:lnSpc>
                <a:spcPct val="120000"/>
              </a:lnSpc>
            </a:pPr>
            <a:r>
              <a:rPr lang="en-US" sz="2500" b="1" dirty="0"/>
              <a:t>1d</a:t>
            </a:r>
            <a:endParaRPr lang="en-BE" sz="2500" b="1" dirty="0"/>
          </a:p>
        </p:txBody>
      </p:sp>
      <p:sp>
        <p:nvSpPr>
          <p:cNvPr id="30" name="TextBox 29">
            <a:extLst>
              <a:ext uri="{FF2B5EF4-FFF2-40B4-BE49-F238E27FC236}">
                <a16:creationId xmlns:a16="http://schemas.microsoft.com/office/drawing/2014/main" id="{4657FAF0-E743-F4C7-B886-F034935706A3}"/>
              </a:ext>
            </a:extLst>
          </p:cNvPr>
          <p:cNvSpPr txBox="1"/>
          <p:nvPr/>
        </p:nvSpPr>
        <p:spPr>
          <a:xfrm>
            <a:off x="15201709" y="3796535"/>
            <a:ext cx="558166" cy="511615"/>
          </a:xfrm>
          <a:prstGeom prst="rect">
            <a:avLst/>
          </a:prstGeom>
          <a:noFill/>
        </p:spPr>
        <p:txBody>
          <a:bodyPr wrap="none" rtlCol="0">
            <a:spAutoFit/>
          </a:bodyPr>
          <a:lstStyle/>
          <a:p>
            <a:pPr algn="l">
              <a:lnSpc>
                <a:spcPct val="120000"/>
              </a:lnSpc>
            </a:pPr>
            <a:r>
              <a:rPr lang="en-US" sz="2500" b="1" dirty="0"/>
              <a:t>1d</a:t>
            </a:r>
            <a:endParaRPr lang="en-BE" sz="2500" b="1" dirty="0"/>
          </a:p>
        </p:txBody>
      </p:sp>
      <p:sp>
        <p:nvSpPr>
          <p:cNvPr id="32" name="TextBox 31">
            <a:extLst>
              <a:ext uri="{FF2B5EF4-FFF2-40B4-BE49-F238E27FC236}">
                <a16:creationId xmlns:a16="http://schemas.microsoft.com/office/drawing/2014/main" id="{AE40E097-292B-FA57-804F-458BAC3324E8}"/>
              </a:ext>
            </a:extLst>
          </p:cNvPr>
          <p:cNvSpPr txBox="1"/>
          <p:nvPr/>
        </p:nvSpPr>
        <p:spPr>
          <a:xfrm>
            <a:off x="15207234" y="2002620"/>
            <a:ext cx="825867" cy="511615"/>
          </a:xfrm>
          <a:prstGeom prst="rect">
            <a:avLst/>
          </a:prstGeom>
          <a:noFill/>
        </p:spPr>
        <p:txBody>
          <a:bodyPr wrap="none" rtlCol="0">
            <a:spAutoFit/>
          </a:bodyPr>
          <a:lstStyle/>
          <a:p>
            <a:pPr algn="l">
              <a:lnSpc>
                <a:spcPct val="120000"/>
              </a:lnSpc>
            </a:pPr>
            <a:r>
              <a:rPr lang="en-US" sz="2500" b="1" dirty="0"/>
              <a:t>0,5d</a:t>
            </a:r>
            <a:endParaRPr lang="en-BE" sz="2500" b="1" dirty="0"/>
          </a:p>
        </p:txBody>
      </p:sp>
      <p:sp>
        <p:nvSpPr>
          <p:cNvPr id="34" name="TextBox 33">
            <a:extLst>
              <a:ext uri="{FF2B5EF4-FFF2-40B4-BE49-F238E27FC236}">
                <a16:creationId xmlns:a16="http://schemas.microsoft.com/office/drawing/2014/main" id="{80DAE31C-801B-E07E-DA9B-695D905E9CAD}"/>
              </a:ext>
            </a:extLst>
          </p:cNvPr>
          <p:cNvSpPr txBox="1"/>
          <p:nvPr/>
        </p:nvSpPr>
        <p:spPr>
          <a:xfrm>
            <a:off x="255589" y="5356032"/>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35" name="TextBox 34">
            <a:extLst>
              <a:ext uri="{FF2B5EF4-FFF2-40B4-BE49-F238E27FC236}">
                <a16:creationId xmlns:a16="http://schemas.microsoft.com/office/drawing/2014/main" id="{C0FBCA2B-D48A-BD2F-1E20-F26027AAC6E5}"/>
              </a:ext>
            </a:extLst>
          </p:cNvPr>
          <p:cNvSpPr txBox="1"/>
          <p:nvPr/>
        </p:nvSpPr>
        <p:spPr>
          <a:xfrm>
            <a:off x="219057" y="8038554"/>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36" name="TextBox 35">
            <a:extLst>
              <a:ext uri="{FF2B5EF4-FFF2-40B4-BE49-F238E27FC236}">
                <a16:creationId xmlns:a16="http://schemas.microsoft.com/office/drawing/2014/main" id="{2836421F-35D2-EE73-C256-F34B765A5C58}"/>
              </a:ext>
            </a:extLst>
          </p:cNvPr>
          <p:cNvSpPr txBox="1"/>
          <p:nvPr/>
        </p:nvSpPr>
        <p:spPr>
          <a:xfrm>
            <a:off x="2667488" y="6714648"/>
            <a:ext cx="612668" cy="511615"/>
          </a:xfrm>
          <a:prstGeom prst="rect">
            <a:avLst/>
          </a:prstGeom>
          <a:noFill/>
        </p:spPr>
        <p:txBody>
          <a:bodyPr wrap="none" rtlCol="0">
            <a:spAutoFit/>
          </a:bodyPr>
          <a:lstStyle/>
          <a:p>
            <a:pPr algn="l">
              <a:lnSpc>
                <a:spcPct val="120000"/>
              </a:lnSpc>
            </a:pPr>
            <a:r>
              <a:rPr lang="en-US" sz="2500" b="1" dirty="0"/>
              <a:t>3w</a:t>
            </a:r>
            <a:endParaRPr lang="en-BE" sz="2500" b="1" dirty="0"/>
          </a:p>
        </p:txBody>
      </p:sp>
      <p:sp>
        <p:nvSpPr>
          <p:cNvPr id="38" name="TextBox 37">
            <a:extLst>
              <a:ext uri="{FF2B5EF4-FFF2-40B4-BE49-F238E27FC236}">
                <a16:creationId xmlns:a16="http://schemas.microsoft.com/office/drawing/2014/main" id="{85CAE59E-457A-4905-60F5-97A69D5B5935}"/>
              </a:ext>
            </a:extLst>
          </p:cNvPr>
          <p:cNvSpPr txBox="1"/>
          <p:nvPr/>
        </p:nvSpPr>
        <p:spPr>
          <a:xfrm>
            <a:off x="2355169" y="2012210"/>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40" name="TextBox 39">
            <a:extLst>
              <a:ext uri="{FF2B5EF4-FFF2-40B4-BE49-F238E27FC236}">
                <a16:creationId xmlns:a16="http://schemas.microsoft.com/office/drawing/2014/main" id="{3446817F-094E-B09E-DBA9-D897823B7511}"/>
              </a:ext>
            </a:extLst>
          </p:cNvPr>
          <p:cNvSpPr txBox="1"/>
          <p:nvPr/>
        </p:nvSpPr>
        <p:spPr>
          <a:xfrm>
            <a:off x="2344636" y="3996792"/>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41" name="TextBox 40">
            <a:extLst>
              <a:ext uri="{FF2B5EF4-FFF2-40B4-BE49-F238E27FC236}">
                <a16:creationId xmlns:a16="http://schemas.microsoft.com/office/drawing/2014/main" id="{1BF81510-D504-1A57-B9F2-0CD7C504E71F}"/>
              </a:ext>
            </a:extLst>
          </p:cNvPr>
          <p:cNvSpPr txBox="1"/>
          <p:nvPr/>
        </p:nvSpPr>
        <p:spPr>
          <a:xfrm>
            <a:off x="6253880" y="3950674"/>
            <a:ext cx="790601" cy="511615"/>
          </a:xfrm>
          <a:prstGeom prst="rect">
            <a:avLst/>
          </a:prstGeom>
          <a:noFill/>
        </p:spPr>
        <p:txBody>
          <a:bodyPr wrap="none" rtlCol="0">
            <a:spAutoFit/>
          </a:bodyPr>
          <a:lstStyle/>
          <a:p>
            <a:pPr algn="l">
              <a:lnSpc>
                <a:spcPct val="120000"/>
              </a:lnSpc>
            </a:pPr>
            <a:r>
              <a:rPr lang="en-US" sz="2500" b="1" dirty="0"/>
              <a:t>3w2</a:t>
            </a:r>
            <a:endParaRPr lang="en-BE" sz="2500" b="1" dirty="0"/>
          </a:p>
        </p:txBody>
      </p:sp>
      <p:sp>
        <p:nvSpPr>
          <p:cNvPr id="42" name="TextBox 41">
            <a:extLst>
              <a:ext uri="{FF2B5EF4-FFF2-40B4-BE49-F238E27FC236}">
                <a16:creationId xmlns:a16="http://schemas.microsoft.com/office/drawing/2014/main" id="{A1E58AF0-62D3-F488-6D72-32DE163E835F}"/>
              </a:ext>
            </a:extLst>
          </p:cNvPr>
          <p:cNvSpPr txBox="1"/>
          <p:nvPr/>
        </p:nvSpPr>
        <p:spPr>
          <a:xfrm>
            <a:off x="6363629" y="2012210"/>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sp>
        <p:nvSpPr>
          <p:cNvPr id="44" name="TextBox 43">
            <a:extLst>
              <a:ext uri="{FF2B5EF4-FFF2-40B4-BE49-F238E27FC236}">
                <a16:creationId xmlns:a16="http://schemas.microsoft.com/office/drawing/2014/main" id="{884B3456-487D-4EE3-6662-A378557319F0}"/>
              </a:ext>
            </a:extLst>
          </p:cNvPr>
          <p:cNvSpPr txBox="1"/>
          <p:nvPr/>
        </p:nvSpPr>
        <p:spPr>
          <a:xfrm>
            <a:off x="830117" y="995619"/>
            <a:ext cx="2241319" cy="511615"/>
          </a:xfrm>
          <a:prstGeom prst="rect">
            <a:avLst/>
          </a:prstGeom>
          <a:noFill/>
        </p:spPr>
        <p:txBody>
          <a:bodyPr wrap="none" rtlCol="0">
            <a:spAutoFit/>
          </a:bodyPr>
          <a:lstStyle/>
          <a:p>
            <a:pPr algn="l">
              <a:lnSpc>
                <a:spcPct val="120000"/>
              </a:lnSpc>
            </a:pPr>
            <a:r>
              <a:rPr lang="en-US" sz="2500" b="1" dirty="0"/>
              <a:t>1week=5days</a:t>
            </a:r>
            <a:endParaRPr lang="en-BE" sz="2500" b="1" dirty="0"/>
          </a:p>
        </p:txBody>
      </p:sp>
      <p:sp>
        <p:nvSpPr>
          <p:cNvPr id="46" name="TextBox 45">
            <a:extLst>
              <a:ext uri="{FF2B5EF4-FFF2-40B4-BE49-F238E27FC236}">
                <a16:creationId xmlns:a16="http://schemas.microsoft.com/office/drawing/2014/main" id="{8DAB4709-BD63-4C3B-9F69-1EA4F23030D7}"/>
              </a:ext>
            </a:extLst>
          </p:cNvPr>
          <p:cNvSpPr txBox="1"/>
          <p:nvPr/>
        </p:nvSpPr>
        <p:spPr>
          <a:xfrm>
            <a:off x="9894288" y="2002619"/>
            <a:ext cx="612668" cy="511615"/>
          </a:xfrm>
          <a:prstGeom prst="rect">
            <a:avLst/>
          </a:prstGeom>
          <a:noFill/>
        </p:spPr>
        <p:txBody>
          <a:bodyPr wrap="none" rtlCol="0">
            <a:spAutoFit/>
          </a:bodyPr>
          <a:lstStyle/>
          <a:p>
            <a:pPr algn="l">
              <a:lnSpc>
                <a:spcPct val="120000"/>
              </a:lnSpc>
            </a:pPr>
            <a:r>
              <a:rPr lang="en-US" sz="2500" b="1" dirty="0"/>
              <a:t>5w</a:t>
            </a:r>
            <a:endParaRPr lang="en-BE" sz="2500" b="1" dirty="0"/>
          </a:p>
        </p:txBody>
      </p:sp>
      <p:sp>
        <p:nvSpPr>
          <p:cNvPr id="47" name="TextBox 46">
            <a:extLst>
              <a:ext uri="{FF2B5EF4-FFF2-40B4-BE49-F238E27FC236}">
                <a16:creationId xmlns:a16="http://schemas.microsoft.com/office/drawing/2014/main" id="{E251FA1A-C1FD-3E4A-106B-9B53DF32E34C}"/>
              </a:ext>
            </a:extLst>
          </p:cNvPr>
          <p:cNvSpPr txBox="1"/>
          <p:nvPr/>
        </p:nvSpPr>
        <p:spPr>
          <a:xfrm>
            <a:off x="2828187" y="8029718"/>
            <a:ext cx="612668" cy="511615"/>
          </a:xfrm>
          <a:prstGeom prst="rect">
            <a:avLst/>
          </a:prstGeom>
          <a:noFill/>
        </p:spPr>
        <p:txBody>
          <a:bodyPr wrap="none" rtlCol="0">
            <a:spAutoFit/>
          </a:bodyPr>
          <a:lstStyle/>
          <a:p>
            <a:pPr algn="l">
              <a:lnSpc>
                <a:spcPct val="120000"/>
              </a:lnSpc>
            </a:pPr>
            <a:r>
              <a:rPr lang="en-US" sz="2500" b="1" dirty="0"/>
              <a:t>3w</a:t>
            </a:r>
            <a:endParaRPr lang="en-BE" sz="2500" b="1" dirty="0"/>
          </a:p>
        </p:txBody>
      </p:sp>
      <p:sp>
        <p:nvSpPr>
          <p:cNvPr id="48" name="TextBox 47">
            <a:extLst>
              <a:ext uri="{FF2B5EF4-FFF2-40B4-BE49-F238E27FC236}">
                <a16:creationId xmlns:a16="http://schemas.microsoft.com/office/drawing/2014/main" id="{0AE284A4-4140-C5EB-D61C-8C4EE23D3100}"/>
              </a:ext>
            </a:extLst>
          </p:cNvPr>
          <p:cNvSpPr txBox="1"/>
          <p:nvPr/>
        </p:nvSpPr>
        <p:spPr>
          <a:xfrm>
            <a:off x="2828187" y="5382663"/>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sp>
        <p:nvSpPr>
          <p:cNvPr id="49" name="TextBox 48">
            <a:extLst>
              <a:ext uri="{FF2B5EF4-FFF2-40B4-BE49-F238E27FC236}">
                <a16:creationId xmlns:a16="http://schemas.microsoft.com/office/drawing/2014/main" id="{61F38C77-47C2-F0DA-7240-259EEA5EEB7F}"/>
              </a:ext>
            </a:extLst>
          </p:cNvPr>
          <p:cNvSpPr txBox="1"/>
          <p:nvPr/>
        </p:nvSpPr>
        <p:spPr>
          <a:xfrm>
            <a:off x="5027764" y="3954993"/>
            <a:ext cx="612668" cy="511615"/>
          </a:xfrm>
          <a:prstGeom prst="rect">
            <a:avLst/>
          </a:prstGeom>
          <a:noFill/>
        </p:spPr>
        <p:txBody>
          <a:bodyPr wrap="none" rtlCol="0">
            <a:spAutoFit/>
          </a:bodyPr>
          <a:lstStyle/>
          <a:p>
            <a:pPr algn="l">
              <a:lnSpc>
                <a:spcPct val="120000"/>
              </a:lnSpc>
            </a:pPr>
            <a:r>
              <a:rPr lang="en-US" sz="2500" b="1" dirty="0"/>
              <a:t>2w</a:t>
            </a:r>
            <a:endParaRPr lang="en-BE" sz="2500" b="1" dirty="0"/>
          </a:p>
        </p:txBody>
      </p:sp>
      <p:sp>
        <p:nvSpPr>
          <p:cNvPr id="50" name="TextBox 49">
            <a:extLst>
              <a:ext uri="{FF2B5EF4-FFF2-40B4-BE49-F238E27FC236}">
                <a16:creationId xmlns:a16="http://schemas.microsoft.com/office/drawing/2014/main" id="{3DF5716A-9262-1C6E-61B8-57A5E3A4B88F}"/>
              </a:ext>
            </a:extLst>
          </p:cNvPr>
          <p:cNvSpPr txBox="1"/>
          <p:nvPr/>
        </p:nvSpPr>
        <p:spPr>
          <a:xfrm>
            <a:off x="5027764" y="1998401"/>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sp>
        <p:nvSpPr>
          <p:cNvPr id="51" name="TextBox 50">
            <a:extLst>
              <a:ext uri="{FF2B5EF4-FFF2-40B4-BE49-F238E27FC236}">
                <a16:creationId xmlns:a16="http://schemas.microsoft.com/office/drawing/2014/main" id="{02D9AA7A-2451-C9B6-57E0-165024772CDA}"/>
              </a:ext>
            </a:extLst>
          </p:cNvPr>
          <p:cNvSpPr txBox="1"/>
          <p:nvPr/>
        </p:nvSpPr>
        <p:spPr>
          <a:xfrm>
            <a:off x="5025536" y="6732644"/>
            <a:ext cx="790601" cy="511615"/>
          </a:xfrm>
          <a:prstGeom prst="rect">
            <a:avLst/>
          </a:prstGeom>
          <a:noFill/>
        </p:spPr>
        <p:txBody>
          <a:bodyPr wrap="none" rtlCol="0">
            <a:spAutoFit/>
          </a:bodyPr>
          <a:lstStyle/>
          <a:p>
            <a:pPr algn="l">
              <a:lnSpc>
                <a:spcPct val="120000"/>
              </a:lnSpc>
            </a:pPr>
            <a:r>
              <a:rPr lang="en-US" sz="2500" b="1" dirty="0"/>
              <a:t>3w2</a:t>
            </a:r>
            <a:endParaRPr lang="en-BE" sz="2500" b="1" dirty="0"/>
          </a:p>
        </p:txBody>
      </p:sp>
      <p:sp>
        <p:nvSpPr>
          <p:cNvPr id="52" name="TextBox 51">
            <a:extLst>
              <a:ext uri="{FF2B5EF4-FFF2-40B4-BE49-F238E27FC236}">
                <a16:creationId xmlns:a16="http://schemas.microsoft.com/office/drawing/2014/main" id="{21A6E933-5D1A-3CBF-CE91-0FF25C34167F}"/>
              </a:ext>
            </a:extLst>
          </p:cNvPr>
          <p:cNvSpPr txBox="1"/>
          <p:nvPr/>
        </p:nvSpPr>
        <p:spPr>
          <a:xfrm>
            <a:off x="8712963" y="3944732"/>
            <a:ext cx="790601" cy="511615"/>
          </a:xfrm>
          <a:prstGeom prst="rect">
            <a:avLst/>
          </a:prstGeom>
          <a:noFill/>
        </p:spPr>
        <p:txBody>
          <a:bodyPr wrap="none" rtlCol="0">
            <a:spAutoFit/>
          </a:bodyPr>
          <a:lstStyle/>
          <a:p>
            <a:pPr algn="l">
              <a:lnSpc>
                <a:spcPct val="120000"/>
              </a:lnSpc>
            </a:pPr>
            <a:r>
              <a:rPr lang="en-US" sz="2500" b="1" dirty="0"/>
              <a:t>3w3</a:t>
            </a:r>
            <a:endParaRPr lang="en-BE" sz="2500" b="1" dirty="0"/>
          </a:p>
        </p:txBody>
      </p:sp>
      <p:sp>
        <p:nvSpPr>
          <p:cNvPr id="53" name="TextBox 52">
            <a:extLst>
              <a:ext uri="{FF2B5EF4-FFF2-40B4-BE49-F238E27FC236}">
                <a16:creationId xmlns:a16="http://schemas.microsoft.com/office/drawing/2014/main" id="{1723F90E-13E2-2C37-983A-0BA7E5E1BD1C}"/>
              </a:ext>
            </a:extLst>
          </p:cNvPr>
          <p:cNvSpPr txBox="1"/>
          <p:nvPr/>
        </p:nvSpPr>
        <p:spPr>
          <a:xfrm>
            <a:off x="8867194" y="1998400"/>
            <a:ext cx="612668" cy="511615"/>
          </a:xfrm>
          <a:prstGeom prst="rect">
            <a:avLst/>
          </a:prstGeom>
          <a:noFill/>
        </p:spPr>
        <p:txBody>
          <a:bodyPr wrap="none" rtlCol="0">
            <a:spAutoFit/>
          </a:bodyPr>
          <a:lstStyle/>
          <a:p>
            <a:pPr algn="l">
              <a:lnSpc>
                <a:spcPct val="120000"/>
              </a:lnSpc>
            </a:pPr>
            <a:r>
              <a:rPr lang="en-US" sz="2500" b="1" dirty="0"/>
              <a:t>5w</a:t>
            </a:r>
            <a:endParaRPr lang="en-BE" sz="2500" b="1" dirty="0"/>
          </a:p>
        </p:txBody>
      </p:sp>
      <p:sp>
        <p:nvSpPr>
          <p:cNvPr id="54" name="TextBox 53">
            <a:extLst>
              <a:ext uri="{FF2B5EF4-FFF2-40B4-BE49-F238E27FC236}">
                <a16:creationId xmlns:a16="http://schemas.microsoft.com/office/drawing/2014/main" id="{64AFF9C8-44E3-3EA0-09D9-F5BD07CF8B90}"/>
              </a:ext>
            </a:extLst>
          </p:cNvPr>
          <p:cNvSpPr txBox="1"/>
          <p:nvPr/>
        </p:nvSpPr>
        <p:spPr>
          <a:xfrm>
            <a:off x="12497106" y="1998399"/>
            <a:ext cx="612668" cy="511615"/>
          </a:xfrm>
          <a:prstGeom prst="rect">
            <a:avLst/>
          </a:prstGeom>
          <a:noFill/>
        </p:spPr>
        <p:txBody>
          <a:bodyPr wrap="none" rtlCol="0">
            <a:spAutoFit/>
          </a:bodyPr>
          <a:lstStyle/>
          <a:p>
            <a:pPr algn="l">
              <a:lnSpc>
                <a:spcPct val="120000"/>
              </a:lnSpc>
            </a:pPr>
            <a:r>
              <a:rPr lang="en-US" sz="2500" b="1" dirty="0"/>
              <a:t>9w</a:t>
            </a:r>
            <a:endParaRPr lang="en-BE" sz="2500" b="1" dirty="0"/>
          </a:p>
        </p:txBody>
      </p:sp>
      <p:sp>
        <p:nvSpPr>
          <p:cNvPr id="55" name="TextBox 54">
            <a:extLst>
              <a:ext uri="{FF2B5EF4-FFF2-40B4-BE49-F238E27FC236}">
                <a16:creationId xmlns:a16="http://schemas.microsoft.com/office/drawing/2014/main" id="{45A99220-C689-A220-E000-FFD682E526DE}"/>
              </a:ext>
            </a:extLst>
          </p:cNvPr>
          <p:cNvSpPr txBox="1"/>
          <p:nvPr/>
        </p:nvSpPr>
        <p:spPr>
          <a:xfrm>
            <a:off x="9951179" y="3873209"/>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57" name="TextBox 56">
            <a:extLst>
              <a:ext uri="{FF2B5EF4-FFF2-40B4-BE49-F238E27FC236}">
                <a16:creationId xmlns:a16="http://schemas.microsoft.com/office/drawing/2014/main" id="{EDEC0969-398F-26AD-525E-226A0C7CD65A}"/>
              </a:ext>
            </a:extLst>
          </p:cNvPr>
          <p:cNvSpPr txBox="1"/>
          <p:nvPr/>
        </p:nvSpPr>
        <p:spPr>
          <a:xfrm>
            <a:off x="12497106" y="3920008"/>
            <a:ext cx="558166" cy="511615"/>
          </a:xfrm>
          <a:prstGeom prst="rect">
            <a:avLst/>
          </a:prstGeom>
          <a:noFill/>
        </p:spPr>
        <p:txBody>
          <a:bodyPr wrap="none" rtlCol="0">
            <a:spAutoFit/>
          </a:bodyPr>
          <a:lstStyle/>
          <a:p>
            <a:pPr algn="l">
              <a:lnSpc>
                <a:spcPct val="120000"/>
              </a:lnSpc>
            </a:pPr>
            <a:r>
              <a:rPr lang="en-US" sz="2500" b="1" dirty="0"/>
              <a:t>2d</a:t>
            </a:r>
            <a:endParaRPr lang="en-BE" sz="2500" b="1" dirty="0"/>
          </a:p>
        </p:txBody>
      </p:sp>
      <p:sp>
        <p:nvSpPr>
          <p:cNvPr id="58" name="TextBox 57">
            <a:extLst>
              <a:ext uri="{FF2B5EF4-FFF2-40B4-BE49-F238E27FC236}">
                <a16:creationId xmlns:a16="http://schemas.microsoft.com/office/drawing/2014/main" id="{4B26659C-1B4D-F4AC-8CB1-DBA89A7CAC89}"/>
              </a:ext>
            </a:extLst>
          </p:cNvPr>
          <p:cNvSpPr txBox="1"/>
          <p:nvPr/>
        </p:nvSpPr>
        <p:spPr>
          <a:xfrm>
            <a:off x="13842592" y="1998280"/>
            <a:ext cx="612668" cy="511615"/>
          </a:xfrm>
          <a:prstGeom prst="rect">
            <a:avLst/>
          </a:prstGeom>
          <a:noFill/>
        </p:spPr>
        <p:txBody>
          <a:bodyPr wrap="none" rtlCol="0">
            <a:spAutoFit/>
          </a:bodyPr>
          <a:lstStyle/>
          <a:p>
            <a:pPr algn="l">
              <a:lnSpc>
                <a:spcPct val="120000"/>
              </a:lnSpc>
            </a:pPr>
            <a:r>
              <a:rPr lang="en-US" sz="2500" b="1" dirty="0"/>
              <a:t>9w</a:t>
            </a:r>
            <a:endParaRPr lang="en-BE" sz="2500" b="1" dirty="0"/>
          </a:p>
        </p:txBody>
      </p:sp>
      <p:sp>
        <p:nvSpPr>
          <p:cNvPr id="59" name="TextBox 58">
            <a:extLst>
              <a:ext uri="{FF2B5EF4-FFF2-40B4-BE49-F238E27FC236}">
                <a16:creationId xmlns:a16="http://schemas.microsoft.com/office/drawing/2014/main" id="{D901DA62-6B0B-F16A-0A4B-BE4DA273B4FB}"/>
              </a:ext>
            </a:extLst>
          </p:cNvPr>
          <p:cNvSpPr txBox="1"/>
          <p:nvPr/>
        </p:nvSpPr>
        <p:spPr>
          <a:xfrm>
            <a:off x="13910640" y="3787867"/>
            <a:ext cx="612668" cy="511615"/>
          </a:xfrm>
          <a:prstGeom prst="rect">
            <a:avLst/>
          </a:prstGeom>
          <a:noFill/>
        </p:spPr>
        <p:txBody>
          <a:bodyPr wrap="none" rtlCol="0">
            <a:spAutoFit/>
          </a:bodyPr>
          <a:lstStyle/>
          <a:p>
            <a:pPr algn="l">
              <a:lnSpc>
                <a:spcPct val="120000"/>
              </a:lnSpc>
            </a:pPr>
            <a:r>
              <a:rPr lang="en-US" sz="2500" b="1" dirty="0"/>
              <a:t>9w</a:t>
            </a:r>
            <a:endParaRPr lang="en-BE" sz="2500" b="1" dirty="0"/>
          </a:p>
        </p:txBody>
      </p:sp>
      <p:sp>
        <p:nvSpPr>
          <p:cNvPr id="60" name="TextBox 59">
            <a:extLst>
              <a:ext uri="{FF2B5EF4-FFF2-40B4-BE49-F238E27FC236}">
                <a16:creationId xmlns:a16="http://schemas.microsoft.com/office/drawing/2014/main" id="{7E595689-B324-33D3-4028-5599AFAEE091}"/>
              </a:ext>
            </a:extLst>
          </p:cNvPr>
          <p:cNvSpPr txBox="1"/>
          <p:nvPr/>
        </p:nvSpPr>
        <p:spPr>
          <a:xfrm>
            <a:off x="16215172" y="1979465"/>
            <a:ext cx="868443" cy="511615"/>
          </a:xfrm>
          <a:prstGeom prst="rect">
            <a:avLst/>
          </a:prstGeom>
          <a:noFill/>
        </p:spPr>
        <p:txBody>
          <a:bodyPr wrap="none" rtlCol="0">
            <a:spAutoFit/>
          </a:bodyPr>
          <a:lstStyle/>
          <a:p>
            <a:pPr algn="l">
              <a:lnSpc>
                <a:spcPct val="120000"/>
              </a:lnSpc>
            </a:pPr>
            <a:r>
              <a:rPr lang="en-US" sz="2500" b="1" dirty="0"/>
              <a:t>9w,5</a:t>
            </a:r>
            <a:endParaRPr lang="en-BE" sz="2500" b="1" dirty="0"/>
          </a:p>
        </p:txBody>
      </p:sp>
      <p:sp>
        <p:nvSpPr>
          <p:cNvPr id="61" name="TextBox 60">
            <a:extLst>
              <a:ext uri="{FF2B5EF4-FFF2-40B4-BE49-F238E27FC236}">
                <a16:creationId xmlns:a16="http://schemas.microsoft.com/office/drawing/2014/main" id="{E6B4084D-90EA-28C6-0CE4-9CEDB545266A}"/>
              </a:ext>
            </a:extLst>
          </p:cNvPr>
          <p:cNvSpPr txBox="1"/>
          <p:nvPr/>
        </p:nvSpPr>
        <p:spPr>
          <a:xfrm>
            <a:off x="16254092" y="3810069"/>
            <a:ext cx="790601" cy="511615"/>
          </a:xfrm>
          <a:prstGeom prst="rect">
            <a:avLst/>
          </a:prstGeom>
          <a:noFill/>
        </p:spPr>
        <p:txBody>
          <a:bodyPr wrap="none" rtlCol="0">
            <a:spAutoFit/>
          </a:bodyPr>
          <a:lstStyle/>
          <a:p>
            <a:pPr algn="l">
              <a:lnSpc>
                <a:spcPct val="120000"/>
              </a:lnSpc>
            </a:pPr>
            <a:r>
              <a:rPr lang="en-US" sz="2500" b="1" dirty="0"/>
              <a:t>9w1</a:t>
            </a:r>
            <a:endParaRPr lang="en-BE" sz="2500" b="1" dirty="0"/>
          </a:p>
        </p:txBody>
      </p:sp>
    </p:spTree>
    <p:extLst>
      <p:ext uri="{BB962C8B-B14F-4D97-AF65-F5344CB8AC3E}">
        <p14:creationId xmlns:p14="http://schemas.microsoft.com/office/powerpoint/2010/main" val="41534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8" grpId="0"/>
      <p:bldP spid="40" grpId="0"/>
      <p:bldP spid="41" grpId="0"/>
      <p:bldP spid="42" grpId="0"/>
      <p:bldP spid="46" grpId="0"/>
      <p:bldP spid="47" grpId="0"/>
      <p:bldP spid="48" grpId="0"/>
      <p:bldP spid="49" grpId="0"/>
      <p:bldP spid="50" grpId="0"/>
      <p:bldP spid="51" grpId="0"/>
      <p:bldP spid="52" grpId="0"/>
      <p:bldP spid="53" grpId="0"/>
      <p:bldP spid="54" grpId="0"/>
      <p:bldP spid="55" grpId="0"/>
      <p:bldP spid="57" grpId="0"/>
      <p:bldP spid="58" grpId="0"/>
      <p:bldP spid="59" grpId="0"/>
      <p:bldP spid="60"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37E1-538A-B829-2613-ED89E204C35E}"/>
              </a:ext>
            </a:extLst>
          </p:cNvPr>
          <p:cNvSpPr>
            <a:spLocks noGrp="1"/>
          </p:cNvSpPr>
          <p:nvPr>
            <p:ph type="title"/>
          </p:nvPr>
        </p:nvSpPr>
        <p:spPr>
          <a:xfrm>
            <a:off x="830117" y="252000"/>
            <a:ext cx="16508557" cy="863693"/>
          </a:xfrm>
        </p:spPr>
        <p:txBody>
          <a:bodyPr/>
          <a:lstStyle/>
          <a:p>
            <a:r>
              <a:rPr lang="en-US" u="none" dirty="0"/>
              <a:t>garden shed: Step 3: critical path</a:t>
            </a:r>
            <a:endParaRPr lang="en-BE" u="none" dirty="0"/>
          </a:p>
        </p:txBody>
      </p:sp>
      <p:sp>
        <p:nvSpPr>
          <p:cNvPr id="4" name="Slide Number Placeholder 3">
            <a:extLst>
              <a:ext uri="{FF2B5EF4-FFF2-40B4-BE49-F238E27FC236}">
                <a16:creationId xmlns:a16="http://schemas.microsoft.com/office/drawing/2014/main" id="{18B82480-C467-ECC2-CA99-64DC8361C795}"/>
              </a:ext>
            </a:extLst>
          </p:cNvPr>
          <p:cNvSpPr>
            <a:spLocks noGrp="1"/>
          </p:cNvSpPr>
          <p:nvPr>
            <p:ph type="sldNum" sz="quarter" idx="12"/>
          </p:nvPr>
        </p:nvSpPr>
        <p:spPr>
          <a:xfrm>
            <a:off x="16210732" y="8708696"/>
            <a:ext cx="921880" cy="708142"/>
          </a:xfrm>
        </p:spPr>
        <p:txBody>
          <a:bodyPr/>
          <a:lstStyle/>
          <a:p>
            <a:fld id="{7AE184E0-0BD4-4705-A12B-9B71DDE63301}" type="slidenum">
              <a:rPr lang="en-GB" noProof="0" smtClean="0"/>
              <a:t>23</a:t>
            </a:fld>
            <a:endParaRPr lang="en-GB" noProof="0" dirty="0"/>
          </a:p>
        </p:txBody>
      </p:sp>
      <p:sp>
        <p:nvSpPr>
          <p:cNvPr id="7" name="Rectangle: Rounded Corners 6">
            <a:extLst>
              <a:ext uri="{FF2B5EF4-FFF2-40B4-BE49-F238E27FC236}">
                <a16:creationId xmlns:a16="http://schemas.microsoft.com/office/drawing/2014/main" id="{C362F096-0FB7-281B-1D07-7A3ADC4720AB}"/>
              </a:ext>
            </a:extLst>
          </p:cNvPr>
          <p:cNvSpPr/>
          <p:nvPr/>
        </p:nvSpPr>
        <p:spPr>
          <a:xfrm>
            <a:off x="2355170" y="2051385"/>
            <a:ext cx="3303639" cy="1179871"/>
          </a:xfrm>
          <a:prstGeom prst="roundRect">
            <a:avLst/>
          </a:prstGeom>
          <a:solidFill>
            <a:srgbClr val="FFFF00"/>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Design shed</a:t>
            </a:r>
            <a:endParaRPr lang="en-BE" dirty="0">
              <a:solidFill>
                <a:schemeClr val="tx1"/>
              </a:solidFill>
            </a:endParaRPr>
          </a:p>
        </p:txBody>
      </p:sp>
      <p:sp>
        <p:nvSpPr>
          <p:cNvPr id="10" name="Rectangle: Rounded Corners 9">
            <a:extLst>
              <a:ext uri="{FF2B5EF4-FFF2-40B4-BE49-F238E27FC236}">
                <a16:creationId xmlns:a16="http://schemas.microsoft.com/office/drawing/2014/main" id="{A053F781-C70D-A829-B81A-C6B3252E67AE}"/>
              </a:ext>
            </a:extLst>
          </p:cNvPr>
          <p:cNvSpPr/>
          <p:nvPr/>
        </p:nvSpPr>
        <p:spPr>
          <a:xfrm>
            <a:off x="190501" y="8118761"/>
            <a:ext cx="3303639" cy="1179871"/>
          </a:xfrm>
          <a:prstGeom prst="roundRect">
            <a:avLst/>
          </a:prstGeom>
          <a:solidFill>
            <a:schemeClr val="bg1"/>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Order-deliver excavator</a:t>
            </a:r>
            <a:endParaRPr lang="en-BE" dirty="0">
              <a:solidFill>
                <a:schemeClr val="tx1"/>
              </a:solidFill>
            </a:endParaRPr>
          </a:p>
        </p:txBody>
      </p:sp>
      <p:sp>
        <p:nvSpPr>
          <p:cNvPr id="11" name="Rectangle: Rounded Corners 10">
            <a:extLst>
              <a:ext uri="{FF2B5EF4-FFF2-40B4-BE49-F238E27FC236}">
                <a16:creationId xmlns:a16="http://schemas.microsoft.com/office/drawing/2014/main" id="{0337BDF1-F048-96EC-3A13-2F4CBED6B473}"/>
              </a:ext>
            </a:extLst>
          </p:cNvPr>
          <p:cNvSpPr/>
          <p:nvPr/>
        </p:nvSpPr>
        <p:spPr>
          <a:xfrm>
            <a:off x="2355170" y="4052343"/>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Order-deliver concrete</a:t>
            </a:r>
            <a:endParaRPr lang="en-BE" dirty="0">
              <a:solidFill>
                <a:schemeClr val="tx1"/>
              </a:solidFill>
            </a:endParaRPr>
          </a:p>
        </p:txBody>
      </p:sp>
      <p:sp>
        <p:nvSpPr>
          <p:cNvPr id="12" name="Rectangle: Rounded Corners 11">
            <a:extLst>
              <a:ext uri="{FF2B5EF4-FFF2-40B4-BE49-F238E27FC236}">
                <a16:creationId xmlns:a16="http://schemas.microsoft.com/office/drawing/2014/main" id="{F6B279D2-46CB-4731-C354-4D79B332970F}"/>
              </a:ext>
            </a:extLst>
          </p:cNvPr>
          <p:cNvSpPr/>
          <p:nvPr/>
        </p:nvSpPr>
        <p:spPr>
          <a:xfrm>
            <a:off x="6253881" y="4021698"/>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Pour base plate</a:t>
            </a:r>
            <a:endParaRPr lang="en-BE" dirty="0">
              <a:solidFill>
                <a:schemeClr val="tx1"/>
              </a:solidFill>
            </a:endParaRPr>
          </a:p>
        </p:txBody>
      </p:sp>
      <p:sp>
        <p:nvSpPr>
          <p:cNvPr id="13" name="Rectangle: Rounded Corners 12">
            <a:extLst>
              <a:ext uri="{FF2B5EF4-FFF2-40B4-BE49-F238E27FC236}">
                <a16:creationId xmlns:a16="http://schemas.microsoft.com/office/drawing/2014/main" id="{F3E3547E-6988-25BA-AE83-5C8EA192C782}"/>
              </a:ext>
            </a:extLst>
          </p:cNvPr>
          <p:cNvSpPr/>
          <p:nvPr/>
        </p:nvSpPr>
        <p:spPr>
          <a:xfrm>
            <a:off x="6253880" y="2080734"/>
            <a:ext cx="3303639" cy="1179871"/>
          </a:xfrm>
          <a:prstGeom prst="roundRect">
            <a:avLst/>
          </a:prstGeom>
          <a:solidFill>
            <a:srgbClr val="FFFF00"/>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Order wood windows and doors</a:t>
            </a:r>
            <a:endParaRPr lang="en-BE" dirty="0">
              <a:solidFill>
                <a:schemeClr val="tx1"/>
              </a:solidFill>
            </a:endParaRPr>
          </a:p>
        </p:txBody>
      </p:sp>
      <p:sp>
        <p:nvSpPr>
          <p:cNvPr id="14" name="Rectangle: Rounded Corners 13">
            <a:extLst>
              <a:ext uri="{FF2B5EF4-FFF2-40B4-BE49-F238E27FC236}">
                <a16:creationId xmlns:a16="http://schemas.microsoft.com/office/drawing/2014/main" id="{DE4CDB6E-3659-38DC-20DD-AF983E94D71A}"/>
              </a:ext>
            </a:extLst>
          </p:cNvPr>
          <p:cNvSpPr/>
          <p:nvPr/>
        </p:nvSpPr>
        <p:spPr>
          <a:xfrm>
            <a:off x="13828973" y="3922707"/>
            <a:ext cx="3303639" cy="1179871"/>
          </a:xfrm>
          <a:prstGeom prst="roundRect">
            <a:avLst/>
          </a:prstGeom>
          <a:solidFill>
            <a:srgbClr val="FFFF00"/>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Electrical and water connections</a:t>
            </a:r>
            <a:endParaRPr lang="en-BE" dirty="0">
              <a:solidFill>
                <a:schemeClr val="tx1"/>
              </a:solidFill>
            </a:endParaRPr>
          </a:p>
        </p:txBody>
      </p:sp>
      <p:sp>
        <p:nvSpPr>
          <p:cNvPr id="15" name="Rectangle: Rounded Corners 14">
            <a:extLst>
              <a:ext uri="{FF2B5EF4-FFF2-40B4-BE49-F238E27FC236}">
                <a16:creationId xmlns:a16="http://schemas.microsoft.com/office/drawing/2014/main" id="{AFFF7DC6-056C-B384-BF25-3372CB141A7E}"/>
              </a:ext>
            </a:extLst>
          </p:cNvPr>
          <p:cNvSpPr/>
          <p:nvPr/>
        </p:nvSpPr>
        <p:spPr>
          <a:xfrm>
            <a:off x="9882231" y="3922707"/>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 ditch</a:t>
            </a:r>
            <a:endParaRPr lang="en-BE" dirty="0">
              <a:solidFill>
                <a:schemeClr val="tx1"/>
              </a:solidFill>
            </a:endParaRPr>
          </a:p>
        </p:txBody>
      </p:sp>
      <p:sp>
        <p:nvSpPr>
          <p:cNvPr id="16" name="Rectangle: Rounded Corners 15">
            <a:extLst>
              <a:ext uri="{FF2B5EF4-FFF2-40B4-BE49-F238E27FC236}">
                <a16:creationId xmlns:a16="http://schemas.microsoft.com/office/drawing/2014/main" id="{1852F229-1EF2-D708-AA6F-706E7C45DF46}"/>
              </a:ext>
            </a:extLst>
          </p:cNvPr>
          <p:cNvSpPr/>
          <p:nvPr/>
        </p:nvSpPr>
        <p:spPr>
          <a:xfrm>
            <a:off x="13828973" y="2081050"/>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Place the work bench</a:t>
            </a:r>
            <a:endParaRPr lang="en-BE" dirty="0">
              <a:solidFill>
                <a:schemeClr val="tx1"/>
              </a:solidFill>
            </a:endParaRPr>
          </a:p>
        </p:txBody>
      </p:sp>
      <p:sp>
        <p:nvSpPr>
          <p:cNvPr id="17" name="Rectangle: Rounded Corners 16">
            <a:extLst>
              <a:ext uri="{FF2B5EF4-FFF2-40B4-BE49-F238E27FC236}">
                <a16:creationId xmlns:a16="http://schemas.microsoft.com/office/drawing/2014/main" id="{25F84512-6258-A91C-202C-A33ECC202705}"/>
              </a:ext>
            </a:extLst>
          </p:cNvPr>
          <p:cNvSpPr/>
          <p:nvPr/>
        </p:nvSpPr>
        <p:spPr>
          <a:xfrm>
            <a:off x="9882231" y="2081052"/>
            <a:ext cx="3303639" cy="1179871"/>
          </a:xfrm>
          <a:prstGeom prst="roundRect">
            <a:avLst/>
          </a:prstGeom>
          <a:solidFill>
            <a:srgbClr val="FFFF00"/>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Construct shed</a:t>
            </a:r>
            <a:endParaRPr lang="en-BE" dirty="0">
              <a:solidFill>
                <a:schemeClr val="tx1"/>
              </a:solidFill>
            </a:endParaRPr>
          </a:p>
        </p:txBody>
      </p:sp>
      <p:cxnSp>
        <p:nvCxnSpPr>
          <p:cNvPr id="5" name="Straight Arrow Connector 4">
            <a:extLst>
              <a:ext uri="{FF2B5EF4-FFF2-40B4-BE49-F238E27FC236}">
                <a16:creationId xmlns:a16="http://schemas.microsoft.com/office/drawing/2014/main" id="{EBDDF472-2B74-888C-E0F6-A0BE51507314}"/>
              </a:ext>
            </a:extLst>
          </p:cNvPr>
          <p:cNvCxnSpPr>
            <a:stCxn id="17" idx="3"/>
            <a:endCxn id="16" idx="1"/>
          </p:cNvCxnSpPr>
          <p:nvPr/>
        </p:nvCxnSpPr>
        <p:spPr>
          <a:xfrm flipV="1">
            <a:off x="13185870" y="2670986"/>
            <a:ext cx="643103" cy="2"/>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DA6862D-9458-42D0-A563-52BDBDF87C82}"/>
              </a:ext>
            </a:extLst>
          </p:cNvPr>
          <p:cNvCxnSpPr>
            <a:stCxn id="13" idx="3"/>
            <a:endCxn id="17" idx="1"/>
          </p:cNvCxnSpPr>
          <p:nvPr/>
        </p:nvCxnSpPr>
        <p:spPr>
          <a:xfrm>
            <a:off x="9557519" y="2670670"/>
            <a:ext cx="324712" cy="31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E7BE58B-34B5-834D-4C6A-189B8BA5C958}"/>
              </a:ext>
            </a:extLst>
          </p:cNvPr>
          <p:cNvCxnSpPr>
            <a:stCxn id="11" idx="3"/>
            <a:endCxn id="12" idx="1"/>
          </p:cNvCxnSpPr>
          <p:nvPr/>
        </p:nvCxnSpPr>
        <p:spPr>
          <a:xfrm flipV="1">
            <a:off x="5658809" y="4611634"/>
            <a:ext cx="595072" cy="30645"/>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B93766-7810-4FDD-F4C4-E40B3F6A82F4}"/>
              </a:ext>
            </a:extLst>
          </p:cNvPr>
          <p:cNvCxnSpPr>
            <a:stCxn id="17" idx="3"/>
            <a:endCxn id="14" idx="1"/>
          </p:cNvCxnSpPr>
          <p:nvPr/>
        </p:nvCxnSpPr>
        <p:spPr>
          <a:xfrm>
            <a:off x="13185870" y="2670988"/>
            <a:ext cx="643103" cy="1841655"/>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768F57-7B01-EE58-EE47-7D710D92BE28}"/>
              </a:ext>
            </a:extLst>
          </p:cNvPr>
          <p:cNvCxnSpPr>
            <a:stCxn id="15" idx="3"/>
            <a:endCxn id="14" idx="1"/>
          </p:cNvCxnSpPr>
          <p:nvPr/>
        </p:nvCxnSpPr>
        <p:spPr>
          <a:xfrm>
            <a:off x="13185870" y="4512643"/>
            <a:ext cx="643103"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BA84D9D-B01A-9ECF-2CC3-B7A89B8E0858}"/>
              </a:ext>
            </a:extLst>
          </p:cNvPr>
          <p:cNvCxnSpPr>
            <a:stCxn id="7" idx="3"/>
            <a:endCxn id="13" idx="1"/>
          </p:cNvCxnSpPr>
          <p:nvPr/>
        </p:nvCxnSpPr>
        <p:spPr>
          <a:xfrm>
            <a:off x="5658809" y="2641321"/>
            <a:ext cx="595071" cy="29349"/>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F89000-0376-DE2D-4C86-56547E737639}"/>
              </a:ext>
            </a:extLst>
          </p:cNvPr>
          <p:cNvCxnSpPr>
            <a:stCxn id="7" idx="3"/>
            <a:endCxn id="12" idx="1"/>
          </p:cNvCxnSpPr>
          <p:nvPr/>
        </p:nvCxnSpPr>
        <p:spPr>
          <a:xfrm>
            <a:off x="5658809" y="2641321"/>
            <a:ext cx="595072" cy="197031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C6E44352-33A7-0778-0081-E6D696B2460A}"/>
              </a:ext>
            </a:extLst>
          </p:cNvPr>
          <p:cNvSpPr/>
          <p:nvPr/>
        </p:nvSpPr>
        <p:spPr>
          <a:xfrm>
            <a:off x="2652705" y="6763289"/>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 foundation</a:t>
            </a:r>
            <a:endParaRPr lang="en-BE" dirty="0">
              <a:solidFill>
                <a:schemeClr val="tx1"/>
              </a:solidFill>
            </a:endParaRPr>
          </a:p>
        </p:txBody>
      </p:sp>
      <p:cxnSp>
        <p:nvCxnSpPr>
          <p:cNvPr id="43" name="Straight Arrow Connector 42">
            <a:extLst>
              <a:ext uri="{FF2B5EF4-FFF2-40B4-BE49-F238E27FC236}">
                <a16:creationId xmlns:a16="http://schemas.microsoft.com/office/drawing/2014/main" id="{EE317274-8DB9-8315-04EE-D7E4C82A6A74}"/>
              </a:ext>
            </a:extLst>
          </p:cNvPr>
          <p:cNvCxnSpPr>
            <a:stCxn id="37" idx="3"/>
            <a:endCxn id="12" idx="1"/>
          </p:cNvCxnSpPr>
          <p:nvPr/>
        </p:nvCxnSpPr>
        <p:spPr>
          <a:xfrm flipV="1">
            <a:off x="5956344" y="4611634"/>
            <a:ext cx="297537" cy="274159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51EB2B0-5F02-B3E4-C8BF-9B4F97DD4D41}"/>
              </a:ext>
            </a:extLst>
          </p:cNvPr>
          <p:cNvCxnSpPr>
            <a:cxnSpLocks/>
            <a:stCxn id="12" idx="3"/>
            <a:endCxn id="17" idx="1"/>
          </p:cNvCxnSpPr>
          <p:nvPr/>
        </p:nvCxnSpPr>
        <p:spPr>
          <a:xfrm flipV="1">
            <a:off x="9557520" y="2670988"/>
            <a:ext cx="324711" cy="194064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9F5B99C-6F8A-9AE7-3B4C-9E67754D27ED}"/>
              </a:ext>
            </a:extLst>
          </p:cNvPr>
          <p:cNvCxnSpPr>
            <a:stCxn id="10" idx="0"/>
            <a:endCxn id="37" idx="1"/>
          </p:cNvCxnSpPr>
          <p:nvPr/>
        </p:nvCxnSpPr>
        <p:spPr>
          <a:xfrm flipV="1">
            <a:off x="1842321" y="7353225"/>
            <a:ext cx="810384" cy="76553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FE920A0-982E-9C22-9750-3037CA98E56C}"/>
              </a:ext>
            </a:extLst>
          </p:cNvPr>
          <p:cNvCxnSpPr>
            <a:stCxn id="9" idx="2"/>
            <a:endCxn id="37" idx="1"/>
          </p:cNvCxnSpPr>
          <p:nvPr/>
        </p:nvCxnSpPr>
        <p:spPr>
          <a:xfrm>
            <a:off x="1842321" y="6587687"/>
            <a:ext cx="810384" cy="76553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846AC9FC-29DE-4AAB-0D3A-640F7F67871F}"/>
              </a:ext>
            </a:extLst>
          </p:cNvPr>
          <p:cNvSpPr txBox="1"/>
          <p:nvPr/>
        </p:nvSpPr>
        <p:spPr>
          <a:xfrm>
            <a:off x="1842321" y="5543550"/>
            <a:ext cx="530915" cy="511615"/>
          </a:xfrm>
          <a:prstGeom prst="rect">
            <a:avLst/>
          </a:prstGeom>
          <a:noFill/>
        </p:spPr>
        <p:txBody>
          <a:bodyPr wrap="square" rtlCol="0">
            <a:spAutoFit/>
          </a:bodyPr>
          <a:lstStyle/>
          <a:p>
            <a:pPr algn="l">
              <a:lnSpc>
                <a:spcPct val="120000"/>
              </a:lnSpc>
            </a:pPr>
            <a:endParaRPr lang="en-BE" sz="2500" dirty="0"/>
          </a:p>
        </p:txBody>
      </p:sp>
      <p:grpSp>
        <p:nvGrpSpPr>
          <p:cNvPr id="6" name="Group 5">
            <a:extLst>
              <a:ext uri="{FF2B5EF4-FFF2-40B4-BE49-F238E27FC236}">
                <a16:creationId xmlns:a16="http://schemas.microsoft.com/office/drawing/2014/main" id="{D941F10C-33BD-5B93-1C1F-23F83210AF76}"/>
              </a:ext>
            </a:extLst>
          </p:cNvPr>
          <p:cNvGrpSpPr/>
          <p:nvPr/>
        </p:nvGrpSpPr>
        <p:grpSpPr>
          <a:xfrm>
            <a:off x="190501" y="5383123"/>
            <a:ext cx="3303639" cy="1204564"/>
            <a:chOff x="190501" y="5383123"/>
            <a:chExt cx="3303639" cy="1204564"/>
          </a:xfrm>
        </p:grpSpPr>
        <p:sp>
          <p:nvSpPr>
            <p:cNvPr id="9" name="Rectangle: Rounded Corners 8">
              <a:extLst>
                <a:ext uri="{FF2B5EF4-FFF2-40B4-BE49-F238E27FC236}">
                  <a16:creationId xmlns:a16="http://schemas.microsoft.com/office/drawing/2014/main" id="{4734D476-C050-536F-AAAA-F25308E69F75}"/>
                </a:ext>
              </a:extLst>
            </p:cNvPr>
            <p:cNvSpPr/>
            <p:nvPr/>
          </p:nvSpPr>
          <p:spPr>
            <a:xfrm>
              <a:off x="190501" y="5407816"/>
              <a:ext cx="3303639" cy="1179871"/>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Clear vegetation</a:t>
              </a:r>
              <a:endParaRPr lang="en-BE" dirty="0">
                <a:solidFill>
                  <a:schemeClr val="tx1"/>
                </a:solidFill>
              </a:endParaRPr>
            </a:p>
          </p:txBody>
        </p:sp>
        <p:sp>
          <p:nvSpPr>
            <p:cNvPr id="3" name="TextBox 2">
              <a:extLst>
                <a:ext uri="{FF2B5EF4-FFF2-40B4-BE49-F238E27FC236}">
                  <a16:creationId xmlns:a16="http://schemas.microsoft.com/office/drawing/2014/main" id="{C8751F86-77D7-7224-E1CD-34AC1A00130D}"/>
                </a:ext>
              </a:extLst>
            </p:cNvPr>
            <p:cNvSpPr txBox="1"/>
            <p:nvPr/>
          </p:nvSpPr>
          <p:spPr>
            <a:xfrm>
              <a:off x="1572053" y="5383123"/>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grpSp>
      <p:sp>
        <p:nvSpPr>
          <p:cNvPr id="18" name="TextBox 17">
            <a:extLst>
              <a:ext uri="{FF2B5EF4-FFF2-40B4-BE49-F238E27FC236}">
                <a16:creationId xmlns:a16="http://schemas.microsoft.com/office/drawing/2014/main" id="{DDD611F0-A00B-92E2-B63C-B1C9B7793FD1}"/>
              </a:ext>
            </a:extLst>
          </p:cNvPr>
          <p:cNvSpPr txBox="1"/>
          <p:nvPr/>
        </p:nvSpPr>
        <p:spPr>
          <a:xfrm>
            <a:off x="4006989" y="6714648"/>
            <a:ext cx="558166" cy="511615"/>
          </a:xfrm>
          <a:prstGeom prst="rect">
            <a:avLst/>
          </a:prstGeom>
          <a:noFill/>
        </p:spPr>
        <p:txBody>
          <a:bodyPr wrap="none" rtlCol="0">
            <a:spAutoFit/>
          </a:bodyPr>
          <a:lstStyle/>
          <a:p>
            <a:pPr algn="l">
              <a:lnSpc>
                <a:spcPct val="120000"/>
              </a:lnSpc>
            </a:pPr>
            <a:r>
              <a:rPr lang="en-US" sz="2500" b="1" dirty="0"/>
              <a:t>2d</a:t>
            </a:r>
            <a:endParaRPr lang="en-BE" sz="2500" b="1" dirty="0"/>
          </a:p>
        </p:txBody>
      </p:sp>
      <p:sp>
        <p:nvSpPr>
          <p:cNvPr id="20" name="TextBox 19">
            <a:extLst>
              <a:ext uri="{FF2B5EF4-FFF2-40B4-BE49-F238E27FC236}">
                <a16:creationId xmlns:a16="http://schemas.microsoft.com/office/drawing/2014/main" id="{22313253-7D0D-6272-473A-BA12A02DCAC3}"/>
              </a:ext>
            </a:extLst>
          </p:cNvPr>
          <p:cNvSpPr txBox="1"/>
          <p:nvPr/>
        </p:nvSpPr>
        <p:spPr>
          <a:xfrm>
            <a:off x="1549612" y="8038554"/>
            <a:ext cx="612668" cy="511615"/>
          </a:xfrm>
          <a:prstGeom prst="rect">
            <a:avLst/>
          </a:prstGeom>
          <a:noFill/>
        </p:spPr>
        <p:txBody>
          <a:bodyPr wrap="none" rtlCol="0">
            <a:spAutoFit/>
          </a:bodyPr>
          <a:lstStyle/>
          <a:p>
            <a:pPr algn="l">
              <a:lnSpc>
                <a:spcPct val="120000"/>
              </a:lnSpc>
            </a:pPr>
            <a:r>
              <a:rPr lang="en-US" sz="2500" b="1" dirty="0"/>
              <a:t>3w</a:t>
            </a:r>
            <a:endParaRPr lang="en-BE" sz="2500" b="1" dirty="0"/>
          </a:p>
        </p:txBody>
      </p:sp>
      <p:sp>
        <p:nvSpPr>
          <p:cNvPr id="21" name="TextBox 20">
            <a:extLst>
              <a:ext uri="{FF2B5EF4-FFF2-40B4-BE49-F238E27FC236}">
                <a16:creationId xmlns:a16="http://schemas.microsoft.com/office/drawing/2014/main" id="{2D7E1135-5916-05BF-9F9B-272DD3DD5396}"/>
              </a:ext>
            </a:extLst>
          </p:cNvPr>
          <p:cNvSpPr txBox="1"/>
          <p:nvPr/>
        </p:nvSpPr>
        <p:spPr>
          <a:xfrm>
            <a:off x="3727906" y="3951096"/>
            <a:ext cx="612668" cy="511615"/>
          </a:xfrm>
          <a:prstGeom prst="rect">
            <a:avLst/>
          </a:prstGeom>
          <a:noFill/>
        </p:spPr>
        <p:txBody>
          <a:bodyPr wrap="none" rtlCol="0">
            <a:spAutoFit/>
          </a:bodyPr>
          <a:lstStyle/>
          <a:p>
            <a:pPr algn="l">
              <a:lnSpc>
                <a:spcPct val="120000"/>
              </a:lnSpc>
            </a:pPr>
            <a:r>
              <a:rPr lang="en-US" sz="2500" b="1" dirty="0"/>
              <a:t>2w</a:t>
            </a:r>
            <a:endParaRPr lang="en-BE" sz="2500" b="1" dirty="0"/>
          </a:p>
        </p:txBody>
      </p:sp>
      <p:sp>
        <p:nvSpPr>
          <p:cNvPr id="22" name="TextBox 21">
            <a:extLst>
              <a:ext uri="{FF2B5EF4-FFF2-40B4-BE49-F238E27FC236}">
                <a16:creationId xmlns:a16="http://schemas.microsoft.com/office/drawing/2014/main" id="{5B0A45D2-27C6-E26E-D106-DF36A34B7ABB}"/>
              </a:ext>
            </a:extLst>
          </p:cNvPr>
          <p:cNvSpPr txBox="1"/>
          <p:nvPr/>
        </p:nvSpPr>
        <p:spPr>
          <a:xfrm>
            <a:off x="3727906" y="2007584"/>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sp>
        <p:nvSpPr>
          <p:cNvPr id="24" name="TextBox 23">
            <a:extLst>
              <a:ext uri="{FF2B5EF4-FFF2-40B4-BE49-F238E27FC236}">
                <a16:creationId xmlns:a16="http://schemas.microsoft.com/office/drawing/2014/main" id="{68D42839-702A-2A09-C5B8-2335560E3026}"/>
              </a:ext>
            </a:extLst>
          </p:cNvPr>
          <p:cNvSpPr txBox="1"/>
          <p:nvPr/>
        </p:nvSpPr>
        <p:spPr>
          <a:xfrm>
            <a:off x="7626616" y="2007584"/>
            <a:ext cx="612668" cy="511615"/>
          </a:xfrm>
          <a:prstGeom prst="rect">
            <a:avLst/>
          </a:prstGeom>
          <a:noFill/>
        </p:spPr>
        <p:txBody>
          <a:bodyPr wrap="none" rtlCol="0">
            <a:spAutoFit/>
          </a:bodyPr>
          <a:lstStyle/>
          <a:p>
            <a:pPr algn="l">
              <a:lnSpc>
                <a:spcPct val="120000"/>
              </a:lnSpc>
            </a:pPr>
            <a:r>
              <a:rPr lang="en-US" sz="2500" b="1" dirty="0"/>
              <a:t>4w</a:t>
            </a:r>
            <a:endParaRPr lang="en-BE" sz="2500" b="1" dirty="0"/>
          </a:p>
        </p:txBody>
      </p:sp>
      <p:sp>
        <p:nvSpPr>
          <p:cNvPr id="26" name="TextBox 25">
            <a:extLst>
              <a:ext uri="{FF2B5EF4-FFF2-40B4-BE49-F238E27FC236}">
                <a16:creationId xmlns:a16="http://schemas.microsoft.com/office/drawing/2014/main" id="{AFA911A9-D986-9A6A-1833-3BA9B721770E}"/>
              </a:ext>
            </a:extLst>
          </p:cNvPr>
          <p:cNvSpPr txBox="1"/>
          <p:nvPr/>
        </p:nvSpPr>
        <p:spPr>
          <a:xfrm>
            <a:off x="11227716" y="2064442"/>
            <a:ext cx="612668" cy="511615"/>
          </a:xfrm>
          <a:prstGeom prst="rect">
            <a:avLst/>
          </a:prstGeom>
          <a:noFill/>
        </p:spPr>
        <p:txBody>
          <a:bodyPr wrap="none" rtlCol="0">
            <a:spAutoFit/>
          </a:bodyPr>
          <a:lstStyle/>
          <a:p>
            <a:pPr algn="l">
              <a:lnSpc>
                <a:spcPct val="120000"/>
              </a:lnSpc>
            </a:pPr>
            <a:r>
              <a:rPr lang="en-US" sz="2500" b="1" dirty="0"/>
              <a:t>4w</a:t>
            </a:r>
            <a:endParaRPr lang="en-BE" sz="2500" b="1" dirty="0"/>
          </a:p>
        </p:txBody>
      </p:sp>
      <p:graphicFrame>
        <p:nvGraphicFramePr>
          <p:cNvPr id="27" name="Table 8">
            <a:extLst>
              <a:ext uri="{FF2B5EF4-FFF2-40B4-BE49-F238E27FC236}">
                <a16:creationId xmlns:a16="http://schemas.microsoft.com/office/drawing/2014/main" id="{421C2FB1-07F0-627C-B790-9DE114AB3D3C}"/>
              </a:ext>
            </a:extLst>
          </p:cNvPr>
          <p:cNvGraphicFramePr>
            <a:graphicFrameLocks noGrp="1"/>
          </p:cNvGraphicFramePr>
          <p:nvPr/>
        </p:nvGraphicFramePr>
        <p:xfrm>
          <a:off x="7027359" y="6380550"/>
          <a:ext cx="9378420" cy="2662479"/>
        </p:xfrm>
        <a:graphic>
          <a:graphicData uri="http://schemas.openxmlformats.org/drawingml/2006/table">
            <a:tbl>
              <a:tblPr firstRow="1" bandRow="1">
                <a:tableStyleId>{5C22544A-7EE6-4342-B048-85BDC9FD1C3A}</a:tableStyleId>
              </a:tblPr>
              <a:tblGrid>
                <a:gridCol w="3126140">
                  <a:extLst>
                    <a:ext uri="{9D8B030D-6E8A-4147-A177-3AD203B41FA5}">
                      <a16:colId xmlns:a16="http://schemas.microsoft.com/office/drawing/2014/main" val="490963014"/>
                    </a:ext>
                  </a:extLst>
                </a:gridCol>
                <a:gridCol w="3126140">
                  <a:extLst>
                    <a:ext uri="{9D8B030D-6E8A-4147-A177-3AD203B41FA5}">
                      <a16:colId xmlns:a16="http://schemas.microsoft.com/office/drawing/2014/main" val="2366696293"/>
                    </a:ext>
                  </a:extLst>
                </a:gridCol>
                <a:gridCol w="3126140">
                  <a:extLst>
                    <a:ext uri="{9D8B030D-6E8A-4147-A177-3AD203B41FA5}">
                      <a16:colId xmlns:a16="http://schemas.microsoft.com/office/drawing/2014/main" val="2488462584"/>
                    </a:ext>
                  </a:extLst>
                </a:gridCol>
              </a:tblGrid>
              <a:tr h="887493">
                <a:tc>
                  <a:txBody>
                    <a:bodyPr/>
                    <a:lstStyle/>
                    <a:p>
                      <a:pPr algn="ctr"/>
                      <a:r>
                        <a:rPr lang="en-US" sz="3600" b="0" dirty="0">
                          <a:solidFill>
                            <a:schemeClr val="tx1"/>
                          </a:solidFill>
                        </a:rPr>
                        <a:t>Early start</a:t>
                      </a:r>
                      <a:endParaRPr lang="en-BE"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rPr>
                        <a:t>Duration</a:t>
                      </a:r>
                      <a:endParaRPr lang="en-BE"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rPr>
                        <a:t>Early Finish</a:t>
                      </a:r>
                      <a:endParaRPr lang="en-BE"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3440552"/>
                  </a:ext>
                </a:extLst>
              </a:tr>
              <a:tr h="887493">
                <a:tc gridSpan="3">
                  <a:txBody>
                    <a:bodyPr/>
                    <a:lstStyle/>
                    <a:p>
                      <a:pPr algn="ctr"/>
                      <a:r>
                        <a:rPr lang="en-US" sz="3600" b="1" dirty="0">
                          <a:solidFill>
                            <a:schemeClr val="tx1"/>
                          </a:solidFill>
                        </a:rPr>
                        <a:t>Task name</a:t>
                      </a:r>
                      <a:endParaRPr lang="en-BE"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9359088"/>
                  </a:ext>
                </a:extLst>
              </a:tr>
              <a:tr h="887493">
                <a:tc>
                  <a:txBody>
                    <a:bodyPr/>
                    <a:lstStyle/>
                    <a:p>
                      <a:pPr algn="ctr"/>
                      <a:r>
                        <a:rPr lang="en-US" sz="3600" dirty="0">
                          <a:solidFill>
                            <a:schemeClr val="tx1"/>
                          </a:solidFill>
                        </a:rPr>
                        <a:t>Late start</a:t>
                      </a:r>
                      <a:endParaRPr lang="en-BE"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tx1"/>
                          </a:solidFill>
                        </a:rPr>
                        <a:t>Slack</a:t>
                      </a:r>
                      <a:endParaRPr lang="en-BE"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tx1"/>
                          </a:solidFill>
                        </a:rPr>
                        <a:t>Late Finish</a:t>
                      </a:r>
                      <a:endParaRPr lang="en-BE"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929556"/>
                  </a:ext>
                </a:extLst>
              </a:tr>
            </a:tbl>
          </a:graphicData>
        </a:graphic>
      </p:graphicFrame>
      <p:sp>
        <p:nvSpPr>
          <p:cNvPr id="28" name="TextBox 27">
            <a:extLst>
              <a:ext uri="{FF2B5EF4-FFF2-40B4-BE49-F238E27FC236}">
                <a16:creationId xmlns:a16="http://schemas.microsoft.com/office/drawing/2014/main" id="{C6B97F7E-5977-1A43-7A6E-F53583842EAF}"/>
              </a:ext>
            </a:extLst>
          </p:cNvPr>
          <p:cNvSpPr txBox="1"/>
          <p:nvPr/>
        </p:nvSpPr>
        <p:spPr>
          <a:xfrm>
            <a:off x="11227716" y="3912454"/>
            <a:ext cx="558166" cy="511615"/>
          </a:xfrm>
          <a:prstGeom prst="rect">
            <a:avLst/>
          </a:prstGeom>
          <a:noFill/>
        </p:spPr>
        <p:txBody>
          <a:bodyPr wrap="none" rtlCol="0">
            <a:spAutoFit/>
          </a:bodyPr>
          <a:lstStyle/>
          <a:p>
            <a:pPr algn="l">
              <a:lnSpc>
                <a:spcPct val="120000"/>
              </a:lnSpc>
            </a:pPr>
            <a:r>
              <a:rPr lang="en-US" sz="2500" b="1" dirty="0"/>
              <a:t>2d</a:t>
            </a:r>
            <a:endParaRPr lang="en-BE" sz="2500" b="1" dirty="0"/>
          </a:p>
        </p:txBody>
      </p:sp>
      <p:sp>
        <p:nvSpPr>
          <p:cNvPr id="29" name="TextBox 28">
            <a:extLst>
              <a:ext uri="{FF2B5EF4-FFF2-40B4-BE49-F238E27FC236}">
                <a16:creationId xmlns:a16="http://schemas.microsoft.com/office/drawing/2014/main" id="{6F0AD1B7-778C-73FF-245B-65F8329C6F34}"/>
              </a:ext>
            </a:extLst>
          </p:cNvPr>
          <p:cNvSpPr txBox="1"/>
          <p:nvPr/>
        </p:nvSpPr>
        <p:spPr>
          <a:xfrm>
            <a:off x="7672246" y="3969838"/>
            <a:ext cx="558166" cy="511615"/>
          </a:xfrm>
          <a:prstGeom prst="rect">
            <a:avLst/>
          </a:prstGeom>
          <a:noFill/>
        </p:spPr>
        <p:txBody>
          <a:bodyPr wrap="none" rtlCol="0">
            <a:spAutoFit/>
          </a:bodyPr>
          <a:lstStyle/>
          <a:p>
            <a:pPr algn="l">
              <a:lnSpc>
                <a:spcPct val="120000"/>
              </a:lnSpc>
            </a:pPr>
            <a:r>
              <a:rPr lang="en-US" sz="2500" b="1" dirty="0"/>
              <a:t>1d</a:t>
            </a:r>
            <a:endParaRPr lang="en-BE" sz="2500" b="1" dirty="0"/>
          </a:p>
        </p:txBody>
      </p:sp>
      <p:sp>
        <p:nvSpPr>
          <p:cNvPr id="30" name="TextBox 29">
            <a:extLst>
              <a:ext uri="{FF2B5EF4-FFF2-40B4-BE49-F238E27FC236}">
                <a16:creationId xmlns:a16="http://schemas.microsoft.com/office/drawing/2014/main" id="{4657FAF0-E743-F4C7-B886-F034935706A3}"/>
              </a:ext>
            </a:extLst>
          </p:cNvPr>
          <p:cNvSpPr txBox="1"/>
          <p:nvPr/>
        </p:nvSpPr>
        <p:spPr>
          <a:xfrm>
            <a:off x="15201709" y="3796535"/>
            <a:ext cx="558166" cy="511615"/>
          </a:xfrm>
          <a:prstGeom prst="rect">
            <a:avLst/>
          </a:prstGeom>
          <a:noFill/>
        </p:spPr>
        <p:txBody>
          <a:bodyPr wrap="none" rtlCol="0">
            <a:spAutoFit/>
          </a:bodyPr>
          <a:lstStyle/>
          <a:p>
            <a:pPr algn="l">
              <a:lnSpc>
                <a:spcPct val="120000"/>
              </a:lnSpc>
            </a:pPr>
            <a:r>
              <a:rPr lang="en-US" sz="2500" b="1" dirty="0"/>
              <a:t>1d</a:t>
            </a:r>
            <a:endParaRPr lang="en-BE" sz="2500" b="1" dirty="0"/>
          </a:p>
        </p:txBody>
      </p:sp>
      <p:sp>
        <p:nvSpPr>
          <p:cNvPr id="32" name="TextBox 31">
            <a:extLst>
              <a:ext uri="{FF2B5EF4-FFF2-40B4-BE49-F238E27FC236}">
                <a16:creationId xmlns:a16="http://schemas.microsoft.com/office/drawing/2014/main" id="{AE40E097-292B-FA57-804F-458BAC3324E8}"/>
              </a:ext>
            </a:extLst>
          </p:cNvPr>
          <p:cNvSpPr txBox="1"/>
          <p:nvPr/>
        </p:nvSpPr>
        <p:spPr>
          <a:xfrm>
            <a:off x="15207234" y="2002620"/>
            <a:ext cx="825867" cy="511615"/>
          </a:xfrm>
          <a:prstGeom prst="rect">
            <a:avLst/>
          </a:prstGeom>
          <a:noFill/>
        </p:spPr>
        <p:txBody>
          <a:bodyPr wrap="none" rtlCol="0">
            <a:spAutoFit/>
          </a:bodyPr>
          <a:lstStyle/>
          <a:p>
            <a:pPr algn="l">
              <a:lnSpc>
                <a:spcPct val="120000"/>
              </a:lnSpc>
            </a:pPr>
            <a:r>
              <a:rPr lang="en-US" sz="2500" b="1" dirty="0"/>
              <a:t>0,5d</a:t>
            </a:r>
            <a:endParaRPr lang="en-BE" sz="2500" b="1" dirty="0"/>
          </a:p>
        </p:txBody>
      </p:sp>
      <p:sp>
        <p:nvSpPr>
          <p:cNvPr id="34" name="TextBox 33">
            <a:extLst>
              <a:ext uri="{FF2B5EF4-FFF2-40B4-BE49-F238E27FC236}">
                <a16:creationId xmlns:a16="http://schemas.microsoft.com/office/drawing/2014/main" id="{80DAE31C-801B-E07E-DA9B-695D905E9CAD}"/>
              </a:ext>
            </a:extLst>
          </p:cNvPr>
          <p:cNvSpPr txBox="1"/>
          <p:nvPr/>
        </p:nvSpPr>
        <p:spPr>
          <a:xfrm>
            <a:off x="255589" y="5356032"/>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35" name="TextBox 34">
            <a:extLst>
              <a:ext uri="{FF2B5EF4-FFF2-40B4-BE49-F238E27FC236}">
                <a16:creationId xmlns:a16="http://schemas.microsoft.com/office/drawing/2014/main" id="{C0FBCA2B-D48A-BD2F-1E20-F26027AAC6E5}"/>
              </a:ext>
            </a:extLst>
          </p:cNvPr>
          <p:cNvSpPr txBox="1"/>
          <p:nvPr/>
        </p:nvSpPr>
        <p:spPr>
          <a:xfrm>
            <a:off x="219057" y="8038554"/>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36" name="TextBox 35">
            <a:extLst>
              <a:ext uri="{FF2B5EF4-FFF2-40B4-BE49-F238E27FC236}">
                <a16:creationId xmlns:a16="http://schemas.microsoft.com/office/drawing/2014/main" id="{2836421F-35D2-EE73-C256-F34B765A5C58}"/>
              </a:ext>
            </a:extLst>
          </p:cNvPr>
          <p:cNvSpPr txBox="1"/>
          <p:nvPr/>
        </p:nvSpPr>
        <p:spPr>
          <a:xfrm>
            <a:off x="2667488" y="6714648"/>
            <a:ext cx="612668" cy="511615"/>
          </a:xfrm>
          <a:prstGeom prst="rect">
            <a:avLst/>
          </a:prstGeom>
          <a:noFill/>
        </p:spPr>
        <p:txBody>
          <a:bodyPr wrap="none" rtlCol="0">
            <a:spAutoFit/>
          </a:bodyPr>
          <a:lstStyle/>
          <a:p>
            <a:pPr algn="l">
              <a:lnSpc>
                <a:spcPct val="120000"/>
              </a:lnSpc>
            </a:pPr>
            <a:r>
              <a:rPr lang="en-US" sz="2500" b="1" dirty="0"/>
              <a:t>3w</a:t>
            </a:r>
            <a:endParaRPr lang="en-BE" sz="2500" b="1" dirty="0"/>
          </a:p>
        </p:txBody>
      </p:sp>
      <p:sp>
        <p:nvSpPr>
          <p:cNvPr id="38" name="TextBox 37">
            <a:extLst>
              <a:ext uri="{FF2B5EF4-FFF2-40B4-BE49-F238E27FC236}">
                <a16:creationId xmlns:a16="http://schemas.microsoft.com/office/drawing/2014/main" id="{85CAE59E-457A-4905-60F5-97A69D5B5935}"/>
              </a:ext>
            </a:extLst>
          </p:cNvPr>
          <p:cNvSpPr txBox="1"/>
          <p:nvPr/>
        </p:nvSpPr>
        <p:spPr>
          <a:xfrm>
            <a:off x="2355169" y="2012210"/>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40" name="TextBox 39">
            <a:extLst>
              <a:ext uri="{FF2B5EF4-FFF2-40B4-BE49-F238E27FC236}">
                <a16:creationId xmlns:a16="http://schemas.microsoft.com/office/drawing/2014/main" id="{3446817F-094E-B09E-DBA9-D897823B7511}"/>
              </a:ext>
            </a:extLst>
          </p:cNvPr>
          <p:cNvSpPr txBox="1"/>
          <p:nvPr/>
        </p:nvSpPr>
        <p:spPr>
          <a:xfrm>
            <a:off x="2344636" y="3996792"/>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41" name="TextBox 40">
            <a:extLst>
              <a:ext uri="{FF2B5EF4-FFF2-40B4-BE49-F238E27FC236}">
                <a16:creationId xmlns:a16="http://schemas.microsoft.com/office/drawing/2014/main" id="{1BF81510-D504-1A57-B9F2-0CD7C504E71F}"/>
              </a:ext>
            </a:extLst>
          </p:cNvPr>
          <p:cNvSpPr txBox="1"/>
          <p:nvPr/>
        </p:nvSpPr>
        <p:spPr>
          <a:xfrm>
            <a:off x="6253880" y="3950674"/>
            <a:ext cx="790601" cy="511615"/>
          </a:xfrm>
          <a:prstGeom prst="rect">
            <a:avLst/>
          </a:prstGeom>
          <a:noFill/>
        </p:spPr>
        <p:txBody>
          <a:bodyPr wrap="none" rtlCol="0">
            <a:spAutoFit/>
          </a:bodyPr>
          <a:lstStyle/>
          <a:p>
            <a:pPr algn="l">
              <a:lnSpc>
                <a:spcPct val="120000"/>
              </a:lnSpc>
            </a:pPr>
            <a:r>
              <a:rPr lang="en-US" sz="2500" b="1" dirty="0"/>
              <a:t>3w2</a:t>
            </a:r>
            <a:endParaRPr lang="en-BE" sz="2500" b="1" dirty="0"/>
          </a:p>
        </p:txBody>
      </p:sp>
      <p:sp>
        <p:nvSpPr>
          <p:cNvPr id="42" name="TextBox 41">
            <a:extLst>
              <a:ext uri="{FF2B5EF4-FFF2-40B4-BE49-F238E27FC236}">
                <a16:creationId xmlns:a16="http://schemas.microsoft.com/office/drawing/2014/main" id="{A1E58AF0-62D3-F488-6D72-32DE163E835F}"/>
              </a:ext>
            </a:extLst>
          </p:cNvPr>
          <p:cNvSpPr txBox="1"/>
          <p:nvPr/>
        </p:nvSpPr>
        <p:spPr>
          <a:xfrm>
            <a:off x="6363629" y="2012210"/>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sp>
        <p:nvSpPr>
          <p:cNvPr id="44" name="TextBox 43">
            <a:extLst>
              <a:ext uri="{FF2B5EF4-FFF2-40B4-BE49-F238E27FC236}">
                <a16:creationId xmlns:a16="http://schemas.microsoft.com/office/drawing/2014/main" id="{884B3456-487D-4EE3-6662-A378557319F0}"/>
              </a:ext>
            </a:extLst>
          </p:cNvPr>
          <p:cNvSpPr txBox="1"/>
          <p:nvPr/>
        </p:nvSpPr>
        <p:spPr>
          <a:xfrm>
            <a:off x="830117" y="995619"/>
            <a:ext cx="2241319" cy="511615"/>
          </a:xfrm>
          <a:prstGeom prst="rect">
            <a:avLst/>
          </a:prstGeom>
          <a:noFill/>
        </p:spPr>
        <p:txBody>
          <a:bodyPr wrap="none" rtlCol="0">
            <a:spAutoFit/>
          </a:bodyPr>
          <a:lstStyle/>
          <a:p>
            <a:pPr algn="l">
              <a:lnSpc>
                <a:spcPct val="120000"/>
              </a:lnSpc>
            </a:pPr>
            <a:r>
              <a:rPr lang="en-US" sz="2500" b="1" dirty="0"/>
              <a:t>1week=5days</a:t>
            </a:r>
            <a:endParaRPr lang="en-BE" sz="2500" b="1" dirty="0"/>
          </a:p>
        </p:txBody>
      </p:sp>
      <p:sp>
        <p:nvSpPr>
          <p:cNvPr id="46" name="TextBox 45">
            <a:extLst>
              <a:ext uri="{FF2B5EF4-FFF2-40B4-BE49-F238E27FC236}">
                <a16:creationId xmlns:a16="http://schemas.microsoft.com/office/drawing/2014/main" id="{8DAB4709-BD63-4C3B-9F69-1EA4F23030D7}"/>
              </a:ext>
            </a:extLst>
          </p:cNvPr>
          <p:cNvSpPr txBox="1"/>
          <p:nvPr/>
        </p:nvSpPr>
        <p:spPr>
          <a:xfrm>
            <a:off x="9894288" y="2002619"/>
            <a:ext cx="612668" cy="511615"/>
          </a:xfrm>
          <a:prstGeom prst="rect">
            <a:avLst/>
          </a:prstGeom>
          <a:noFill/>
        </p:spPr>
        <p:txBody>
          <a:bodyPr wrap="none" rtlCol="0">
            <a:spAutoFit/>
          </a:bodyPr>
          <a:lstStyle/>
          <a:p>
            <a:pPr algn="l">
              <a:lnSpc>
                <a:spcPct val="120000"/>
              </a:lnSpc>
            </a:pPr>
            <a:r>
              <a:rPr lang="en-US" sz="2500" b="1" dirty="0"/>
              <a:t>5w</a:t>
            </a:r>
            <a:endParaRPr lang="en-BE" sz="2500" b="1" dirty="0"/>
          </a:p>
        </p:txBody>
      </p:sp>
      <p:sp>
        <p:nvSpPr>
          <p:cNvPr id="47" name="TextBox 46">
            <a:extLst>
              <a:ext uri="{FF2B5EF4-FFF2-40B4-BE49-F238E27FC236}">
                <a16:creationId xmlns:a16="http://schemas.microsoft.com/office/drawing/2014/main" id="{E251FA1A-C1FD-3E4A-106B-9B53DF32E34C}"/>
              </a:ext>
            </a:extLst>
          </p:cNvPr>
          <p:cNvSpPr txBox="1"/>
          <p:nvPr/>
        </p:nvSpPr>
        <p:spPr>
          <a:xfrm>
            <a:off x="2828187" y="8029718"/>
            <a:ext cx="612668" cy="511615"/>
          </a:xfrm>
          <a:prstGeom prst="rect">
            <a:avLst/>
          </a:prstGeom>
          <a:noFill/>
        </p:spPr>
        <p:txBody>
          <a:bodyPr wrap="none" rtlCol="0">
            <a:spAutoFit/>
          </a:bodyPr>
          <a:lstStyle/>
          <a:p>
            <a:pPr algn="l">
              <a:lnSpc>
                <a:spcPct val="120000"/>
              </a:lnSpc>
            </a:pPr>
            <a:r>
              <a:rPr lang="en-US" sz="2500" b="1" dirty="0"/>
              <a:t>3w</a:t>
            </a:r>
            <a:endParaRPr lang="en-BE" sz="2500" b="1" dirty="0"/>
          </a:p>
        </p:txBody>
      </p:sp>
      <p:sp>
        <p:nvSpPr>
          <p:cNvPr id="48" name="TextBox 47">
            <a:extLst>
              <a:ext uri="{FF2B5EF4-FFF2-40B4-BE49-F238E27FC236}">
                <a16:creationId xmlns:a16="http://schemas.microsoft.com/office/drawing/2014/main" id="{0AE284A4-4140-C5EB-D61C-8C4EE23D3100}"/>
              </a:ext>
            </a:extLst>
          </p:cNvPr>
          <p:cNvSpPr txBox="1"/>
          <p:nvPr/>
        </p:nvSpPr>
        <p:spPr>
          <a:xfrm>
            <a:off x="2828187" y="5382663"/>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sp>
        <p:nvSpPr>
          <p:cNvPr id="49" name="TextBox 48">
            <a:extLst>
              <a:ext uri="{FF2B5EF4-FFF2-40B4-BE49-F238E27FC236}">
                <a16:creationId xmlns:a16="http://schemas.microsoft.com/office/drawing/2014/main" id="{61F38C77-47C2-F0DA-7240-259EEA5EEB7F}"/>
              </a:ext>
            </a:extLst>
          </p:cNvPr>
          <p:cNvSpPr txBox="1"/>
          <p:nvPr/>
        </p:nvSpPr>
        <p:spPr>
          <a:xfrm>
            <a:off x="5027764" y="3954993"/>
            <a:ext cx="612668" cy="511615"/>
          </a:xfrm>
          <a:prstGeom prst="rect">
            <a:avLst/>
          </a:prstGeom>
          <a:noFill/>
        </p:spPr>
        <p:txBody>
          <a:bodyPr wrap="none" rtlCol="0">
            <a:spAutoFit/>
          </a:bodyPr>
          <a:lstStyle/>
          <a:p>
            <a:pPr algn="l">
              <a:lnSpc>
                <a:spcPct val="120000"/>
              </a:lnSpc>
            </a:pPr>
            <a:r>
              <a:rPr lang="en-US" sz="2500" b="1" dirty="0"/>
              <a:t>2w</a:t>
            </a:r>
            <a:endParaRPr lang="en-BE" sz="2500" b="1" dirty="0"/>
          </a:p>
        </p:txBody>
      </p:sp>
      <p:sp>
        <p:nvSpPr>
          <p:cNvPr id="50" name="TextBox 49">
            <a:extLst>
              <a:ext uri="{FF2B5EF4-FFF2-40B4-BE49-F238E27FC236}">
                <a16:creationId xmlns:a16="http://schemas.microsoft.com/office/drawing/2014/main" id="{3DF5716A-9262-1C6E-61B8-57A5E3A4B88F}"/>
              </a:ext>
            </a:extLst>
          </p:cNvPr>
          <p:cNvSpPr txBox="1"/>
          <p:nvPr/>
        </p:nvSpPr>
        <p:spPr>
          <a:xfrm>
            <a:off x="5027764" y="1998401"/>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sp>
        <p:nvSpPr>
          <p:cNvPr id="51" name="TextBox 50">
            <a:extLst>
              <a:ext uri="{FF2B5EF4-FFF2-40B4-BE49-F238E27FC236}">
                <a16:creationId xmlns:a16="http://schemas.microsoft.com/office/drawing/2014/main" id="{02D9AA7A-2451-C9B6-57E0-165024772CDA}"/>
              </a:ext>
            </a:extLst>
          </p:cNvPr>
          <p:cNvSpPr txBox="1"/>
          <p:nvPr/>
        </p:nvSpPr>
        <p:spPr>
          <a:xfrm>
            <a:off x="5025536" y="6732644"/>
            <a:ext cx="790601" cy="511615"/>
          </a:xfrm>
          <a:prstGeom prst="rect">
            <a:avLst/>
          </a:prstGeom>
          <a:noFill/>
        </p:spPr>
        <p:txBody>
          <a:bodyPr wrap="none" rtlCol="0">
            <a:spAutoFit/>
          </a:bodyPr>
          <a:lstStyle/>
          <a:p>
            <a:pPr algn="l">
              <a:lnSpc>
                <a:spcPct val="120000"/>
              </a:lnSpc>
            </a:pPr>
            <a:r>
              <a:rPr lang="en-US" sz="2500" b="1" dirty="0"/>
              <a:t>3w2</a:t>
            </a:r>
            <a:endParaRPr lang="en-BE" sz="2500" b="1" dirty="0"/>
          </a:p>
        </p:txBody>
      </p:sp>
      <p:sp>
        <p:nvSpPr>
          <p:cNvPr id="52" name="TextBox 51">
            <a:extLst>
              <a:ext uri="{FF2B5EF4-FFF2-40B4-BE49-F238E27FC236}">
                <a16:creationId xmlns:a16="http://schemas.microsoft.com/office/drawing/2014/main" id="{21A6E933-5D1A-3CBF-CE91-0FF25C34167F}"/>
              </a:ext>
            </a:extLst>
          </p:cNvPr>
          <p:cNvSpPr txBox="1"/>
          <p:nvPr/>
        </p:nvSpPr>
        <p:spPr>
          <a:xfrm>
            <a:off x="8712963" y="3944732"/>
            <a:ext cx="790601" cy="511615"/>
          </a:xfrm>
          <a:prstGeom prst="rect">
            <a:avLst/>
          </a:prstGeom>
          <a:noFill/>
        </p:spPr>
        <p:txBody>
          <a:bodyPr wrap="none" rtlCol="0">
            <a:spAutoFit/>
          </a:bodyPr>
          <a:lstStyle/>
          <a:p>
            <a:pPr algn="l">
              <a:lnSpc>
                <a:spcPct val="120000"/>
              </a:lnSpc>
            </a:pPr>
            <a:r>
              <a:rPr lang="en-US" sz="2500" b="1" dirty="0"/>
              <a:t>3w3</a:t>
            </a:r>
            <a:endParaRPr lang="en-BE" sz="2500" b="1" dirty="0"/>
          </a:p>
        </p:txBody>
      </p:sp>
      <p:sp>
        <p:nvSpPr>
          <p:cNvPr id="53" name="TextBox 52">
            <a:extLst>
              <a:ext uri="{FF2B5EF4-FFF2-40B4-BE49-F238E27FC236}">
                <a16:creationId xmlns:a16="http://schemas.microsoft.com/office/drawing/2014/main" id="{1723F90E-13E2-2C37-983A-0BA7E5E1BD1C}"/>
              </a:ext>
            </a:extLst>
          </p:cNvPr>
          <p:cNvSpPr txBox="1"/>
          <p:nvPr/>
        </p:nvSpPr>
        <p:spPr>
          <a:xfrm>
            <a:off x="8867194" y="1998400"/>
            <a:ext cx="612668" cy="511615"/>
          </a:xfrm>
          <a:prstGeom prst="rect">
            <a:avLst/>
          </a:prstGeom>
          <a:noFill/>
        </p:spPr>
        <p:txBody>
          <a:bodyPr wrap="none" rtlCol="0">
            <a:spAutoFit/>
          </a:bodyPr>
          <a:lstStyle/>
          <a:p>
            <a:pPr algn="l">
              <a:lnSpc>
                <a:spcPct val="120000"/>
              </a:lnSpc>
            </a:pPr>
            <a:r>
              <a:rPr lang="en-US" sz="2500" b="1" dirty="0"/>
              <a:t>5w</a:t>
            </a:r>
            <a:endParaRPr lang="en-BE" sz="2500" b="1" dirty="0"/>
          </a:p>
        </p:txBody>
      </p:sp>
      <p:sp>
        <p:nvSpPr>
          <p:cNvPr id="54" name="TextBox 53">
            <a:extLst>
              <a:ext uri="{FF2B5EF4-FFF2-40B4-BE49-F238E27FC236}">
                <a16:creationId xmlns:a16="http://schemas.microsoft.com/office/drawing/2014/main" id="{64AFF9C8-44E3-3EA0-09D9-F5BD07CF8B90}"/>
              </a:ext>
            </a:extLst>
          </p:cNvPr>
          <p:cNvSpPr txBox="1"/>
          <p:nvPr/>
        </p:nvSpPr>
        <p:spPr>
          <a:xfrm>
            <a:off x="12497106" y="1998399"/>
            <a:ext cx="612668" cy="511615"/>
          </a:xfrm>
          <a:prstGeom prst="rect">
            <a:avLst/>
          </a:prstGeom>
          <a:noFill/>
        </p:spPr>
        <p:txBody>
          <a:bodyPr wrap="none" rtlCol="0">
            <a:spAutoFit/>
          </a:bodyPr>
          <a:lstStyle/>
          <a:p>
            <a:pPr algn="l">
              <a:lnSpc>
                <a:spcPct val="120000"/>
              </a:lnSpc>
            </a:pPr>
            <a:r>
              <a:rPr lang="en-US" sz="2500" b="1" dirty="0"/>
              <a:t>9w</a:t>
            </a:r>
            <a:endParaRPr lang="en-BE" sz="2500" b="1" dirty="0"/>
          </a:p>
        </p:txBody>
      </p:sp>
      <p:sp>
        <p:nvSpPr>
          <p:cNvPr id="55" name="TextBox 54">
            <a:extLst>
              <a:ext uri="{FF2B5EF4-FFF2-40B4-BE49-F238E27FC236}">
                <a16:creationId xmlns:a16="http://schemas.microsoft.com/office/drawing/2014/main" id="{45A99220-C689-A220-E000-FFD682E526DE}"/>
              </a:ext>
            </a:extLst>
          </p:cNvPr>
          <p:cNvSpPr txBox="1"/>
          <p:nvPr/>
        </p:nvSpPr>
        <p:spPr>
          <a:xfrm>
            <a:off x="9951179" y="3873209"/>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57" name="TextBox 56">
            <a:extLst>
              <a:ext uri="{FF2B5EF4-FFF2-40B4-BE49-F238E27FC236}">
                <a16:creationId xmlns:a16="http://schemas.microsoft.com/office/drawing/2014/main" id="{EDEC0969-398F-26AD-525E-226A0C7CD65A}"/>
              </a:ext>
            </a:extLst>
          </p:cNvPr>
          <p:cNvSpPr txBox="1"/>
          <p:nvPr/>
        </p:nvSpPr>
        <p:spPr>
          <a:xfrm>
            <a:off x="12497106" y="3920008"/>
            <a:ext cx="558166" cy="511615"/>
          </a:xfrm>
          <a:prstGeom prst="rect">
            <a:avLst/>
          </a:prstGeom>
          <a:noFill/>
        </p:spPr>
        <p:txBody>
          <a:bodyPr wrap="none" rtlCol="0">
            <a:spAutoFit/>
          </a:bodyPr>
          <a:lstStyle/>
          <a:p>
            <a:pPr algn="l">
              <a:lnSpc>
                <a:spcPct val="120000"/>
              </a:lnSpc>
            </a:pPr>
            <a:r>
              <a:rPr lang="en-US" sz="2500" b="1" dirty="0"/>
              <a:t>2d</a:t>
            </a:r>
            <a:endParaRPr lang="en-BE" sz="2500" b="1" dirty="0"/>
          </a:p>
        </p:txBody>
      </p:sp>
      <p:sp>
        <p:nvSpPr>
          <p:cNvPr id="58" name="TextBox 57">
            <a:extLst>
              <a:ext uri="{FF2B5EF4-FFF2-40B4-BE49-F238E27FC236}">
                <a16:creationId xmlns:a16="http://schemas.microsoft.com/office/drawing/2014/main" id="{4B26659C-1B4D-F4AC-8CB1-DBA89A7CAC89}"/>
              </a:ext>
            </a:extLst>
          </p:cNvPr>
          <p:cNvSpPr txBox="1"/>
          <p:nvPr/>
        </p:nvSpPr>
        <p:spPr>
          <a:xfrm>
            <a:off x="13842592" y="1998280"/>
            <a:ext cx="612668" cy="511615"/>
          </a:xfrm>
          <a:prstGeom prst="rect">
            <a:avLst/>
          </a:prstGeom>
          <a:noFill/>
        </p:spPr>
        <p:txBody>
          <a:bodyPr wrap="none" rtlCol="0">
            <a:spAutoFit/>
          </a:bodyPr>
          <a:lstStyle/>
          <a:p>
            <a:pPr algn="l">
              <a:lnSpc>
                <a:spcPct val="120000"/>
              </a:lnSpc>
            </a:pPr>
            <a:r>
              <a:rPr lang="en-US" sz="2500" b="1" dirty="0"/>
              <a:t>9w</a:t>
            </a:r>
            <a:endParaRPr lang="en-BE" sz="2500" b="1" dirty="0"/>
          </a:p>
        </p:txBody>
      </p:sp>
      <p:sp>
        <p:nvSpPr>
          <p:cNvPr id="59" name="TextBox 58">
            <a:extLst>
              <a:ext uri="{FF2B5EF4-FFF2-40B4-BE49-F238E27FC236}">
                <a16:creationId xmlns:a16="http://schemas.microsoft.com/office/drawing/2014/main" id="{D901DA62-6B0B-F16A-0A4B-BE4DA273B4FB}"/>
              </a:ext>
            </a:extLst>
          </p:cNvPr>
          <p:cNvSpPr txBox="1"/>
          <p:nvPr/>
        </p:nvSpPr>
        <p:spPr>
          <a:xfrm>
            <a:off x="13910640" y="3787867"/>
            <a:ext cx="612668" cy="511615"/>
          </a:xfrm>
          <a:prstGeom prst="rect">
            <a:avLst/>
          </a:prstGeom>
          <a:noFill/>
        </p:spPr>
        <p:txBody>
          <a:bodyPr wrap="none" rtlCol="0">
            <a:spAutoFit/>
          </a:bodyPr>
          <a:lstStyle/>
          <a:p>
            <a:pPr algn="l">
              <a:lnSpc>
                <a:spcPct val="120000"/>
              </a:lnSpc>
            </a:pPr>
            <a:r>
              <a:rPr lang="en-US" sz="2500" b="1" dirty="0"/>
              <a:t>9w</a:t>
            </a:r>
            <a:endParaRPr lang="en-BE" sz="2500" b="1" dirty="0"/>
          </a:p>
        </p:txBody>
      </p:sp>
      <p:sp>
        <p:nvSpPr>
          <p:cNvPr id="60" name="TextBox 59">
            <a:extLst>
              <a:ext uri="{FF2B5EF4-FFF2-40B4-BE49-F238E27FC236}">
                <a16:creationId xmlns:a16="http://schemas.microsoft.com/office/drawing/2014/main" id="{7E595689-B324-33D3-4028-5599AFAEE091}"/>
              </a:ext>
            </a:extLst>
          </p:cNvPr>
          <p:cNvSpPr txBox="1"/>
          <p:nvPr/>
        </p:nvSpPr>
        <p:spPr>
          <a:xfrm>
            <a:off x="16215172" y="1979465"/>
            <a:ext cx="868443" cy="511615"/>
          </a:xfrm>
          <a:prstGeom prst="rect">
            <a:avLst/>
          </a:prstGeom>
          <a:noFill/>
        </p:spPr>
        <p:txBody>
          <a:bodyPr wrap="none" rtlCol="0">
            <a:spAutoFit/>
          </a:bodyPr>
          <a:lstStyle/>
          <a:p>
            <a:pPr algn="l">
              <a:lnSpc>
                <a:spcPct val="120000"/>
              </a:lnSpc>
            </a:pPr>
            <a:r>
              <a:rPr lang="en-US" sz="2500" b="1" dirty="0"/>
              <a:t>9w,5</a:t>
            </a:r>
            <a:endParaRPr lang="en-BE" sz="2500" b="1" dirty="0"/>
          </a:p>
        </p:txBody>
      </p:sp>
      <p:sp>
        <p:nvSpPr>
          <p:cNvPr id="61" name="TextBox 60">
            <a:extLst>
              <a:ext uri="{FF2B5EF4-FFF2-40B4-BE49-F238E27FC236}">
                <a16:creationId xmlns:a16="http://schemas.microsoft.com/office/drawing/2014/main" id="{E6B4084D-90EA-28C6-0CE4-9CEDB545266A}"/>
              </a:ext>
            </a:extLst>
          </p:cNvPr>
          <p:cNvSpPr txBox="1"/>
          <p:nvPr/>
        </p:nvSpPr>
        <p:spPr>
          <a:xfrm>
            <a:off x="16254092" y="3810069"/>
            <a:ext cx="790601" cy="511615"/>
          </a:xfrm>
          <a:prstGeom prst="rect">
            <a:avLst/>
          </a:prstGeom>
          <a:noFill/>
        </p:spPr>
        <p:txBody>
          <a:bodyPr wrap="none" rtlCol="0">
            <a:spAutoFit/>
          </a:bodyPr>
          <a:lstStyle/>
          <a:p>
            <a:pPr algn="l">
              <a:lnSpc>
                <a:spcPct val="120000"/>
              </a:lnSpc>
            </a:pPr>
            <a:r>
              <a:rPr lang="en-US" sz="2500" b="1" dirty="0"/>
              <a:t>9w1</a:t>
            </a:r>
            <a:endParaRPr lang="en-BE" sz="2500" b="1" dirty="0"/>
          </a:p>
        </p:txBody>
      </p:sp>
      <p:sp>
        <p:nvSpPr>
          <p:cNvPr id="39" name="TextBox 38">
            <a:extLst>
              <a:ext uri="{FF2B5EF4-FFF2-40B4-BE49-F238E27FC236}">
                <a16:creationId xmlns:a16="http://schemas.microsoft.com/office/drawing/2014/main" id="{C36328C9-7189-C06A-CC56-D70D693278E6}"/>
              </a:ext>
            </a:extLst>
          </p:cNvPr>
          <p:cNvSpPr txBox="1"/>
          <p:nvPr/>
        </p:nvSpPr>
        <p:spPr>
          <a:xfrm>
            <a:off x="16302739" y="4626956"/>
            <a:ext cx="790601" cy="511615"/>
          </a:xfrm>
          <a:prstGeom prst="rect">
            <a:avLst/>
          </a:prstGeom>
          <a:noFill/>
        </p:spPr>
        <p:txBody>
          <a:bodyPr wrap="none" rtlCol="0">
            <a:spAutoFit/>
          </a:bodyPr>
          <a:lstStyle/>
          <a:p>
            <a:pPr algn="l">
              <a:lnSpc>
                <a:spcPct val="120000"/>
              </a:lnSpc>
            </a:pPr>
            <a:r>
              <a:rPr lang="en-US" sz="2500" b="1" dirty="0"/>
              <a:t>9w1</a:t>
            </a:r>
            <a:endParaRPr lang="en-BE" sz="2500" b="1" dirty="0"/>
          </a:p>
        </p:txBody>
      </p:sp>
      <p:sp>
        <p:nvSpPr>
          <p:cNvPr id="56" name="TextBox 55">
            <a:extLst>
              <a:ext uri="{FF2B5EF4-FFF2-40B4-BE49-F238E27FC236}">
                <a16:creationId xmlns:a16="http://schemas.microsoft.com/office/drawing/2014/main" id="{1EC1FC94-8634-3B54-2991-ACE72450CC4D}"/>
              </a:ext>
            </a:extLst>
          </p:cNvPr>
          <p:cNvSpPr txBox="1"/>
          <p:nvPr/>
        </p:nvSpPr>
        <p:spPr>
          <a:xfrm>
            <a:off x="12522416" y="2759561"/>
            <a:ext cx="612668" cy="511615"/>
          </a:xfrm>
          <a:prstGeom prst="rect">
            <a:avLst/>
          </a:prstGeom>
          <a:noFill/>
        </p:spPr>
        <p:txBody>
          <a:bodyPr wrap="none" rtlCol="0">
            <a:spAutoFit/>
          </a:bodyPr>
          <a:lstStyle/>
          <a:p>
            <a:pPr algn="l">
              <a:lnSpc>
                <a:spcPct val="120000"/>
              </a:lnSpc>
            </a:pPr>
            <a:r>
              <a:rPr lang="en-US" sz="2500" b="1" dirty="0"/>
              <a:t>9w</a:t>
            </a:r>
            <a:endParaRPr lang="en-BE" sz="2500" b="1" dirty="0"/>
          </a:p>
        </p:txBody>
      </p:sp>
      <p:sp>
        <p:nvSpPr>
          <p:cNvPr id="62" name="TextBox 61">
            <a:extLst>
              <a:ext uri="{FF2B5EF4-FFF2-40B4-BE49-F238E27FC236}">
                <a16:creationId xmlns:a16="http://schemas.microsoft.com/office/drawing/2014/main" id="{FE0DAE44-07A4-CBE4-2930-8D8AE593CBBC}"/>
              </a:ext>
            </a:extLst>
          </p:cNvPr>
          <p:cNvSpPr txBox="1"/>
          <p:nvPr/>
        </p:nvSpPr>
        <p:spPr>
          <a:xfrm>
            <a:off x="8962448" y="2843626"/>
            <a:ext cx="612668" cy="511615"/>
          </a:xfrm>
          <a:prstGeom prst="rect">
            <a:avLst/>
          </a:prstGeom>
          <a:noFill/>
        </p:spPr>
        <p:txBody>
          <a:bodyPr wrap="none" rtlCol="0">
            <a:spAutoFit/>
          </a:bodyPr>
          <a:lstStyle/>
          <a:p>
            <a:pPr algn="l">
              <a:lnSpc>
                <a:spcPct val="120000"/>
              </a:lnSpc>
            </a:pPr>
            <a:r>
              <a:rPr lang="en-US" sz="2500" b="1" dirty="0"/>
              <a:t>5w</a:t>
            </a:r>
            <a:endParaRPr lang="en-BE" sz="2500" b="1" dirty="0"/>
          </a:p>
        </p:txBody>
      </p:sp>
      <p:sp>
        <p:nvSpPr>
          <p:cNvPr id="63" name="TextBox 62">
            <a:extLst>
              <a:ext uri="{FF2B5EF4-FFF2-40B4-BE49-F238E27FC236}">
                <a16:creationId xmlns:a16="http://schemas.microsoft.com/office/drawing/2014/main" id="{ADD7E440-E4E6-9016-E7BE-320264B9627E}"/>
              </a:ext>
            </a:extLst>
          </p:cNvPr>
          <p:cNvSpPr txBox="1"/>
          <p:nvPr/>
        </p:nvSpPr>
        <p:spPr>
          <a:xfrm>
            <a:off x="5019163" y="2761585"/>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sp>
        <p:nvSpPr>
          <p:cNvPr id="64" name="TextBox 63">
            <a:extLst>
              <a:ext uri="{FF2B5EF4-FFF2-40B4-BE49-F238E27FC236}">
                <a16:creationId xmlns:a16="http://schemas.microsoft.com/office/drawing/2014/main" id="{DECA4104-6599-B5A9-0A20-451D9404E5B0}"/>
              </a:ext>
            </a:extLst>
          </p:cNvPr>
          <p:cNvSpPr txBox="1"/>
          <p:nvPr/>
        </p:nvSpPr>
        <p:spPr>
          <a:xfrm>
            <a:off x="13864472" y="4642278"/>
            <a:ext cx="658836" cy="511615"/>
          </a:xfrm>
          <a:prstGeom prst="rect">
            <a:avLst/>
          </a:prstGeom>
          <a:noFill/>
        </p:spPr>
        <p:txBody>
          <a:bodyPr wrap="square" rtlCol="0">
            <a:spAutoFit/>
          </a:bodyPr>
          <a:lstStyle/>
          <a:p>
            <a:pPr algn="l">
              <a:lnSpc>
                <a:spcPct val="120000"/>
              </a:lnSpc>
            </a:pPr>
            <a:r>
              <a:rPr lang="en-US" sz="2500" b="1" dirty="0"/>
              <a:t>9w</a:t>
            </a:r>
            <a:endParaRPr lang="en-BE" sz="2500" b="1" dirty="0"/>
          </a:p>
        </p:txBody>
      </p:sp>
      <p:sp>
        <p:nvSpPr>
          <p:cNvPr id="65" name="TextBox 64">
            <a:extLst>
              <a:ext uri="{FF2B5EF4-FFF2-40B4-BE49-F238E27FC236}">
                <a16:creationId xmlns:a16="http://schemas.microsoft.com/office/drawing/2014/main" id="{C8409163-6AAC-E465-B59C-5C684EE077A9}"/>
              </a:ext>
            </a:extLst>
          </p:cNvPr>
          <p:cNvSpPr txBox="1"/>
          <p:nvPr/>
        </p:nvSpPr>
        <p:spPr>
          <a:xfrm>
            <a:off x="9890716" y="2765918"/>
            <a:ext cx="612668" cy="511615"/>
          </a:xfrm>
          <a:prstGeom prst="rect">
            <a:avLst/>
          </a:prstGeom>
          <a:noFill/>
        </p:spPr>
        <p:txBody>
          <a:bodyPr wrap="none" rtlCol="0">
            <a:spAutoFit/>
          </a:bodyPr>
          <a:lstStyle/>
          <a:p>
            <a:pPr algn="l">
              <a:lnSpc>
                <a:spcPct val="120000"/>
              </a:lnSpc>
            </a:pPr>
            <a:r>
              <a:rPr lang="en-US" sz="2500" b="1" dirty="0"/>
              <a:t>5w</a:t>
            </a:r>
            <a:endParaRPr lang="en-BE" sz="2500" b="1" dirty="0"/>
          </a:p>
        </p:txBody>
      </p:sp>
      <p:sp>
        <p:nvSpPr>
          <p:cNvPr id="66" name="TextBox 65">
            <a:extLst>
              <a:ext uri="{FF2B5EF4-FFF2-40B4-BE49-F238E27FC236}">
                <a16:creationId xmlns:a16="http://schemas.microsoft.com/office/drawing/2014/main" id="{8BFA3E46-6DA1-1F5E-D6FE-372D37F8226A}"/>
              </a:ext>
            </a:extLst>
          </p:cNvPr>
          <p:cNvSpPr txBox="1"/>
          <p:nvPr/>
        </p:nvSpPr>
        <p:spPr>
          <a:xfrm>
            <a:off x="6370098" y="2844331"/>
            <a:ext cx="558166" cy="511615"/>
          </a:xfrm>
          <a:prstGeom prst="rect">
            <a:avLst/>
          </a:prstGeom>
          <a:noFill/>
        </p:spPr>
        <p:txBody>
          <a:bodyPr wrap="none" rtlCol="0">
            <a:spAutoFit/>
          </a:bodyPr>
          <a:lstStyle/>
          <a:p>
            <a:pPr algn="l">
              <a:lnSpc>
                <a:spcPct val="120000"/>
              </a:lnSpc>
            </a:pPr>
            <a:r>
              <a:rPr lang="en-US" sz="2500" b="1" dirty="0"/>
              <a:t>5d</a:t>
            </a:r>
            <a:endParaRPr lang="en-BE" sz="2500" b="1" dirty="0"/>
          </a:p>
        </p:txBody>
      </p:sp>
      <p:sp>
        <p:nvSpPr>
          <p:cNvPr id="67" name="TextBox 66">
            <a:extLst>
              <a:ext uri="{FF2B5EF4-FFF2-40B4-BE49-F238E27FC236}">
                <a16:creationId xmlns:a16="http://schemas.microsoft.com/office/drawing/2014/main" id="{C6A3AE68-29F1-E8F7-C3A1-C0776D50215E}"/>
              </a:ext>
            </a:extLst>
          </p:cNvPr>
          <p:cNvSpPr txBox="1"/>
          <p:nvPr/>
        </p:nvSpPr>
        <p:spPr>
          <a:xfrm>
            <a:off x="2344636" y="2791353"/>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68" name="TextBox 67">
            <a:extLst>
              <a:ext uri="{FF2B5EF4-FFF2-40B4-BE49-F238E27FC236}">
                <a16:creationId xmlns:a16="http://schemas.microsoft.com/office/drawing/2014/main" id="{FCC24090-119A-4893-5136-5F66DB8272C9}"/>
              </a:ext>
            </a:extLst>
          </p:cNvPr>
          <p:cNvSpPr txBox="1"/>
          <p:nvPr/>
        </p:nvSpPr>
        <p:spPr>
          <a:xfrm>
            <a:off x="3613695" y="2786727"/>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69" name="TextBox 68">
            <a:extLst>
              <a:ext uri="{FF2B5EF4-FFF2-40B4-BE49-F238E27FC236}">
                <a16:creationId xmlns:a16="http://schemas.microsoft.com/office/drawing/2014/main" id="{5303D1F3-1350-0D14-EB32-6865F9E92F84}"/>
              </a:ext>
            </a:extLst>
          </p:cNvPr>
          <p:cNvSpPr txBox="1"/>
          <p:nvPr/>
        </p:nvSpPr>
        <p:spPr>
          <a:xfrm>
            <a:off x="7626618" y="2837233"/>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70" name="TextBox 69">
            <a:extLst>
              <a:ext uri="{FF2B5EF4-FFF2-40B4-BE49-F238E27FC236}">
                <a16:creationId xmlns:a16="http://schemas.microsoft.com/office/drawing/2014/main" id="{57A57EF2-F6DA-0F2B-1979-396EA30B727B}"/>
              </a:ext>
            </a:extLst>
          </p:cNvPr>
          <p:cNvSpPr txBox="1"/>
          <p:nvPr/>
        </p:nvSpPr>
        <p:spPr>
          <a:xfrm>
            <a:off x="11233817" y="2814140"/>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71" name="TextBox 70">
            <a:extLst>
              <a:ext uri="{FF2B5EF4-FFF2-40B4-BE49-F238E27FC236}">
                <a16:creationId xmlns:a16="http://schemas.microsoft.com/office/drawing/2014/main" id="{1EA6CB07-7230-D438-9529-3172B3D00B2F}"/>
              </a:ext>
            </a:extLst>
          </p:cNvPr>
          <p:cNvSpPr txBox="1"/>
          <p:nvPr/>
        </p:nvSpPr>
        <p:spPr>
          <a:xfrm>
            <a:off x="15201709" y="4691328"/>
            <a:ext cx="558166" cy="511615"/>
          </a:xfrm>
          <a:prstGeom prst="rect">
            <a:avLst/>
          </a:prstGeom>
          <a:noFill/>
        </p:spPr>
        <p:txBody>
          <a:bodyPr wrap="none" rtlCol="0">
            <a:spAutoFit/>
          </a:bodyPr>
          <a:lstStyle/>
          <a:p>
            <a:pPr algn="l">
              <a:lnSpc>
                <a:spcPct val="120000"/>
              </a:lnSpc>
            </a:pPr>
            <a:r>
              <a:rPr lang="en-US" sz="2500" b="1" dirty="0"/>
              <a:t>0d</a:t>
            </a:r>
            <a:endParaRPr lang="en-BE" sz="2500" b="1" dirty="0"/>
          </a:p>
        </p:txBody>
      </p:sp>
      <p:sp>
        <p:nvSpPr>
          <p:cNvPr id="72" name="TextBox 71">
            <a:extLst>
              <a:ext uri="{FF2B5EF4-FFF2-40B4-BE49-F238E27FC236}">
                <a16:creationId xmlns:a16="http://schemas.microsoft.com/office/drawing/2014/main" id="{0FF9823D-CC53-E181-87A9-E5ED9F4EF12A}"/>
              </a:ext>
            </a:extLst>
          </p:cNvPr>
          <p:cNvSpPr txBox="1"/>
          <p:nvPr/>
        </p:nvSpPr>
        <p:spPr>
          <a:xfrm>
            <a:off x="12522416" y="4649860"/>
            <a:ext cx="658836" cy="511615"/>
          </a:xfrm>
          <a:prstGeom prst="rect">
            <a:avLst/>
          </a:prstGeom>
          <a:noFill/>
        </p:spPr>
        <p:txBody>
          <a:bodyPr wrap="square" rtlCol="0">
            <a:spAutoFit/>
          </a:bodyPr>
          <a:lstStyle/>
          <a:p>
            <a:pPr algn="l">
              <a:lnSpc>
                <a:spcPct val="120000"/>
              </a:lnSpc>
            </a:pPr>
            <a:r>
              <a:rPr lang="en-US" sz="2500" b="1" dirty="0"/>
              <a:t>9w</a:t>
            </a:r>
            <a:endParaRPr lang="en-BE" sz="2500" b="1" dirty="0"/>
          </a:p>
        </p:txBody>
      </p:sp>
      <p:sp>
        <p:nvSpPr>
          <p:cNvPr id="73" name="TextBox 72">
            <a:extLst>
              <a:ext uri="{FF2B5EF4-FFF2-40B4-BE49-F238E27FC236}">
                <a16:creationId xmlns:a16="http://schemas.microsoft.com/office/drawing/2014/main" id="{876AF182-B8ED-AA43-61F2-8A54C5E25DEA}"/>
              </a:ext>
            </a:extLst>
          </p:cNvPr>
          <p:cNvSpPr txBox="1"/>
          <p:nvPr/>
        </p:nvSpPr>
        <p:spPr>
          <a:xfrm>
            <a:off x="16299463" y="2814139"/>
            <a:ext cx="784152" cy="511615"/>
          </a:xfrm>
          <a:prstGeom prst="rect">
            <a:avLst/>
          </a:prstGeom>
          <a:noFill/>
        </p:spPr>
        <p:txBody>
          <a:bodyPr wrap="square" rtlCol="0">
            <a:spAutoFit/>
          </a:bodyPr>
          <a:lstStyle/>
          <a:p>
            <a:pPr algn="l">
              <a:lnSpc>
                <a:spcPct val="120000"/>
              </a:lnSpc>
            </a:pPr>
            <a:r>
              <a:rPr lang="en-US" sz="2500" b="1" dirty="0"/>
              <a:t>9w1</a:t>
            </a:r>
            <a:endParaRPr lang="en-BE" sz="2500" b="1" dirty="0"/>
          </a:p>
        </p:txBody>
      </p:sp>
      <p:sp>
        <p:nvSpPr>
          <p:cNvPr id="74" name="TextBox 73">
            <a:extLst>
              <a:ext uri="{FF2B5EF4-FFF2-40B4-BE49-F238E27FC236}">
                <a16:creationId xmlns:a16="http://schemas.microsoft.com/office/drawing/2014/main" id="{65D3D821-FF69-CFFB-999E-BD3050FB2A05}"/>
              </a:ext>
            </a:extLst>
          </p:cNvPr>
          <p:cNvSpPr txBox="1"/>
          <p:nvPr/>
        </p:nvSpPr>
        <p:spPr>
          <a:xfrm>
            <a:off x="9863740" y="4620411"/>
            <a:ext cx="784152" cy="511615"/>
          </a:xfrm>
          <a:prstGeom prst="rect">
            <a:avLst/>
          </a:prstGeom>
          <a:noFill/>
        </p:spPr>
        <p:txBody>
          <a:bodyPr wrap="square" rtlCol="0">
            <a:spAutoFit/>
          </a:bodyPr>
          <a:lstStyle/>
          <a:p>
            <a:pPr algn="l">
              <a:lnSpc>
                <a:spcPct val="120000"/>
              </a:lnSpc>
            </a:pPr>
            <a:r>
              <a:rPr lang="en-US" sz="2500" b="1" dirty="0"/>
              <a:t>8w3</a:t>
            </a:r>
            <a:endParaRPr lang="en-BE" sz="2500" b="1" dirty="0"/>
          </a:p>
        </p:txBody>
      </p:sp>
      <p:sp>
        <p:nvSpPr>
          <p:cNvPr id="75" name="TextBox 74">
            <a:extLst>
              <a:ext uri="{FF2B5EF4-FFF2-40B4-BE49-F238E27FC236}">
                <a16:creationId xmlns:a16="http://schemas.microsoft.com/office/drawing/2014/main" id="{4EC83F22-AE70-691C-580A-20D6EB548DE8}"/>
              </a:ext>
            </a:extLst>
          </p:cNvPr>
          <p:cNvSpPr txBox="1"/>
          <p:nvPr/>
        </p:nvSpPr>
        <p:spPr>
          <a:xfrm>
            <a:off x="13864471" y="2797763"/>
            <a:ext cx="1119033" cy="511615"/>
          </a:xfrm>
          <a:prstGeom prst="rect">
            <a:avLst/>
          </a:prstGeom>
          <a:noFill/>
        </p:spPr>
        <p:txBody>
          <a:bodyPr wrap="square" rtlCol="0">
            <a:spAutoFit/>
          </a:bodyPr>
          <a:lstStyle/>
          <a:p>
            <a:pPr algn="l">
              <a:lnSpc>
                <a:spcPct val="120000"/>
              </a:lnSpc>
            </a:pPr>
            <a:r>
              <a:rPr lang="en-US" sz="2500" b="1" dirty="0"/>
              <a:t>9w,5</a:t>
            </a:r>
            <a:endParaRPr lang="en-BE" sz="2500" b="1" dirty="0"/>
          </a:p>
        </p:txBody>
      </p:sp>
      <p:sp>
        <p:nvSpPr>
          <p:cNvPr id="76" name="TextBox 75">
            <a:extLst>
              <a:ext uri="{FF2B5EF4-FFF2-40B4-BE49-F238E27FC236}">
                <a16:creationId xmlns:a16="http://schemas.microsoft.com/office/drawing/2014/main" id="{24E40894-1901-6A70-CCFA-CAE863CA93E4}"/>
              </a:ext>
            </a:extLst>
          </p:cNvPr>
          <p:cNvSpPr txBox="1"/>
          <p:nvPr/>
        </p:nvSpPr>
        <p:spPr>
          <a:xfrm>
            <a:off x="15215752" y="2832076"/>
            <a:ext cx="1119033" cy="511615"/>
          </a:xfrm>
          <a:prstGeom prst="rect">
            <a:avLst/>
          </a:prstGeom>
          <a:noFill/>
        </p:spPr>
        <p:txBody>
          <a:bodyPr wrap="square" rtlCol="0">
            <a:spAutoFit/>
          </a:bodyPr>
          <a:lstStyle/>
          <a:p>
            <a:pPr algn="l">
              <a:lnSpc>
                <a:spcPct val="120000"/>
              </a:lnSpc>
            </a:pPr>
            <a:r>
              <a:rPr lang="en-US" sz="2500" b="1" dirty="0"/>
              <a:t>,5d</a:t>
            </a:r>
            <a:endParaRPr lang="en-BE" sz="2500" b="1" dirty="0"/>
          </a:p>
        </p:txBody>
      </p:sp>
      <p:sp>
        <p:nvSpPr>
          <p:cNvPr id="78" name="TextBox 77">
            <a:extLst>
              <a:ext uri="{FF2B5EF4-FFF2-40B4-BE49-F238E27FC236}">
                <a16:creationId xmlns:a16="http://schemas.microsoft.com/office/drawing/2014/main" id="{959E8C73-549C-9E39-FD09-13D2EF66265D}"/>
              </a:ext>
            </a:extLst>
          </p:cNvPr>
          <p:cNvSpPr txBox="1"/>
          <p:nvPr/>
        </p:nvSpPr>
        <p:spPr>
          <a:xfrm>
            <a:off x="11141974" y="4626956"/>
            <a:ext cx="784152" cy="511615"/>
          </a:xfrm>
          <a:prstGeom prst="rect">
            <a:avLst/>
          </a:prstGeom>
          <a:noFill/>
        </p:spPr>
        <p:txBody>
          <a:bodyPr wrap="square" rtlCol="0">
            <a:spAutoFit/>
          </a:bodyPr>
          <a:lstStyle/>
          <a:p>
            <a:pPr algn="l">
              <a:lnSpc>
                <a:spcPct val="120000"/>
              </a:lnSpc>
            </a:pPr>
            <a:r>
              <a:rPr lang="en-US" sz="2500" b="1" dirty="0"/>
              <a:t>8w3</a:t>
            </a:r>
            <a:endParaRPr lang="en-BE" sz="2500" b="1" dirty="0"/>
          </a:p>
        </p:txBody>
      </p:sp>
      <p:sp>
        <p:nvSpPr>
          <p:cNvPr id="80" name="TextBox 79">
            <a:extLst>
              <a:ext uri="{FF2B5EF4-FFF2-40B4-BE49-F238E27FC236}">
                <a16:creationId xmlns:a16="http://schemas.microsoft.com/office/drawing/2014/main" id="{3B469A3E-7D84-7783-C942-25E9D1E7FD24}"/>
              </a:ext>
            </a:extLst>
          </p:cNvPr>
          <p:cNvSpPr txBox="1"/>
          <p:nvPr/>
        </p:nvSpPr>
        <p:spPr>
          <a:xfrm>
            <a:off x="8825383" y="4751743"/>
            <a:ext cx="612668" cy="511615"/>
          </a:xfrm>
          <a:prstGeom prst="rect">
            <a:avLst/>
          </a:prstGeom>
          <a:noFill/>
        </p:spPr>
        <p:txBody>
          <a:bodyPr wrap="none" rtlCol="0">
            <a:spAutoFit/>
          </a:bodyPr>
          <a:lstStyle/>
          <a:p>
            <a:pPr algn="l">
              <a:lnSpc>
                <a:spcPct val="120000"/>
              </a:lnSpc>
            </a:pPr>
            <a:r>
              <a:rPr lang="en-US" sz="2500" b="1" dirty="0"/>
              <a:t>5w</a:t>
            </a:r>
            <a:endParaRPr lang="en-BE" sz="2500" b="1" dirty="0"/>
          </a:p>
        </p:txBody>
      </p:sp>
      <p:sp>
        <p:nvSpPr>
          <p:cNvPr id="81" name="TextBox 80">
            <a:extLst>
              <a:ext uri="{FF2B5EF4-FFF2-40B4-BE49-F238E27FC236}">
                <a16:creationId xmlns:a16="http://schemas.microsoft.com/office/drawing/2014/main" id="{673F34E2-A4C4-531A-3CA9-1FC3185FC5C7}"/>
              </a:ext>
            </a:extLst>
          </p:cNvPr>
          <p:cNvSpPr txBox="1"/>
          <p:nvPr/>
        </p:nvSpPr>
        <p:spPr>
          <a:xfrm>
            <a:off x="6334286" y="4715078"/>
            <a:ext cx="790601" cy="511615"/>
          </a:xfrm>
          <a:prstGeom prst="rect">
            <a:avLst/>
          </a:prstGeom>
          <a:noFill/>
        </p:spPr>
        <p:txBody>
          <a:bodyPr wrap="none" rtlCol="0">
            <a:spAutoFit/>
          </a:bodyPr>
          <a:lstStyle/>
          <a:p>
            <a:pPr algn="l">
              <a:lnSpc>
                <a:spcPct val="120000"/>
              </a:lnSpc>
            </a:pPr>
            <a:r>
              <a:rPr lang="en-US" sz="2500" b="1" dirty="0"/>
              <a:t>4w4</a:t>
            </a:r>
            <a:endParaRPr lang="en-BE" sz="2500" b="1" dirty="0"/>
          </a:p>
        </p:txBody>
      </p:sp>
      <p:sp>
        <p:nvSpPr>
          <p:cNvPr id="82" name="TextBox 81">
            <a:extLst>
              <a:ext uri="{FF2B5EF4-FFF2-40B4-BE49-F238E27FC236}">
                <a16:creationId xmlns:a16="http://schemas.microsoft.com/office/drawing/2014/main" id="{008E4290-4DA5-54C4-E745-26549DFC0030}"/>
              </a:ext>
            </a:extLst>
          </p:cNvPr>
          <p:cNvSpPr txBox="1"/>
          <p:nvPr/>
        </p:nvSpPr>
        <p:spPr>
          <a:xfrm>
            <a:off x="7529278" y="4705767"/>
            <a:ext cx="790601" cy="511615"/>
          </a:xfrm>
          <a:prstGeom prst="rect">
            <a:avLst/>
          </a:prstGeom>
          <a:noFill/>
        </p:spPr>
        <p:txBody>
          <a:bodyPr wrap="none" rtlCol="0">
            <a:spAutoFit/>
          </a:bodyPr>
          <a:lstStyle/>
          <a:p>
            <a:pPr algn="l">
              <a:lnSpc>
                <a:spcPct val="120000"/>
              </a:lnSpc>
            </a:pPr>
            <a:r>
              <a:rPr lang="en-US" sz="2500" b="1" dirty="0"/>
              <a:t>1w2</a:t>
            </a:r>
            <a:endParaRPr lang="en-BE" sz="2500" b="1" dirty="0"/>
          </a:p>
        </p:txBody>
      </p:sp>
      <p:sp>
        <p:nvSpPr>
          <p:cNvPr id="83" name="TextBox 82">
            <a:extLst>
              <a:ext uri="{FF2B5EF4-FFF2-40B4-BE49-F238E27FC236}">
                <a16:creationId xmlns:a16="http://schemas.microsoft.com/office/drawing/2014/main" id="{135B0E6C-77BB-B8CB-6CE1-02BEB0E53A5F}"/>
              </a:ext>
            </a:extLst>
          </p:cNvPr>
          <p:cNvSpPr txBox="1"/>
          <p:nvPr/>
        </p:nvSpPr>
        <p:spPr>
          <a:xfrm>
            <a:off x="4877823" y="4715410"/>
            <a:ext cx="790601" cy="511615"/>
          </a:xfrm>
          <a:prstGeom prst="rect">
            <a:avLst/>
          </a:prstGeom>
          <a:noFill/>
        </p:spPr>
        <p:txBody>
          <a:bodyPr wrap="none" rtlCol="0">
            <a:spAutoFit/>
          </a:bodyPr>
          <a:lstStyle/>
          <a:p>
            <a:pPr algn="l">
              <a:lnSpc>
                <a:spcPct val="120000"/>
              </a:lnSpc>
            </a:pPr>
            <a:r>
              <a:rPr lang="en-US" sz="2500" b="1" dirty="0"/>
              <a:t>4w4</a:t>
            </a:r>
            <a:endParaRPr lang="en-BE" sz="2500" b="1" dirty="0"/>
          </a:p>
        </p:txBody>
      </p:sp>
      <p:sp>
        <p:nvSpPr>
          <p:cNvPr id="84" name="TextBox 83">
            <a:extLst>
              <a:ext uri="{FF2B5EF4-FFF2-40B4-BE49-F238E27FC236}">
                <a16:creationId xmlns:a16="http://schemas.microsoft.com/office/drawing/2014/main" id="{539F2006-44DC-633E-CDCC-CA06437CD72F}"/>
              </a:ext>
            </a:extLst>
          </p:cNvPr>
          <p:cNvSpPr txBox="1"/>
          <p:nvPr/>
        </p:nvSpPr>
        <p:spPr>
          <a:xfrm>
            <a:off x="2343920" y="4736967"/>
            <a:ext cx="790601" cy="511615"/>
          </a:xfrm>
          <a:prstGeom prst="rect">
            <a:avLst/>
          </a:prstGeom>
          <a:noFill/>
        </p:spPr>
        <p:txBody>
          <a:bodyPr wrap="none" rtlCol="0">
            <a:spAutoFit/>
          </a:bodyPr>
          <a:lstStyle/>
          <a:p>
            <a:pPr algn="l">
              <a:lnSpc>
                <a:spcPct val="120000"/>
              </a:lnSpc>
            </a:pPr>
            <a:r>
              <a:rPr lang="en-US" sz="2500" b="1" dirty="0"/>
              <a:t>2w4</a:t>
            </a:r>
            <a:endParaRPr lang="en-BE" sz="2500" b="1" dirty="0"/>
          </a:p>
        </p:txBody>
      </p:sp>
      <p:sp>
        <p:nvSpPr>
          <p:cNvPr id="85" name="TextBox 84">
            <a:extLst>
              <a:ext uri="{FF2B5EF4-FFF2-40B4-BE49-F238E27FC236}">
                <a16:creationId xmlns:a16="http://schemas.microsoft.com/office/drawing/2014/main" id="{E1775F4F-8410-3A2A-3DCD-368883DB034C}"/>
              </a:ext>
            </a:extLst>
          </p:cNvPr>
          <p:cNvSpPr txBox="1"/>
          <p:nvPr/>
        </p:nvSpPr>
        <p:spPr>
          <a:xfrm>
            <a:off x="3662708" y="4817949"/>
            <a:ext cx="790601" cy="511615"/>
          </a:xfrm>
          <a:prstGeom prst="rect">
            <a:avLst/>
          </a:prstGeom>
          <a:noFill/>
        </p:spPr>
        <p:txBody>
          <a:bodyPr wrap="none" rtlCol="0">
            <a:spAutoFit/>
          </a:bodyPr>
          <a:lstStyle/>
          <a:p>
            <a:pPr algn="l">
              <a:lnSpc>
                <a:spcPct val="120000"/>
              </a:lnSpc>
            </a:pPr>
            <a:r>
              <a:rPr lang="en-US" sz="2500" b="1" dirty="0"/>
              <a:t>2w4</a:t>
            </a:r>
            <a:endParaRPr lang="en-BE" sz="2500" b="1" dirty="0"/>
          </a:p>
        </p:txBody>
      </p:sp>
      <p:sp>
        <p:nvSpPr>
          <p:cNvPr id="87" name="TextBox 86">
            <a:extLst>
              <a:ext uri="{FF2B5EF4-FFF2-40B4-BE49-F238E27FC236}">
                <a16:creationId xmlns:a16="http://schemas.microsoft.com/office/drawing/2014/main" id="{4F49392A-DB5E-3885-61CC-A2C18019AA22}"/>
              </a:ext>
            </a:extLst>
          </p:cNvPr>
          <p:cNvSpPr txBox="1"/>
          <p:nvPr/>
        </p:nvSpPr>
        <p:spPr>
          <a:xfrm>
            <a:off x="5018766" y="7419861"/>
            <a:ext cx="790601" cy="511615"/>
          </a:xfrm>
          <a:prstGeom prst="rect">
            <a:avLst/>
          </a:prstGeom>
          <a:noFill/>
        </p:spPr>
        <p:txBody>
          <a:bodyPr wrap="none" rtlCol="0">
            <a:spAutoFit/>
          </a:bodyPr>
          <a:lstStyle/>
          <a:p>
            <a:pPr algn="l">
              <a:lnSpc>
                <a:spcPct val="120000"/>
              </a:lnSpc>
            </a:pPr>
            <a:r>
              <a:rPr lang="en-US" sz="2500" b="1" dirty="0"/>
              <a:t>4w4</a:t>
            </a:r>
            <a:endParaRPr lang="en-BE" sz="2500" b="1" dirty="0"/>
          </a:p>
        </p:txBody>
      </p:sp>
      <p:sp>
        <p:nvSpPr>
          <p:cNvPr id="88" name="TextBox 87">
            <a:extLst>
              <a:ext uri="{FF2B5EF4-FFF2-40B4-BE49-F238E27FC236}">
                <a16:creationId xmlns:a16="http://schemas.microsoft.com/office/drawing/2014/main" id="{891A6088-BFB4-F69B-F7CE-9F744C812498}"/>
              </a:ext>
            </a:extLst>
          </p:cNvPr>
          <p:cNvSpPr txBox="1"/>
          <p:nvPr/>
        </p:nvSpPr>
        <p:spPr>
          <a:xfrm>
            <a:off x="3893575" y="7441335"/>
            <a:ext cx="790601" cy="511615"/>
          </a:xfrm>
          <a:prstGeom prst="rect">
            <a:avLst/>
          </a:prstGeom>
          <a:noFill/>
        </p:spPr>
        <p:txBody>
          <a:bodyPr wrap="none" rtlCol="0">
            <a:spAutoFit/>
          </a:bodyPr>
          <a:lstStyle/>
          <a:p>
            <a:pPr algn="l">
              <a:lnSpc>
                <a:spcPct val="120000"/>
              </a:lnSpc>
            </a:pPr>
            <a:r>
              <a:rPr lang="en-US" sz="2500" b="1" dirty="0"/>
              <a:t>1w2</a:t>
            </a:r>
            <a:endParaRPr lang="en-BE" sz="2500" b="1" dirty="0"/>
          </a:p>
        </p:txBody>
      </p:sp>
      <p:sp>
        <p:nvSpPr>
          <p:cNvPr id="89" name="TextBox 88">
            <a:extLst>
              <a:ext uri="{FF2B5EF4-FFF2-40B4-BE49-F238E27FC236}">
                <a16:creationId xmlns:a16="http://schemas.microsoft.com/office/drawing/2014/main" id="{801F7F39-E3C9-F0B3-A46B-48128CAF14C2}"/>
              </a:ext>
            </a:extLst>
          </p:cNvPr>
          <p:cNvSpPr txBox="1"/>
          <p:nvPr/>
        </p:nvSpPr>
        <p:spPr>
          <a:xfrm>
            <a:off x="2667488" y="7431545"/>
            <a:ext cx="790601" cy="511615"/>
          </a:xfrm>
          <a:prstGeom prst="rect">
            <a:avLst/>
          </a:prstGeom>
          <a:noFill/>
        </p:spPr>
        <p:txBody>
          <a:bodyPr wrap="none" rtlCol="0">
            <a:spAutoFit/>
          </a:bodyPr>
          <a:lstStyle/>
          <a:p>
            <a:pPr algn="l">
              <a:lnSpc>
                <a:spcPct val="120000"/>
              </a:lnSpc>
            </a:pPr>
            <a:r>
              <a:rPr lang="en-US" sz="2500" b="1" dirty="0"/>
              <a:t>4w2</a:t>
            </a:r>
            <a:endParaRPr lang="en-BE" sz="2500" b="1" dirty="0"/>
          </a:p>
        </p:txBody>
      </p:sp>
      <p:sp>
        <p:nvSpPr>
          <p:cNvPr id="90" name="TextBox 89">
            <a:extLst>
              <a:ext uri="{FF2B5EF4-FFF2-40B4-BE49-F238E27FC236}">
                <a16:creationId xmlns:a16="http://schemas.microsoft.com/office/drawing/2014/main" id="{A71608E1-1093-F95E-3020-451983D7CFDF}"/>
              </a:ext>
            </a:extLst>
          </p:cNvPr>
          <p:cNvSpPr txBox="1"/>
          <p:nvPr/>
        </p:nvSpPr>
        <p:spPr>
          <a:xfrm>
            <a:off x="2679737" y="8757337"/>
            <a:ext cx="822140" cy="511615"/>
          </a:xfrm>
          <a:prstGeom prst="rect">
            <a:avLst/>
          </a:prstGeom>
          <a:noFill/>
        </p:spPr>
        <p:txBody>
          <a:bodyPr wrap="square" rtlCol="0">
            <a:spAutoFit/>
          </a:bodyPr>
          <a:lstStyle/>
          <a:p>
            <a:pPr algn="l">
              <a:lnSpc>
                <a:spcPct val="120000"/>
              </a:lnSpc>
            </a:pPr>
            <a:r>
              <a:rPr lang="en-US" sz="2500" b="1" dirty="0"/>
              <a:t>4w2</a:t>
            </a:r>
            <a:endParaRPr lang="en-BE" sz="2500" b="1" dirty="0"/>
          </a:p>
        </p:txBody>
      </p:sp>
      <p:sp>
        <p:nvSpPr>
          <p:cNvPr id="91" name="TextBox 90">
            <a:extLst>
              <a:ext uri="{FF2B5EF4-FFF2-40B4-BE49-F238E27FC236}">
                <a16:creationId xmlns:a16="http://schemas.microsoft.com/office/drawing/2014/main" id="{EC85D670-6C13-89F4-ECD4-4D917DF4A433}"/>
              </a:ext>
            </a:extLst>
          </p:cNvPr>
          <p:cNvSpPr txBox="1"/>
          <p:nvPr/>
        </p:nvSpPr>
        <p:spPr>
          <a:xfrm>
            <a:off x="129795" y="8829523"/>
            <a:ext cx="822140" cy="511615"/>
          </a:xfrm>
          <a:prstGeom prst="rect">
            <a:avLst/>
          </a:prstGeom>
          <a:noFill/>
        </p:spPr>
        <p:txBody>
          <a:bodyPr wrap="square" rtlCol="0">
            <a:spAutoFit/>
          </a:bodyPr>
          <a:lstStyle/>
          <a:p>
            <a:pPr algn="l">
              <a:lnSpc>
                <a:spcPct val="120000"/>
              </a:lnSpc>
            </a:pPr>
            <a:r>
              <a:rPr lang="en-US" sz="2500" b="1" dirty="0"/>
              <a:t>1w2</a:t>
            </a:r>
            <a:endParaRPr lang="en-BE" sz="2500" b="1" dirty="0"/>
          </a:p>
        </p:txBody>
      </p:sp>
      <p:sp>
        <p:nvSpPr>
          <p:cNvPr id="92" name="TextBox 91">
            <a:extLst>
              <a:ext uri="{FF2B5EF4-FFF2-40B4-BE49-F238E27FC236}">
                <a16:creationId xmlns:a16="http://schemas.microsoft.com/office/drawing/2014/main" id="{0A18C81B-C828-6056-9121-93539A3914C8}"/>
              </a:ext>
            </a:extLst>
          </p:cNvPr>
          <p:cNvSpPr txBox="1"/>
          <p:nvPr/>
        </p:nvSpPr>
        <p:spPr>
          <a:xfrm>
            <a:off x="1416174" y="8878670"/>
            <a:ext cx="822140" cy="511615"/>
          </a:xfrm>
          <a:prstGeom prst="rect">
            <a:avLst/>
          </a:prstGeom>
          <a:noFill/>
        </p:spPr>
        <p:txBody>
          <a:bodyPr wrap="square" rtlCol="0">
            <a:spAutoFit/>
          </a:bodyPr>
          <a:lstStyle/>
          <a:p>
            <a:pPr algn="l">
              <a:lnSpc>
                <a:spcPct val="120000"/>
              </a:lnSpc>
            </a:pPr>
            <a:r>
              <a:rPr lang="en-US" sz="2500" b="1" dirty="0"/>
              <a:t>1w2</a:t>
            </a:r>
            <a:endParaRPr lang="en-BE" sz="2500" b="1" dirty="0"/>
          </a:p>
        </p:txBody>
      </p:sp>
      <p:sp>
        <p:nvSpPr>
          <p:cNvPr id="93" name="TextBox 92">
            <a:extLst>
              <a:ext uri="{FF2B5EF4-FFF2-40B4-BE49-F238E27FC236}">
                <a16:creationId xmlns:a16="http://schemas.microsoft.com/office/drawing/2014/main" id="{F99BAED7-0224-9587-E68D-20A8C5DB1CC5}"/>
              </a:ext>
            </a:extLst>
          </p:cNvPr>
          <p:cNvSpPr txBox="1"/>
          <p:nvPr/>
        </p:nvSpPr>
        <p:spPr>
          <a:xfrm>
            <a:off x="2661156" y="6089669"/>
            <a:ext cx="790601" cy="511615"/>
          </a:xfrm>
          <a:prstGeom prst="rect">
            <a:avLst/>
          </a:prstGeom>
          <a:noFill/>
        </p:spPr>
        <p:txBody>
          <a:bodyPr wrap="none" rtlCol="0">
            <a:spAutoFit/>
          </a:bodyPr>
          <a:lstStyle/>
          <a:p>
            <a:pPr algn="l">
              <a:lnSpc>
                <a:spcPct val="120000"/>
              </a:lnSpc>
            </a:pPr>
            <a:r>
              <a:rPr lang="en-US" sz="2500" b="1" dirty="0"/>
              <a:t>4w2</a:t>
            </a:r>
            <a:endParaRPr lang="en-BE" sz="2500" b="1" dirty="0"/>
          </a:p>
        </p:txBody>
      </p:sp>
      <p:sp>
        <p:nvSpPr>
          <p:cNvPr id="94" name="TextBox 93">
            <a:extLst>
              <a:ext uri="{FF2B5EF4-FFF2-40B4-BE49-F238E27FC236}">
                <a16:creationId xmlns:a16="http://schemas.microsoft.com/office/drawing/2014/main" id="{EE61F2B2-7678-4324-FC8A-5FC979F80264}"/>
              </a:ext>
            </a:extLst>
          </p:cNvPr>
          <p:cNvSpPr txBox="1"/>
          <p:nvPr/>
        </p:nvSpPr>
        <p:spPr>
          <a:xfrm>
            <a:off x="246862" y="6104064"/>
            <a:ext cx="790601" cy="511615"/>
          </a:xfrm>
          <a:prstGeom prst="rect">
            <a:avLst/>
          </a:prstGeom>
          <a:noFill/>
        </p:spPr>
        <p:txBody>
          <a:bodyPr wrap="none" rtlCol="0">
            <a:spAutoFit/>
          </a:bodyPr>
          <a:lstStyle/>
          <a:p>
            <a:pPr algn="l">
              <a:lnSpc>
                <a:spcPct val="120000"/>
              </a:lnSpc>
            </a:pPr>
            <a:r>
              <a:rPr lang="en-US" sz="2500" b="1" dirty="0"/>
              <a:t>3w2</a:t>
            </a:r>
            <a:endParaRPr lang="en-BE" sz="2500" b="1" dirty="0"/>
          </a:p>
        </p:txBody>
      </p:sp>
      <p:sp>
        <p:nvSpPr>
          <p:cNvPr id="95" name="TextBox 94">
            <a:extLst>
              <a:ext uri="{FF2B5EF4-FFF2-40B4-BE49-F238E27FC236}">
                <a16:creationId xmlns:a16="http://schemas.microsoft.com/office/drawing/2014/main" id="{2C1795FC-0361-2014-418E-148E88AAA821}"/>
              </a:ext>
            </a:extLst>
          </p:cNvPr>
          <p:cNvSpPr txBox="1"/>
          <p:nvPr/>
        </p:nvSpPr>
        <p:spPr>
          <a:xfrm>
            <a:off x="1415640" y="6082870"/>
            <a:ext cx="790601" cy="511615"/>
          </a:xfrm>
          <a:prstGeom prst="rect">
            <a:avLst/>
          </a:prstGeom>
          <a:noFill/>
        </p:spPr>
        <p:txBody>
          <a:bodyPr wrap="none" rtlCol="0">
            <a:spAutoFit/>
          </a:bodyPr>
          <a:lstStyle/>
          <a:p>
            <a:pPr algn="l">
              <a:lnSpc>
                <a:spcPct val="120000"/>
              </a:lnSpc>
            </a:pPr>
            <a:r>
              <a:rPr lang="en-US" sz="2500" b="1" dirty="0"/>
              <a:t>3w2</a:t>
            </a:r>
            <a:endParaRPr lang="en-BE" sz="2500" b="1" dirty="0"/>
          </a:p>
        </p:txBody>
      </p:sp>
    </p:spTree>
    <p:extLst>
      <p:ext uri="{BB962C8B-B14F-4D97-AF65-F5344CB8AC3E}">
        <p14:creationId xmlns:p14="http://schemas.microsoft.com/office/powerpoint/2010/main" val="188051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6"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8" grpId="0"/>
      <p:bldP spid="80" grpId="0"/>
      <p:bldP spid="81" grpId="0"/>
      <p:bldP spid="82" grpId="0"/>
      <p:bldP spid="83" grpId="0"/>
      <p:bldP spid="84" grpId="0"/>
      <p:bldP spid="85" grpId="0"/>
      <p:bldP spid="87" grpId="0"/>
      <p:bldP spid="88" grpId="0"/>
      <p:bldP spid="89" grpId="0"/>
      <p:bldP spid="90" grpId="0"/>
      <p:bldP spid="91" grpId="0"/>
      <p:bldP spid="92" grpId="0"/>
      <p:bldP spid="93" grpId="0"/>
      <p:bldP spid="94" grpId="0"/>
      <p:bldP spid="9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37E1-538A-B829-2613-ED89E204C35E}"/>
              </a:ext>
            </a:extLst>
          </p:cNvPr>
          <p:cNvSpPr>
            <a:spLocks noGrp="1"/>
          </p:cNvSpPr>
          <p:nvPr>
            <p:ph type="title"/>
          </p:nvPr>
        </p:nvSpPr>
        <p:spPr>
          <a:xfrm>
            <a:off x="830117" y="252000"/>
            <a:ext cx="16508557" cy="863693"/>
          </a:xfrm>
        </p:spPr>
        <p:txBody>
          <a:bodyPr/>
          <a:lstStyle/>
          <a:p>
            <a:r>
              <a:rPr lang="en-US" u="none" dirty="0"/>
              <a:t>garden shed: Step 3: Gant chart</a:t>
            </a:r>
            <a:endParaRPr lang="en-BE" u="none" dirty="0"/>
          </a:p>
        </p:txBody>
      </p:sp>
      <p:sp>
        <p:nvSpPr>
          <p:cNvPr id="4" name="Slide Number Placeholder 3">
            <a:extLst>
              <a:ext uri="{FF2B5EF4-FFF2-40B4-BE49-F238E27FC236}">
                <a16:creationId xmlns:a16="http://schemas.microsoft.com/office/drawing/2014/main" id="{18B82480-C467-ECC2-CA99-64DC8361C795}"/>
              </a:ext>
            </a:extLst>
          </p:cNvPr>
          <p:cNvSpPr>
            <a:spLocks noGrp="1"/>
          </p:cNvSpPr>
          <p:nvPr>
            <p:ph type="sldNum" sz="quarter" idx="12"/>
          </p:nvPr>
        </p:nvSpPr>
        <p:spPr>
          <a:xfrm>
            <a:off x="16210732" y="8708696"/>
            <a:ext cx="921880" cy="708142"/>
          </a:xfrm>
        </p:spPr>
        <p:txBody>
          <a:bodyPr/>
          <a:lstStyle/>
          <a:p>
            <a:fld id="{7AE184E0-0BD4-4705-A12B-9B71DDE63301}" type="slidenum">
              <a:rPr lang="en-GB" noProof="0" smtClean="0"/>
              <a:t>24</a:t>
            </a:fld>
            <a:endParaRPr lang="en-GB" noProof="0" dirty="0"/>
          </a:p>
        </p:txBody>
      </p:sp>
      <p:pic>
        <p:nvPicPr>
          <p:cNvPr id="97" name="Picture 96">
            <a:extLst>
              <a:ext uri="{FF2B5EF4-FFF2-40B4-BE49-F238E27FC236}">
                <a16:creationId xmlns:a16="http://schemas.microsoft.com/office/drawing/2014/main" id="{3F1C10F8-8822-CCB0-8751-091E9DCCA152}"/>
              </a:ext>
            </a:extLst>
          </p:cNvPr>
          <p:cNvPicPr>
            <a:picLocks noChangeAspect="1"/>
          </p:cNvPicPr>
          <p:nvPr/>
        </p:nvPicPr>
        <p:blipFill>
          <a:blip r:embed="rId2"/>
          <a:stretch>
            <a:fillRect/>
          </a:stretch>
        </p:blipFill>
        <p:spPr>
          <a:xfrm>
            <a:off x="3906837" y="2647950"/>
            <a:ext cx="9525000" cy="4457700"/>
          </a:xfrm>
          <a:prstGeom prst="rect">
            <a:avLst/>
          </a:prstGeom>
        </p:spPr>
      </p:pic>
    </p:spTree>
    <p:extLst>
      <p:ext uri="{BB962C8B-B14F-4D97-AF65-F5344CB8AC3E}">
        <p14:creationId xmlns:p14="http://schemas.microsoft.com/office/powerpoint/2010/main" val="2755354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a:t>Case study: my master thesis</a:t>
            </a:r>
            <a:endParaRPr lang="nl-BE" u="none" dirty="0"/>
          </a:p>
        </p:txBody>
      </p:sp>
      <p:sp>
        <p:nvSpPr>
          <p:cNvPr id="4" name="Slide Number Placeholder 3"/>
          <p:cNvSpPr>
            <a:spLocks noGrp="1"/>
          </p:cNvSpPr>
          <p:nvPr>
            <p:ph type="sldNum" sz="quarter" idx="12"/>
          </p:nvPr>
        </p:nvSpPr>
        <p:spPr/>
        <p:txBody>
          <a:bodyPr/>
          <a:lstStyle/>
          <a:p>
            <a:fld id="{7AE184E0-0BD4-4705-A12B-9B71DDE63301}" type="slidenum">
              <a:rPr lang="en-GB" noProof="0" smtClean="0"/>
              <a:t>25</a:t>
            </a:fld>
            <a:endParaRPr lang="en-GB" noProof="0" dirty="0"/>
          </a:p>
        </p:txBody>
      </p:sp>
      <p:pic>
        <p:nvPicPr>
          <p:cNvPr id="6" name="Picture 5"/>
          <p:cNvPicPr>
            <a:picLocks noChangeAspect="1"/>
          </p:cNvPicPr>
          <p:nvPr/>
        </p:nvPicPr>
        <p:blipFill>
          <a:blip r:embed="rId3"/>
          <a:stretch>
            <a:fillRect/>
          </a:stretch>
        </p:blipFill>
        <p:spPr>
          <a:xfrm>
            <a:off x="7923432" y="1115693"/>
            <a:ext cx="8126660" cy="7093314"/>
          </a:xfrm>
          <a:prstGeom prst="rect">
            <a:avLst/>
          </a:prstGeom>
        </p:spPr>
      </p:pic>
      <p:pic>
        <p:nvPicPr>
          <p:cNvPr id="7" name="Picture 6"/>
          <p:cNvPicPr>
            <a:picLocks noChangeAspect="1"/>
          </p:cNvPicPr>
          <p:nvPr/>
        </p:nvPicPr>
        <p:blipFill>
          <a:blip r:embed="rId4"/>
          <a:stretch>
            <a:fillRect/>
          </a:stretch>
        </p:blipFill>
        <p:spPr>
          <a:xfrm>
            <a:off x="612455" y="1115693"/>
            <a:ext cx="7093314" cy="7093314"/>
          </a:xfrm>
          <a:prstGeom prst="rect">
            <a:avLst/>
          </a:prstGeom>
        </p:spPr>
      </p:pic>
      <p:sp>
        <p:nvSpPr>
          <p:cNvPr id="9" name="TextBox 8"/>
          <p:cNvSpPr txBox="1"/>
          <p:nvPr/>
        </p:nvSpPr>
        <p:spPr>
          <a:xfrm>
            <a:off x="2309953" y="8317323"/>
            <a:ext cx="14377847" cy="696024"/>
          </a:xfrm>
          <a:prstGeom prst="rect">
            <a:avLst/>
          </a:prstGeom>
          <a:noFill/>
        </p:spPr>
        <p:txBody>
          <a:bodyPr wrap="none" rtlCol="0">
            <a:spAutoFit/>
          </a:bodyPr>
          <a:lstStyle/>
          <a:p>
            <a:pPr algn="l">
              <a:lnSpc>
                <a:spcPct val="120000"/>
              </a:lnSpc>
            </a:pPr>
            <a:r>
              <a:rPr lang="en-US" sz="3600" cap="all" dirty="0">
                <a:solidFill>
                  <a:srgbClr val="1E64C8"/>
                </a:solidFill>
                <a:uFill>
                  <a:solidFill>
                    <a:srgbClr val="1E64C8"/>
                  </a:solidFill>
                </a:uFill>
                <a:latin typeface="+mj-lt"/>
                <a:ea typeface="+mj-ea"/>
                <a:cs typeface="+mj-cs"/>
              </a:rPr>
              <a:t>We want to reduce the cost of our fire tube boilers.</a:t>
            </a:r>
          </a:p>
        </p:txBody>
      </p:sp>
    </p:spTree>
    <p:extLst>
      <p:ext uri="{BB962C8B-B14F-4D97-AF65-F5344CB8AC3E}">
        <p14:creationId xmlns:p14="http://schemas.microsoft.com/office/powerpoint/2010/main" val="2099506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184E0-0BD4-4705-A12B-9B71DDE63301}" type="slidenum">
              <a:rPr lang="en-GB" noProof="0" smtClean="0"/>
              <a:t>26</a:t>
            </a:fld>
            <a:endParaRPr lang="en-GB" noProof="0" dirty="0"/>
          </a:p>
        </p:txBody>
      </p:sp>
      <p:sp>
        <p:nvSpPr>
          <p:cNvPr id="5" name="Title 1"/>
          <p:cNvSpPr>
            <a:spLocks noGrp="1"/>
          </p:cNvSpPr>
          <p:nvPr>
            <p:ph type="title"/>
          </p:nvPr>
        </p:nvSpPr>
        <p:spPr>
          <a:xfrm>
            <a:off x="110183" y="273314"/>
            <a:ext cx="15705282" cy="863693"/>
          </a:xfrm>
        </p:spPr>
        <p:txBody>
          <a:bodyPr/>
          <a:lstStyle/>
          <a:p>
            <a:r>
              <a:rPr lang="en-US" u="none" dirty="0"/>
              <a:t>Work breakdown structure: case</a:t>
            </a:r>
            <a:endParaRPr lang="nl-BE" u="none" dirty="0"/>
          </a:p>
        </p:txBody>
      </p:sp>
      <p:sp>
        <p:nvSpPr>
          <p:cNvPr id="6" name="Rounded Rectangle 5"/>
          <p:cNvSpPr/>
          <p:nvPr/>
        </p:nvSpPr>
        <p:spPr>
          <a:xfrm>
            <a:off x="323475" y="4820990"/>
            <a:ext cx="1516921" cy="129934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Prepare</a:t>
            </a:r>
            <a:endParaRPr lang="nl-BE" dirty="0">
              <a:solidFill>
                <a:schemeClr val="tx1"/>
              </a:solidFill>
            </a:endParaRPr>
          </a:p>
        </p:txBody>
      </p:sp>
      <p:sp>
        <p:nvSpPr>
          <p:cNvPr id="7" name="Rounded Rectangle 6"/>
          <p:cNvSpPr/>
          <p:nvPr/>
        </p:nvSpPr>
        <p:spPr>
          <a:xfrm>
            <a:off x="2272547" y="2976743"/>
            <a:ext cx="2267325" cy="129934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Literature review</a:t>
            </a:r>
            <a:endParaRPr lang="nl-BE" dirty="0">
              <a:solidFill>
                <a:schemeClr val="tx1"/>
              </a:solidFill>
            </a:endParaRPr>
          </a:p>
        </p:txBody>
      </p:sp>
      <p:sp>
        <p:nvSpPr>
          <p:cNvPr id="8" name="Rounded Rectangle 7"/>
          <p:cNvSpPr/>
          <p:nvPr/>
        </p:nvSpPr>
        <p:spPr>
          <a:xfrm>
            <a:off x="2272546" y="6770422"/>
            <a:ext cx="2707423" cy="129934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Experimental boiler Data: 1</a:t>
            </a:r>
            <a:endParaRPr lang="nl-BE" dirty="0">
              <a:solidFill>
                <a:schemeClr val="tx1"/>
              </a:solidFill>
            </a:endParaRPr>
          </a:p>
        </p:txBody>
      </p:sp>
      <p:sp>
        <p:nvSpPr>
          <p:cNvPr id="10" name="Rounded Rectangle 9"/>
          <p:cNvSpPr/>
          <p:nvPr/>
        </p:nvSpPr>
        <p:spPr>
          <a:xfrm>
            <a:off x="4967688" y="1548979"/>
            <a:ext cx="600785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Summary of available articles: 5 days</a:t>
            </a:r>
            <a:endParaRPr lang="nl-BE" dirty="0">
              <a:solidFill>
                <a:schemeClr val="tx1"/>
              </a:solidFill>
            </a:endParaRPr>
          </a:p>
        </p:txBody>
      </p:sp>
      <p:sp>
        <p:nvSpPr>
          <p:cNvPr id="12" name="Rounded Rectangle 11"/>
          <p:cNvSpPr/>
          <p:nvPr/>
        </p:nvSpPr>
        <p:spPr>
          <a:xfrm>
            <a:off x="4967688" y="2775452"/>
            <a:ext cx="600785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 selected articles: 20 days</a:t>
            </a:r>
            <a:endParaRPr lang="nl-BE" dirty="0">
              <a:solidFill>
                <a:schemeClr val="tx1"/>
              </a:solidFill>
            </a:endParaRPr>
          </a:p>
        </p:txBody>
      </p:sp>
      <p:sp>
        <p:nvSpPr>
          <p:cNvPr id="13" name="Rounded Rectangle 12"/>
          <p:cNvSpPr/>
          <p:nvPr/>
        </p:nvSpPr>
        <p:spPr>
          <a:xfrm>
            <a:off x="4950108" y="5178838"/>
            <a:ext cx="602543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Write review story: 3 days</a:t>
            </a:r>
            <a:endParaRPr lang="nl-BE" dirty="0">
              <a:solidFill>
                <a:schemeClr val="tx1"/>
              </a:solidFill>
            </a:endParaRPr>
          </a:p>
        </p:txBody>
      </p:sp>
      <p:pic>
        <p:nvPicPr>
          <p:cNvPr id="17" name="Picture 16"/>
          <p:cNvPicPr>
            <a:picLocks noChangeAspect="1"/>
          </p:cNvPicPr>
          <p:nvPr/>
        </p:nvPicPr>
        <p:blipFill>
          <a:blip r:embed="rId2"/>
          <a:stretch>
            <a:fillRect/>
          </a:stretch>
        </p:blipFill>
        <p:spPr>
          <a:xfrm>
            <a:off x="1916670" y="7609122"/>
            <a:ext cx="646665" cy="563933"/>
          </a:xfrm>
          <a:prstGeom prst="rect">
            <a:avLst/>
          </a:prstGeom>
        </p:spPr>
      </p:pic>
      <p:sp>
        <p:nvSpPr>
          <p:cNvPr id="31" name="Diamond 30"/>
          <p:cNvSpPr/>
          <p:nvPr/>
        </p:nvSpPr>
        <p:spPr>
          <a:xfrm>
            <a:off x="11497758" y="1258886"/>
            <a:ext cx="2703932" cy="1574662"/>
          </a:xfrm>
          <a:prstGeom prst="diamond">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Table of articles</a:t>
            </a:r>
            <a:endParaRPr lang="nl-BE" dirty="0">
              <a:solidFill>
                <a:schemeClr val="tx1"/>
              </a:solidFill>
            </a:endParaRPr>
          </a:p>
        </p:txBody>
      </p:sp>
      <p:sp>
        <p:nvSpPr>
          <p:cNvPr id="32" name="Diamond 31"/>
          <p:cNvSpPr/>
          <p:nvPr/>
        </p:nvSpPr>
        <p:spPr>
          <a:xfrm>
            <a:off x="11593928" y="4910531"/>
            <a:ext cx="2749450" cy="1574662"/>
          </a:xfrm>
          <a:prstGeom prst="diamond">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Content review</a:t>
            </a:r>
            <a:endParaRPr lang="nl-BE" dirty="0">
              <a:solidFill>
                <a:schemeClr val="tx1"/>
              </a:solidFill>
            </a:endParaRPr>
          </a:p>
        </p:txBody>
      </p:sp>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12313" t="4375" r="12947"/>
          <a:stretch/>
        </p:blipFill>
        <p:spPr>
          <a:xfrm>
            <a:off x="1916670" y="3203248"/>
            <a:ext cx="711753" cy="860007"/>
          </a:xfrm>
          <a:prstGeom prst="rect">
            <a:avLst/>
          </a:prstGeom>
        </p:spPr>
      </p:pic>
      <p:sp>
        <p:nvSpPr>
          <p:cNvPr id="34" name="Rectangle 33"/>
          <p:cNvSpPr/>
          <p:nvPr/>
        </p:nvSpPr>
        <p:spPr>
          <a:xfrm>
            <a:off x="14691358" y="3815167"/>
            <a:ext cx="2296162" cy="157466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Model structure</a:t>
            </a:r>
            <a:endParaRPr lang="nl-BE" dirty="0">
              <a:solidFill>
                <a:schemeClr val="tx1"/>
              </a:solidFill>
            </a:endParaRPr>
          </a:p>
        </p:txBody>
      </p:sp>
      <p:cxnSp>
        <p:nvCxnSpPr>
          <p:cNvPr id="36" name="Straight Arrow Connector 35"/>
          <p:cNvCxnSpPr>
            <a:stCxn id="13" idx="3"/>
            <a:endCxn id="32" idx="1"/>
          </p:cNvCxnSpPr>
          <p:nvPr/>
        </p:nvCxnSpPr>
        <p:spPr>
          <a:xfrm>
            <a:off x="10975540" y="5676077"/>
            <a:ext cx="618388" cy="21785"/>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0" idx="3"/>
            <a:endCxn id="31" idx="1"/>
          </p:cNvCxnSpPr>
          <p:nvPr/>
        </p:nvCxnSpPr>
        <p:spPr>
          <a:xfrm flipV="1">
            <a:off x="10975540" y="2046217"/>
            <a:ext cx="522218" cy="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840396" y="4063255"/>
            <a:ext cx="432151" cy="154506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840396" y="5608321"/>
            <a:ext cx="432151" cy="182816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 idx="3"/>
            <a:endCxn id="10" idx="1"/>
          </p:cNvCxnSpPr>
          <p:nvPr/>
        </p:nvCxnSpPr>
        <p:spPr>
          <a:xfrm flipV="1">
            <a:off x="4539872" y="2046218"/>
            <a:ext cx="427816" cy="1580199"/>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4979970" y="3976005"/>
            <a:ext cx="602543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Summarize read articles: 5 days</a:t>
            </a:r>
            <a:endParaRPr lang="nl-BE" dirty="0">
              <a:solidFill>
                <a:schemeClr val="tx1"/>
              </a:solidFill>
            </a:endParaRPr>
          </a:p>
        </p:txBody>
      </p:sp>
      <p:cxnSp>
        <p:nvCxnSpPr>
          <p:cNvPr id="53" name="Straight Arrow Connector 52"/>
          <p:cNvCxnSpPr>
            <a:stCxn id="47" idx="3"/>
            <a:endCxn id="34" idx="1"/>
          </p:cNvCxnSpPr>
          <p:nvPr/>
        </p:nvCxnSpPr>
        <p:spPr>
          <a:xfrm>
            <a:off x="11005402" y="4473244"/>
            <a:ext cx="3685956" cy="129254"/>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8" idx="3"/>
          </p:cNvCxnSpPr>
          <p:nvPr/>
        </p:nvCxnSpPr>
        <p:spPr>
          <a:xfrm>
            <a:off x="4979969" y="7420096"/>
            <a:ext cx="9221721" cy="1639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57" name="Diamond 56"/>
          <p:cNvSpPr/>
          <p:nvPr/>
        </p:nvSpPr>
        <p:spPr>
          <a:xfrm>
            <a:off x="14201690" y="6773048"/>
            <a:ext cx="2995297" cy="1296721"/>
          </a:xfrm>
          <a:prstGeom prst="diamond">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Steady state data</a:t>
            </a:r>
            <a:endParaRPr lang="nl-BE" dirty="0">
              <a:solidFill>
                <a:schemeClr val="tx1"/>
              </a:solidFill>
            </a:endParaRPr>
          </a:p>
        </p:txBody>
      </p:sp>
      <p:cxnSp>
        <p:nvCxnSpPr>
          <p:cNvPr id="65" name="Straight Arrow Connector 64"/>
          <p:cNvCxnSpPr>
            <a:stCxn id="7" idx="3"/>
            <a:endCxn id="12" idx="1"/>
          </p:cNvCxnSpPr>
          <p:nvPr/>
        </p:nvCxnSpPr>
        <p:spPr>
          <a:xfrm flipV="1">
            <a:off x="4539872" y="3272691"/>
            <a:ext cx="427816" cy="35372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7" idx="3"/>
            <a:endCxn id="47" idx="1"/>
          </p:cNvCxnSpPr>
          <p:nvPr/>
        </p:nvCxnSpPr>
        <p:spPr>
          <a:xfrm>
            <a:off x="4539872" y="3626417"/>
            <a:ext cx="440098" cy="846827"/>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 idx="3"/>
            <a:endCxn id="13" idx="1"/>
          </p:cNvCxnSpPr>
          <p:nvPr/>
        </p:nvCxnSpPr>
        <p:spPr>
          <a:xfrm>
            <a:off x="4539872" y="3626417"/>
            <a:ext cx="410236" cy="204966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14691358" y="1244357"/>
            <a:ext cx="2296162" cy="157466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articles</a:t>
            </a:r>
            <a:endParaRPr lang="nl-BE" dirty="0">
              <a:solidFill>
                <a:schemeClr val="tx1"/>
              </a:solidFill>
            </a:endParaRPr>
          </a:p>
        </p:txBody>
      </p:sp>
    </p:spTree>
    <p:extLst>
      <p:ext uri="{BB962C8B-B14F-4D97-AF65-F5344CB8AC3E}">
        <p14:creationId xmlns:p14="http://schemas.microsoft.com/office/powerpoint/2010/main" val="229694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31" grpId="0" animBg="1"/>
      <p:bldP spid="32" grpId="0" animBg="1"/>
      <p:bldP spid="34" grpId="0" animBg="1"/>
      <p:bldP spid="47" grpId="0" animBg="1"/>
      <p:bldP spid="57" grpId="0" animBg="1"/>
      <p:bldP spid="8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breakdown structure: case</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en-GB" noProof="0" smtClean="0"/>
              <a:t>27</a:t>
            </a:fld>
            <a:endParaRPr lang="en-GB" noProof="0" dirty="0"/>
          </a:p>
        </p:txBody>
      </p:sp>
      <p:sp>
        <p:nvSpPr>
          <p:cNvPr id="5" name="Slide Number Placeholder 3"/>
          <p:cNvSpPr txBox="1">
            <a:spLocks/>
          </p:cNvSpPr>
          <p:nvPr/>
        </p:nvSpPr>
        <p:spPr>
          <a:xfrm>
            <a:off x="15590520" y="8948703"/>
            <a:ext cx="921880" cy="519289"/>
          </a:xfrm>
          <a:prstGeom prst="rect">
            <a:avLst/>
          </a:prstGeom>
        </p:spPr>
        <p:txBody>
          <a:bodyPr vert="horz" lIns="91440" tIns="45720" rIns="91440" bIns="45720"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fld id="{7AE184E0-0BD4-4705-A12B-9B71DDE63301}" type="slidenum">
              <a:rPr lang="en-GB" smtClean="0"/>
              <a:pPr/>
              <a:t>27</a:t>
            </a:fld>
            <a:endParaRPr lang="en-GB" dirty="0"/>
          </a:p>
        </p:txBody>
      </p:sp>
      <p:sp>
        <p:nvSpPr>
          <p:cNvPr id="6" name="Rounded Rectangle 5"/>
          <p:cNvSpPr/>
          <p:nvPr/>
        </p:nvSpPr>
        <p:spPr>
          <a:xfrm>
            <a:off x="2656287" y="1948740"/>
            <a:ext cx="2267325" cy="129934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Program model</a:t>
            </a:r>
            <a:endParaRPr lang="nl-BE" dirty="0">
              <a:solidFill>
                <a:schemeClr val="tx1"/>
              </a:solidFill>
            </a:endParaRPr>
          </a:p>
        </p:txBody>
      </p:sp>
      <p:sp>
        <p:nvSpPr>
          <p:cNvPr id="8" name="Rounded Rectangle 7"/>
          <p:cNvSpPr/>
          <p:nvPr/>
        </p:nvSpPr>
        <p:spPr>
          <a:xfrm>
            <a:off x="5351428" y="1148231"/>
            <a:ext cx="3160312" cy="538260"/>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Furnace: 5 days</a:t>
            </a:r>
            <a:endParaRPr lang="nl-BE" dirty="0">
              <a:solidFill>
                <a:schemeClr val="tx1"/>
              </a:solidFill>
            </a:endParaRPr>
          </a:p>
        </p:txBody>
      </p:sp>
      <p:sp>
        <p:nvSpPr>
          <p:cNvPr id="10" name="Rounded Rectangle 9"/>
          <p:cNvSpPr/>
          <p:nvPr/>
        </p:nvSpPr>
        <p:spPr>
          <a:xfrm>
            <a:off x="5315458" y="2624291"/>
            <a:ext cx="3232251" cy="538260"/>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Turn box: 1 day</a:t>
            </a:r>
            <a:endParaRPr lang="nl-BE" dirty="0">
              <a:solidFill>
                <a:schemeClr val="tx1"/>
              </a:solidFill>
            </a:endParaRP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2313" t="4375" r="12947"/>
          <a:stretch/>
        </p:blipFill>
        <p:spPr>
          <a:xfrm>
            <a:off x="2300103" y="2169409"/>
            <a:ext cx="711753" cy="860007"/>
          </a:xfrm>
          <a:prstGeom prst="rect">
            <a:avLst/>
          </a:prstGeom>
        </p:spPr>
      </p:pic>
      <p:cxnSp>
        <p:nvCxnSpPr>
          <p:cNvPr id="24" name="Straight Arrow Connector 23"/>
          <p:cNvCxnSpPr>
            <a:stCxn id="40" idx="3"/>
            <a:endCxn id="20" idx="2"/>
          </p:cNvCxnSpPr>
          <p:nvPr/>
        </p:nvCxnSpPr>
        <p:spPr>
          <a:xfrm flipV="1">
            <a:off x="1840396" y="3029416"/>
            <a:ext cx="815584" cy="244124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0" idx="3"/>
            <a:endCxn id="50" idx="1"/>
          </p:cNvCxnSpPr>
          <p:nvPr/>
        </p:nvCxnSpPr>
        <p:spPr>
          <a:xfrm flipV="1">
            <a:off x="1840396" y="5127394"/>
            <a:ext cx="674643" cy="34327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8" idx="1"/>
          </p:cNvCxnSpPr>
          <p:nvPr/>
        </p:nvCxnSpPr>
        <p:spPr>
          <a:xfrm flipV="1">
            <a:off x="4923612" y="1417361"/>
            <a:ext cx="427816" cy="118105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 idx="3"/>
            <a:endCxn id="10" idx="1"/>
          </p:cNvCxnSpPr>
          <p:nvPr/>
        </p:nvCxnSpPr>
        <p:spPr>
          <a:xfrm>
            <a:off x="4923612" y="2598414"/>
            <a:ext cx="391846" cy="295007"/>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323475" y="4820990"/>
            <a:ext cx="1516921" cy="129934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Execute</a:t>
            </a:r>
            <a:endParaRPr lang="nl-BE" dirty="0">
              <a:solidFill>
                <a:schemeClr val="tx1"/>
              </a:solidFill>
            </a:endParaRPr>
          </a:p>
        </p:txBody>
      </p:sp>
      <p:sp>
        <p:nvSpPr>
          <p:cNvPr id="47" name="Rounded Rectangle 46"/>
          <p:cNvSpPr/>
          <p:nvPr/>
        </p:nvSpPr>
        <p:spPr>
          <a:xfrm>
            <a:off x="2852210" y="4469708"/>
            <a:ext cx="2267325" cy="129934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Test </a:t>
            </a:r>
          </a:p>
          <a:p>
            <a:pPr algn="ctr"/>
            <a:r>
              <a:rPr lang="en-US" dirty="0">
                <a:solidFill>
                  <a:schemeClr val="tx1"/>
                </a:solidFill>
              </a:rPr>
              <a:t>models</a:t>
            </a:r>
            <a:endParaRPr lang="nl-BE" dirty="0">
              <a:solidFill>
                <a:schemeClr val="tx1"/>
              </a:solidFill>
            </a:endParaRPr>
          </a:p>
        </p:txBody>
      </p:sp>
      <p:sp>
        <p:nvSpPr>
          <p:cNvPr id="48" name="Rounded Rectangle 47"/>
          <p:cNvSpPr/>
          <p:nvPr/>
        </p:nvSpPr>
        <p:spPr>
          <a:xfrm>
            <a:off x="5442166" y="4153632"/>
            <a:ext cx="3160312" cy="776796"/>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Verification</a:t>
            </a:r>
            <a:endParaRPr lang="nl-BE" dirty="0">
              <a:solidFill>
                <a:schemeClr val="tx1"/>
              </a:solidFill>
            </a:endParaRPr>
          </a:p>
        </p:txBody>
      </p:sp>
      <p:sp>
        <p:nvSpPr>
          <p:cNvPr id="49" name="Rounded Rectangle 48"/>
          <p:cNvSpPr/>
          <p:nvPr/>
        </p:nvSpPr>
        <p:spPr>
          <a:xfrm>
            <a:off x="5442166" y="5201425"/>
            <a:ext cx="3232251" cy="738879"/>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Validation 4</a:t>
            </a:r>
            <a:endParaRPr lang="nl-BE" dirty="0">
              <a:solidFill>
                <a:schemeClr val="tx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l="12313" t="4375" r="12947"/>
          <a:stretch/>
        </p:blipFill>
        <p:spPr>
          <a:xfrm>
            <a:off x="2515039" y="4697390"/>
            <a:ext cx="711753" cy="860007"/>
          </a:xfrm>
          <a:prstGeom prst="rect">
            <a:avLst/>
          </a:prstGeom>
        </p:spPr>
      </p:pic>
      <p:cxnSp>
        <p:nvCxnSpPr>
          <p:cNvPr id="51" name="Straight Arrow Connector 50"/>
          <p:cNvCxnSpPr>
            <a:stCxn id="47" idx="3"/>
            <a:endCxn id="48" idx="1"/>
          </p:cNvCxnSpPr>
          <p:nvPr/>
        </p:nvCxnSpPr>
        <p:spPr>
          <a:xfrm flipV="1">
            <a:off x="5119535" y="4542030"/>
            <a:ext cx="322631" cy="577352"/>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7" idx="3"/>
            <a:endCxn id="49" idx="1"/>
          </p:cNvCxnSpPr>
          <p:nvPr/>
        </p:nvCxnSpPr>
        <p:spPr>
          <a:xfrm>
            <a:off x="5119535" y="5119382"/>
            <a:ext cx="322631" cy="45148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5351428" y="1913288"/>
            <a:ext cx="3160312" cy="538260"/>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Tube pass: 5 days</a:t>
            </a:r>
            <a:endParaRPr lang="nl-BE" dirty="0">
              <a:solidFill>
                <a:schemeClr val="tx1"/>
              </a:solidFill>
            </a:endParaRPr>
          </a:p>
        </p:txBody>
      </p:sp>
      <p:sp>
        <p:nvSpPr>
          <p:cNvPr id="67" name="Rounded Rectangle 66"/>
          <p:cNvSpPr/>
          <p:nvPr/>
        </p:nvSpPr>
        <p:spPr>
          <a:xfrm>
            <a:off x="5351428" y="3363333"/>
            <a:ext cx="3232251" cy="538260"/>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Integration: 10 day</a:t>
            </a:r>
            <a:endParaRPr lang="nl-BE" dirty="0">
              <a:solidFill>
                <a:schemeClr val="tx1"/>
              </a:solidFill>
            </a:endParaRPr>
          </a:p>
        </p:txBody>
      </p:sp>
      <p:sp>
        <p:nvSpPr>
          <p:cNvPr id="72" name="Rounded Rectangle 71"/>
          <p:cNvSpPr/>
          <p:nvPr/>
        </p:nvSpPr>
        <p:spPr>
          <a:xfrm>
            <a:off x="9450515" y="2499960"/>
            <a:ext cx="3160312" cy="430488"/>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Furnace: 2</a:t>
            </a:r>
            <a:endParaRPr lang="nl-BE" dirty="0">
              <a:solidFill>
                <a:schemeClr val="tx1"/>
              </a:solidFill>
            </a:endParaRPr>
          </a:p>
        </p:txBody>
      </p:sp>
      <p:sp>
        <p:nvSpPr>
          <p:cNvPr id="73" name="Rounded Rectangle 72"/>
          <p:cNvSpPr/>
          <p:nvPr/>
        </p:nvSpPr>
        <p:spPr>
          <a:xfrm>
            <a:off x="9450822" y="3570942"/>
            <a:ext cx="3232251" cy="430488"/>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Turn box: 2</a:t>
            </a:r>
            <a:endParaRPr lang="nl-BE" dirty="0">
              <a:solidFill>
                <a:schemeClr val="tx1"/>
              </a:solidFill>
            </a:endParaRPr>
          </a:p>
        </p:txBody>
      </p:sp>
      <p:sp>
        <p:nvSpPr>
          <p:cNvPr id="74" name="Rounded Rectangle 73"/>
          <p:cNvSpPr/>
          <p:nvPr/>
        </p:nvSpPr>
        <p:spPr>
          <a:xfrm>
            <a:off x="9486792" y="3029416"/>
            <a:ext cx="3160312" cy="430488"/>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Tube pass: 2</a:t>
            </a:r>
            <a:endParaRPr lang="nl-BE" dirty="0">
              <a:solidFill>
                <a:schemeClr val="tx1"/>
              </a:solidFill>
            </a:endParaRPr>
          </a:p>
        </p:txBody>
      </p:sp>
      <p:sp>
        <p:nvSpPr>
          <p:cNvPr id="75" name="Rounded Rectangle 74"/>
          <p:cNvSpPr/>
          <p:nvPr/>
        </p:nvSpPr>
        <p:spPr>
          <a:xfrm>
            <a:off x="9450515" y="4147365"/>
            <a:ext cx="3232251" cy="430488"/>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Integration: 2</a:t>
            </a:r>
            <a:endParaRPr lang="nl-BE" dirty="0">
              <a:solidFill>
                <a:schemeClr val="tx1"/>
              </a:solidFill>
            </a:endParaRPr>
          </a:p>
        </p:txBody>
      </p:sp>
      <p:cxnSp>
        <p:nvCxnSpPr>
          <p:cNvPr id="91" name="Straight Arrow Connector 90"/>
          <p:cNvCxnSpPr>
            <a:stCxn id="6" idx="3"/>
            <a:endCxn id="58" idx="1"/>
          </p:cNvCxnSpPr>
          <p:nvPr/>
        </p:nvCxnSpPr>
        <p:spPr>
          <a:xfrm flipV="1">
            <a:off x="4923612" y="2182418"/>
            <a:ext cx="427816" cy="41599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 idx="3"/>
            <a:endCxn id="67" idx="1"/>
          </p:cNvCxnSpPr>
          <p:nvPr/>
        </p:nvCxnSpPr>
        <p:spPr>
          <a:xfrm>
            <a:off x="4923612" y="2598414"/>
            <a:ext cx="427816" cy="1034049"/>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48" idx="3"/>
            <a:endCxn id="72" idx="1"/>
          </p:cNvCxnSpPr>
          <p:nvPr/>
        </p:nvCxnSpPr>
        <p:spPr>
          <a:xfrm flipV="1">
            <a:off x="8602478" y="2715204"/>
            <a:ext cx="848037" cy="182682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48" idx="3"/>
            <a:endCxn id="74" idx="1"/>
          </p:cNvCxnSpPr>
          <p:nvPr/>
        </p:nvCxnSpPr>
        <p:spPr>
          <a:xfrm flipV="1">
            <a:off x="8602478" y="3244660"/>
            <a:ext cx="884314" cy="129737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48" idx="3"/>
            <a:endCxn id="73" idx="1"/>
          </p:cNvCxnSpPr>
          <p:nvPr/>
        </p:nvCxnSpPr>
        <p:spPr>
          <a:xfrm flipV="1">
            <a:off x="8602478" y="3786186"/>
            <a:ext cx="848344" cy="755844"/>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48" idx="3"/>
            <a:endCxn id="75" idx="1"/>
          </p:cNvCxnSpPr>
          <p:nvPr/>
        </p:nvCxnSpPr>
        <p:spPr>
          <a:xfrm flipV="1">
            <a:off x="8602478" y="4362609"/>
            <a:ext cx="848037" cy="17942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12" name="Rounded Rectangle 111"/>
          <p:cNvSpPr/>
          <p:nvPr/>
        </p:nvSpPr>
        <p:spPr>
          <a:xfrm>
            <a:off x="2978917" y="7299338"/>
            <a:ext cx="2463249" cy="129934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Design analysis: 10</a:t>
            </a:r>
            <a:endParaRPr lang="nl-BE" dirty="0">
              <a:solidFill>
                <a:schemeClr val="tx1"/>
              </a:solidFill>
            </a:endParaRPr>
          </a:p>
        </p:txBody>
      </p:sp>
      <p:pic>
        <p:nvPicPr>
          <p:cNvPr id="113" name="Picture 112"/>
          <p:cNvPicPr>
            <a:picLocks noChangeAspect="1"/>
          </p:cNvPicPr>
          <p:nvPr/>
        </p:nvPicPr>
        <p:blipFill rotWithShape="1">
          <a:blip r:embed="rId2" cstate="print">
            <a:extLst>
              <a:ext uri="{28A0092B-C50C-407E-A947-70E740481C1C}">
                <a14:useLocalDpi xmlns:a14="http://schemas.microsoft.com/office/drawing/2010/main" val="0"/>
              </a:ext>
            </a:extLst>
          </a:blip>
          <a:srcRect l="12313" t="4375" r="12947"/>
          <a:stretch/>
        </p:blipFill>
        <p:spPr>
          <a:xfrm>
            <a:off x="2566899" y="7486596"/>
            <a:ext cx="711753" cy="860007"/>
          </a:xfrm>
          <a:prstGeom prst="rect">
            <a:avLst/>
          </a:prstGeom>
        </p:spPr>
      </p:pic>
      <p:cxnSp>
        <p:nvCxnSpPr>
          <p:cNvPr id="115" name="Straight Arrow Connector 114"/>
          <p:cNvCxnSpPr>
            <a:stCxn id="40" idx="3"/>
            <a:endCxn id="113" idx="1"/>
          </p:cNvCxnSpPr>
          <p:nvPr/>
        </p:nvCxnSpPr>
        <p:spPr>
          <a:xfrm>
            <a:off x="1840396" y="5470664"/>
            <a:ext cx="726503" cy="244593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30" idx="1"/>
            <a:endCxn id="126" idx="1"/>
          </p:cNvCxnSpPr>
          <p:nvPr/>
        </p:nvCxnSpPr>
        <p:spPr>
          <a:xfrm flipV="1">
            <a:off x="8975525" y="1500556"/>
            <a:ext cx="4768382" cy="570126"/>
          </a:xfrm>
          <a:prstGeom prst="straightConnector1">
            <a:avLst/>
          </a:prstGeom>
          <a:ln w="31750">
            <a:solidFill>
              <a:srgbClr val="FFD200"/>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26" name="Diamond 125"/>
          <p:cNvSpPr/>
          <p:nvPr/>
        </p:nvSpPr>
        <p:spPr>
          <a:xfrm>
            <a:off x="13743907" y="344719"/>
            <a:ext cx="3251200" cy="2311673"/>
          </a:xfrm>
          <a:prstGeom prst="diamond">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Content: model structure</a:t>
            </a:r>
            <a:endParaRPr lang="nl-BE" dirty="0">
              <a:solidFill>
                <a:schemeClr val="tx1"/>
              </a:solidFill>
            </a:endParaRPr>
          </a:p>
        </p:txBody>
      </p:sp>
      <p:sp>
        <p:nvSpPr>
          <p:cNvPr id="127" name="Diamond 126"/>
          <p:cNvSpPr/>
          <p:nvPr/>
        </p:nvSpPr>
        <p:spPr>
          <a:xfrm>
            <a:off x="13480913" y="2845694"/>
            <a:ext cx="3777187" cy="1477484"/>
          </a:xfrm>
          <a:prstGeom prst="diamond">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Content: Verification</a:t>
            </a:r>
            <a:endParaRPr lang="nl-BE" dirty="0">
              <a:solidFill>
                <a:schemeClr val="tx1"/>
              </a:solidFill>
            </a:endParaRPr>
          </a:p>
        </p:txBody>
      </p:sp>
      <p:sp>
        <p:nvSpPr>
          <p:cNvPr id="130" name="Left Brace 129"/>
          <p:cNvSpPr/>
          <p:nvPr/>
        </p:nvSpPr>
        <p:spPr>
          <a:xfrm rot="10800000">
            <a:off x="8327857" y="1115693"/>
            <a:ext cx="647668" cy="2885338"/>
          </a:xfrm>
          <a:prstGeom prst="leftBrace">
            <a:avLst>
              <a:gd name="adj1" fmla="val 8333"/>
              <a:gd name="adj2" fmla="val 66902"/>
            </a:avLst>
          </a:prstGeom>
          <a:ln w="31750">
            <a:solidFill>
              <a:srgbClr val="FFD200"/>
            </a:solidFill>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cxnSp>
        <p:nvCxnSpPr>
          <p:cNvPr id="132" name="Straight Arrow Connector 131"/>
          <p:cNvCxnSpPr>
            <a:stCxn id="133" idx="1"/>
            <a:endCxn id="127" idx="1"/>
          </p:cNvCxnSpPr>
          <p:nvPr/>
        </p:nvCxnSpPr>
        <p:spPr>
          <a:xfrm>
            <a:off x="13173001" y="3564929"/>
            <a:ext cx="307912" cy="19507"/>
          </a:xfrm>
          <a:prstGeom prst="straightConnector1">
            <a:avLst/>
          </a:prstGeom>
          <a:ln w="31750">
            <a:solidFill>
              <a:srgbClr val="FFD200"/>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33" name="Left Brace 132"/>
          <p:cNvSpPr/>
          <p:nvPr/>
        </p:nvSpPr>
        <p:spPr>
          <a:xfrm rot="10800000">
            <a:off x="12525333" y="2451547"/>
            <a:ext cx="647668" cy="2258793"/>
          </a:xfrm>
          <a:prstGeom prst="leftBrace">
            <a:avLst>
              <a:gd name="adj1" fmla="val 8333"/>
              <a:gd name="adj2" fmla="val 50709"/>
            </a:avLst>
          </a:prstGeom>
          <a:ln w="31750">
            <a:solidFill>
              <a:srgbClr val="FFD200"/>
            </a:solidFill>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7" name="Left Brace 136"/>
          <p:cNvSpPr/>
          <p:nvPr/>
        </p:nvSpPr>
        <p:spPr>
          <a:xfrm rot="10800000">
            <a:off x="8702661" y="5071484"/>
            <a:ext cx="1201935" cy="1048851"/>
          </a:xfrm>
          <a:prstGeom prst="leftBrace">
            <a:avLst>
              <a:gd name="adj1" fmla="val 8333"/>
              <a:gd name="adj2" fmla="val 50709"/>
            </a:avLst>
          </a:prstGeom>
          <a:ln w="31750">
            <a:solidFill>
              <a:srgbClr val="FFD200"/>
            </a:solidFill>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8" name="Diamond 137"/>
          <p:cNvSpPr/>
          <p:nvPr/>
        </p:nvSpPr>
        <p:spPr>
          <a:xfrm>
            <a:off x="10046318" y="4870183"/>
            <a:ext cx="3777187" cy="1477484"/>
          </a:xfrm>
          <a:prstGeom prst="diamond">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Content: validation</a:t>
            </a:r>
            <a:endParaRPr lang="nl-BE" dirty="0">
              <a:solidFill>
                <a:schemeClr val="tx1"/>
              </a:solidFill>
            </a:endParaRPr>
          </a:p>
        </p:txBody>
      </p:sp>
      <p:sp>
        <p:nvSpPr>
          <p:cNvPr id="139" name="Left Brace 138"/>
          <p:cNvSpPr/>
          <p:nvPr/>
        </p:nvSpPr>
        <p:spPr>
          <a:xfrm rot="10800000">
            <a:off x="5219838" y="7164506"/>
            <a:ext cx="603334" cy="1538808"/>
          </a:xfrm>
          <a:prstGeom prst="leftBrace">
            <a:avLst>
              <a:gd name="adj1" fmla="val 8333"/>
              <a:gd name="adj2" fmla="val 50709"/>
            </a:avLst>
          </a:prstGeom>
          <a:ln w="31750">
            <a:solidFill>
              <a:srgbClr val="FFD200"/>
            </a:solidFill>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40" name="Diamond 139"/>
          <p:cNvSpPr/>
          <p:nvPr/>
        </p:nvSpPr>
        <p:spPr>
          <a:xfrm>
            <a:off x="5818020" y="7177858"/>
            <a:ext cx="3777187" cy="1477484"/>
          </a:xfrm>
          <a:prstGeom prst="diamond">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Content: guide</a:t>
            </a:r>
            <a:endParaRPr lang="nl-BE" dirty="0">
              <a:solidFill>
                <a:schemeClr val="tx1"/>
              </a:solidFill>
            </a:endParaRPr>
          </a:p>
        </p:txBody>
      </p:sp>
    </p:spTree>
    <p:extLst>
      <p:ext uri="{BB962C8B-B14F-4D97-AF65-F5344CB8AC3E}">
        <p14:creationId xmlns:p14="http://schemas.microsoft.com/office/powerpoint/2010/main" val="3430650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breakdown structure: case</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en-GB" noProof="0" smtClean="0"/>
              <a:t>28</a:t>
            </a:fld>
            <a:endParaRPr lang="en-GB" noProof="0" dirty="0"/>
          </a:p>
        </p:txBody>
      </p:sp>
      <p:sp>
        <p:nvSpPr>
          <p:cNvPr id="5" name="Rounded Rectangle 4"/>
          <p:cNvSpPr/>
          <p:nvPr/>
        </p:nvSpPr>
        <p:spPr>
          <a:xfrm>
            <a:off x="978925" y="3842902"/>
            <a:ext cx="1600536" cy="1189295"/>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Closure</a:t>
            </a:r>
            <a:endParaRPr lang="nl-BE" dirty="0">
              <a:solidFill>
                <a:schemeClr val="tx1"/>
              </a:solidFill>
            </a:endParaRPr>
          </a:p>
        </p:txBody>
      </p:sp>
      <p:sp>
        <p:nvSpPr>
          <p:cNvPr id="6" name="Rounded Rectangle 5"/>
          <p:cNvSpPr/>
          <p:nvPr/>
        </p:nvSpPr>
        <p:spPr>
          <a:xfrm>
            <a:off x="3132441" y="2060219"/>
            <a:ext cx="2930099" cy="1189295"/>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Dissertation</a:t>
            </a:r>
            <a:endParaRPr lang="nl-BE" dirty="0">
              <a:solidFill>
                <a:schemeClr val="tx1"/>
              </a:solidFill>
            </a:endParaRPr>
          </a:p>
        </p:txBody>
      </p:sp>
      <p:sp>
        <p:nvSpPr>
          <p:cNvPr id="7" name="Rounded Rectangle 6"/>
          <p:cNvSpPr/>
          <p:nvPr/>
        </p:nvSpPr>
        <p:spPr>
          <a:xfrm>
            <a:off x="3132442" y="8002918"/>
            <a:ext cx="2930099" cy="1189295"/>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Presentation: 5</a:t>
            </a:r>
            <a:endParaRPr lang="nl-BE" dirty="0">
              <a:solidFill>
                <a:schemeClr val="tx1"/>
              </a:solidFill>
            </a:endParaRPr>
          </a:p>
        </p:txBody>
      </p:sp>
      <p:cxnSp>
        <p:nvCxnSpPr>
          <p:cNvPr id="10" name="Straight Arrow Connector 9"/>
          <p:cNvCxnSpPr>
            <a:stCxn id="5" idx="3"/>
            <a:endCxn id="6" idx="1"/>
          </p:cNvCxnSpPr>
          <p:nvPr/>
        </p:nvCxnSpPr>
        <p:spPr>
          <a:xfrm flipV="1">
            <a:off x="2579461" y="2654867"/>
            <a:ext cx="552980" cy="178268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7" idx="1"/>
          </p:cNvCxnSpPr>
          <p:nvPr/>
        </p:nvCxnSpPr>
        <p:spPr>
          <a:xfrm>
            <a:off x="2579461" y="4437550"/>
            <a:ext cx="552981" cy="416001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rot="10800000">
            <a:off x="12787954" y="1213101"/>
            <a:ext cx="739733" cy="6789816"/>
          </a:xfrm>
          <a:prstGeom prst="leftBrace">
            <a:avLst>
              <a:gd name="adj1" fmla="val 8333"/>
              <a:gd name="adj2" fmla="val 66902"/>
            </a:avLst>
          </a:prstGeom>
          <a:ln w="31750">
            <a:solidFill>
              <a:srgbClr val="FFD200"/>
            </a:solidFill>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6" name="Diamond 15"/>
          <p:cNvSpPr/>
          <p:nvPr/>
        </p:nvSpPr>
        <p:spPr>
          <a:xfrm>
            <a:off x="13630168" y="2322931"/>
            <a:ext cx="3251200" cy="2311673"/>
          </a:xfrm>
          <a:prstGeom prst="diamond">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Book</a:t>
            </a:r>
            <a:endParaRPr lang="nl-BE" dirty="0">
              <a:solidFill>
                <a:schemeClr val="tx1"/>
              </a:solidFill>
            </a:endParaRPr>
          </a:p>
        </p:txBody>
      </p:sp>
      <p:sp>
        <p:nvSpPr>
          <p:cNvPr id="19" name="Rounded Rectangle 18"/>
          <p:cNvSpPr/>
          <p:nvPr/>
        </p:nvSpPr>
        <p:spPr>
          <a:xfrm>
            <a:off x="6821356" y="1213101"/>
            <a:ext cx="600785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Literature review: 10 days</a:t>
            </a:r>
            <a:endParaRPr lang="nl-BE" dirty="0">
              <a:solidFill>
                <a:schemeClr val="tx1"/>
              </a:solidFill>
            </a:endParaRPr>
          </a:p>
        </p:txBody>
      </p:sp>
      <p:sp>
        <p:nvSpPr>
          <p:cNvPr id="20" name="Rounded Rectangle 19"/>
          <p:cNvSpPr/>
          <p:nvPr/>
        </p:nvSpPr>
        <p:spPr>
          <a:xfrm>
            <a:off x="6821356" y="2439574"/>
            <a:ext cx="600785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Chapter model structure: 5 days</a:t>
            </a:r>
            <a:endParaRPr lang="nl-BE" dirty="0">
              <a:solidFill>
                <a:schemeClr val="tx1"/>
              </a:solidFill>
            </a:endParaRPr>
          </a:p>
        </p:txBody>
      </p:sp>
      <p:sp>
        <p:nvSpPr>
          <p:cNvPr id="22" name="Rounded Rectangle 21"/>
          <p:cNvSpPr/>
          <p:nvPr/>
        </p:nvSpPr>
        <p:spPr>
          <a:xfrm>
            <a:off x="6833638" y="3640127"/>
            <a:ext cx="602543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Chapter verification and validation: 5 days</a:t>
            </a:r>
            <a:endParaRPr lang="nl-BE" dirty="0">
              <a:solidFill>
                <a:schemeClr val="tx1"/>
              </a:solidFill>
            </a:endParaRPr>
          </a:p>
        </p:txBody>
      </p:sp>
      <p:cxnSp>
        <p:nvCxnSpPr>
          <p:cNvPr id="28" name="Straight Arrow Connector 27"/>
          <p:cNvCxnSpPr>
            <a:stCxn id="6" idx="3"/>
          </p:cNvCxnSpPr>
          <p:nvPr/>
        </p:nvCxnSpPr>
        <p:spPr>
          <a:xfrm flipV="1">
            <a:off x="6062540" y="1771650"/>
            <a:ext cx="741236" cy="883217"/>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3"/>
            <a:endCxn id="20" idx="1"/>
          </p:cNvCxnSpPr>
          <p:nvPr/>
        </p:nvCxnSpPr>
        <p:spPr>
          <a:xfrm>
            <a:off x="6062540" y="2654867"/>
            <a:ext cx="758816" cy="28194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 idx="3"/>
            <a:endCxn id="22" idx="1"/>
          </p:cNvCxnSpPr>
          <p:nvPr/>
        </p:nvCxnSpPr>
        <p:spPr>
          <a:xfrm>
            <a:off x="6062540" y="2654867"/>
            <a:ext cx="771098" cy="1482499"/>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6833638" y="4802873"/>
            <a:ext cx="602543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Chapter: design analysis: 10 days</a:t>
            </a:r>
            <a:endParaRPr lang="nl-BE" dirty="0">
              <a:solidFill>
                <a:schemeClr val="tx1"/>
              </a:solidFill>
            </a:endParaRPr>
          </a:p>
        </p:txBody>
      </p:sp>
      <p:cxnSp>
        <p:nvCxnSpPr>
          <p:cNvPr id="38" name="Straight Arrow Connector 37"/>
          <p:cNvCxnSpPr>
            <a:stCxn id="6" idx="3"/>
            <a:endCxn id="36" idx="1"/>
          </p:cNvCxnSpPr>
          <p:nvPr/>
        </p:nvCxnSpPr>
        <p:spPr>
          <a:xfrm>
            <a:off x="6062540" y="2654867"/>
            <a:ext cx="771098" cy="2645245"/>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6833638" y="5965619"/>
            <a:ext cx="602543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Extended abstract: 5 days</a:t>
            </a:r>
            <a:endParaRPr lang="nl-BE" dirty="0">
              <a:solidFill>
                <a:schemeClr val="tx1"/>
              </a:solidFill>
            </a:endParaRPr>
          </a:p>
        </p:txBody>
      </p:sp>
      <p:sp>
        <p:nvSpPr>
          <p:cNvPr id="40" name="Rounded Rectangle 39"/>
          <p:cNvSpPr/>
          <p:nvPr/>
        </p:nvSpPr>
        <p:spPr>
          <a:xfrm>
            <a:off x="6833638" y="7089956"/>
            <a:ext cx="602543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Summary: 1 day</a:t>
            </a:r>
            <a:endParaRPr lang="nl-BE" dirty="0">
              <a:solidFill>
                <a:schemeClr val="tx1"/>
              </a:solidFill>
            </a:endParaRPr>
          </a:p>
        </p:txBody>
      </p:sp>
      <p:cxnSp>
        <p:nvCxnSpPr>
          <p:cNvPr id="42" name="Straight Arrow Connector 41"/>
          <p:cNvCxnSpPr>
            <a:stCxn id="6" idx="3"/>
            <a:endCxn id="39" idx="1"/>
          </p:cNvCxnSpPr>
          <p:nvPr/>
        </p:nvCxnSpPr>
        <p:spPr>
          <a:xfrm>
            <a:off x="6062540" y="2654867"/>
            <a:ext cx="771098" cy="380799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 idx="3"/>
            <a:endCxn id="40" idx="1"/>
          </p:cNvCxnSpPr>
          <p:nvPr/>
        </p:nvCxnSpPr>
        <p:spPr>
          <a:xfrm>
            <a:off x="6062540" y="2654867"/>
            <a:ext cx="771098" cy="493232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12313" t="4375" r="12947"/>
          <a:stretch/>
        </p:blipFill>
        <p:spPr>
          <a:xfrm>
            <a:off x="2855951" y="2202384"/>
            <a:ext cx="711753" cy="860007"/>
          </a:xfrm>
          <a:prstGeom prst="rect">
            <a:avLst/>
          </a:prstGeom>
        </p:spPr>
      </p:pic>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12313" t="4375" r="12947"/>
          <a:stretch/>
        </p:blipFill>
        <p:spPr>
          <a:xfrm>
            <a:off x="2592049" y="8153282"/>
            <a:ext cx="711753" cy="860007"/>
          </a:xfrm>
          <a:prstGeom prst="rect">
            <a:avLst/>
          </a:prstGeom>
        </p:spPr>
      </p:pic>
    </p:spTree>
    <p:extLst>
      <p:ext uri="{BB962C8B-B14F-4D97-AF65-F5344CB8AC3E}">
        <p14:creationId xmlns:p14="http://schemas.microsoft.com/office/powerpoint/2010/main" val="1555802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a:t>Network planning</a:t>
            </a:r>
            <a:br>
              <a:rPr lang="en-US" u="none" dirty="0"/>
            </a:br>
            <a:endParaRPr lang="nl-BE" u="none" dirty="0"/>
          </a:p>
        </p:txBody>
      </p:sp>
      <p:sp>
        <p:nvSpPr>
          <p:cNvPr id="4" name="Slide Number Placeholder 3"/>
          <p:cNvSpPr>
            <a:spLocks noGrp="1"/>
          </p:cNvSpPr>
          <p:nvPr>
            <p:ph type="sldNum" sz="quarter" idx="12"/>
          </p:nvPr>
        </p:nvSpPr>
        <p:spPr/>
        <p:txBody>
          <a:bodyPr/>
          <a:lstStyle/>
          <a:p>
            <a:fld id="{7AE184E0-0BD4-4705-A12B-9B71DDE63301}" type="slidenum">
              <a:rPr lang="en-GB" noProof="0" smtClean="0"/>
              <a:t>29</a:t>
            </a:fld>
            <a:endParaRPr lang="en-GB" noProof="0" dirty="0"/>
          </a:p>
        </p:txBody>
      </p:sp>
      <p:sp>
        <p:nvSpPr>
          <p:cNvPr id="33" name="TextBox 32"/>
          <p:cNvSpPr txBox="1"/>
          <p:nvPr/>
        </p:nvSpPr>
        <p:spPr>
          <a:xfrm>
            <a:off x="296144" y="1226885"/>
            <a:ext cx="15036800" cy="4081117"/>
          </a:xfrm>
          <a:prstGeom prst="rect">
            <a:avLst/>
          </a:prstGeom>
          <a:noFill/>
        </p:spPr>
        <p:txBody>
          <a:bodyPr wrap="square" rtlCol="0">
            <a:spAutoFit/>
          </a:bodyPr>
          <a:lstStyle/>
          <a:p>
            <a:pPr>
              <a:lnSpc>
                <a:spcPct val="120000"/>
              </a:lnSpc>
            </a:pPr>
            <a:r>
              <a:rPr lang="en-US" sz="3600" dirty="0"/>
              <a:t>Identify the logical sequence of tasks</a:t>
            </a:r>
          </a:p>
          <a:p>
            <a:pPr>
              <a:lnSpc>
                <a:spcPct val="120000"/>
              </a:lnSpc>
            </a:pPr>
            <a:r>
              <a:rPr lang="en-US" sz="3600" dirty="0"/>
              <a:t>Based on dependencies :</a:t>
            </a:r>
          </a:p>
          <a:p>
            <a:pPr algn="l">
              <a:lnSpc>
                <a:spcPct val="120000"/>
              </a:lnSpc>
            </a:pPr>
            <a:r>
              <a:rPr lang="en-US" sz="3600" dirty="0"/>
              <a:t>	-  task-intrinsic</a:t>
            </a:r>
          </a:p>
          <a:p>
            <a:pPr algn="l">
              <a:lnSpc>
                <a:spcPct val="120000"/>
              </a:lnSpc>
            </a:pPr>
            <a:r>
              <a:rPr lang="en-US" sz="3600" dirty="0"/>
              <a:t>	- resource bound</a:t>
            </a:r>
          </a:p>
          <a:p>
            <a:pPr algn="l">
              <a:lnSpc>
                <a:spcPct val="120000"/>
              </a:lnSpc>
            </a:pPr>
            <a:endParaRPr lang="en-US" sz="3600" dirty="0"/>
          </a:p>
          <a:p>
            <a:pPr algn="l">
              <a:lnSpc>
                <a:spcPct val="120000"/>
              </a:lnSpc>
            </a:pPr>
            <a:r>
              <a:rPr lang="en-US" sz="3600" dirty="0"/>
              <a:t>	</a:t>
            </a:r>
            <a:endParaRPr lang="nl-BE" sz="3600" dirty="0"/>
          </a:p>
        </p:txBody>
      </p:sp>
      <p:sp>
        <p:nvSpPr>
          <p:cNvPr id="35" name="Rounded Rectangle 34"/>
          <p:cNvSpPr/>
          <p:nvPr/>
        </p:nvSpPr>
        <p:spPr>
          <a:xfrm>
            <a:off x="208522" y="4297040"/>
            <a:ext cx="476559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Summary of available articles</a:t>
            </a:r>
            <a:endParaRPr lang="nl-BE" dirty="0">
              <a:solidFill>
                <a:schemeClr val="tx1"/>
              </a:solidFill>
            </a:endParaRPr>
          </a:p>
        </p:txBody>
      </p:sp>
      <p:sp>
        <p:nvSpPr>
          <p:cNvPr id="36" name="Rounded Rectangle 35"/>
          <p:cNvSpPr/>
          <p:nvPr/>
        </p:nvSpPr>
        <p:spPr>
          <a:xfrm>
            <a:off x="7814544" y="4874318"/>
            <a:ext cx="476559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 selected articles</a:t>
            </a:r>
            <a:endParaRPr lang="nl-BE" dirty="0">
              <a:solidFill>
                <a:schemeClr val="tx1"/>
              </a:solidFill>
            </a:endParaRPr>
          </a:p>
        </p:txBody>
      </p:sp>
      <p:sp>
        <p:nvSpPr>
          <p:cNvPr id="37" name="Rounded Rectangle 36"/>
          <p:cNvSpPr/>
          <p:nvPr/>
        </p:nvSpPr>
        <p:spPr>
          <a:xfrm>
            <a:off x="13762323" y="7519007"/>
            <a:ext cx="3271274"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Write review</a:t>
            </a:r>
            <a:endParaRPr lang="nl-BE" dirty="0">
              <a:solidFill>
                <a:schemeClr val="tx1"/>
              </a:solidFill>
            </a:endParaRPr>
          </a:p>
        </p:txBody>
      </p:sp>
      <p:sp>
        <p:nvSpPr>
          <p:cNvPr id="39" name="Rounded Rectangle 38"/>
          <p:cNvSpPr/>
          <p:nvPr/>
        </p:nvSpPr>
        <p:spPr>
          <a:xfrm>
            <a:off x="9009013" y="6120720"/>
            <a:ext cx="4753310"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Summarize read articles</a:t>
            </a:r>
            <a:endParaRPr lang="nl-BE" dirty="0">
              <a:solidFill>
                <a:schemeClr val="tx1"/>
              </a:solidFill>
            </a:endParaRPr>
          </a:p>
        </p:txBody>
      </p:sp>
      <p:cxnSp>
        <p:nvCxnSpPr>
          <p:cNvPr id="51" name="Curved Connector 50"/>
          <p:cNvCxnSpPr>
            <a:stCxn id="35" idx="2"/>
          </p:cNvCxnSpPr>
          <p:nvPr/>
        </p:nvCxnSpPr>
        <p:spPr>
          <a:xfrm rot="16200000" flipH="1">
            <a:off x="3853223" y="4029612"/>
            <a:ext cx="124371" cy="2648180"/>
          </a:xfrm>
          <a:prstGeom prst="curved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39" idx="2"/>
            <a:endCxn id="37" idx="1"/>
          </p:cNvCxnSpPr>
          <p:nvPr/>
        </p:nvCxnSpPr>
        <p:spPr>
          <a:xfrm rot="16200000" flipH="1">
            <a:off x="12123471" y="6377393"/>
            <a:ext cx="901049" cy="2376655"/>
          </a:xfrm>
          <a:prstGeom prst="curved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433478" y="4603493"/>
            <a:ext cx="2296162" cy="157466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articles</a:t>
            </a:r>
            <a:endParaRPr lang="nl-BE" dirty="0">
              <a:solidFill>
                <a:schemeClr val="tx1"/>
              </a:solidFill>
            </a:endParaRPr>
          </a:p>
        </p:txBody>
      </p:sp>
      <p:sp>
        <p:nvSpPr>
          <p:cNvPr id="76" name="Rounded Rectangle 75"/>
          <p:cNvSpPr/>
          <p:nvPr/>
        </p:nvSpPr>
        <p:spPr>
          <a:xfrm>
            <a:off x="7814544" y="8395024"/>
            <a:ext cx="4765592" cy="954508"/>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 on holiday</a:t>
            </a:r>
            <a:endParaRPr lang="nl-BE" dirty="0">
              <a:solidFill>
                <a:schemeClr val="tx1"/>
              </a:solidFill>
            </a:endParaRPr>
          </a:p>
        </p:txBody>
      </p:sp>
      <p:sp>
        <p:nvSpPr>
          <p:cNvPr id="77" name="Lightning Bolt 76"/>
          <p:cNvSpPr/>
          <p:nvPr/>
        </p:nvSpPr>
        <p:spPr>
          <a:xfrm>
            <a:off x="9274397" y="5868795"/>
            <a:ext cx="2111271" cy="2526229"/>
          </a:xfrm>
          <a:prstGeom prst="lightningBolt">
            <a:avLst/>
          </a:prstGeom>
          <a:solidFill>
            <a:srgbClr val="FFC0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412089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9" grpId="0" animBg="1"/>
      <p:bldP spid="68" grpId="0" animBg="1"/>
      <p:bldP spid="76" grpId="0" animBg="1"/>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u="none" dirty="0"/>
              <a:t>Why make a Planning?</a:t>
            </a:r>
          </a:p>
        </p:txBody>
      </p:sp>
      <p:sp>
        <p:nvSpPr>
          <p:cNvPr id="8" name="Slide Number Placeholder 7"/>
          <p:cNvSpPr>
            <a:spLocks noGrp="1"/>
          </p:cNvSpPr>
          <p:nvPr>
            <p:ph type="sldNum" sz="quarter" idx="12"/>
          </p:nvPr>
        </p:nvSpPr>
        <p:spPr/>
        <p:txBody>
          <a:bodyPr/>
          <a:lstStyle/>
          <a:p>
            <a:fld id="{7AE184E0-0BD4-4705-A12B-9B71DDE63301}" type="slidenum">
              <a:rPr lang="en-GB" smtClean="0"/>
              <a:t>3</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250035353"/>
              </p:ext>
            </p:extLst>
          </p:nvPr>
        </p:nvGraphicFramePr>
        <p:xfrm>
          <a:off x="830118" y="1845447"/>
          <a:ext cx="16109728" cy="6373502"/>
        </p:xfrm>
        <a:graphic>
          <a:graphicData uri="http://schemas.openxmlformats.org/drawingml/2006/table">
            <a:tbl>
              <a:tblPr firstRow="1" bandRow="1">
                <a:tableStyleId>{5C22544A-7EE6-4342-B048-85BDC9FD1C3A}</a:tableStyleId>
              </a:tblPr>
              <a:tblGrid>
                <a:gridCol w="4027432">
                  <a:extLst>
                    <a:ext uri="{9D8B030D-6E8A-4147-A177-3AD203B41FA5}">
                      <a16:colId xmlns:a16="http://schemas.microsoft.com/office/drawing/2014/main" val="3483243689"/>
                    </a:ext>
                  </a:extLst>
                </a:gridCol>
                <a:gridCol w="4027432">
                  <a:extLst>
                    <a:ext uri="{9D8B030D-6E8A-4147-A177-3AD203B41FA5}">
                      <a16:colId xmlns:a16="http://schemas.microsoft.com/office/drawing/2014/main" val="3206334170"/>
                    </a:ext>
                  </a:extLst>
                </a:gridCol>
                <a:gridCol w="4027432">
                  <a:extLst>
                    <a:ext uri="{9D8B030D-6E8A-4147-A177-3AD203B41FA5}">
                      <a16:colId xmlns:a16="http://schemas.microsoft.com/office/drawing/2014/main" val="3574075697"/>
                    </a:ext>
                  </a:extLst>
                </a:gridCol>
                <a:gridCol w="4027432">
                  <a:extLst>
                    <a:ext uri="{9D8B030D-6E8A-4147-A177-3AD203B41FA5}">
                      <a16:colId xmlns:a16="http://schemas.microsoft.com/office/drawing/2014/main" val="3344830956"/>
                    </a:ext>
                  </a:extLst>
                </a:gridCol>
              </a:tblGrid>
              <a:tr h="744156">
                <a:tc>
                  <a:txBody>
                    <a:bodyPr/>
                    <a:lstStyle/>
                    <a:p>
                      <a:pPr algn="ctr"/>
                      <a:r>
                        <a:rPr lang="en-US" dirty="0"/>
                        <a:t>October</a:t>
                      </a:r>
                      <a:endParaRPr lang="nl-BE" dirty="0"/>
                    </a:p>
                  </a:txBody>
                  <a:tcPr/>
                </a:tc>
                <a:tc>
                  <a:txBody>
                    <a:bodyPr/>
                    <a:lstStyle/>
                    <a:p>
                      <a:pPr algn="ctr"/>
                      <a:r>
                        <a:rPr lang="en-US" dirty="0"/>
                        <a:t>November</a:t>
                      </a:r>
                      <a:endParaRPr lang="nl-BE" dirty="0"/>
                    </a:p>
                  </a:txBody>
                  <a:tcPr/>
                </a:tc>
                <a:tc>
                  <a:txBody>
                    <a:bodyPr/>
                    <a:lstStyle/>
                    <a:p>
                      <a:pPr algn="ctr"/>
                      <a:r>
                        <a:rPr lang="en-US" dirty="0"/>
                        <a:t>December</a:t>
                      </a:r>
                      <a:endParaRPr lang="nl-BE" dirty="0"/>
                    </a:p>
                  </a:txBody>
                  <a:tcPr/>
                </a:tc>
                <a:tc>
                  <a:txBody>
                    <a:bodyPr/>
                    <a:lstStyle/>
                    <a:p>
                      <a:pPr algn="ctr"/>
                      <a:r>
                        <a:rPr lang="en-US" sz="2560" b="1" kern="1200" dirty="0">
                          <a:solidFill>
                            <a:schemeClr val="lt1"/>
                          </a:solidFill>
                          <a:latin typeface="+mn-lt"/>
                          <a:ea typeface="+mn-ea"/>
                          <a:cs typeface="+mn-cs"/>
                        </a:rPr>
                        <a:t>January</a:t>
                      </a:r>
                      <a:endParaRPr lang="nl-BE" dirty="0"/>
                    </a:p>
                  </a:txBody>
                  <a:tcPr/>
                </a:tc>
                <a:extLst>
                  <a:ext uri="{0D108BD9-81ED-4DB2-BD59-A6C34878D82A}">
                    <a16:rowId xmlns:a16="http://schemas.microsoft.com/office/drawing/2014/main" val="1419258357"/>
                  </a:ext>
                </a:extLst>
              </a:tr>
              <a:tr h="2412310">
                <a:tc>
                  <a:txBody>
                    <a:bodyPr/>
                    <a:lstStyle/>
                    <a:p>
                      <a:endParaRPr lang="nl-BE" dirty="0"/>
                    </a:p>
                  </a:txBody>
                  <a:tcPr/>
                </a:tc>
                <a:tc>
                  <a:txBody>
                    <a:bodyPr/>
                    <a:lstStyle/>
                    <a:p>
                      <a:endParaRPr lang="nl-BE"/>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val="1922070373"/>
                  </a:ext>
                </a:extLst>
              </a:tr>
              <a:tr h="804726">
                <a:tc>
                  <a:txBody>
                    <a:bodyPr/>
                    <a:lstStyle/>
                    <a:p>
                      <a:pPr marL="0" algn="ctr" defTabSz="1300368" rtl="0" eaLnBrk="1" latinLnBrk="0" hangingPunct="1"/>
                      <a:r>
                        <a:rPr lang="en-US" sz="2560" b="1" kern="1200" dirty="0">
                          <a:solidFill>
                            <a:schemeClr val="lt1"/>
                          </a:solidFill>
                          <a:latin typeface="+mn-lt"/>
                          <a:ea typeface="+mn-ea"/>
                          <a:cs typeface="+mn-cs"/>
                        </a:rPr>
                        <a:t>February</a:t>
                      </a:r>
                      <a:endParaRPr lang="nl-BE" sz="2560" b="1" kern="1200" dirty="0">
                        <a:solidFill>
                          <a:schemeClr val="lt1"/>
                        </a:solidFill>
                        <a:latin typeface="+mn-lt"/>
                        <a:ea typeface="+mn-ea"/>
                        <a:cs typeface="+mn-cs"/>
                      </a:endParaRPr>
                    </a:p>
                  </a:txBody>
                  <a:tcPr>
                    <a:solidFill>
                      <a:srgbClr val="6F71B9"/>
                    </a:solidFill>
                  </a:tcPr>
                </a:tc>
                <a:tc>
                  <a:txBody>
                    <a:bodyPr/>
                    <a:lstStyle/>
                    <a:p>
                      <a:pPr marL="0" algn="ctr" defTabSz="1300368" rtl="0" eaLnBrk="1" latinLnBrk="0" hangingPunct="1"/>
                      <a:r>
                        <a:rPr lang="en-US" sz="2560" b="1" kern="1200" dirty="0">
                          <a:solidFill>
                            <a:schemeClr val="lt1"/>
                          </a:solidFill>
                          <a:latin typeface="+mn-lt"/>
                          <a:ea typeface="+mn-ea"/>
                          <a:cs typeface="+mn-cs"/>
                        </a:rPr>
                        <a:t>March</a:t>
                      </a:r>
                      <a:endParaRPr lang="nl-BE" sz="2560" b="1" kern="1200" dirty="0">
                        <a:solidFill>
                          <a:schemeClr val="lt1"/>
                        </a:solidFill>
                        <a:latin typeface="+mn-lt"/>
                        <a:ea typeface="+mn-ea"/>
                        <a:cs typeface="+mn-cs"/>
                      </a:endParaRPr>
                    </a:p>
                  </a:txBody>
                  <a:tcPr>
                    <a:solidFill>
                      <a:srgbClr val="6F71B9"/>
                    </a:solidFill>
                  </a:tcPr>
                </a:tc>
                <a:tc>
                  <a:txBody>
                    <a:bodyPr/>
                    <a:lstStyle/>
                    <a:p>
                      <a:pPr marL="0" algn="ctr" defTabSz="1300368" rtl="0" eaLnBrk="1" latinLnBrk="0" hangingPunct="1"/>
                      <a:r>
                        <a:rPr lang="en-US" sz="2560" b="1" kern="1200" dirty="0">
                          <a:solidFill>
                            <a:schemeClr val="lt1"/>
                          </a:solidFill>
                          <a:latin typeface="+mn-lt"/>
                          <a:ea typeface="+mn-ea"/>
                          <a:cs typeface="+mn-cs"/>
                        </a:rPr>
                        <a:t>April</a:t>
                      </a:r>
                      <a:endParaRPr lang="nl-BE" sz="2560" b="1" kern="1200" dirty="0">
                        <a:solidFill>
                          <a:schemeClr val="lt1"/>
                        </a:solidFill>
                        <a:latin typeface="+mn-lt"/>
                        <a:ea typeface="+mn-ea"/>
                        <a:cs typeface="+mn-cs"/>
                      </a:endParaRPr>
                    </a:p>
                  </a:txBody>
                  <a:tcPr>
                    <a:solidFill>
                      <a:srgbClr val="6F71B9"/>
                    </a:solidFill>
                  </a:tcPr>
                </a:tc>
                <a:tc>
                  <a:txBody>
                    <a:bodyPr/>
                    <a:lstStyle/>
                    <a:p>
                      <a:pPr marL="0" algn="ctr" defTabSz="1300368" rtl="0" eaLnBrk="1" latinLnBrk="0" hangingPunct="1"/>
                      <a:r>
                        <a:rPr lang="en-US" sz="2560" b="1" kern="1200" dirty="0">
                          <a:solidFill>
                            <a:schemeClr val="lt1"/>
                          </a:solidFill>
                          <a:latin typeface="+mn-lt"/>
                          <a:ea typeface="+mn-ea"/>
                          <a:cs typeface="+mn-cs"/>
                        </a:rPr>
                        <a:t>May</a:t>
                      </a:r>
                      <a:endParaRPr lang="nl-BE" sz="2560" b="1" kern="1200" dirty="0">
                        <a:solidFill>
                          <a:schemeClr val="lt1"/>
                        </a:solidFill>
                        <a:latin typeface="+mn-lt"/>
                        <a:ea typeface="+mn-ea"/>
                        <a:cs typeface="+mn-cs"/>
                      </a:endParaRPr>
                    </a:p>
                  </a:txBody>
                  <a:tcPr>
                    <a:solidFill>
                      <a:srgbClr val="6F71B9"/>
                    </a:solidFill>
                  </a:tcPr>
                </a:tc>
                <a:extLst>
                  <a:ext uri="{0D108BD9-81ED-4DB2-BD59-A6C34878D82A}">
                    <a16:rowId xmlns:a16="http://schemas.microsoft.com/office/drawing/2014/main" val="1783386724"/>
                  </a:ext>
                </a:extLst>
              </a:tr>
              <a:tr h="2412310">
                <a:tc>
                  <a:txBody>
                    <a:bodyPr/>
                    <a:lstStyle/>
                    <a:p>
                      <a:endParaRPr lang="nl-BE"/>
                    </a:p>
                  </a:txBody>
                  <a:tcPr/>
                </a:tc>
                <a:tc>
                  <a:txBody>
                    <a:bodyPr/>
                    <a:lstStyle/>
                    <a:p>
                      <a:endParaRPr lang="nl-BE"/>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572430511"/>
                  </a:ext>
                </a:extLst>
              </a:tr>
            </a:tbl>
          </a:graphicData>
        </a:graphic>
      </p:graphicFrame>
      <p:pic>
        <p:nvPicPr>
          <p:cNvPr id="9" name="Picture 8"/>
          <p:cNvPicPr>
            <a:picLocks noChangeAspect="1"/>
          </p:cNvPicPr>
          <p:nvPr/>
        </p:nvPicPr>
        <p:blipFill>
          <a:blip r:embed="rId3"/>
          <a:stretch>
            <a:fillRect/>
          </a:stretch>
        </p:blipFill>
        <p:spPr>
          <a:xfrm>
            <a:off x="9766422" y="2722077"/>
            <a:ext cx="2143125" cy="2143125"/>
          </a:xfrm>
          <a:prstGeom prst="rect">
            <a:avLst/>
          </a:prstGeom>
        </p:spPr>
      </p:pic>
      <p:pic>
        <p:nvPicPr>
          <p:cNvPr id="10" name="Picture 9"/>
          <p:cNvPicPr>
            <a:picLocks noChangeAspect="1"/>
          </p:cNvPicPr>
          <p:nvPr/>
        </p:nvPicPr>
        <p:blipFill>
          <a:blip r:embed="rId3"/>
          <a:stretch>
            <a:fillRect/>
          </a:stretch>
        </p:blipFill>
        <p:spPr>
          <a:xfrm>
            <a:off x="13908335" y="2722076"/>
            <a:ext cx="2143125" cy="2143125"/>
          </a:xfrm>
          <a:prstGeom prst="rect">
            <a:avLst/>
          </a:prstGeom>
        </p:spPr>
      </p:pic>
      <p:pic>
        <p:nvPicPr>
          <p:cNvPr id="11" name="Picture 10"/>
          <p:cNvPicPr>
            <a:picLocks noChangeAspect="1"/>
          </p:cNvPicPr>
          <p:nvPr/>
        </p:nvPicPr>
        <p:blipFill>
          <a:blip r:embed="rId4"/>
          <a:stretch>
            <a:fillRect/>
          </a:stretch>
        </p:blipFill>
        <p:spPr>
          <a:xfrm>
            <a:off x="899989" y="2722077"/>
            <a:ext cx="3836134" cy="1900029"/>
          </a:xfrm>
          <a:prstGeom prst="rect">
            <a:avLst/>
          </a:prstGeom>
        </p:spPr>
      </p:pic>
      <p:pic>
        <p:nvPicPr>
          <p:cNvPr id="12" name="Picture 11"/>
          <p:cNvPicPr>
            <a:picLocks noChangeAspect="1"/>
          </p:cNvPicPr>
          <p:nvPr/>
        </p:nvPicPr>
        <p:blipFill>
          <a:blip r:embed="rId5"/>
          <a:stretch>
            <a:fillRect/>
          </a:stretch>
        </p:blipFill>
        <p:spPr>
          <a:xfrm>
            <a:off x="13703546" y="5916825"/>
            <a:ext cx="2552700" cy="1790700"/>
          </a:xfrm>
          <a:prstGeom prst="rect">
            <a:avLst/>
          </a:prstGeom>
        </p:spPr>
      </p:pic>
      <p:pic>
        <p:nvPicPr>
          <p:cNvPr id="13" name="Picture 12"/>
          <p:cNvPicPr>
            <a:picLocks noChangeAspect="1"/>
          </p:cNvPicPr>
          <p:nvPr/>
        </p:nvPicPr>
        <p:blipFill>
          <a:blip r:embed="rId6"/>
          <a:stretch>
            <a:fillRect/>
          </a:stretch>
        </p:blipFill>
        <p:spPr>
          <a:xfrm>
            <a:off x="5695582" y="2640381"/>
            <a:ext cx="2329959" cy="2329959"/>
          </a:xfrm>
          <a:prstGeom prst="rect">
            <a:avLst/>
          </a:prstGeom>
        </p:spPr>
      </p:pic>
      <p:pic>
        <p:nvPicPr>
          <p:cNvPr id="14" name="Picture 13"/>
          <p:cNvPicPr>
            <a:picLocks noChangeAspect="1"/>
          </p:cNvPicPr>
          <p:nvPr/>
        </p:nvPicPr>
        <p:blipFill>
          <a:blip r:embed="rId7"/>
          <a:stretch>
            <a:fillRect/>
          </a:stretch>
        </p:blipFill>
        <p:spPr>
          <a:xfrm>
            <a:off x="5776298" y="5916825"/>
            <a:ext cx="2168526" cy="2168526"/>
          </a:xfrm>
          <a:prstGeom prst="rect">
            <a:avLst/>
          </a:prstGeom>
        </p:spPr>
      </p:pic>
      <p:pic>
        <p:nvPicPr>
          <p:cNvPr id="15" name="Picture 14"/>
          <p:cNvPicPr>
            <a:picLocks noChangeAspect="1"/>
          </p:cNvPicPr>
          <p:nvPr/>
        </p:nvPicPr>
        <p:blipFill rotWithShape="1">
          <a:blip r:embed="rId8"/>
          <a:srcRect t="15619" b="18117"/>
          <a:stretch/>
        </p:blipFill>
        <p:spPr>
          <a:xfrm>
            <a:off x="9682303" y="5895713"/>
            <a:ext cx="2476500" cy="1767260"/>
          </a:xfrm>
          <a:prstGeom prst="rect">
            <a:avLst/>
          </a:prstGeom>
        </p:spPr>
      </p:pic>
      <p:pic>
        <p:nvPicPr>
          <p:cNvPr id="16" name="Picture 15"/>
          <p:cNvPicPr>
            <a:picLocks noChangeAspect="1"/>
          </p:cNvPicPr>
          <p:nvPr/>
        </p:nvPicPr>
        <p:blipFill>
          <a:blip r:embed="rId4"/>
          <a:stretch>
            <a:fillRect/>
          </a:stretch>
        </p:blipFill>
        <p:spPr>
          <a:xfrm>
            <a:off x="899989" y="6037683"/>
            <a:ext cx="3836134" cy="1900029"/>
          </a:xfrm>
          <a:prstGeom prst="rect">
            <a:avLst/>
          </a:prstGeom>
        </p:spPr>
      </p:pic>
      <p:sp>
        <p:nvSpPr>
          <p:cNvPr id="18" name="Title 6"/>
          <p:cNvSpPr txBox="1">
            <a:spLocks/>
          </p:cNvSpPr>
          <p:nvPr/>
        </p:nvSpPr>
        <p:spPr>
          <a:xfrm>
            <a:off x="9227515" y="7653504"/>
            <a:ext cx="3554313" cy="863693"/>
          </a:xfrm>
          <a:prstGeom prst="rect">
            <a:avLst/>
          </a:prstGeom>
        </p:spPr>
        <p:txBody>
          <a:bodyPr vert="horz" lIns="91440" tIns="45720" rIns="91440" bIns="45720" rtlCol="0" anchor="t" anchorCtr="0">
            <a:noAutofit/>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en-GB" sz="3200" u="none" dirty="0"/>
              <a:t>What can I do?</a:t>
            </a:r>
          </a:p>
        </p:txBody>
      </p:sp>
      <p:sp>
        <p:nvSpPr>
          <p:cNvPr id="20" name="Title 6"/>
          <p:cNvSpPr txBox="1">
            <a:spLocks/>
          </p:cNvSpPr>
          <p:nvPr/>
        </p:nvSpPr>
        <p:spPr>
          <a:xfrm>
            <a:off x="5695582" y="8609871"/>
            <a:ext cx="15705282" cy="863693"/>
          </a:xfrm>
          <a:prstGeom prst="rect">
            <a:avLst/>
          </a:prstGeom>
        </p:spPr>
        <p:txBody>
          <a:bodyPr vert="horz" lIns="91440" tIns="45720" rIns="91440" bIns="45720" rtlCol="0" anchor="t" anchorCtr="0">
            <a:noAutofit/>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en-GB" u="none" dirty="0"/>
              <a:t>To own your project!</a:t>
            </a:r>
          </a:p>
        </p:txBody>
      </p:sp>
    </p:spTree>
    <p:extLst>
      <p:ext uri="{BB962C8B-B14F-4D97-AF65-F5344CB8AC3E}">
        <p14:creationId xmlns:p14="http://schemas.microsoft.com/office/powerpoint/2010/main" val="30848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a:t>Critical path</a:t>
            </a:r>
            <a:endParaRPr lang="nl-BE" u="none" dirty="0"/>
          </a:p>
        </p:txBody>
      </p:sp>
      <p:sp>
        <p:nvSpPr>
          <p:cNvPr id="3" name="Content Placeholder 2"/>
          <p:cNvSpPr>
            <a:spLocks noGrp="1"/>
          </p:cNvSpPr>
          <p:nvPr>
            <p:ph idx="1"/>
          </p:nvPr>
        </p:nvSpPr>
        <p:spPr>
          <a:xfrm>
            <a:off x="835825" y="1194364"/>
            <a:ext cx="16502850" cy="2741354"/>
          </a:xfrm>
        </p:spPr>
        <p:txBody>
          <a:bodyPr/>
          <a:lstStyle/>
          <a:p>
            <a:pPr marL="86400" indent="0">
              <a:buNone/>
            </a:pPr>
            <a:r>
              <a:rPr lang="en-US" dirty="0"/>
              <a:t>=The longest chain of dependent tasks </a:t>
            </a:r>
          </a:p>
          <a:p>
            <a:pPr marL="720000" lvl="1" indent="0">
              <a:buNone/>
            </a:pPr>
            <a:r>
              <a:rPr lang="en-US" dirty="0"/>
              <a:t>			Any delay in the critical path is a delay in the project</a:t>
            </a:r>
          </a:p>
        </p:txBody>
      </p:sp>
      <p:sp>
        <p:nvSpPr>
          <p:cNvPr id="4" name="Slide Number Placeholder 3"/>
          <p:cNvSpPr>
            <a:spLocks noGrp="1"/>
          </p:cNvSpPr>
          <p:nvPr>
            <p:ph type="sldNum" sz="quarter" idx="12"/>
          </p:nvPr>
        </p:nvSpPr>
        <p:spPr/>
        <p:txBody>
          <a:bodyPr/>
          <a:lstStyle/>
          <a:p>
            <a:fld id="{7AE184E0-0BD4-4705-A12B-9B71DDE63301}" type="slidenum">
              <a:rPr lang="en-GB" noProof="0" smtClean="0"/>
              <a:t>30</a:t>
            </a:fld>
            <a:endParaRPr lang="en-GB" noProof="0" dirty="0"/>
          </a:p>
        </p:txBody>
      </p:sp>
      <p:sp>
        <p:nvSpPr>
          <p:cNvPr id="42" name="Rounded Rectangle 41"/>
          <p:cNvSpPr/>
          <p:nvPr/>
        </p:nvSpPr>
        <p:spPr>
          <a:xfrm>
            <a:off x="247089" y="4288285"/>
            <a:ext cx="476559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Summary of available articles: 5</a:t>
            </a:r>
            <a:endParaRPr lang="nl-BE" dirty="0">
              <a:solidFill>
                <a:schemeClr val="tx1"/>
              </a:solidFill>
            </a:endParaRPr>
          </a:p>
        </p:txBody>
      </p:sp>
      <p:sp>
        <p:nvSpPr>
          <p:cNvPr id="43" name="Rounded Rectangle 42"/>
          <p:cNvSpPr/>
          <p:nvPr/>
        </p:nvSpPr>
        <p:spPr>
          <a:xfrm>
            <a:off x="5012681" y="4526909"/>
            <a:ext cx="4765592"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 selected articles:</a:t>
            </a:r>
          </a:p>
          <a:p>
            <a:pPr algn="ctr"/>
            <a:r>
              <a:rPr lang="en-US" dirty="0">
                <a:solidFill>
                  <a:schemeClr val="tx1"/>
                </a:solidFill>
              </a:rPr>
              <a:t>20</a:t>
            </a:r>
            <a:endParaRPr lang="nl-BE" dirty="0">
              <a:solidFill>
                <a:schemeClr val="tx1"/>
              </a:solidFill>
            </a:endParaRPr>
          </a:p>
        </p:txBody>
      </p:sp>
      <p:sp>
        <p:nvSpPr>
          <p:cNvPr id="44" name="Rounded Rectangle 43"/>
          <p:cNvSpPr/>
          <p:nvPr/>
        </p:nvSpPr>
        <p:spPr>
          <a:xfrm>
            <a:off x="10960460" y="5702355"/>
            <a:ext cx="3271274"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Write review story</a:t>
            </a:r>
            <a:r>
              <a:rPr lang="nl-BE" dirty="0">
                <a:solidFill>
                  <a:schemeClr val="tx1"/>
                </a:solidFill>
              </a:rPr>
              <a:t>:</a:t>
            </a:r>
          </a:p>
          <a:p>
            <a:pPr algn="ctr"/>
            <a:r>
              <a:rPr lang="en-US" dirty="0">
                <a:solidFill>
                  <a:schemeClr val="tx1"/>
                </a:solidFill>
              </a:rPr>
              <a:t>3</a:t>
            </a:r>
          </a:p>
        </p:txBody>
      </p:sp>
      <p:sp>
        <p:nvSpPr>
          <p:cNvPr id="45" name="Rounded Rectangle 44"/>
          <p:cNvSpPr/>
          <p:nvPr/>
        </p:nvSpPr>
        <p:spPr>
          <a:xfrm>
            <a:off x="6207150" y="5526569"/>
            <a:ext cx="4753310" cy="99447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Summarize read articles:</a:t>
            </a:r>
          </a:p>
          <a:p>
            <a:pPr algn="ctr"/>
            <a:r>
              <a:rPr lang="en-US" dirty="0">
                <a:solidFill>
                  <a:schemeClr val="tx1"/>
                </a:solidFill>
              </a:rPr>
              <a:t>5</a:t>
            </a:r>
            <a:endParaRPr lang="nl-BE" dirty="0">
              <a:solidFill>
                <a:schemeClr val="tx1"/>
              </a:solidFill>
            </a:endParaRPr>
          </a:p>
        </p:txBody>
      </p:sp>
      <p:cxnSp>
        <p:nvCxnSpPr>
          <p:cNvPr id="46" name="Curved Connector 45"/>
          <p:cNvCxnSpPr>
            <a:stCxn id="42" idx="2"/>
          </p:cNvCxnSpPr>
          <p:nvPr/>
        </p:nvCxnSpPr>
        <p:spPr>
          <a:xfrm rot="16200000" flipH="1">
            <a:off x="3731768" y="4180879"/>
            <a:ext cx="179032" cy="2382798"/>
          </a:xfrm>
          <a:prstGeom prst="curved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45" idx="2"/>
          </p:cNvCxnSpPr>
          <p:nvPr/>
        </p:nvCxnSpPr>
        <p:spPr>
          <a:xfrm rot="16200000" flipH="1">
            <a:off x="9701033" y="5403817"/>
            <a:ext cx="175786" cy="2410243"/>
          </a:xfrm>
          <a:prstGeom prst="curved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4231734" y="5922594"/>
            <a:ext cx="3106941" cy="553998"/>
          </a:xfrm>
          <a:prstGeom prst="rect">
            <a:avLst/>
          </a:prstGeom>
          <a:noFill/>
        </p:spPr>
        <p:txBody>
          <a:bodyPr wrap="none" rtlCol="0">
            <a:spAutoFit/>
          </a:bodyPr>
          <a:lstStyle/>
          <a:p>
            <a:pPr algn="l">
              <a:lnSpc>
                <a:spcPct val="120000"/>
              </a:lnSpc>
            </a:pPr>
            <a:r>
              <a:rPr lang="en-US" sz="2500" dirty="0"/>
              <a:t>Path length: 33 days</a:t>
            </a:r>
            <a:endParaRPr lang="nl-BE" sz="2500" dirty="0"/>
          </a:p>
        </p:txBody>
      </p:sp>
      <p:sp>
        <p:nvSpPr>
          <p:cNvPr id="98" name="Rectangle 97"/>
          <p:cNvSpPr/>
          <p:nvPr/>
        </p:nvSpPr>
        <p:spPr>
          <a:xfrm>
            <a:off x="311428" y="6419916"/>
            <a:ext cx="1516071" cy="115627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Model structure</a:t>
            </a:r>
            <a:endParaRPr lang="nl-BE" dirty="0">
              <a:solidFill>
                <a:schemeClr val="tx1"/>
              </a:solidFill>
            </a:endParaRPr>
          </a:p>
        </p:txBody>
      </p:sp>
      <p:sp>
        <p:nvSpPr>
          <p:cNvPr id="99" name="Rounded Rectangle 98"/>
          <p:cNvSpPr/>
          <p:nvPr/>
        </p:nvSpPr>
        <p:spPr>
          <a:xfrm>
            <a:off x="1870309" y="7028048"/>
            <a:ext cx="2948221" cy="899123"/>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Program model: 21</a:t>
            </a:r>
            <a:endParaRPr lang="nl-BE" dirty="0">
              <a:solidFill>
                <a:schemeClr val="tx1"/>
              </a:solidFill>
            </a:endParaRPr>
          </a:p>
        </p:txBody>
      </p:sp>
      <p:sp>
        <p:nvSpPr>
          <p:cNvPr id="100" name="Rounded Rectangle 99"/>
          <p:cNvSpPr/>
          <p:nvPr/>
        </p:nvSpPr>
        <p:spPr>
          <a:xfrm>
            <a:off x="4818530" y="7299810"/>
            <a:ext cx="2475062" cy="899123"/>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Test models: 14</a:t>
            </a:r>
            <a:endParaRPr lang="nl-BE" dirty="0">
              <a:solidFill>
                <a:schemeClr val="tx1"/>
              </a:solidFill>
            </a:endParaRPr>
          </a:p>
        </p:txBody>
      </p:sp>
      <p:sp>
        <p:nvSpPr>
          <p:cNvPr id="101" name="Rounded Rectangle 100"/>
          <p:cNvSpPr/>
          <p:nvPr/>
        </p:nvSpPr>
        <p:spPr>
          <a:xfrm>
            <a:off x="7293592" y="7657280"/>
            <a:ext cx="2702886" cy="938855"/>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Design analysis: 10</a:t>
            </a:r>
            <a:endParaRPr lang="nl-BE" dirty="0">
              <a:solidFill>
                <a:schemeClr val="tx1"/>
              </a:solidFill>
            </a:endParaRPr>
          </a:p>
        </p:txBody>
      </p:sp>
      <p:cxnSp>
        <p:nvCxnSpPr>
          <p:cNvPr id="104" name="Curved Connector 103"/>
          <p:cNvCxnSpPr>
            <a:stCxn id="98" idx="2"/>
          </p:cNvCxnSpPr>
          <p:nvPr/>
        </p:nvCxnSpPr>
        <p:spPr>
          <a:xfrm rot="16200000" flipH="1">
            <a:off x="1314387" y="7331266"/>
            <a:ext cx="311000" cy="800847"/>
          </a:xfrm>
          <a:prstGeom prst="curved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a:stCxn id="99" idx="2"/>
          </p:cNvCxnSpPr>
          <p:nvPr/>
        </p:nvCxnSpPr>
        <p:spPr>
          <a:xfrm rot="16200000" flipH="1">
            <a:off x="3945594" y="7325997"/>
            <a:ext cx="271762" cy="1474110"/>
          </a:xfrm>
          <a:prstGeom prst="curved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11" name="Curved Connector 110"/>
          <p:cNvCxnSpPr>
            <a:stCxn id="100" idx="2"/>
          </p:cNvCxnSpPr>
          <p:nvPr/>
        </p:nvCxnSpPr>
        <p:spPr>
          <a:xfrm rot="16200000" flipH="1">
            <a:off x="6505862" y="7749131"/>
            <a:ext cx="337929" cy="1237531"/>
          </a:xfrm>
          <a:prstGeom prst="curvedConnector2">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9996478" y="7887190"/>
            <a:ext cx="5282215" cy="553998"/>
          </a:xfrm>
          <a:prstGeom prst="rect">
            <a:avLst/>
          </a:prstGeom>
          <a:noFill/>
        </p:spPr>
        <p:txBody>
          <a:bodyPr wrap="none" rtlCol="0">
            <a:spAutoFit/>
          </a:bodyPr>
          <a:lstStyle/>
          <a:p>
            <a:pPr algn="l">
              <a:lnSpc>
                <a:spcPct val="120000"/>
              </a:lnSpc>
            </a:pPr>
            <a:r>
              <a:rPr lang="en-US" sz="2500" dirty="0"/>
              <a:t>Path length: 75 days =&gt; critical path</a:t>
            </a:r>
            <a:endParaRPr lang="nl-BE" sz="2500" dirty="0"/>
          </a:p>
        </p:txBody>
      </p:sp>
      <p:cxnSp>
        <p:nvCxnSpPr>
          <p:cNvPr id="119" name="Curved Connector 118"/>
          <p:cNvCxnSpPr>
            <a:stCxn id="45" idx="2"/>
            <a:endCxn id="98" idx="0"/>
          </p:cNvCxnSpPr>
          <p:nvPr/>
        </p:nvCxnSpPr>
        <p:spPr>
          <a:xfrm rot="5400000" flipH="1">
            <a:off x="4776070" y="2713311"/>
            <a:ext cx="101130" cy="7514341"/>
          </a:xfrm>
          <a:prstGeom prst="curvedConnector5">
            <a:avLst>
              <a:gd name="adj1" fmla="val -226046"/>
              <a:gd name="adj2" fmla="val 60770"/>
              <a:gd name="adj3" fmla="val 326046"/>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58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55" grpId="0"/>
      <p:bldP spid="98" grpId="0" animBg="1"/>
      <p:bldP spid="99" grpId="0" animBg="1"/>
      <p:bldP spid="100" grpId="0" animBg="1"/>
      <p:bldP spid="101" grpId="0" animBg="1"/>
      <p:bldP spid="117"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ounded Rectangle 9"/>
          <p:cNvSpPr/>
          <p:nvPr/>
        </p:nvSpPr>
        <p:spPr>
          <a:xfrm>
            <a:off x="146957" y="8001000"/>
            <a:ext cx="3135086" cy="1752600"/>
          </a:xfrm>
          <a:prstGeom prst="round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4" name="Slide Number Placeholder 3"/>
          <p:cNvSpPr>
            <a:spLocks noGrp="1"/>
          </p:cNvSpPr>
          <p:nvPr>
            <p:ph type="sldNum" sz="quarter" idx="12"/>
          </p:nvPr>
        </p:nvSpPr>
        <p:spPr/>
        <p:txBody>
          <a:bodyPr/>
          <a:lstStyle/>
          <a:p>
            <a:fld id="{7AE184E0-0BD4-4705-A12B-9B71DDE63301}" type="slidenum">
              <a:rPr lang="en-GB" noProof="0" smtClean="0"/>
              <a:t>31</a:t>
            </a:fld>
            <a:endParaRPr lang="en-GB" noProof="0" dirty="0"/>
          </a:p>
        </p:txBody>
      </p:sp>
      <p:graphicFrame>
        <p:nvGraphicFramePr>
          <p:cNvPr id="8" name="Table 7"/>
          <p:cNvGraphicFramePr>
            <a:graphicFrameLocks noGrp="1"/>
          </p:cNvGraphicFramePr>
          <p:nvPr>
            <p:extLst>
              <p:ext uri="{D42A27DB-BD31-4B8C-83A1-F6EECF244321}">
                <p14:modId xmlns:p14="http://schemas.microsoft.com/office/powerpoint/2010/main" val="2167460807"/>
              </p:ext>
            </p:extLst>
          </p:nvPr>
        </p:nvGraphicFramePr>
        <p:xfrm>
          <a:off x="0" y="113877"/>
          <a:ext cx="17338664" cy="9521190"/>
        </p:xfrm>
        <a:graphic>
          <a:graphicData uri="http://schemas.openxmlformats.org/drawingml/2006/table">
            <a:tbl>
              <a:tblPr/>
              <a:tblGrid>
                <a:gridCol w="437640">
                  <a:extLst>
                    <a:ext uri="{9D8B030D-6E8A-4147-A177-3AD203B41FA5}">
                      <a16:colId xmlns:a16="http://schemas.microsoft.com/office/drawing/2014/main" val="2997630591"/>
                    </a:ext>
                  </a:extLst>
                </a:gridCol>
                <a:gridCol w="911636">
                  <a:extLst>
                    <a:ext uri="{9D8B030D-6E8A-4147-A177-3AD203B41FA5}">
                      <a16:colId xmlns:a16="http://schemas.microsoft.com/office/drawing/2014/main" val="1625398691"/>
                    </a:ext>
                  </a:extLst>
                </a:gridCol>
                <a:gridCol w="483266">
                  <a:extLst>
                    <a:ext uri="{9D8B030D-6E8A-4147-A177-3AD203B41FA5}">
                      <a16:colId xmlns:a16="http://schemas.microsoft.com/office/drawing/2014/main" val="1445314401"/>
                    </a:ext>
                  </a:extLst>
                </a:gridCol>
                <a:gridCol w="634341">
                  <a:extLst>
                    <a:ext uri="{9D8B030D-6E8A-4147-A177-3AD203B41FA5}">
                      <a16:colId xmlns:a16="http://schemas.microsoft.com/office/drawing/2014/main" val="1483315455"/>
                    </a:ext>
                  </a:extLst>
                </a:gridCol>
                <a:gridCol w="260240">
                  <a:extLst>
                    <a:ext uri="{9D8B030D-6E8A-4147-A177-3AD203B41FA5}">
                      <a16:colId xmlns:a16="http://schemas.microsoft.com/office/drawing/2014/main" val="1219812808"/>
                    </a:ext>
                  </a:extLst>
                </a:gridCol>
                <a:gridCol w="2770502">
                  <a:extLst>
                    <a:ext uri="{9D8B030D-6E8A-4147-A177-3AD203B41FA5}">
                      <a16:colId xmlns:a16="http://schemas.microsoft.com/office/drawing/2014/main" val="3887586265"/>
                    </a:ext>
                  </a:extLst>
                </a:gridCol>
                <a:gridCol w="563859">
                  <a:extLst>
                    <a:ext uri="{9D8B030D-6E8A-4147-A177-3AD203B41FA5}">
                      <a16:colId xmlns:a16="http://schemas.microsoft.com/office/drawing/2014/main" val="2532462227"/>
                    </a:ext>
                  </a:extLst>
                </a:gridCol>
                <a:gridCol w="563859">
                  <a:extLst>
                    <a:ext uri="{9D8B030D-6E8A-4147-A177-3AD203B41FA5}">
                      <a16:colId xmlns:a16="http://schemas.microsoft.com/office/drawing/2014/main" val="1072318182"/>
                    </a:ext>
                  </a:extLst>
                </a:gridCol>
                <a:gridCol w="563859">
                  <a:extLst>
                    <a:ext uri="{9D8B030D-6E8A-4147-A177-3AD203B41FA5}">
                      <a16:colId xmlns:a16="http://schemas.microsoft.com/office/drawing/2014/main" val="3311684247"/>
                    </a:ext>
                  </a:extLst>
                </a:gridCol>
                <a:gridCol w="563859">
                  <a:extLst>
                    <a:ext uri="{9D8B030D-6E8A-4147-A177-3AD203B41FA5}">
                      <a16:colId xmlns:a16="http://schemas.microsoft.com/office/drawing/2014/main" val="3343889040"/>
                    </a:ext>
                  </a:extLst>
                </a:gridCol>
                <a:gridCol w="563859">
                  <a:extLst>
                    <a:ext uri="{9D8B030D-6E8A-4147-A177-3AD203B41FA5}">
                      <a16:colId xmlns:a16="http://schemas.microsoft.com/office/drawing/2014/main" val="3742393470"/>
                    </a:ext>
                  </a:extLst>
                </a:gridCol>
                <a:gridCol w="563859">
                  <a:extLst>
                    <a:ext uri="{9D8B030D-6E8A-4147-A177-3AD203B41FA5}">
                      <a16:colId xmlns:a16="http://schemas.microsoft.com/office/drawing/2014/main" val="3682213875"/>
                    </a:ext>
                  </a:extLst>
                </a:gridCol>
                <a:gridCol w="563859">
                  <a:extLst>
                    <a:ext uri="{9D8B030D-6E8A-4147-A177-3AD203B41FA5}">
                      <a16:colId xmlns:a16="http://schemas.microsoft.com/office/drawing/2014/main" val="3242248719"/>
                    </a:ext>
                  </a:extLst>
                </a:gridCol>
                <a:gridCol w="563859">
                  <a:extLst>
                    <a:ext uri="{9D8B030D-6E8A-4147-A177-3AD203B41FA5}">
                      <a16:colId xmlns:a16="http://schemas.microsoft.com/office/drawing/2014/main" val="4054326103"/>
                    </a:ext>
                  </a:extLst>
                </a:gridCol>
                <a:gridCol w="563859">
                  <a:extLst>
                    <a:ext uri="{9D8B030D-6E8A-4147-A177-3AD203B41FA5}">
                      <a16:colId xmlns:a16="http://schemas.microsoft.com/office/drawing/2014/main" val="1338194780"/>
                    </a:ext>
                  </a:extLst>
                </a:gridCol>
                <a:gridCol w="563859">
                  <a:extLst>
                    <a:ext uri="{9D8B030D-6E8A-4147-A177-3AD203B41FA5}">
                      <a16:colId xmlns:a16="http://schemas.microsoft.com/office/drawing/2014/main" val="2515871387"/>
                    </a:ext>
                  </a:extLst>
                </a:gridCol>
                <a:gridCol w="563859">
                  <a:extLst>
                    <a:ext uri="{9D8B030D-6E8A-4147-A177-3AD203B41FA5}">
                      <a16:colId xmlns:a16="http://schemas.microsoft.com/office/drawing/2014/main" val="45956867"/>
                    </a:ext>
                  </a:extLst>
                </a:gridCol>
                <a:gridCol w="563859">
                  <a:extLst>
                    <a:ext uri="{9D8B030D-6E8A-4147-A177-3AD203B41FA5}">
                      <a16:colId xmlns:a16="http://schemas.microsoft.com/office/drawing/2014/main" val="1760146448"/>
                    </a:ext>
                  </a:extLst>
                </a:gridCol>
                <a:gridCol w="563859">
                  <a:extLst>
                    <a:ext uri="{9D8B030D-6E8A-4147-A177-3AD203B41FA5}">
                      <a16:colId xmlns:a16="http://schemas.microsoft.com/office/drawing/2014/main" val="2130793323"/>
                    </a:ext>
                  </a:extLst>
                </a:gridCol>
                <a:gridCol w="563859">
                  <a:extLst>
                    <a:ext uri="{9D8B030D-6E8A-4147-A177-3AD203B41FA5}">
                      <a16:colId xmlns:a16="http://schemas.microsoft.com/office/drawing/2014/main" val="3076346182"/>
                    </a:ext>
                  </a:extLst>
                </a:gridCol>
                <a:gridCol w="563859">
                  <a:extLst>
                    <a:ext uri="{9D8B030D-6E8A-4147-A177-3AD203B41FA5}">
                      <a16:colId xmlns:a16="http://schemas.microsoft.com/office/drawing/2014/main" val="647070356"/>
                    </a:ext>
                  </a:extLst>
                </a:gridCol>
                <a:gridCol w="563859">
                  <a:extLst>
                    <a:ext uri="{9D8B030D-6E8A-4147-A177-3AD203B41FA5}">
                      <a16:colId xmlns:a16="http://schemas.microsoft.com/office/drawing/2014/main" val="2916187080"/>
                    </a:ext>
                  </a:extLst>
                </a:gridCol>
                <a:gridCol w="563859">
                  <a:extLst>
                    <a:ext uri="{9D8B030D-6E8A-4147-A177-3AD203B41FA5}">
                      <a16:colId xmlns:a16="http://schemas.microsoft.com/office/drawing/2014/main" val="4158918141"/>
                    </a:ext>
                  </a:extLst>
                </a:gridCol>
                <a:gridCol w="563859">
                  <a:extLst>
                    <a:ext uri="{9D8B030D-6E8A-4147-A177-3AD203B41FA5}">
                      <a16:colId xmlns:a16="http://schemas.microsoft.com/office/drawing/2014/main" val="2792744186"/>
                    </a:ext>
                  </a:extLst>
                </a:gridCol>
                <a:gridCol w="563859">
                  <a:extLst>
                    <a:ext uri="{9D8B030D-6E8A-4147-A177-3AD203B41FA5}">
                      <a16:colId xmlns:a16="http://schemas.microsoft.com/office/drawing/2014/main" val="3737400087"/>
                    </a:ext>
                  </a:extLst>
                </a:gridCol>
                <a:gridCol w="563859">
                  <a:extLst>
                    <a:ext uri="{9D8B030D-6E8A-4147-A177-3AD203B41FA5}">
                      <a16:colId xmlns:a16="http://schemas.microsoft.com/office/drawing/2014/main" val="4175827762"/>
                    </a:ext>
                  </a:extLst>
                </a:gridCol>
                <a:gridCol w="563859">
                  <a:extLst>
                    <a:ext uri="{9D8B030D-6E8A-4147-A177-3AD203B41FA5}">
                      <a16:colId xmlns:a16="http://schemas.microsoft.com/office/drawing/2014/main" val="777552211"/>
                    </a:ext>
                  </a:extLst>
                </a:gridCol>
              </a:tblGrid>
              <a:tr h="386109">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gridSpan="2">
                  <a:txBody>
                    <a:bodyPr/>
                    <a:lstStyle/>
                    <a:p>
                      <a:endParaRPr lang="nl-BE" sz="2800"/>
                    </a:p>
                  </a:txBody>
                  <a:tcPr marL="6350" marR="6350" marT="6350" marB="0" anchor="b">
                    <a:lnL>
                      <a:noFill/>
                    </a:lnL>
                    <a:lnR>
                      <a:noFill/>
                    </a:lnR>
                    <a:lnT>
                      <a:noFill/>
                    </a:lnT>
                    <a:lnB>
                      <a:noFill/>
                    </a:lnB>
                  </a:tcPr>
                </a:tc>
                <a:tc hMerge="1">
                  <a:txBody>
                    <a:bodyPr/>
                    <a:lstStyle/>
                    <a:p>
                      <a:pPr algn="l" fontAlgn="b"/>
                      <a:endParaRPr lang="nl-B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gridSpan="2">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hMerge="1">
                  <a:txBody>
                    <a:bodyPr/>
                    <a:lstStyle/>
                    <a:p>
                      <a:endParaRPr lang="nl-BE"/>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997157127"/>
                  </a:ext>
                </a:extLst>
              </a:tr>
              <a:tr h="184150">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gridSpan="2">
                  <a:txBody>
                    <a:bodyPr/>
                    <a:lstStyle/>
                    <a:p>
                      <a:endParaRPr lang="nl-BE" sz="2800" dirty="0"/>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l" fontAlgn="b"/>
                      <a:endParaRPr lang="nl-B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gridSpan="2">
                  <a:txBody>
                    <a:bodyPr/>
                    <a:lstStyle/>
                    <a:p>
                      <a:pPr algn="l" fontAlgn="b"/>
                      <a:r>
                        <a:rPr lang="nl-BE" sz="2800" b="0" i="0" u="none" strike="noStrike" dirty="0">
                          <a:solidFill>
                            <a:srgbClr val="000000"/>
                          </a:solidFill>
                          <a:effectLst/>
                          <a:latin typeface="Calibri" panose="020F0502020204030204" pitchFamily="34" charset="0"/>
                        </a:rPr>
                        <a:t>week</a:t>
                      </a: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pPr algn="l" fontAlgn="b"/>
                      <a:endParaRPr lang="nl-B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nl-BE" sz="2800" b="0" i="0" u="none" strike="noStrike" dirty="0">
                          <a:solidFill>
                            <a:srgbClr val="000000"/>
                          </a:solidFill>
                          <a:effectLst/>
                          <a:latin typeface="Calibri" panose="020F0502020204030204" pitchFamily="34" charset="0"/>
                        </a:rPr>
                        <a:t>1</a:t>
                      </a:r>
                    </a:p>
                  </a:txBody>
                  <a:tcPr marL="6350" marR="6350" marT="635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a:solidFill>
                            <a:srgbClr val="000000"/>
                          </a:solidFill>
                          <a:effectLst/>
                          <a:latin typeface="Calibri" panose="020F0502020204030204" pitchFamily="34" charset="0"/>
                        </a:rPr>
                        <a:t>6</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7</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a:solidFill>
                            <a:srgbClr val="000000"/>
                          </a:solidFill>
                          <a:effectLst/>
                          <a:latin typeface="Calibri" panose="020F0502020204030204" pitchFamily="34" charset="0"/>
                        </a:rPr>
                        <a:t>8</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a:solidFill>
                            <a:srgbClr val="000000"/>
                          </a:solidFill>
                          <a:effectLst/>
                          <a:latin typeface="Calibri" panose="020F0502020204030204" pitchFamily="34" charset="0"/>
                        </a:rPr>
                        <a:t>9</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a:solidFill>
                            <a:srgbClr val="000000"/>
                          </a:solidFill>
                          <a:effectLst/>
                          <a:latin typeface="Calibri" panose="020F0502020204030204" pitchFamily="34" charset="0"/>
                        </a:rPr>
                        <a:t>10</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11</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a:solidFill>
                            <a:srgbClr val="000000"/>
                          </a:solidFill>
                          <a:effectLst/>
                          <a:latin typeface="Calibri" panose="020F0502020204030204" pitchFamily="34" charset="0"/>
                        </a:rPr>
                        <a:t>12</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a:solidFill>
                            <a:srgbClr val="000000"/>
                          </a:solidFill>
                          <a:effectLst/>
                          <a:latin typeface="Calibri" panose="020F0502020204030204" pitchFamily="34" charset="0"/>
                        </a:rPr>
                        <a:t>13</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14</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15</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16</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19</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20</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21</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633382"/>
                  </a:ext>
                </a:extLst>
              </a:tr>
              <a:tr h="184150">
                <a:tc>
                  <a:txBody>
                    <a:bodyPr/>
                    <a:lstStyle/>
                    <a:p>
                      <a:pPr algn="r" fontAlgn="b"/>
                      <a:r>
                        <a:rPr lang="nl-BE" sz="2800" b="0" i="0" u="none" strike="noStrike" dirty="0">
                          <a:solidFill>
                            <a:srgbClr val="000000"/>
                          </a:solidFill>
                          <a:effectLst/>
                          <a:latin typeface="Calibri" panose="020F0502020204030204" pitchFamily="34" charset="0"/>
                        </a:rPr>
                        <a:t>1</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gridSpan="5">
                  <a:txBody>
                    <a:bodyPr/>
                    <a:lstStyle/>
                    <a:p>
                      <a:pPr algn="l" fontAlgn="b"/>
                      <a:r>
                        <a:rPr lang="nl-BE" sz="2800" b="0" i="0" u="none" strike="noStrike" dirty="0" err="1">
                          <a:solidFill>
                            <a:srgbClr val="000000"/>
                          </a:solidFill>
                          <a:effectLst/>
                          <a:latin typeface="Calibri" panose="020F0502020204030204" pitchFamily="34" charset="0"/>
                        </a:rPr>
                        <a:t>Literature</a:t>
                      </a:r>
                      <a:r>
                        <a:rPr lang="nl-BE" sz="2800" b="0" i="0" u="none" strike="noStrike" dirty="0">
                          <a:solidFill>
                            <a:srgbClr val="000000"/>
                          </a:solidFill>
                          <a:effectLst/>
                          <a:latin typeface="Calibri" panose="020F0502020204030204" pitchFamily="34" charset="0"/>
                        </a:rPr>
                        <a:t> review</a:t>
                      </a: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562852808"/>
                  </a:ext>
                </a:extLst>
              </a:tr>
              <a:tr h="184150">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nl-BE" sz="2800" b="0" i="0" u="none" strike="noStrike" dirty="0">
                          <a:solidFill>
                            <a:srgbClr val="000000"/>
                          </a:solidFill>
                          <a:effectLst/>
                          <a:latin typeface="Calibri" panose="020F0502020204030204" pitchFamily="34" charset="0"/>
                        </a:rPr>
                        <a:t>1.1</a:t>
                      </a:r>
                    </a:p>
                  </a:txBody>
                  <a:tcPr marL="6350" marR="6350" marT="6350" marB="0" anchor="b">
                    <a:lnL>
                      <a:noFill/>
                    </a:lnL>
                    <a:lnR>
                      <a:noFill/>
                    </a:lnR>
                    <a:lnT>
                      <a:noFill/>
                    </a:lnT>
                    <a:lnB>
                      <a:noFill/>
                    </a:lnB>
                  </a:tcPr>
                </a:tc>
                <a:tc gridSpan="4">
                  <a:txBody>
                    <a:bodyPr/>
                    <a:lstStyle/>
                    <a:p>
                      <a:pPr algn="l" fontAlgn="b"/>
                      <a:r>
                        <a:rPr lang="nl-BE" sz="2800" b="0" i="0" u="none" strike="noStrike" dirty="0">
                          <a:solidFill>
                            <a:srgbClr val="000000"/>
                          </a:solidFill>
                          <a:effectLst/>
                          <a:latin typeface="Calibri" panose="020F0502020204030204" pitchFamily="34" charset="0"/>
                        </a:rPr>
                        <a:t>Summary of </a:t>
                      </a:r>
                      <a:r>
                        <a:rPr lang="nl-BE" sz="2800" b="0" i="0" u="none" strike="noStrike" dirty="0" err="1">
                          <a:solidFill>
                            <a:srgbClr val="000000"/>
                          </a:solidFill>
                          <a:effectLst/>
                          <a:latin typeface="Calibri" panose="020F0502020204030204" pitchFamily="34" charset="0"/>
                        </a:rPr>
                        <a:t>available</a:t>
                      </a:r>
                      <a:r>
                        <a:rPr lang="nl-BE" sz="2800" b="0" i="0" u="none" strike="noStrike" dirty="0">
                          <a:solidFill>
                            <a:srgbClr val="000000"/>
                          </a:solidFill>
                          <a:effectLst/>
                          <a:latin typeface="Calibri" panose="020F0502020204030204" pitchFamily="34" charset="0"/>
                        </a:rPr>
                        <a:t> </a:t>
                      </a:r>
                      <a:r>
                        <a:rPr lang="nl-BE" sz="2800" b="0" i="0" u="none" strike="noStrike" dirty="0" err="1">
                          <a:solidFill>
                            <a:srgbClr val="000000"/>
                          </a:solidFill>
                          <a:effectLst/>
                          <a:latin typeface="Calibri" panose="020F0502020204030204" pitchFamily="34" charset="0"/>
                        </a:rPr>
                        <a:t>articles</a:t>
                      </a:r>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nl-BE"/>
                    </a:p>
                  </a:txBody>
                  <a:tcPr/>
                </a:tc>
                <a:tc hMerge="1">
                  <a:txBody>
                    <a:bodyPr/>
                    <a:lstStyle/>
                    <a:p>
                      <a:endParaRPr lang="nl-BE"/>
                    </a:p>
                  </a:txBody>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00"/>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831770323"/>
                  </a:ext>
                </a:extLst>
              </a:tr>
              <a:tr h="184150">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nl-BE" sz="2800" b="0" i="0" u="none" strike="noStrike">
                          <a:solidFill>
                            <a:srgbClr val="000000"/>
                          </a:solidFill>
                          <a:effectLst/>
                          <a:latin typeface="Calibri" panose="020F0502020204030204" pitchFamily="34" charset="0"/>
                        </a:rPr>
                        <a:t>1.2</a:t>
                      </a:r>
                    </a:p>
                  </a:txBody>
                  <a:tcPr marL="6350" marR="6350" marT="6350" marB="0" anchor="b">
                    <a:lnL>
                      <a:noFill/>
                    </a:lnL>
                    <a:lnR>
                      <a:noFill/>
                    </a:lnR>
                    <a:lnT>
                      <a:noFill/>
                    </a:lnT>
                    <a:lnB>
                      <a:noFill/>
                    </a:lnB>
                  </a:tcPr>
                </a:tc>
                <a:tc gridSpan="4">
                  <a:txBody>
                    <a:bodyPr/>
                    <a:lstStyle/>
                    <a:p>
                      <a:pPr algn="l" fontAlgn="b"/>
                      <a:r>
                        <a:rPr lang="nl-BE" sz="2800" b="0" i="0" u="none" strike="noStrike">
                          <a:solidFill>
                            <a:srgbClr val="000000"/>
                          </a:solidFill>
                          <a:effectLst/>
                          <a:latin typeface="Calibri" panose="020F0502020204030204" pitchFamily="34" charset="0"/>
                        </a:rPr>
                        <a:t>Read selected articles</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nl-BE"/>
                    </a:p>
                  </a:txBody>
                  <a:tcPr/>
                </a:tc>
                <a:tc hMerge="1">
                  <a:txBody>
                    <a:bodyPr/>
                    <a:lstStyle/>
                    <a:p>
                      <a:endParaRPr lang="nl-BE"/>
                    </a:p>
                  </a:txBody>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63564024"/>
                  </a:ext>
                </a:extLst>
              </a:tr>
              <a:tr h="184150">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nl-BE" sz="2800" b="0" i="0" u="none" strike="noStrike">
                          <a:solidFill>
                            <a:srgbClr val="000000"/>
                          </a:solidFill>
                          <a:effectLst/>
                          <a:latin typeface="Calibri" panose="020F0502020204030204" pitchFamily="34" charset="0"/>
                        </a:rPr>
                        <a:t>1.3</a:t>
                      </a:r>
                    </a:p>
                  </a:txBody>
                  <a:tcPr marL="6350" marR="6350" marT="6350" marB="0" anchor="b">
                    <a:lnL>
                      <a:noFill/>
                    </a:lnL>
                    <a:lnR>
                      <a:noFill/>
                    </a:lnR>
                    <a:lnT>
                      <a:noFill/>
                    </a:lnT>
                    <a:lnB>
                      <a:noFill/>
                    </a:lnB>
                  </a:tcPr>
                </a:tc>
                <a:tc gridSpan="4">
                  <a:txBody>
                    <a:bodyPr/>
                    <a:lstStyle/>
                    <a:p>
                      <a:pPr algn="l" fontAlgn="b"/>
                      <a:r>
                        <a:rPr lang="nl-BE" sz="2800" b="0" i="0" u="none" strike="noStrike">
                          <a:solidFill>
                            <a:srgbClr val="000000"/>
                          </a:solidFill>
                          <a:effectLst/>
                          <a:latin typeface="Calibri" panose="020F0502020204030204" pitchFamily="34" charset="0"/>
                        </a:rPr>
                        <a:t>Summarize read articles</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nl-BE"/>
                    </a:p>
                  </a:txBody>
                  <a:tcPr/>
                </a:tc>
                <a:tc hMerge="1">
                  <a:txBody>
                    <a:bodyPr/>
                    <a:lstStyle/>
                    <a:p>
                      <a:endParaRPr lang="nl-BE"/>
                    </a:p>
                  </a:txBody>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844927486"/>
                  </a:ext>
                </a:extLst>
              </a:tr>
              <a:tr h="184150">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nl-BE" sz="2800" b="0" i="0" u="none" strike="noStrike" dirty="0">
                          <a:solidFill>
                            <a:srgbClr val="000000"/>
                          </a:solidFill>
                          <a:effectLst/>
                          <a:latin typeface="Calibri" panose="020F0502020204030204" pitchFamily="34" charset="0"/>
                        </a:rPr>
                        <a:t>1.4</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gridSpan="4">
                  <a:txBody>
                    <a:bodyPr/>
                    <a:lstStyle/>
                    <a:p>
                      <a:pPr algn="l" fontAlgn="b"/>
                      <a:r>
                        <a:rPr lang="nl-BE" sz="2800" b="0" i="0" u="none" strike="noStrike" dirty="0">
                          <a:solidFill>
                            <a:srgbClr val="000000"/>
                          </a:solidFill>
                          <a:effectLst/>
                          <a:latin typeface="Calibri" panose="020F0502020204030204" pitchFamily="34" charset="0"/>
                        </a:rPr>
                        <a:t>Write review story</a:t>
                      </a: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nl-BE"/>
                    </a:p>
                  </a:txBody>
                  <a:tcPr/>
                </a:tc>
                <a:tc hMerge="1">
                  <a:txBody>
                    <a:bodyPr/>
                    <a:lstStyle/>
                    <a:p>
                      <a:endParaRPr lang="nl-BE"/>
                    </a:p>
                  </a:txBody>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991773"/>
                  </a:ext>
                </a:extLst>
              </a:tr>
              <a:tr h="184150">
                <a:tc>
                  <a:txBody>
                    <a:bodyPr/>
                    <a:lstStyle/>
                    <a:p>
                      <a:pPr algn="r" fontAlgn="b"/>
                      <a:r>
                        <a:rPr lang="nl-BE" sz="2800" b="0" i="0" u="none" strike="noStrike">
                          <a:solidFill>
                            <a:srgbClr val="000000"/>
                          </a:solidFill>
                          <a:effectLst/>
                          <a:latin typeface="Calibri" panose="020F0502020204030204" pitchFamily="34" charset="0"/>
                        </a:rPr>
                        <a:t>2</a:t>
                      </a: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l" fontAlgn="b"/>
                      <a:r>
                        <a:rPr lang="nl-BE" sz="2800" b="0" i="0" u="none" strike="noStrike" dirty="0" err="1">
                          <a:solidFill>
                            <a:srgbClr val="000000"/>
                          </a:solidFill>
                          <a:effectLst/>
                          <a:latin typeface="Calibri" panose="020F0502020204030204" pitchFamily="34" charset="0"/>
                        </a:rPr>
                        <a:t>Experimental</a:t>
                      </a:r>
                      <a:r>
                        <a:rPr lang="nl-BE" sz="2800" b="0" i="0" u="none" strike="noStrike" dirty="0">
                          <a:solidFill>
                            <a:srgbClr val="000000"/>
                          </a:solidFill>
                          <a:effectLst/>
                          <a:latin typeface="Calibri" panose="020F0502020204030204" pitchFamily="34" charset="0"/>
                        </a:rPr>
                        <a:t> boiler data</a:t>
                      </a: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5396701"/>
                  </a:ext>
                </a:extLst>
              </a:tr>
              <a:tr h="184150">
                <a:tc>
                  <a:txBody>
                    <a:bodyPr/>
                    <a:lstStyle/>
                    <a:p>
                      <a:pPr algn="r" fontAlgn="b"/>
                      <a:r>
                        <a:rPr lang="nl-BE" sz="2800" b="0" i="0" u="none" strike="noStrike">
                          <a:solidFill>
                            <a:srgbClr val="000000"/>
                          </a:solidFill>
                          <a:effectLst/>
                          <a:latin typeface="Calibri" panose="020F0502020204030204" pitchFamily="34" charset="0"/>
                        </a:rPr>
                        <a:t>3</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gridSpan="5">
                  <a:txBody>
                    <a:bodyPr/>
                    <a:lstStyle/>
                    <a:p>
                      <a:pPr algn="l" fontAlgn="b"/>
                      <a:r>
                        <a:rPr lang="nl-BE" sz="2800" b="0" i="0" u="none" strike="noStrike" dirty="0">
                          <a:solidFill>
                            <a:srgbClr val="000000"/>
                          </a:solidFill>
                          <a:effectLst/>
                          <a:latin typeface="Calibri" panose="020F0502020204030204" pitchFamily="34" charset="0"/>
                        </a:rPr>
                        <a:t>Program model</a:t>
                      </a: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12082303"/>
                  </a:ext>
                </a:extLst>
              </a:tr>
              <a:tr h="184150">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gridSpan="2">
                  <a:txBody>
                    <a:bodyPr/>
                    <a:lstStyle/>
                    <a:p>
                      <a:pPr algn="r" fontAlgn="b"/>
                      <a:r>
                        <a:rPr lang="nl-BE" sz="2800" b="0" i="0" u="none" strike="noStrike" dirty="0">
                          <a:solidFill>
                            <a:srgbClr val="000000"/>
                          </a:solidFill>
                          <a:effectLst/>
                          <a:latin typeface="Calibri" panose="020F0502020204030204" pitchFamily="34" charset="0"/>
                        </a:rPr>
                        <a:t>3.1</a:t>
                      </a:r>
                    </a:p>
                  </a:txBody>
                  <a:tcPr marL="6350" marR="6350" marT="6350" marB="0" anchor="b">
                    <a:lnL>
                      <a:noFill/>
                    </a:lnL>
                    <a:lnR>
                      <a:noFill/>
                    </a:lnR>
                    <a:lnT>
                      <a:noFill/>
                    </a:lnT>
                    <a:lnB>
                      <a:noFill/>
                    </a:lnB>
                  </a:tcPr>
                </a:tc>
                <a:tc hMerge="1">
                  <a:txBody>
                    <a:bodyPr/>
                    <a:lstStyle/>
                    <a:p>
                      <a:endParaRPr lang="nl-BE"/>
                    </a:p>
                  </a:txBody>
                  <a:tcPr/>
                </a:tc>
                <a:tc gridSpan="3">
                  <a:txBody>
                    <a:bodyPr/>
                    <a:lstStyle/>
                    <a:p>
                      <a:pPr algn="l" fontAlgn="b"/>
                      <a:r>
                        <a:rPr lang="nl-BE" sz="2800" b="0" i="0" u="none" strike="noStrike">
                          <a:solidFill>
                            <a:srgbClr val="000000"/>
                          </a:solidFill>
                          <a:effectLst/>
                          <a:latin typeface="Calibri" panose="020F0502020204030204" pitchFamily="34" charset="0"/>
                        </a:rPr>
                        <a:t>Furnace</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nl-BE"/>
                    </a:p>
                  </a:txBody>
                  <a:tcPr/>
                </a:tc>
                <a:tc hMerge="1">
                  <a:txBody>
                    <a:bodyPr/>
                    <a:lstStyle/>
                    <a:p>
                      <a:endParaRPr lang="nl-BE"/>
                    </a:p>
                  </a:txBody>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662280330"/>
                  </a:ext>
                </a:extLst>
              </a:tr>
              <a:tr h="184150">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gridSpan="2">
                  <a:txBody>
                    <a:bodyPr/>
                    <a:lstStyle/>
                    <a:p>
                      <a:pPr algn="r" fontAlgn="b"/>
                      <a:r>
                        <a:rPr lang="nl-BE" sz="2800" b="0" i="0" u="none" strike="noStrike" dirty="0">
                          <a:solidFill>
                            <a:srgbClr val="000000"/>
                          </a:solidFill>
                          <a:effectLst/>
                          <a:latin typeface="Calibri" panose="020F0502020204030204" pitchFamily="34" charset="0"/>
                        </a:rPr>
                        <a:t>3.2</a:t>
                      </a:r>
                    </a:p>
                  </a:txBody>
                  <a:tcPr marL="6350" marR="6350" marT="6350" marB="0" anchor="b">
                    <a:lnL>
                      <a:noFill/>
                    </a:lnL>
                    <a:lnR>
                      <a:noFill/>
                    </a:lnR>
                    <a:lnT>
                      <a:noFill/>
                    </a:lnT>
                    <a:lnB>
                      <a:noFill/>
                    </a:lnB>
                  </a:tcPr>
                </a:tc>
                <a:tc hMerge="1">
                  <a:txBody>
                    <a:bodyPr/>
                    <a:lstStyle/>
                    <a:p>
                      <a:endParaRPr lang="nl-BE"/>
                    </a:p>
                  </a:txBody>
                  <a:tcPr/>
                </a:tc>
                <a:tc gridSpan="3">
                  <a:txBody>
                    <a:bodyPr/>
                    <a:lstStyle/>
                    <a:p>
                      <a:pPr algn="l" fontAlgn="b"/>
                      <a:r>
                        <a:rPr lang="nl-BE" sz="2800" b="0" i="0" u="none" strike="noStrike" dirty="0">
                          <a:solidFill>
                            <a:srgbClr val="000000"/>
                          </a:solidFill>
                          <a:effectLst/>
                          <a:latin typeface="Calibri" panose="020F0502020204030204" pitchFamily="34" charset="0"/>
                        </a:rPr>
                        <a:t>Tube pass</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nl-BE"/>
                    </a:p>
                  </a:txBody>
                  <a:tcPr/>
                </a:tc>
                <a:tc hMerge="1">
                  <a:txBody>
                    <a:bodyPr/>
                    <a:lstStyle/>
                    <a:p>
                      <a:endParaRPr lang="nl-BE"/>
                    </a:p>
                  </a:txBody>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959744377"/>
                  </a:ext>
                </a:extLst>
              </a:tr>
              <a:tr h="184150">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gridSpan="2">
                  <a:txBody>
                    <a:bodyPr/>
                    <a:lstStyle/>
                    <a:p>
                      <a:pPr algn="r" fontAlgn="b"/>
                      <a:r>
                        <a:rPr lang="nl-BE" sz="28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tcPr>
                </a:tc>
                <a:tc hMerge="1">
                  <a:txBody>
                    <a:bodyPr/>
                    <a:lstStyle/>
                    <a:p>
                      <a:endParaRPr lang="nl-BE"/>
                    </a:p>
                  </a:txBody>
                  <a:tcPr/>
                </a:tc>
                <a:tc gridSpan="3">
                  <a:txBody>
                    <a:bodyPr/>
                    <a:lstStyle/>
                    <a:p>
                      <a:pPr algn="l" fontAlgn="b"/>
                      <a:r>
                        <a:rPr lang="nl-BE" sz="2800" b="0" i="0" u="none" strike="noStrike" dirty="0">
                          <a:solidFill>
                            <a:srgbClr val="000000"/>
                          </a:solidFill>
                          <a:effectLst/>
                          <a:latin typeface="Calibri" panose="020F0502020204030204" pitchFamily="34" charset="0"/>
                        </a:rPr>
                        <a:t>turn box</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nl-BE"/>
                    </a:p>
                  </a:txBody>
                  <a:tcPr/>
                </a:tc>
                <a:tc hMerge="1">
                  <a:txBody>
                    <a:bodyPr/>
                    <a:lstStyle/>
                    <a:p>
                      <a:endParaRPr lang="nl-BE"/>
                    </a:p>
                  </a:txBody>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972731619"/>
                  </a:ext>
                </a:extLst>
              </a:tr>
              <a:tr h="184150">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r" fontAlgn="b"/>
                      <a:r>
                        <a:rPr lang="nl-BE" sz="2800" b="0" i="0" u="none" strike="noStrike" dirty="0">
                          <a:solidFill>
                            <a:srgbClr val="000000"/>
                          </a:solidFill>
                          <a:effectLst/>
                          <a:latin typeface="Calibri" panose="020F0502020204030204" pitchFamily="34" charset="0"/>
                        </a:rPr>
                        <a:t>3.4</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nl-BE"/>
                    </a:p>
                  </a:txBody>
                  <a:tcPr/>
                </a:tc>
                <a:tc gridSpan="3">
                  <a:txBody>
                    <a:bodyPr/>
                    <a:lstStyle/>
                    <a:p>
                      <a:pPr algn="l" fontAlgn="b"/>
                      <a:r>
                        <a:rPr lang="nl-BE" sz="2800" b="0" i="0" u="none" strike="noStrike" dirty="0" err="1">
                          <a:solidFill>
                            <a:srgbClr val="000000"/>
                          </a:solidFill>
                          <a:effectLst/>
                          <a:latin typeface="Calibri" panose="020F0502020204030204" pitchFamily="34" charset="0"/>
                        </a:rPr>
                        <a:t>integration</a:t>
                      </a:r>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nl-BE" sz="2800" b="0" i="0" u="none" strike="noStrike" dirty="0">
                          <a:solidFill>
                            <a:srgbClr val="000000"/>
                          </a:solidFill>
                          <a:effectLst/>
                          <a:latin typeface="Calibri" panose="020F0502020204030204" pitchFamily="34" charset="0"/>
                        </a:rPr>
                        <a:t> </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nl-BE" sz="2800" b="0" i="0" u="none" strike="noStrike" dirty="0">
                          <a:solidFill>
                            <a:srgbClr val="000000"/>
                          </a:solidFill>
                          <a:effectLst/>
                          <a:latin typeface="Calibri" panose="020F0502020204030204" pitchFamily="34" charset="0"/>
                        </a:rPr>
                        <a:t> </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954191"/>
                  </a:ext>
                </a:extLst>
              </a:tr>
              <a:tr h="184150">
                <a:tc>
                  <a:txBody>
                    <a:bodyPr/>
                    <a:lstStyle/>
                    <a:p>
                      <a:pPr algn="r" fontAlgn="b"/>
                      <a:r>
                        <a:rPr lang="nl-BE" sz="2800" b="0" i="0" u="none" strike="noStrike" dirty="0">
                          <a:solidFill>
                            <a:srgbClr val="000000"/>
                          </a:solidFill>
                          <a:effectLst/>
                          <a:latin typeface="Calibri" panose="020F0502020204030204" pitchFamily="34" charset="0"/>
                        </a:rPr>
                        <a:t>4</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gridSpan="5">
                  <a:txBody>
                    <a:bodyPr/>
                    <a:lstStyle/>
                    <a:p>
                      <a:pPr algn="l" fontAlgn="b"/>
                      <a:r>
                        <a:rPr lang="nl-BE" sz="2800" b="0" i="0" u="none" strike="noStrike" dirty="0">
                          <a:solidFill>
                            <a:srgbClr val="000000"/>
                          </a:solidFill>
                          <a:effectLst/>
                          <a:latin typeface="Calibri" panose="020F0502020204030204" pitchFamily="34" charset="0"/>
                        </a:rPr>
                        <a:t>Test </a:t>
                      </a:r>
                      <a:r>
                        <a:rPr lang="nl-BE" sz="2800" b="0" i="0" u="none" strike="noStrike" dirty="0" err="1">
                          <a:solidFill>
                            <a:srgbClr val="000000"/>
                          </a:solidFill>
                          <a:effectLst/>
                          <a:latin typeface="Calibri" panose="020F0502020204030204" pitchFamily="34" charset="0"/>
                        </a:rPr>
                        <a:t>models</a:t>
                      </a:r>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521691309"/>
                  </a:ext>
                </a:extLst>
              </a:tr>
              <a:tr h="184150">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gridSpan="2">
                  <a:txBody>
                    <a:bodyPr/>
                    <a:lstStyle/>
                    <a:p>
                      <a:pPr algn="r" fontAlgn="b"/>
                      <a:r>
                        <a:rPr lang="nl-BE" sz="2800" b="0" i="0" u="none" strike="noStrike" dirty="0">
                          <a:solidFill>
                            <a:srgbClr val="000000"/>
                          </a:solidFill>
                          <a:effectLst/>
                          <a:latin typeface="Calibri" panose="020F0502020204030204" pitchFamily="34" charset="0"/>
                        </a:rPr>
                        <a:t>4.1</a:t>
                      </a:r>
                    </a:p>
                  </a:txBody>
                  <a:tcPr marL="6350" marR="6350" marT="6350" marB="0" anchor="b">
                    <a:lnL>
                      <a:noFill/>
                    </a:lnL>
                    <a:lnR>
                      <a:noFill/>
                    </a:lnR>
                    <a:lnT>
                      <a:noFill/>
                    </a:lnT>
                    <a:lnB>
                      <a:noFill/>
                    </a:lnB>
                  </a:tcPr>
                </a:tc>
                <a:tc hMerge="1">
                  <a:txBody>
                    <a:bodyPr/>
                    <a:lstStyle/>
                    <a:p>
                      <a:endParaRPr lang="nl-BE"/>
                    </a:p>
                  </a:txBody>
                  <a:tcPr/>
                </a:tc>
                <a:tc gridSpan="3">
                  <a:txBody>
                    <a:bodyPr/>
                    <a:lstStyle/>
                    <a:p>
                      <a:pPr algn="l" fontAlgn="b"/>
                      <a:r>
                        <a:rPr lang="nl-BE" sz="2800" b="0" i="0" u="none" strike="noStrike" dirty="0" err="1">
                          <a:solidFill>
                            <a:srgbClr val="000000"/>
                          </a:solidFill>
                          <a:effectLst/>
                          <a:latin typeface="Calibri" panose="020F0502020204030204" pitchFamily="34" charset="0"/>
                        </a:rPr>
                        <a:t>verification</a:t>
                      </a:r>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nl-BE"/>
                    </a:p>
                  </a:txBody>
                  <a:tcPr/>
                </a:tc>
                <a:tc hMerge="1">
                  <a:txBody>
                    <a:bodyPr/>
                    <a:lstStyle/>
                    <a:p>
                      <a:endParaRPr lang="nl-BE"/>
                    </a:p>
                  </a:txBody>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866708790"/>
                  </a:ext>
                </a:extLst>
              </a:tr>
              <a:tr h="184150">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gridSpan="2">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hMerge="1">
                  <a:txBody>
                    <a:bodyPr/>
                    <a:lstStyle/>
                    <a:p>
                      <a:endParaRPr lang="nl-BE"/>
                    </a:p>
                  </a:txBody>
                  <a:tcPr/>
                </a:tc>
                <a:tc gridSpan="2">
                  <a:txBody>
                    <a:bodyPr/>
                    <a:lstStyle/>
                    <a:p>
                      <a:pPr algn="l" fontAlgn="b"/>
                      <a:r>
                        <a:rPr lang="nl-BE" sz="2800" b="0" i="0" u="none" strike="noStrike">
                          <a:solidFill>
                            <a:srgbClr val="000000"/>
                          </a:solidFill>
                          <a:effectLst/>
                          <a:latin typeface="Calibri" panose="020F0502020204030204" pitchFamily="34" charset="0"/>
                        </a:rPr>
                        <a:t>4.1.1</a:t>
                      </a:r>
                    </a:p>
                  </a:txBody>
                  <a:tcPr marL="6350" marR="6350" marT="6350" marB="0" anchor="b">
                    <a:lnL>
                      <a:noFill/>
                    </a:lnL>
                    <a:lnR>
                      <a:noFill/>
                    </a:lnR>
                    <a:lnT>
                      <a:noFill/>
                    </a:lnT>
                    <a:lnB>
                      <a:noFill/>
                    </a:lnB>
                  </a:tcPr>
                </a:tc>
                <a:tc hMerge="1">
                  <a:txBody>
                    <a:bodyPr/>
                    <a:lstStyle/>
                    <a:p>
                      <a:pPr algn="l" fontAlgn="b"/>
                      <a:endParaRPr lang="nl-B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nl-BE" sz="2800" b="0" i="0" u="none" strike="noStrike" dirty="0" err="1">
                          <a:solidFill>
                            <a:srgbClr val="000000"/>
                          </a:solidFill>
                          <a:effectLst/>
                          <a:latin typeface="Calibri" panose="020F0502020204030204" pitchFamily="34" charset="0"/>
                        </a:rPr>
                        <a:t>Furnace</a:t>
                      </a:r>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4014530073"/>
                  </a:ext>
                </a:extLst>
              </a:tr>
              <a:tr h="184150">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gridSpan="2">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hMerge="1">
                  <a:txBody>
                    <a:bodyPr/>
                    <a:lstStyle/>
                    <a:p>
                      <a:endParaRPr lang="nl-BE"/>
                    </a:p>
                  </a:txBody>
                  <a:tcPr/>
                </a:tc>
                <a:tc gridSpan="2">
                  <a:txBody>
                    <a:bodyPr/>
                    <a:lstStyle/>
                    <a:p>
                      <a:pPr algn="l" fontAlgn="b"/>
                      <a:r>
                        <a:rPr lang="nl-BE" sz="2800" b="0" i="0" u="none" strike="noStrike">
                          <a:solidFill>
                            <a:srgbClr val="000000"/>
                          </a:solidFill>
                          <a:effectLst/>
                          <a:latin typeface="Calibri" panose="020F0502020204030204" pitchFamily="34" charset="0"/>
                        </a:rPr>
                        <a:t>4.1.2</a:t>
                      </a:r>
                    </a:p>
                  </a:txBody>
                  <a:tcPr marL="6350" marR="6350" marT="6350" marB="0" anchor="b">
                    <a:lnL>
                      <a:noFill/>
                    </a:lnL>
                    <a:lnR>
                      <a:noFill/>
                    </a:lnR>
                    <a:lnT>
                      <a:noFill/>
                    </a:lnT>
                    <a:lnB>
                      <a:noFill/>
                    </a:lnB>
                  </a:tcPr>
                </a:tc>
                <a:tc hMerge="1">
                  <a:txBody>
                    <a:bodyPr/>
                    <a:lstStyle/>
                    <a:p>
                      <a:pPr algn="l" fontAlgn="b"/>
                      <a:endParaRPr lang="nl-B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nl-BE" sz="2800" b="0" i="0" u="none" strike="noStrike">
                          <a:solidFill>
                            <a:srgbClr val="000000"/>
                          </a:solidFill>
                          <a:effectLst/>
                          <a:latin typeface="Calibri" panose="020F0502020204030204" pitchFamily="34" charset="0"/>
                        </a:rPr>
                        <a:t>Tube pass</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081921851"/>
                  </a:ext>
                </a:extLst>
              </a:tr>
              <a:tr h="184150">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gridSpan="2">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hMerge="1">
                  <a:txBody>
                    <a:bodyPr/>
                    <a:lstStyle/>
                    <a:p>
                      <a:endParaRPr lang="nl-BE"/>
                    </a:p>
                  </a:txBody>
                  <a:tcPr/>
                </a:tc>
                <a:tc gridSpan="2">
                  <a:txBody>
                    <a:bodyPr/>
                    <a:lstStyle/>
                    <a:p>
                      <a:pPr algn="l" fontAlgn="b"/>
                      <a:r>
                        <a:rPr lang="nl-BE" sz="2800" b="0" i="0" u="none" strike="noStrike">
                          <a:solidFill>
                            <a:srgbClr val="000000"/>
                          </a:solidFill>
                          <a:effectLst/>
                          <a:latin typeface="Calibri" panose="020F0502020204030204" pitchFamily="34" charset="0"/>
                        </a:rPr>
                        <a:t>4.1.3</a:t>
                      </a:r>
                    </a:p>
                  </a:txBody>
                  <a:tcPr marL="6350" marR="6350" marT="6350" marB="0" anchor="b">
                    <a:lnL>
                      <a:noFill/>
                    </a:lnL>
                    <a:lnR>
                      <a:noFill/>
                    </a:lnR>
                    <a:lnT>
                      <a:noFill/>
                    </a:lnT>
                    <a:lnB>
                      <a:noFill/>
                    </a:lnB>
                  </a:tcPr>
                </a:tc>
                <a:tc hMerge="1">
                  <a:txBody>
                    <a:bodyPr/>
                    <a:lstStyle/>
                    <a:p>
                      <a:pPr algn="l" fontAlgn="b"/>
                      <a:endParaRPr lang="nl-B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nl-BE" sz="2800" b="0" i="0" u="none" strike="noStrike" dirty="0">
                          <a:solidFill>
                            <a:srgbClr val="000000"/>
                          </a:solidFill>
                          <a:effectLst/>
                          <a:latin typeface="Calibri" panose="020F0502020204030204" pitchFamily="34" charset="0"/>
                        </a:rPr>
                        <a:t>Turn box</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214397087"/>
                  </a:ext>
                </a:extLst>
              </a:tr>
              <a:tr h="184150">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gridSpan="2">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hMerge="1">
                  <a:txBody>
                    <a:bodyPr/>
                    <a:lstStyle/>
                    <a:p>
                      <a:endParaRPr lang="nl-BE"/>
                    </a:p>
                  </a:txBody>
                  <a:tcPr/>
                </a:tc>
                <a:tc gridSpan="2">
                  <a:txBody>
                    <a:bodyPr/>
                    <a:lstStyle/>
                    <a:p>
                      <a:pPr algn="l" fontAlgn="b"/>
                      <a:r>
                        <a:rPr lang="nl-BE" sz="2800" b="0" i="0" u="none" strike="noStrike">
                          <a:solidFill>
                            <a:srgbClr val="000000"/>
                          </a:solidFill>
                          <a:effectLst/>
                          <a:latin typeface="Calibri" panose="020F0502020204030204" pitchFamily="34" charset="0"/>
                        </a:rPr>
                        <a:t>4.1.4</a:t>
                      </a:r>
                    </a:p>
                  </a:txBody>
                  <a:tcPr marL="6350" marR="6350" marT="6350" marB="0" anchor="b">
                    <a:lnL>
                      <a:noFill/>
                    </a:lnL>
                    <a:lnR>
                      <a:noFill/>
                    </a:lnR>
                    <a:lnT>
                      <a:noFill/>
                    </a:lnT>
                    <a:lnB>
                      <a:noFill/>
                    </a:lnB>
                  </a:tcPr>
                </a:tc>
                <a:tc hMerge="1">
                  <a:txBody>
                    <a:bodyPr/>
                    <a:lstStyle/>
                    <a:p>
                      <a:pPr algn="l" fontAlgn="b"/>
                      <a:endParaRPr lang="nl-B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nl-BE" sz="2800" b="0" i="0" u="none" strike="noStrike">
                          <a:solidFill>
                            <a:srgbClr val="000000"/>
                          </a:solidFill>
                          <a:effectLst/>
                          <a:latin typeface="Calibri" panose="020F0502020204030204" pitchFamily="34" charset="0"/>
                        </a:rPr>
                        <a:t>Integration</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r>
                        <a:rPr lang="nl-BE" sz="28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701083857"/>
                  </a:ext>
                </a:extLst>
              </a:tr>
              <a:tr h="184150">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r" fontAlgn="b"/>
                      <a:r>
                        <a:rPr lang="nl-BE" sz="2800" b="0" i="0" u="none" strike="noStrike" dirty="0">
                          <a:solidFill>
                            <a:srgbClr val="000000"/>
                          </a:solidFill>
                          <a:effectLst/>
                          <a:latin typeface="Calibri" panose="020F0502020204030204" pitchFamily="34" charset="0"/>
                        </a:rPr>
                        <a:t>4.2</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nl-BE"/>
                    </a:p>
                  </a:txBody>
                  <a:tcPr/>
                </a:tc>
                <a:tc gridSpan="3">
                  <a:txBody>
                    <a:bodyPr/>
                    <a:lstStyle/>
                    <a:p>
                      <a:pPr algn="l" fontAlgn="b"/>
                      <a:r>
                        <a:rPr lang="nl-BE" sz="2800" b="0" i="0" u="none" strike="noStrike" dirty="0" err="1">
                          <a:solidFill>
                            <a:srgbClr val="000000"/>
                          </a:solidFill>
                          <a:effectLst/>
                          <a:latin typeface="Calibri" panose="020F0502020204030204" pitchFamily="34" charset="0"/>
                        </a:rPr>
                        <a:t>validation</a:t>
                      </a:r>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nl-BE" sz="2800" b="0" i="0" u="none" strike="noStrike" dirty="0">
                          <a:solidFill>
                            <a:srgbClr val="000000"/>
                          </a:solidFill>
                          <a:effectLst/>
                          <a:latin typeface="Calibri" panose="020F0502020204030204" pitchFamily="34" charset="0"/>
                        </a:rPr>
                        <a:t> </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83243"/>
                  </a:ext>
                </a:extLst>
              </a:tr>
              <a:tr h="184150">
                <a:tc>
                  <a:txBody>
                    <a:bodyPr/>
                    <a:lstStyle/>
                    <a:p>
                      <a:pPr algn="r" fontAlgn="b"/>
                      <a:r>
                        <a:rPr lang="nl-BE" sz="2800" b="0" i="0" u="none" strike="noStrike" dirty="0">
                          <a:solidFill>
                            <a:srgbClr val="000000"/>
                          </a:solidFill>
                          <a:effectLst/>
                          <a:latin typeface="Calibri" panose="020F0502020204030204" pitchFamily="34" charset="0"/>
                        </a:rPr>
                        <a:t>5</a:t>
                      </a: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l" fontAlgn="b"/>
                      <a:r>
                        <a:rPr lang="nl-BE" sz="2800" b="0" i="0" u="none" strike="noStrike" dirty="0">
                          <a:solidFill>
                            <a:srgbClr val="000000"/>
                          </a:solidFill>
                          <a:effectLst/>
                          <a:latin typeface="Calibri" panose="020F0502020204030204" pitchFamily="34" charset="0"/>
                        </a:rPr>
                        <a:t>Design analysis</a:t>
                      </a: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nl-BE" sz="28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40991940"/>
                  </a:ext>
                </a:extLst>
              </a:tr>
            </a:tbl>
          </a:graphicData>
        </a:graphic>
      </p:graphicFrame>
    </p:spTree>
    <p:extLst>
      <p:ext uri="{BB962C8B-B14F-4D97-AF65-F5344CB8AC3E}">
        <p14:creationId xmlns:p14="http://schemas.microsoft.com/office/powerpoint/2010/main" val="2962501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nl-BE" dirty="0"/>
          </a:p>
        </p:txBody>
      </p:sp>
      <p:sp>
        <p:nvSpPr>
          <p:cNvPr id="3" name="Content Placeholder 2"/>
          <p:cNvSpPr>
            <a:spLocks noGrp="1"/>
          </p:cNvSpPr>
          <p:nvPr>
            <p:ph idx="1"/>
          </p:nvPr>
        </p:nvSpPr>
        <p:spPr>
          <a:xfrm>
            <a:off x="835825" y="1194364"/>
            <a:ext cx="9385861" cy="6979818"/>
          </a:xfrm>
        </p:spPr>
        <p:txBody>
          <a:bodyPr>
            <a:normAutofit fontScale="92500" lnSpcReduction="10000"/>
          </a:bodyPr>
          <a:lstStyle/>
          <a:p>
            <a:r>
              <a:rPr lang="en-US" dirty="0"/>
              <a:t>Project phasing </a:t>
            </a:r>
          </a:p>
          <a:p>
            <a:endParaRPr lang="en-US" dirty="0"/>
          </a:p>
          <a:p>
            <a:r>
              <a:rPr lang="en-US" dirty="0"/>
              <a:t>Work Breakdown structure</a:t>
            </a:r>
          </a:p>
          <a:p>
            <a:endParaRPr lang="en-US" dirty="0"/>
          </a:p>
          <a:p>
            <a:r>
              <a:rPr lang="en-US" dirty="0"/>
              <a:t>Network planning</a:t>
            </a:r>
          </a:p>
          <a:p>
            <a:endParaRPr lang="en-US" dirty="0"/>
          </a:p>
          <a:p>
            <a:r>
              <a:rPr lang="en-US" dirty="0"/>
              <a:t>Identify critical path</a:t>
            </a:r>
          </a:p>
          <a:p>
            <a:endParaRPr lang="en-US" dirty="0"/>
          </a:p>
          <a:p>
            <a:r>
              <a:rPr lang="en-US" dirty="0"/>
              <a:t>Scheduling: Gantt chart</a:t>
            </a:r>
          </a:p>
          <a:p>
            <a:endParaRPr lang="en-US" dirty="0"/>
          </a:p>
        </p:txBody>
      </p:sp>
      <p:sp>
        <p:nvSpPr>
          <p:cNvPr id="4" name="Slide Number Placeholder 3"/>
          <p:cNvSpPr>
            <a:spLocks noGrp="1"/>
          </p:cNvSpPr>
          <p:nvPr>
            <p:ph type="sldNum" sz="quarter" idx="12"/>
          </p:nvPr>
        </p:nvSpPr>
        <p:spPr/>
        <p:txBody>
          <a:bodyPr/>
          <a:lstStyle/>
          <a:p>
            <a:fld id="{7AE184E0-0BD4-4705-A12B-9B71DDE63301}" type="slidenum">
              <a:rPr lang="en-GB" noProof="0" smtClean="0"/>
              <a:t>32</a:t>
            </a:fld>
            <a:endParaRPr lang="en-GB" noProof="0" dirty="0"/>
          </a:p>
        </p:txBody>
      </p:sp>
      <p:sp>
        <p:nvSpPr>
          <p:cNvPr id="6" name="TextBox 5"/>
          <p:cNvSpPr txBox="1"/>
          <p:nvPr/>
        </p:nvSpPr>
        <p:spPr>
          <a:xfrm>
            <a:off x="11596692" y="1225977"/>
            <a:ext cx="5495415" cy="897233"/>
          </a:xfrm>
          <a:prstGeom prst="rect">
            <a:avLst/>
          </a:prstGeom>
          <a:noFill/>
        </p:spPr>
        <p:txBody>
          <a:bodyPr wrap="none" rtlCol="0">
            <a:spAutoFit/>
          </a:bodyPr>
          <a:lstStyle/>
          <a:p>
            <a:pPr algn="l">
              <a:lnSpc>
                <a:spcPct val="120000"/>
              </a:lnSpc>
            </a:pPr>
            <a:r>
              <a:rPr lang="en-US" sz="4800" i="1" dirty="0"/>
              <a:t>Divide and conquer</a:t>
            </a:r>
            <a:endParaRPr lang="nl-BE" sz="4800" i="1" dirty="0"/>
          </a:p>
        </p:txBody>
      </p:sp>
      <p:sp>
        <p:nvSpPr>
          <p:cNvPr id="8" name="TextBox 7"/>
          <p:cNvSpPr txBox="1"/>
          <p:nvPr/>
        </p:nvSpPr>
        <p:spPr>
          <a:xfrm>
            <a:off x="8793750" y="4042893"/>
            <a:ext cx="8236550" cy="897233"/>
          </a:xfrm>
          <a:prstGeom prst="rect">
            <a:avLst/>
          </a:prstGeom>
          <a:noFill/>
        </p:spPr>
        <p:txBody>
          <a:bodyPr wrap="none" rtlCol="0">
            <a:spAutoFit/>
          </a:bodyPr>
          <a:lstStyle/>
          <a:p>
            <a:pPr algn="r">
              <a:lnSpc>
                <a:spcPct val="120000"/>
              </a:lnSpc>
            </a:pPr>
            <a:r>
              <a:rPr lang="en-US" sz="4800" i="1" dirty="0"/>
              <a:t>Identify logical task sequence</a:t>
            </a:r>
            <a:endParaRPr lang="nl-BE" sz="4800" i="1" dirty="0"/>
          </a:p>
        </p:txBody>
      </p:sp>
      <p:sp>
        <p:nvSpPr>
          <p:cNvPr id="9" name="TextBox 8"/>
          <p:cNvSpPr txBox="1"/>
          <p:nvPr/>
        </p:nvSpPr>
        <p:spPr>
          <a:xfrm>
            <a:off x="8510912" y="5659921"/>
            <a:ext cx="8581195" cy="897233"/>
          </a:xfrm>
          <a:prstGeom prst="rect">
            <a:avLst/>
          </a:prstGeom>
          <a:noFill/>
        </p:spPr>
        <p:txBody>
          <a:bodyPr wrap="none" rtlCol="0">
            <a:spAutoFit/>
          </a:bodyPr>
          <a:lstStyle/>
          <a:p>
            <a:pPr algn="r">
              <a:lnSpc>
                <a:spcPct val="120000"/>
              </a:lnSpc>
            </a:pPr>
            <a:r>
              <a:rPr lang="en-US" sz="4800" i="1" dirty="0"/>
              <a:t>Find path with longest duration</a:t>
            </a:r>
            <a:endParaRPr lang="nl-BE" sz="4800" i="1" dirty="0"/>
          </a:p>
        </p:txBody>
      </p:sp>
      <p:sp>
        <p:nvSpPr>
          <p:cNvPr id="10" name="TextBox 9"/>
          <p:cNvSpPr txBox="1"/>
          <p:nvPr/>
        </p:nvSpPr>
        <p:spPr>
          <a:xfrm>
            <a:off x="10362380" y="2562046"/>
            <a:ext cx="6729727" cy="978729"/>
          </a:xfrm>
          <a:prstGeom prst="rect">
            <a:avLst/>
          </a:prstGeom>
          <a:noFill/>
        </p:spPr>
        <p:txBody>
          <a:bodyPr wrap="none" rtlCol="0">
            <a:spAutoFit/>
          </a:bodyPr>
          <a:lstStyle/>
          <a:p>
            <a:pPr algn="l">
              <a:lnSpc>
                <a:spcPct val="120000"/>
              </a:lnSpc>
            </a:pPr>
            <a:r>
              <a:rPr lang="en-US" sz="4800" i="1" dirty="0"/>
              <a:t>Ownership and duration</a:t>
            </a:r>
            <a:endParaRPr lang="nl-BE" sz="4800" i="1" dirty="0"/>
          </a:p>
        </p:txBody>
      </p:sp>
      <p:sp>
        <p:nvSpPr>
          <p:cNvPr id="11" name="TextBox 10"/>
          <p:cNvSpPr txBox="1"/>
          <p:nvPr/>
        </p:nvSpPr>
        <p:spPr>
          <a:xfrm>
            <a:off x="11428377" y="7116055"/>
            <a:ext cx="5663730" cy="978729"/>
          </a:xfrm>
          <a:prstGeom prst="rect">
            <a:avLst/>
          </a:prstGeom>
          <a:noFill/>
        </p:spPr>
        <p:txBody>
          <a:bodyPr wrap="none" rtlCol="0">
            <a:spAutoFit/>
          </a:bodyPr>
          <a:lstStyle/>
          <a:p>
            <a:pPr algn="r">
              <a:lnSpc>
                <a:spcPct val="120000"/>
              </a:lnSpc>
            </a:pPr>
            <a:r>
              <a:rPr lang="en-US" sz="4800" i="1" dirty="0"/>
              <a:t>When will I do what</a:t>
            </a:r>
            <a:endParaRPr lang="nl-BE" sz="4800" i="1" dirty="0"/>
          </a:p>
        </p:txBody>
      </p:sp>
    </p:spTree>
    <p:extLst>
      <p:ext uri="{BB962C8B-B14F-4D97-AF65-F5344CB8AC3E}">
        <p14:creationId xmlns:p14="http://schemas.microsoft.com/office/powerpoint/2010/main" val="203592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final advise</a:t>
            </a:r>
            <a:endParaRPr lang="nl-BE" dirty="0"/>
          </a:p>
        </p:txBody>
      </p:sp>
      <p:sp>
        <p:nvSpPr>
          <p:cNvPr id="3" name="Content Placeholder 2"/>
          <p:cNvSpPr>
            <a:spLocks noGrp="1"/>
          </p:cNvSpPr>
          <p:nvPr>
            <p:ph idx="1"/>
          </p:nvPr>
        </p:nvSpPr>
        <p:spPr/>
        <p:txBody>
          <a:bodyPr>
            <a:normAutofit lnSpcReduction="10000"/>
          </a:bodyPr>
          <a:lstStyle/>
          <a:p>
            <a:r>
              <a:rPr lang="en-US" dirty="0"/>
              <a:t>Planning is a tool, not a goal</a:t>
            </a:r>
          </a:p>
          <a:p>
            <a:endParaRPr lang="en-US" dirty="0"/>
          </a:p>
          <a:p>
            <a:r>
              <a:rPr lang="en-US" dirty="0"/>
              <a:t>Include contingency in your planning</a:t>
            </a:r>
          </a:p>
          <a:p>
            <a:pPr marL="86400" indent="0">
              <a:buNone/>
            </a:pPr>
            <a:endParaRPr lang="en-US" dirty="0"/>
          </a:p>
          <a:p>
            <a:r>
              <a:rPr lang="en-US" dirty="0"/>
              <a:t>Start roughly, refine as you come closer</a:t>
            </a:r>
          </a:p>
          <a:p>
            <a:pPr marL="86400" indent="0">
              <a:buNone/>
            </a:pPr>
            <a:endParaRPr lang="en-US" i="1" dirty="0"/>
          </a:p>
          <a:p>
            <a:pPr marL="86400" indent="0">
              <a:buNone/>
            </a:pPr>
            <a:r>
              <a:rPr lang="en-US" i="1" dirty="0"/>
              <a:t>The worst plan is no plan at all</a:t>
            </a:r>
          </a:p>
          <a:p>
            <a:pPr marL="720000" lvl="1" indent="0">
              <a:buNone/>
            </a:pPr>
            <a:r>
              <a:rPr lang="en-US" i="1" dirty="0"/>
              <a:t>The second worst plan is a plan that cannot change</a:t>
            </a:r>
          </a:p>
          <a:p>
            <a:pPr marL="86400" indent="0">
              <a:buNone/>
            </a:pPr>
            <a:endParaRPr lang="en-US" dirty="0"/>
          </a:p>
          <a:p>
            <a:pPr marL="86400" indent="0">
              <a:buNone/>
            </a:pP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en-GB" noProof="0" smtClean="0"/>
              <a:t>33</a:t>
            </a:fld>
            <a:endParaRPr lang="en-GB" noProof="0" dirty="0"/>
          </a:p>
        </p:txBody>
      </p:sp>
    </p:spTree>
    <p:extLst>
      <p:ext uri="{BB962C8B-B14F-4D97-AF65-F5344CB8AC3E}">
        <p14:creationId xmlns:p14="http://schemas.microsoft.com/office/powerpoint/2010/main" val="115839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500"/>
              <a:t>Steven Lecompte</a:t>
            </a:r>
            <a:br>
              <a:rPr lang="en-GB" dirty="0"/>
            </a:br>
            <a:br>
              <a:rPr lang="en-GB" dirty="0"/>
            </a:br>
            <a:br>
              <a:rPr lang="en-GB" dirty="0"/>
            </a:br>
            <a:r>
              <a:rPr lang="en-GB" dirty="0"/>
              <a:t>Department of electromechanical, systems and metal engineering</a:t>
            </a:r>
            <a:br>
              <a:rPr lang="en-GB" dirty="0"/>
            </a:br>
            <a:br>
              <a:rPr lang="en-GB" cap="all" dirty="0"/>
            </a:br>
            <a:br>
              <a:rPr lang="en-GB" dirty="0"/>
            </a:br>
            <a:r>
              <a:rPr lang="en-GB" dirty="0"/>
              <a:t>E	wim.beyne@ugent.be</a:t>
            </a:r>
            <a:br>
              <a:rPr lang="en-GB" dirty="0"/>
            </a:br>
            <a:br>
              <a:rPr lang="en-GB" dirty="0"/>
            </a:br>
            <a:br>
              <a:rPr lang="en-GB" dirty="0"/>
            </a:br>
            <a:r>
              <a:rPr lang="en-GB" dirty="0"/>
              <a:t>www.ugent.be</a:t>
            </a:r>
            <a:br>
              <a:rPr lang="en-GB" dirty="0"/>
            </a:br>
            <a:endParaRPr lang="en-GB" dirty="0"/>
          </a:p>
        </p:txBody>
      </p:sp>
      <p:sp>
        <p:nvSpPr>
          <p:cNvPr id="4" name="Tijdelijke aanduiding voor tekst 3"/>
          <p:cNvSpPr>
            <a:spLocks noGrp="1"/>
          </p:cNvSpPr>
          <p:nvPr>
            <p:ph type="body" sz="quarter" idx="10"/>
          </p:nvPr>
        </p:nvSpPr>
        <p:spPr/>
        <p:txBody>
          <a:bodyPr/>
          <a:lstStyle/>
          <a:p>
            <a:r>
              <a:rPr lang="nl-NL" dirty="0"/>
              <a:t>Universiteit Gent</a:t>
            </a:r>
            <a:br>
              <a:rPr lang="nl-NL" dirty="0"/>
            </a:br>
            <a:endParaRPr lang="nl-NL" dirty="0"/>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2000" y="3161604"/>
            <a:ext cx="280417" cy="335281"/>
          </a:xfrm>
          <a:prstGeom prst="rect">
            <a:avLst/>
          </a:prstGeom>
        </p:spPr>
      </p:pic>
    </p:spTree>
    <p:extLst>
      <p:ext uri="{BB962C8B-B14F-4D97-AF65-F5344CB8AC3E}">
        <p14:creationId xmlns:p14="http://schemas.microsoft.com/office/powerpoint/2010/main" val="41196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definition</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en-GB" noProof="0" smtClean="0"/>
              <a:t>4</a:t>
            </a:fld>
            <a:endParaRPr lang="en-GB" noProof="0" dirty="0"/>
          </a:p>
        </p:txBody>
      </p:sp>
      <p:sp>
        <p:nvSpPr>
          <p:cNvPr id="5" name="Cloud 4"/>
          <p:cNvSpPr/>
          <p:nvPr/>
        </p:nvSpPr>
        <p:spPr>
          <a:xfrm>
            <a:off x="0" y="3806827"/>
            <a:ext cx="4023360" cy="2763520"/>
          </a:xfrm>
          <a:prstGeom prst="cloud">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Question</a:t>
            </a:r>
            <a:endParaRPr lang="nl-BE" sz="4400" dirty="0">
              <a:solidFill>
                <a:schemeClr val="tx1"/>
              </a:solidFill>
            </a:endParaRPr>
          </a:p>
        </p:txBody>
      </p:sp>
      <p:sp>
        <p:nvSpPr>
          <p:cNvPr id="7" name="Rectangle 6"/>
          <p:cNvSpPr/>
          <p:nvPr/>
        </p:nvSpPr>
        <p:spPr>
          <a:xfrm>
            <a:off x="13327753" y="4221887"/>
            <a:ext cx="3596640" cy="1933398"/>
          </a:xfrm>
          <a:prstGeom prst="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Answer</a:t>
            </a:r>
            <a:endParaRPr lang="nl-BE" sz="4400" dirty="0">
              <a:solidFill>
                <a:schemeClr val="tx1"/>
              </a:solidFill>
            </a:endParaRPr>
          </a:p>
        </p:txBody>
      </p:sp>
      <p:sp>
        <p:nvSpPr>
          <p:cNvPr id="8" name="Right Arrow 7"/>
          <p:cNvSpPr/>
          <p:nvPr/>
        </p:nvSpPr>
        <p:spPr>
          <a:xfrm>
            <a:off x="4395757" y="1199973"/>
            <a:ext cx="8163562" cy="7977227"/>
          </a:xfrm>
          <a:prstGeom prst="rightArrow">
            <a:avLst>
              <a:gd name="adj1" fmla="val 81907"/>
              <a:gd name="adj2" fmla="val 19944"/>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400" dirty="0">
                <a:solidFill>
                  <a:schemeClr val="tx1"/>
                </a:solidFill>
              </a:rPr>
              <a:t>Process</a:t>
            </a:r>
            <a:endParaRPr lang="nl-BE" sz="4400" dirty="0">
              <a:solidFill>
                <a:schemeClr val="tx1"/>
              </a:solidFill>
            </a:endParaRPr>
          </a:p>
        </p:txBody>
      </p:sp>
      <p:sp>
        <p:nvSpPr>
          <p:cNvPr id="9" name="Oval 8"/>
          <p:cNvSpPr/>
          <p:nvPr/>
        </p:nvSpPr>
        <p:spPr>
          <a:xfrm>
            <a:off x="6660918" y="2563551"/>
            <a:ext cx="2889481" cy="1104442"/>
          </a:xfrm>
          <a:prstGeom prst="ellipse">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Time</a:t>
            </a:r>
            <a:endParaRPr lang="nl-BE" sz="4400" dirty="0">
              <a:solidFill>
                <a:schemeClr val="tx1"/>
              </a:solidFill>
            </a:endParaRPr>
          </a:p>
        </p:txBody>
      </p:sp>
      <p:sp>
        <p:nvSpPr>
          <p:cNvPr id="10" name="Oval 9"/>
          <p:cNvSpPr/>
          <p:nvPr/>
        </p:nvSpPr>
        <p:spPr>
          <a:xfrm>
            <a:off x="8880300" y="6049296"/>
            <a:ext cx="2950441" cy="1104442"/>
          </a:xfrm>
          <a:prstGeom prst="ellipse">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Quality</a:t>
            </a:r>
            <a:endParaRPr lang="nl-BE" sz="4400" dirty="0">
              <a:solidFill>
                <a:schemeClr val="tx1"/>
              </a:solidFill>
            </a:endParaRPr>
          </a:p>
        </p:txBody>
      </p:sp>
      <p:sp>
        <p:nvSpPr>
          <p:cNvPr id="11" name="Oval 10"/>
          <p:cNvSpPr/>
          <p:nvPr/>
        </p:nvSpPr>
        <p:spPr>
          <a:xfrm>
            <a:off x="4493807" y="6049296"/>
            <a:ext cx="2889481" cy="1104442"/>
          </a:xfrm>
          <a:prstGeom prst="ellipse">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Budget</a:t>
            </a:r>
            <a:endParaRPr lang="nl-BE" sz="4400" dirty="0">
              <a:solidFill>
                <a:schemeClr val="tx1"/>
              </a:solidFill>
            </a:endParaRPr>
          </a:p>
        </p:txBody>
      </p:sp>
      <p:cxnSp>
        <p:nvCxnSpPr>
          <p:cNvPr id="13" name="Straight Arrow Connector 12"/>
          <p:cNvCxnSpPr>
            <a:stCxn id="11" idx="0"/>
            <a:endCxn id="9" idx="3"/>
          </p:cNvCxnSpPr>
          <p:nvPr/>
        </p:nvCxnSpPr>
        <p:spPr>
          <a:xfrm flipV="1">
            <a:off x="5938548" y="3506251"/>
            <a:ext cx="1145525" cy="2543045"/>
          </a:xfrm>
          <a:prstGeom prst="straightConnector1">
            <a:avLst/>
          </a:prstGeom>
          <a:ln w="31750">
            <a:solidFill>
              <a:srgbClr val="1E64C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6"/>
            <a:endCxn id="10" idx="2"/>
          </p:cNvCxnSpPr>
          <p:nvPr/>
        </p:nvCxnSpPr>
        <p:spPr>
          <a:xfrm>
            <a:off x="7383288" y="6601517"/>
            <a:ext cx="1497012" cy="0"/>
          </a:xfrm>
          <a:prstGeom prst="straightConnector1">
            <a:avLst/>
          </a:prstGeom>
          <a:ln w="31750">
            <a:solidFill>
              <a:srgbClr val="1E64C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5"/>
            <a:endCxn id="10" idx="0"/>
          </p:cNvCxnSpPr>
          <p:nvPr/>
        </p:nvCxnSpPr>
        <p:spPr>
          <a:xfrm>
            <a:off x="9127244" y="3506251"/>
            <a:ext cx="1228277" cy="2543045"/>
          </a:xfrm>
          <a:prstGeom prst="straightConnector1">
            <a:avLst/>
          </a:prstGeom>
          <a:ln w="31750">
            <a:solidFill>
              <a:srgbClr val="1E64C8"/>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35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a:t>Phasing your master thesis</a:t>
            </a:r>
            <a:endParaRPr lang="nl-BE" u="none" dirty="0"/>
          </a:p>
        </p:txBody>
      </p:sp>
      <p:sp>
        <p:nvSpPr>
          <p:cNvPr id="3" name="Content Placeholder 2"/>
          <p:cNvSpPr>
            <a:spLocks noGrp="1"/>
          </p:cNvSpPr>
          <p:nvPr>
            <p:ph idx="1"/>
          </p:nvPr>
        </p:nvSpPr>
        <p:spPr>
          <a:xfrm>
            <a:off x="725252" y="1440813"/>
            <a:ext cx="15699575" cy="7073926"/>
          </a:xfrm>
        </p:spPr>
        <p:txBody>
          <a:bodyPr/>
          <a:lstStyle/>
          <a:p>
            <a:r>
              <a:rPr lang="en-US" dirty="0"/>
              <a:t>After each phase build in:</a:t>
            </a:r>
          </a:p>
          <a:p>
            <a:pPr lvl="1"/>
            <a:r>
              <a:rPr lang="en-US" dirty="0"/>
              <a:t>Concrete result</a:t>
            </a:r>
          </a:p>
          <a:p>
            <a:pPr lvl="1"/>
            <a:r>
              <a:rPr lang="en-US" dirty="0"/>
              <a:t>Decision moment</a:t>
            </a:r>
          </a:p>
          <a:p>
            <a:r>
              <a:rPr lang="en-US" dirty="0"/>
              <a:t>Control the scope of the project</a:t>
            </a:r>
            <a:endParaRPr lang="nl-BE" dirty="0"/>
          </a:p>
        </p:txBody>
      </p:sp>
      <p:sp>
        <p:nvSpPr>
          <p:cNvPr id="4" name="Slide Number Placeholder 3"/>
          <p:cNvSpPr>
            <a:spLocks noGrp="1"/>
          </p:cNvSpPr>
          <p:nvPr>
            <p:ph type="sldNum" sz="quarter" idx="12"/>
          </p:nvPr>
        </p:nvSpPr>
        <p:spPr/>
        <p:txBody>
          <a:bodyPr/>
          <a:lstStyle/>
          <a:p>
            <a:fld id="{7AE184E0-0BD4-4705-A12B-9B71DDE63301}" type="slidenum">
              <a:rPr lang="en-GB" noProof="0" smtClean="0"/>
              <a:t>5</a:t>
            </a:fld>
            <a:endParaRPr lang="en-GB" noProof="0" dirty="0"/>
          </a:p>
        </p:txBody>
      </p:sp>
      <p:sp>
        <p:nvSpPr>
          <p:cNvPr id="14" name="Cloud 13"/>
          <p:cNvSpPr/>
          <p:nvPr/>
        </p:nvSpPr>
        <p:spPr>
          <a:xfrm>
            <a:off x="2123504" y="6244406"/>
            <a:ext cx="3030682" cy="3392312"/>
          </a:xfrm>
          <a:prstGeom prst="cloud">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Idea</a:t>
            </a:r>
            <a:endParaRPr lang="nl-BE" sz="4800" dirty="0">
              <a:solidFill>
                <a:schemeClr val="tx1"/>
              </a:solidFill>
            </a:endParaRPr>
          </a:p>
        </p:txBody>
      </p:sp>
      <p:sp>
        <p:nvSpPr>
          <p:cNvPr id="15" name="Rectangle 14"/>
          <p:cNvSpPr/>
          <p:nvPr/>
        </p:nvSpPr>
        <p:spPr>
          <a:xfrm>
            <a:off x="12923520" y="7390229"/>
            <a:ext cx="2438400" cy="1100667"/>
          </a:xfrm>
          <a:prstGeom prst="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Result</a:t>
            </a:r>
            <a:endParaRPr lang="nl-BE" sz="4800" dirty="0">
              <a:solidFill>
                <a:schemeClr val="tx1"/>
              </a:solidFill>
            </a:endParaRPr>
          </a:p>
        </p:txBody>
      </p:sp>
      <p:sp>
        <p:nvSpPr>
          <p:cNvPr id="17" name="Freeform 16"/>
          <p:cNvSpPr/>
          <p:nvPr/>
        </p:nvSpPr>
        <p:spPr>
          <a:xfrm>
            <a:off x="4669269" y="6076034"/>
            <a:ext cx="8213611" cy="1292532"/>
          </a:xfrm>
          <a:custGeom>
            <a:avLst/>
            <a:gdLst>
              <a:gd name="connsiteX0" fmla="*/ 0 w 6847840"/>
              <a:gd name="connsiteY0" fmla="*/ 0 h 1402080"/>
              <a:gd name="connsiteX1" fmla="*/ 2214880 w 6847840"/>
              <a:gd name="connsiteY1" fmla="*/ 934720 h 1402080"/>
              <a:gd name="connsiteX2" fmla="*/ 6847840 w 6847840"/>
              <a:gd name="connsiteY2" fmla="*/ 1402080 h 1402080"/>
            </a:gdLst>
            <a:ahLst/>
            <a:cxnLst>
              <a:cxn ang="0">
                <a:pos x="connsiteX0" y="connsiteY0"/>
              </a:cxn>
              <a:cxn ang="0">
                <a:pos x="connsiteX1" y="connsiteY1"/>
              </a:cxn>
              <a:cxn ang="0">
                <a:pos x="connsiteX2" y="connsiteY2"/>
              </a:cxn>
            </a:cxnLst>
            <a:rect l="l" t="t" r="r" b="b"/>
            <a:pathLst>
              <a:path w="6847840" h="1402080">
                <a:moveTo>
                  <a:pt x="0" y="0"/>
                </a:moveTo>
                <a:cubicBezTo>
                  <a:pt x="536786" y="350520"/>
                  <a:pt x="1073573" y="701040"/>
                  <a:pt x="2214880" y="934720"/>
                </a:cubicBezTo>
                <a:cubicBezTo>
                  <a:pt x="3356187" y="1168400"/>
                  <a:pt x="5848773" y="1324187"/>
                  <a:pt x="6847840" y="1402080"/>
                </a:cubicBezTo>
              </a:path>
            </a:pathLst>
          </a:cu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Freeform 17"/>
          <p:cNvSpPr/>
          <p:nvPr/>
        </p:nvSpPr>
        <p:spPr>
          <a:xfrm>
            <a:off x="4165600" y="8548470"/>
            <a:ext cx="8757920" cy="1088248"/>
          </a:xfrm>
          <a:custGeom>
            <a:avLst/>
            <a:gdLst>
              <a:gd name="connsiteX0" fmla="*/ 0 w 6624320"/>
              <a:gd name="connsiteY0" fmla="*/ 1117600 h 1117600"/>
              <a:gd name="connsiteX1" fmla="*/ 1767840 w 6624320"/>
              <a:gd name="connsiteY1" fmla="*/ 508000 h 1117600"/>
              <a:gd name="connsiteX2" fmla="*/ 6624320 w 6624320"/>
              <a:gd name="connsiteY2" fmla="*/ 0 h 1117600"/>
            </a:gdLst>
            <a:ahLst/>
            <a:cxnLst>
              <a:cxn ang="0">
                <a:pos x="connsiteX0" y="connsiteY0"/>
              </a:cxn>
              <a:cxn ang="0">
                <a:pos x="connsiteX1" y="connsiteY1"/>
              </a:cxn>
              <a:cxn ang="0">
                <a:pos x="connsiteX2" y="connsiteY2"/>
              </a:cxn>
            </a:cxnLst>
            <a:rect l="l" t="t" r="r" b="b"/>
            <a:pathLst>
              <a:path w="6624320" h="1117600">
                <a:moveTo>
                  <a:pt x="0" y="1117600"/>
                </a:moveTo>
                <a:cubicBezTo>
                  <a:pt x="331893" y="905933"/>
                  <a:pt x="663787" y="694267"/>
                  <a:pt x="1767840" y="508000"/>
                </a:cubicBezTo>
                <a:cubicBezTo>
                  <a:pt x="2871893" y="321733"/>
                  <a:pt x="5422053" y="71120"/>
                  <a:pt x="6624320" y="0"/>
                </a:cubicBezTo>
              </a:path>
            </a:pathLst>
          </a:cu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ounded Rectangle 18"/>
          <p:cNvSpPr/>
          <p:nvPr/>
        </p:nvSpPr>
        <p:spPr>
          <a:xfrm>
            <a:off x="5239767" y="6900905"/>
            <a:ext cx="1718791" cy="2047798"/>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Analyze</a:t>
            </a:r>
          </a:p>
        </p:txBody>
      </p:sp>
      <p:sp>
        <p:nvSpPr>
          <p:cNvPr id="20" name="Rounded Rectangle 19"/>
          <p:cNvSpPr/>
          <p:nvPr/>
        </p:nvSpPr>
        <p:spPr>
          <a:xfrm>
            <a:off x="7015456" y="7096820"/>
            <a:ext cx="1516921" cy="1743039"/>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Prepare</a:t>
            </a:r>
            <a:endParaRPr lang="nl-BE" dirty="0">
              <a:solidFill>
                <a:schemeClr val="tx1"/>
              </a:solidFill>
            </a:endParaRPr>
          </a:p>
        </p:txBody>
      </p:sp>
      <p:sp>
        <p:nvSpPr>
          <p:cNvPr id="21" name="Rounded Rectangle 20"/>
          <p:cNvSpPr/>
          <p:nvPr/>
        </p:nvSpPr>
        <p:spPr>
          <a:xfrm>
            <a:off x="8637114" y="7291825"/>
            <a:ext cx="2158035" cy="1347056"/>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Execute</a:t>
            </a:r>
            <a:endParaRPr lang="nl-BE" dirty="0">
              <a:solidFill>
                <a:schemeClr val="tx1"/>
              </a:solidFill>
            </a:endParaRPr>
          </a:p>
        </p:txBody>
      </p:sp>
      <p:sp>
        <p:nvSpPr>
          <p:cNvPr id="22" name="Rounded Rectangle 21"/>
          <p:cNvSpPr/>
          <p:nvPr/>
        </p:nvSpPr>
        <p:spPr>
          <a:xfrm>
            <a:off x="10869204" y="7368566"/>
            <a:ext cx="1968041" cy="1189295"/>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Closure</a:t>
            </a:r>
            <a:endParaRPr lang="nl-BE" dirty="0">
              <a:solidFill>
                <a:schemeClr val="tx1"/>
              </a:solidFill>
            </a:endParaRPr>
          </a:p>
        </p:txBody>
      </p:sp>
      <p:sp>
        <p:nvSpPr>
          <p:cNvPr id="23" name="TextBox 22"/>
          <p:cNvSpPr txBox="1"/>
          <p:nvPr/>
        </p:nvSpPr>
        <p:spPr>
          <a:xfrm>
            <a:off x="2322109" y="5696661"/>
            <a:ext cx="1233030" cy="628955"/>
          </a:xfrm>
          <a:prstGeom prst="rect">
            <a:avLst/>
          </a:prstGeom>
          <a:noFill/>
        </p:spPr>
        <p:txBody>
          <a:bodyPr wrap="none" rtlCol="0">
            <a:spAutoFit/>
          </a:bodyPr>
          <a:lstStyle/>
          <a:p>
            <a:pPr algn="l">
              <a:lnSpc>
                <a:spcPct val="120000"/>
              </a:lnSpc>
            </a:pPr>
            <a:r>
              <a:rPr lang="en-US" sz="3200" dirty="0"/>
              <a:t>Why?</a:t>
            </a:r>
            <a:endParaRPr lang="nl-BE" sz="3200" dirty="0"/>
          </a:p>
        </p:txBody>
      </p:sp>
      <p:sp>
        <p:nvSpPr>
          <p:cNvPr id="24" name="TextBox 23"/>
          <p:cNvSpPr txBox="1"/>
          <p:nvPr/>
        </p:nvSpPr>
        <p:spPr>
          <a:xfrm>
            <a:off x="5658820" y="6032912"/>
            <a:ext cx="1369286" cy="628955"/>
          </a:xfrm>
          <a:prstGeom prst="rect">
            <a:avLst/>
          </a:prstGeom>
          <a:noFill/>
        </p:spPr>
        <p:txBody>
          <a:bodyPr wrap="none" rtlCol="0">
            <a:spAutoFit/>
          </a:bodyPr>
          <a:lstStyle/>
          <a:p>
            <a:pPr algn="l">
              <a:lnSpc>
                <a:spcPct val="120000"/>
              </a:lnSpc>
            </a:pPr>
            <a:r>
              <a:rPr lang="en-US" sz="3200" dirty="0"/>
              <a:t>What?</a:t>
            </a:r>
            <a:endParaRPr lang="nl-BE" sz="3200" dirty="0"/>
          </a:p>
        </p:txBody>
      </p:sp>
      <p:sp>
        <p:nvSpPr>
          <p:cNvPr id="25" name="TextBox 24"/>
          <p:cNvSpPr txBox="1"/>
          <p:nvPr/>
        </p:nvSpPr>
        <p:spPr>
          <a:xfrm>
            <a:off x="7311530" y="6271950"/>
            <a:ext cx="1233030" cy="628955"/>
          </a:xfrm>
          <a:prstGeom prst="rect">
            <a:avLst/>
          </a:prstGeom>
          <a:noFill/>
        </p:spPr>
        <p:txBody>
          <a:bodyPr wrap="none" rtlCol="0">
            <a:spAutoFit/>
          </a:bodyPr>
          <a:lstStyle/>
          <a:p>
            <a:pPr algn="l">
              <a:lnSpc>
                <a:spcPct val="120000"/>
              </a:lnSpc>
            </a:pPr>
            <a:r>
              <a:rPr lang="en-US" sz="3200" dirty="0"/>
              <a:t>How?</a:t>
            </a:r>
            <a:endParaRPr lang="nl-BE" sz="3200" dirty="0"/>
          </a:p>
        </p:txBody>
      </p:sp>
      <p:sp>
        <p:nvSpPr>
          <p:cNvPr id="26" name="TextBox 25"/>
          <p:cNvSpPr txBox="1"/>
          <p:nvPr/>
        </p:nvSpPr>
        <p:spPr>
          <a:xfrm>
            <a:off x="8621279" y="6450510"/>
            <a:ext cx="2462534" cy="628955"/>
          </a:xfrm>
          <a:prstGeom prst="rect">
            <a:avLst/>
          </a:prstGeom>
          <a:noFill/>
        </p:spPr>
        <p:txBody>
          <a:bodyPr wrap="none" rtlCol="0">
            <a:spAutoFit/>
          </a:bodyPr>
          <a:lstStyle/>
          <a:p>
            <a:pPr algn="l">
              <a:lnSpc>
                <a:spcPct val="120000"/>
              </a:lnSpc>
            </a:pPr>
            <a:r>
              <a:rPr lang="en-US" sz="3200" dirty="0"/>
              <a:t>As planned?</a:t>
            </a:r>
            <a:endParaRPr lang="nl-BE" sz="3200" dirty="0"/>
          </a:p>
        </p:txBody>
      </p:sp>
      <p:sp>
        <p:nvSpPr>
          <p:cNvPr id="27" name="TextBox 26"/>
          <p:cNvSpPr txBox="1"/>
          <p:nvPr/>
        </p:nvSpPr>
        <p:spPr>
          <a:xfrm>
            <a:off x="11489178" y="6678040"/>
            <a:ext cx="936475" cy="628955"/>
          </a:xfrm>
          <a:prstGeom prst="rect">
            <a:avLst/>
          </a:prstGeom>
          <a:noFill/>
        </p:spPr>
        <p:txBody>
          <a:bodyPr wrap="none" rtlCol="0">
            <a:spAutoFit/>
          </a:bodyPr>
          <a:lstStyle/>
          <a:p>
            <a:pPr algn="l">
              <a:lnSpc>
                <a:spcPct val="120000"/>
              </a:lnSpc>
            </a:pPr>
            <a:r>
              <a:rPr lang="en-US" sz="3200" dirty="0"/>
              <a:t>Ok?</a:t>
            </a:r>
            <a:endParaRPr lang="nl-BE" sz="3200" dirty="0"/>
          </a:p>
        </p:txBody>
      </p:sp>
    </p:spTree>
    <p:extLst>
      <p:ext uri="{BB962C8B-B14F-4D97-AF65-F5344CB8AC3E}">
        <p14:creationId xmlns:p14="http://schemas.microsoft.com/office/powerpoint/2010/main" val="10763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a:t>Phasing your master thesis</a:t>
            </a:r>
            <a:endParaRPr lang="nl-BE" u="none" dirty="0"/>
          </a:p>
        </p:txBody>
      </p:sp>
      <p:sp>
        <p:nvSpPr>
          <p:cNvPr id="4" name="Slide Number Placeholder 3"/>
          <p:cNvSpPr>
            <a:spLocks noGrp="1"/>
          </p:cNvSpPr>
          <p:nvPr>
            <p:ph type="sldNum" sz="quarter" idx="12"/>
          </p:nvPr>
        </p:nvSpPr>
        <p:spPr/>
        <p:txBody>
          <a:bodyPr/>
          <a:lstStyle/>
          <a:p>
            <a:fld id="{7AE184E0-0BD4-4705-A12B-9B71DDE63301}" type="slidenum">
              <a:rPr lang="en-GB" noProof="0" smtClean="0"/>
              <a:t>6</a:t>
            </a:fld>
            <a:endParaRPr lang="en-GB" noProof="0" dirty="0"/>
          </a:p>
        </p:txBody>
      </p:sp>
      <p:sp>
        <p:nvSpPr>
          <p:cNvPr id="9" name="TextBox 8"/>
          <p:cNvSpPr txBox="1"/>
          <p:nvPr/>
        </p:nvSpPr>
        <p:spPr>
          <a:xfrm>
            <a:off x="3283299" y="1583756"/>
            <a:ext cx="9216562" cy="628955"/>
          </a:xfrm>
          <a:prstGeom prst="rect">
            <a:avLst/>
          </a:prstGeom>
          <a:noFill/>
        </p:spPr>
        <p:txBody>
          <a:bodyPr wrap="none" rtlCol="0">
            <a:spAutoFit/>
          </a:bodyPr>
          <a:lstStyle/>
          <a:p>
            <a:pPr algn="l">
              <a:lnSpc>
                <a:spcPct val="120000"/>
              </a:lnSpc>
            </a:pPr>
            <a:r>
              <a:rPr lang="en-US" sz="3200" dirty="0"/>
              <a:t>We want to reduce the cost of our fire tube boilers</a:t>
            </a:r>
          </a:p>
        </p:txBody>
      </p:sp>
      <p:sp>
        <p:nvSpPr>
          <p:cNvPr id="8" name="Cloud 7"/>
          <p:cNvSpPr/>
          <p:nvPr/>
        </p:nvSpPr>
        <p:spPr>
          <a:xfrm>
            <a:off x="168349" y="1336584"/>
            <a:ext cx="3030682" cy="2059424"/>
          </a:xfrm>
          <a:prstGeom prst="cloud">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Idea</a:t>
            </a:r>
            <a:endParaRPr lang="nl-BE" sz="4800" dirty="0">
              <a:solidFill>
                <a:schemeClr val="tx1"/>
              </a:solidFill>
            </a:endParaRPr>
          </a:p>
        </p:txBody>
      </p:sp>
      <p:sp>
        <p:nvSpPr>
          <p:cNvPr id="13" name="Rounded Rectangle 12"/>
          <p:cNvSpPr/>
          <p:nvPr/>
        </p:nvSpPr>
        <p:spPr>
          <a:xfrm>
            <a:off x="1223088" y="3496592"/>
            <a:ext cx="1718791" cy="1566458"/>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Analyze</a:t>
            </a:r>
          </a:p>
        </p:txBody>
      </p:sp>
      <p:sp>
        <p:nvSpPr>
          <p:cNvPr id="14" name="Rounded Rectangle 13"/>
          <p:cNvSpPr/>
          <p:nvPr/>
        </p:nvSpPr>
        <p:spPr>
          <a:xfrm>
            <a:off x="1949075" y="5186750"/>
            <a:ext cx="1516921" cy="1299347"/>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Prepare</a:t>
            </a:r>
            <a:endParaRPr lang="nl-BE" dirty="0">
              <a:solidFill>
                <a:schemeClr val="tx1"/>
              </a:solidFill>
            </a:endParaRPr>
          </a:p>
        </p:txBody>
      </p:sp>
      <p:sp>
        <p:nvSpPr>
          <p:cNvPr id="15" name="Rounded Rectangle 14"/>
          <p:cNvSpPr/>
          <p:nvPr/>
        </p:nvSpPr>
        <p:spPr>
          <a:xfrm>
            <a:off x="2577921" y="6609797"/>
            <a:ext cx="1547039" cy="1347056"/>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Execute</a:t>
            </a:r>
            <a:endParaRPr lang="nl-BE" dirty="0">
              <a:solidFill>
                <a:schemeClr val="tx1"/>
              </a:solidFill>
            </a:endParaRPr>
          </a:p>
        </p:txBody>
      </p:sp>
      <p:sp>
        <p:nvSpPr>
          <p:cNvPr id="16" name="Rounded Rectangle 15"/>
          <p:cNvSpPr/>
          <p:nvPr/>
        </p:nvSpPr>
        <p:spPr>
          <a:xfrm>
            <a:off x="3135421" y="8195626"/>
            <a:ext cx="1600536" cy="1189295"/>
          </a:xfrm>
          <a:prstGeom prst="round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Closure</a:t>
            </a:r>
            <a:endParaRPr lang="nl-BE" dirty="0">
              <a:solidFill>
                <a:schemeClr val="tx1"/>
              </a:solidFill>
            </a:endParaRPr>
          </a:p>
        </p:txBody>
      </p:sp>
      <p:sp>
        <p:nvSpPr>
          <p:cNvPr id="17" name="TextBox 16"/>
          <p:cNvSpPr txBox="1"/>
          <p:nvPr/>
        </p:nvSpPr>
        <p:spPr>
          <a:xfrm>
            <a:off x="3283299" y="2366296"/>
            <a:ext cx="8337539" cy="628955"/>
          </a:xfrm>
          <a:prstGeom prst="rect">
            <a:avLst/>
          </a:prstGeom>
          <a:noFill/>
        </p:spPr>
        <p:txBody>
          <a:bodyPr wrap="none" rtlCol="0">
            <a:spAutoFit/>
          </a:bodyPr>
          <a:lstStyle/>
          <a:p>
            <a:pPr algn="l">
              <a:lnSpc>
                <a:spcPct val="120000"/>
              </a:lnSpc>
            </a:pPr>
            <a:r>
              <a:rPr lang="en-US" sz="3200" dirty="0"/>
              <a:t>Why?: because we want to increase revenue</a:t>
            </a:r>
            <a:endParaRPr lang="nl-BE" sz="3200" dirty="0"/>
          </a:p>
        </p:txBody>
      </p:sp>
      <p:sp>
        <p:nvSpPr>
          <p:cNvPr id="18" name="TextBox 17"/>
          <p:cNvSpPr txBox="1"/>
          <p:nvPr/>
        </p:nvSpPr>
        <p:spPr>
          <a:xfrm>
            <a:off x="3014287" y="4252112"/>
            <a:ext cx="9385903" cy="628955"/>
          </a:xfrm>
          <a:prstGeom prst="rect">
            <a:avLst/>
          </a:prstGeom>
          <a:noFill/>
        </p:spPr>
        <p:txBody>
          <a:bodyPr wrap="none" rtlCol="0">
            <a:spAutoFit/>
          </a:bodyPr>
          <a:lstStyle/>
          <a:p>
            <a:pPr algn="l">
              <a:lnSpc>
                <a:spcPct val="120000"/>
              </a:lnSpc>
            </a:pPr>
            <a:r>
              <a:rPr lang="en-US" sz="3200" dirty="0"/>
              <a:t>What? Customize to the need of the specific client.</a:t>
            </a:r>
            <a:endParaRPr lang="nl-BE" sz="3200" dirty="0"/>
          </a:p>
        </p:txBody>
      </p:sp>
      <p:sp>
        <p:nvSpPr>
          <p:cNvPr id="19" name="TextBox 18"/>
          <p:cNvSpPr txBox="1"/>
          <p:nvPr/>
        </p:nvSpPr>
        <p:spPr>
          <a:xfrm>
            <a:off x="3581090" y="5493275"/>
            <a:ext cx="10135916" cy="628955"/>
          </a:xfrm>
          <a:prstGeom prst="rect">
            <a:avLst/>
          </a:prstGeom>
          <a:noFill/>
        </p:spPr>
        <p:txBody>
          <a:bodyPr wrap="none" rtlCol="0">
            <a:spAutoFit/>
          </a:bodyPr>
          <a:lstStyle/>
          <a:p>
            <a:pPr algn="l">
              <a:lnSpc>
                <a:spcPct val="120000"/>
              </a:lnSpc>
            </a:pPr>
            <a:r>
              <a:rPr lang="en-US" sz="3200" dirty="0"/>
              <a:t>How? Build a heat transfer / design model of the boiler.</a:t>
            </a:r>
            <a:endParaRPr lang="nl-BE" sz="3200" dirty="0"/>
          </a:p>
        </p:txBody>
      </p:sp>
      <p:sp>
        <p:nvSpPr>
          <p:cNvPr id="20" name="TextBox 19"/>
          <p:cNvSpPr txBox="1"/>
          <p:nvPr/>
        </p:nvSpPr>
        <p:spPr>
          <a:xfrm>
            <a:off x="4124960" y="6876851"/>
            <a:ext cx="2462534" cy="628955"/>
          </a:xfrm>
          <a:prstGeom prst="rect">
            <a:avLst/>
          </a:prstGeom>
          <a:noFill/>
        </p:spPr>
        <p:txBody>
          <a:bodyPr wrap="none" rtlCol="0">
            <a:spAutoFit/>
          </a:bodyPr>
          <a:lstStyle/>
          <a:p>
            <a:pPr algn="l">
              <a:lnSpc>
                <a:spcPct val="120000"/>
              </a:lnSpc>
            </a:pPr>
            <a:r>
              <a:rPr lang="en-US" sz="3200" dirty="0"/>
              <a:t>As planned?</a:t>
            </a:r>
            <a:endParaRPr lang="nl-BE" sz="3200" dirty="0"/>
          </a:p>
        </p:txBody>
      </p:sp>
      <p:sp>
        <p:nvSpPr>
          <p:cNvPr id="3" name="Rectangle 2"/>
          <p:cNvSpPr/>
          <p:nvPr/>
        </p:nvSpPr>
        <p:spPr>
          <a:xfrm>
            <a:off x="3014287" y="3635758"/>
            <a:ext cx="11307904" cy="628955"/>
          </a:xfrm>
          <a:prstGeom prst="rect">
            <a:avLst/>
          </a:prstGeom>
        </p:spPr>
        <p:txBody>
          <a:bodyPr wrap="none">
            <a:spAutoFit/>
          </a:bodyPr>
          <a:lstStyle/>
          <a:p>
            <a:pPr>
              <a:lnSpc>
                <a:spcPct val="120000"/>
              </a:lnSpc>
            </a:pPr>
            <a:r>
              <a:rPr lang="en-US" sz="3200" dirty="0"/>
              <a:t>Our designs are not tailor made for each customer -&gt; </a:t>
            </a:r>
            <a:r>
              <a:rPr lang="en-US" sz="3200" dirty="0" err="1"/>
              <a:t>oversiz</a:t>
            </a:r>
            <a:endParaRPr lang="en-US" sz="3200" dirty="0"/>
          </a:p>
        </p:txBody>
      </p:sp>
      <p:pic>
        <p:nvPicPr>
          <p:cNvPr id="23" name="Picture 22"/>
          <p:cNvPicPr>
            <a:picLocks noChangeAspect="1"/>
          </p:cNvPicPr>
          <p:nvPr/>
        </p:nvPicPr>
        <p:blipFill>
          <a:blip r:embed="rId2"/>
          <a:stretch>
            <a:fillRect/>
          </a:stretch>
        </p:blipFill>
        <p:spPr>
          <a:xfrm>
            <a:off x="16084760" y="1753555"/>
            <a:ext cx="1053032" cy="918311"/>
          </a:xfrm>
          <a:prstGeom prst="rect">
            <a:avLst/>
          </a:prstGeom>
        </p:spPr>
      </p:pic>
      <p:pic>
        <p:nvPicPr>
          <p:cNvPr id="5" name="Picture 4"/>
          <p:cNvPicPr>
            <a:picLocks noChangeAspect="1"/>
          </p:cNvPicPr>
          <p:nvPr/>
        </p:nvPicPr>
        <p:blipFill>
          <a:blip r:embed="rId3"/>
          <a:stretch>
            <a:fillRect/>
          </a:stretch>
        </p:blipFill>
        <p:spPr>
          <a:xfrm>
            <a:off x="16051460" y="2909230"/>
            <a:ext cx="1220809" cy="973556"/>
          </a:xfrm>
          <a:prstGeom prst="rect">
            <a:avLst/>
          </a:prstGeom>
        </p:spPr>
      </p:pic>
      <p:sp>
        <p:nvSpPr>
          <p:cNvPr id="25" name="TextBox 24"/>
          <p:cNvSpPr txBox="1"/>
          <p:nvPr/>
        </p:nvSpPr>
        <p:spPr>
          <a:xfrm>
            <a:off x="4968240" y="8475795"/>
            <a:ext cx="7721986" cy="683264"/>
          </a:xfrm>
          <a:prstGeom prst="rect">
            <a:avLst/>
          </a:prstGeom>
          <a:noFill/>
        </p:spPr>
        <p:txBody>
          <a:bodyPr wrap="none" rtlCol="0">
            <a:spAutoFit/>
          </a:bodyPr>
          <a:lstStyle/>
          <a:p>
            <a:pPr algn="l">
              <a:lnSpc>
                <a:spcPct val="120000"/>
              </a:lnSpc>
            </a:pPr>
            <a:r>
              <a:rPr lang="en-US" sz="3200" dirty="0"/>
              <a:t>Can we use the models for boiler design?</a:t>
            </a:r>
            <a:endParaRPr lang="nl-BE" sz="3200" dirty="0"/>
          </a:p>
        </p:txBody>
      </p:sp>
    </p:spTree>
    <p:extLst>
      <p:ext uri="{BB962C8B-B14F-4D97-AF65-F5344CB8AC3E}">
        <p14:creationId xmlns:p14="http://schemas.microsoft.com/office/powerpoint/2010/main" val="322327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p:bldP spid="19" grpId="0"/>
      <p:bldP spid="20" grpId="0"/>
      <p:bldP spid="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a:t>How to do a large task?</a:t>
            </a:r>
            <a:endParaRPr lang="nl-BE" u="none" dirty="0"/>
          </a:p>
        </p:txBody>
      </p:sp>
      <p:sp>
        <p:nvSpPr>
          <p:cNvPr id="4" name="Slide Number Placeholder 3"/>
          <p:cNvSpPr>
            <a:spLocks noGrp="1"/>
          </p:cNvSpPr>
          <p:nvPr>
            <p:ph type="sldNum" sz="quarter" idx="12"/>
          </p:nvPr>
        </p:nvSpPr>
        <p:spPr/>
        <p:txBody>
          <a:bodyPr/>
          <a:lstStyle/>
          <a:p>
            <a:fld id="{7AE184E0-0BD4-4705-A12B-9B71DDE63301}" type="slidenum">
              <a:rPr lang="en-GB" noProof="0" smtClean="0"/>
              <a:t>7</a:t>
            </a:fld>
            <a:endParaRPr lang="en-GB" noProof="0" dirty="0"/>
          </a:p>
        </p:txBody>
      </p:sp>
      <p:pic>
        <p:nvPicPr>
          <p:cNvPr id="5" name="Picture 4"/>
          <p:cNvPicPr>
            <a:picLocks noChangeAspect="1"/>
          </p:cNvPicPr>
          <p:nvPr/>
        </p:nvPicPr>
        <p:blipFill>
          <a:blip r:embed="rId2"/>
          <a:stretch>
            <a:fillRect/>
          </a:stretch>
        </p:blipFill>
        <p:spPr>
          <a:xfrm>
            <a:off x="2472519" y="1293181"/>
            <a:ext cx="12420479" cy="8280319"/>
          </a:xfrm>
          <a:prstGeom prst="rect">
            <a:avLst/>
          </a:prstGeom>
        </p:spPr>
      </p:pic>
      <p:sp>
        <p:nvSpPr>
          <p:cNvPr id="7" name="TextBox 6"/>
          <p:cNvSpPr txBox="1"/>
          <p:nvPr/>
        </p:nvSpPr>
        <p:spPr>
          <a:xfrm>
            <a:off x="4898879" y="1115693"/>
            <a:ext cx="10505440" cy="1089529"/>
          </a:xfrm>
          <a:prstGeom prst="rect">
            <a:avLst/>
          </a:prstGeom>
          <a:noFill/>
        </p:spPr>
        <p:txBody>
          <a:bodyPr wrap="square" rtlCol="0">
            <a:spAutoFit/>
          </a:bodyPr>
          <a:lstStyle/>
          <a:p>
            <a:pPr algn="l">
              <a:lnSpc>
                <a:spcPct val="120000"/>
              </a:lnSpc>
            </a:pPr>
            <a:r>
              <a:rPr lang="en-US" sz="5400" dirty="0"/>
              <a:t>How to eat an elephant ?</a:t>
            </a:r>
            <a:endParaRPr lang="nl-BE" sz="5400" dirty="0"/>
          </a:p>
        </p:txBody>
      </p:sp>
      <p:sp>
        <p:nvSpPr>
          <p:cNvPr id="8" name="Rounded Rectangle 7"/>
          <p:cNvSpPr/>
          <p:nvPr/>
        </p:nvSpPr>
        <p:spPr>
          <a:xfrm>
            <a:off x="3576320" y="7559040"/>
            <a:ext cx="10444480" cy="1649307"/>
          </a:xfrm>
          <a:prstGeom prst="round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91048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18" y="373963"/>
            <a:ext cx="15705282" cy="863693"/>
          </a:xfrm>
        </p:spPr>
        <p:txBody>
          <a:bodyPr/>
          <a:lstStyle/>
          <a:p>
            <a:r>
              <a:rPr lang="en-US" u="none" dirty="0"/>
              <a:t>Work breakdown structure</a:t>
            </a:r>
            <a:endParaRPr lang="nl-BE" u="none" dirty="0"/>
          </a:p>
        </p:txBody>
      </p:sp>
      <p:sp>
        <p:nvSpPr>
          <p:cNvPr id="4" name="Slide Number Placeholder 3"/>
          <p:cNvSpPr>
            <a:spLocks noGrp="1"/>
          </p:cNvSpPr>
          <p:nvPr>
            <p:ph type="sldNum" sz="quarter" idx="12"/>
          </p:nvPr>
        </p:nvSpPr>
        <p:spPr/>
        <p:txBody>
          <a:bodyPr/>
          <a:lstStyle/>
          <a:p>
            <a:fld id="{7AE184E0-0BD4-4705-A12B-9B71DDE63301}" type="slidenum">
              <a:rPr lang="en-GB" noProof="0" smtClean="0"/>
              <a:t>8</a:t>
            </a:fld>
            <a:endParaRPr lang="en-GB" noProof="0" dirty="0"/>
          </a:p>
        </p:txBody>
      </p:sp>
      <p:pic>
        <p:nvPicPr>
          <p:cNvPr id="28" name="Picture 27"/>
          <p:cNvPicPr>
            <a:picLocks noChangeAspect="1"/>
          </p:cNvPicPr>
          <p:nvPr/>
        </p:nvPicPr>
        <p:blipFill>
          <a:blip r:embed="rId3"/>
          <a:stretch>
            <a:fillRect/>
          </a:stretch>
        </p:blipFill>
        <p:spPr>
          <a:xfrm>
            <a:off x="13065513" y="1116677"/>
            <a:ext cx="1086936" cy="947878"/>
          </a:xfrm>
          <a:prstGeom prst="rect">
            <a:avLst/>
          </a:prstGeom>
        </p:spPr>
      </p:pic>
      <p:pic>
        <p:nvPicPr>
          <p:cNvPr id="29" name="Picture 28"/>
          <p:cNvPicPr>
            <a:picLocks noChangeAspect="1"/>
          </p:cNvPicPr>
          <p:nvPr/>
        </p:nvPicPr>
        <p:blipFill>
          <a:blip r:embed="rId4"/>
          <a:stretch>
            <a:fillRect/>
          </a:stretch>
        </p:blipFill>
        <p:spPr>
          <a:xfrm>
            <a:off x="12931640" y="2208841"/>
            <a:ext cx="1220809" cy="973556"/>
          </a:xfrm>
          <a:prstGeom prst="rect">
            <a:avLst/>
          </a:prstGeom>
        </p:spPr>
      </p:pic>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l="12313" t="4375" r="12947"/>
          <a:stretch/>
        </p:blipFill>
        <p:spPr>
          <a:xfrm>
            <a:off x="13016454" y="3367778"/>
            <a:ext cx="711753" cy="1214478"/>
          </a:xfrm>
          <a:prstGeom prst="rect">
            <a:avLst/>
          </a:prstGeom>
        </p:spPr>
      </p:pic>
      <p:cxnSp>
        <p:nvCxnSpPr>
          <p:cNvPr id="32" name="Straight Arrow Connector 31"/>
          <p:cNvCxnSpPr>
            <a:endCxn id="28" idx="1"/>
          </p:cNvCxnSpPr>
          <p:nvPr/>
        </p:nvCxnSpPr>
        <p:spPr>
          <a:xfrm flipV="1">
            <a:off x="10346911" y="1590616"/>
            <a:ext cx="2718602" cy="1105003"/>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9" idx="1"/>
          </p:cNvCxnSpPr>
          <p:nvPr/>
        </p:nvCxnSpPr>
        <p:spPr>
          <a:xfrm flipV="1">
            <a:off x="10465199" y="2695619"/>
            <a:ext cx="2466441" cy="723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30" idx="1"/>
          </p:cNvCxnSpPr>
          <p:nvPr/>
        </p:nvCxnSpPr>
        <p:spPr>
          <a:xfrm>
            <a:off x="10422792" y="2721240"/>
            <a:ext cx="2593662" cy="1253777"/>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9" idx="3"/>
          </p:cNvCxnSpPr>
          <p:nvPr/>
        </p:nvCxnSpPr>
        <p:spPr>
          <a:xfrm flipV="1">
            <a:off x="14152449" y="2072067"/>
            <a:ext cx="1158308" cy="623552"/>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5426901" y="1816259"/>
            <a:ext cx="1715534" cy="511615"/>
          </a:xfrm>
          <a:prstGeom prst="rect">
            <a:avLst/>
          </a:prstGeom>
          <a:noFill/>
        </p:spPr>
        <p:txBody>
          <a:bodyPr wrap="none" rtlCol="0">
            <a:spAutoFit/>
          </a:bodyPr>
          <a:lstStyle/>
          <a:p>
            <a:pPr algn="l">
              <a:lnSpc>
                <a:spcPct val="120000"/>
              </a:lnSpc>
            </a:pPr>
            <a:r>
              <a:rPr lang="en-US" sz="2500" dirty="0"/>
              <a:t>Supervisor</a:t>
            </a:r>
            <a:endParaRPr lang="nl-BE" sz="2500" dirty="0"/>
          </a:p>
        </p:txBody>
      </p:sp>
      <p:sp>
        <p:nvSpPr>
          <p:cNvPr id="40" name="TextBox 39"/>
          <p:cNvSpPr txBox="1"/>
          <p:nvPr/>
        </p:nvSpPr>
        <p:spPr>
          <a:xfrm>
            <a:off x="15426901" y="2874206"/>
            <a:ext cx="1696042" cy="511615"/>
          </a:xfrm>
          <a:prstGeom prst="rect">
            <a:avLst/>
          </a:prstGeom>
          <a:noFill/>
        </p:spPr>
        <p:txBody>
          <a:bodyPr wrap="none" rtlCol="0">
            <a:spAutoFit/>
          </a:bodyPr>
          <a:lstStyle/>
          <a:p>
            <a:pPr algn="l">
              <a:lnSpc>
                <a:spcPct val="120000"/>
              </a:lnSpc>
            </a:pPr>
            <a:r>
              <a:rPr lang="en-US" sz="2500" dirty="0"/>
              <a:t>Technician</a:t>
            </a:r>
            <a:endParaRPr lang="nl-BE" sz="2500" dirty="0"/>
          </a:p>
        </p:txBody>
      </p:sp>
      <p:cxnSp>
        <p:nvCxnSpPr>
          <p:cNvPr id="42" name="Straight Arrow Connector 41"/>
          <p:cNvCxnSpPr>
            <a:stCxn id="29" idx="3"/>
            <a:endCxn id="40" idx="1"/>
          </p:cNvCxnSpPr>
          <p:nvPr/>
        </p:nvCxnSpPr>
        <p:spPr>
          <a:xfrm>
            <a:off x="14152449" y="2695619"/>
            <a:ext cx="1274452" cy="434395"/>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0023614" y="1055873"/>
            <a:ext cx="7263444" cy="3625162"/>
          </a:xfrm>
          <a:prstGeom prst="round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7" name="TextBox 26"/>
          <p:cNvSpPr txBox="1"/>
          <p:nvPr/>
        </p:nvSpPr>
        <p:spPr>
          <a:xfrm>
            <a:off x="937349" y="1237656"/>
            <a:ext cx="9766776" cy="6014403"/>
          </a:xfrm>
          <a:prstGeom prst="rect">
            <a:avLst/>
          </a:prstGeom>
          <a:noFill/>
        </p:spPr>
        <p:txBody>
          <a:bodyPr wrap="none" rtlCol="0">
            <a:spAutoFit/>
          </a:bodyPr>
          <a:lstStyle/>
          <a:p>
            <a:pPr marL="342900" indent="-342900" algn="l">
              <a:lnSpc>
                <a:spcPct val="120000"/>
              </a:lnSpc>
              <a:buFont typeface="Arial" panose="020B0604020202020204" pitchFamily="34" charset="0"/>
              <a:buChar char="‒"/>
            </a:pPr>
            <a:r>
              <a:rPr lang="en-US" sz="3600" dirty="0"/>
              <a:t>Divide the project into sub tasks until:</a:t>
            </a:r>
          </a:p>
          <a:p>
            <a:pPr marL="993084" lvl="1" indent="-342900">
              <a:lnSpc>
                <a:spcPct val="120000"/>
              </a:lnSpc>
              <a:buFont typeface="Arial" panose="020B0604020202020204" pitchFamily="34" charset="0"/>
              <a:buChar char="‒"/>
            </a:pPr>
            <a:r>
              <a:rPr lang="en-US" sz="3600" dirty="0"/>
              <a:t>Each task has one owner</a:t>
            </a:r>
          </a:p>
          <a:p>
            <a:pPr marL="993084" lvl="1" indent="-342900">
              <a:lnSpc>
                <a:spcPct val="120000"/>
              </a:lnSpc>
              <a:buFont typeface="Arial" panose="020B0604020202020204" pitchFamily="34" charset="0"/>
              <a:buChar char="‒"/>
            </a:pPr>
            <a:r>
              <a:rPr lang="en-US" sz="3600" dirty="0"/>
              <a:t>Each task has an estimated duration</a:t>
            </a:r>
          </a:p>
          <a:p>
            <a:pPr marL="342900" indent="-342900">
              <a:lnSpc>
                <a:spcPct val="120000"/>
              </a:lnSpc>
              <a:buFont typeface="Arial" panose="020B0604020202020204" pitchFamily="34" charset="0"/>
              <a:buChar char="‒"/>
            </a:pPr>
            <a:r>
              <a:rPr lang="en-US" sz="3600" dirty="0"/>
              <a:t>Identify milestones</a:t>
            </a:r>
          </a:p>
          <a:p>
            <a:pPr lvl="1">
              <a:lnSpc>
                <a:spcPct val="120000"/>
              </a:lnSpc>
            </a:pPr>
            <a:r>
              <a:rPr lang="en-US" sz="3600" dirty="0"/>
              <a:t>e.g. literature review, finished setup …</a:t>
            </a:r>
          </a:p>
          <a:p>
            <a:pPr marL="342900" indent="-342900">
              <a:lnSpc>
                <a:spcPct val="120000"/>
              </a:lnSpc>
              <a:buFont typeface="Arial" panose="020B0604020202020204" pitchFamily="34" charset="0"/>
              <a:buChar char="‒"/>
            </a:pPr>
            <a:r>
              <a:rPr lang="en-US" sz="3600" dirty="0"/>
              <a:t>Identify decision moments</a:t>
            </a:r>
          </a:p>
          <a:p>
            <a:pPr lvl="1">
              <a:lnSpc>
                <a:spcPct val="120000"/>
              </a:lnSpc>
            </a:pPr>
            <a:r>
              <a:rPr lang="en-US" sz="3600" dirty="0"/>
              <a:t>e.g. components to buy , scope of the study</a:t>
            </a:r>
          </a:p>
          <a:p>
            <a:pPr marL="342900" indent="-342900">
              <a:lnSpc>
                <a:spcPct val="120000"/>
              </a:lnSpc>
              <a:buFont typeface="Arial" panose="020B0604020202020204" pitchFamily="34" charset="0"/>
              <a:buChar char="‒"/>
            </a:pPr>
            <a:r>
              <a:rPr lang="en-US" sz="3600" dirty="0"/>
              <a:t>Identify logical sequence of tasks</a:t>
            </a:r>
          </a:p>
          <a:p>
            <a:pPr lvl="1">
              <a:lnSpc>
                <a:spcPct val="120000"/>
              </a:lnSpc>
            </a:pPr>
            <a:endParaRPr lang="nl-BE" sz="3600" dirty="0"/>
          </a:p>
        </p:txBody>
      </p:sp>
    </p:spTree>
    <p:extLst>
      <p:ext uri="{BB962C8B-B14F-4D97-AF65-F5344CB8AC3E}">
        <p14:creationId xmlns:p14="http://schemas.microsoft.com/office/powerpoint/2010/main" val="203979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C918-2C6F-A9AA-7EAB-8D5E85F88506}"/>
              </a:ext>
            </a:extLst>
          </p:cNvPr>
          <p:cNvSpPr>
            <a:spLocks noGrp="1"/>
          </p:cNvSpPr>
          <p:nvPr>
            <p:ph type="title"/>
          </p:nvPr>
        </p:nvSpPr>
        <p:spPr/>
        <p:txBody>
          <a:bodyPr/>
          <a:lstStyle/>
          <a:p>
            <a:r>
              <a:rPr lang="en-US" u="none" dirty="0"/>
              <a:t>Task duration</a:t>
            </a:r>
            <a:endParaRPr lang="en-BE" u="none" dirty="0"/>
          </a:p>
        </p:txBody>
      </p:sp>
      <p:sp>
        <p:nvSpPr>
          <p:cNvPr id="3" name="Content Placeholder 2">
            <a:extLst>
              <a:ext uri="{FF2B5EF4-FFF2-40B4-BE49-F238E27FC236}">
                <a16:creationId xmlns:a16="http://schemas.microsoft.com/office/drawing/2014/main" id="{9F04758C-A0C1-6BFD-9FBF-3CE0C11563B6}"/>
              </a:ext>
            </a:extLst>
          </p:cNvPr>
          <p:cNvSpPr>
            <a:spLocks noGrp="1"/>
          </p:cNvSpPr>
          <p:nvPr>
            <p:ph idx="1"/>
          </p:nvPr>
        </p:nvSpPr>
        <p:spPr/>
        <p:txBody>
          <a:bodyPr/>
          <a:lstStyle/>
          <a:p>
            <a:r>
              <a:rPr lang="en-US" dirty="0"/>
              <a:t>Large tasks are hard to estimate</a:t>
            </a:r>
          </a:p>
          <a:p>
            <a:r>
              <a:rPr lang="en-US" dirty="0"/>
              <a:t>Subdivide a task until you can estimate the task duration</a:t>
            </a:r>
          </a:p>
          <a:p>
            <a:pPr marL="86400" indent="0">
              <a:buNone/>
            </a:pPr>
            <a:r>
              <a:rPr lang="en-US" dirty="0"/>
              <a:t>e.g. : How long does it take to cook beef stew?</a:t>
            </a:r>
          </a:p>
        </p:txBody>
      </p:sp>
      <p:sp>
        <p:nvSpPr>
          <p:cNvPr id="4" name="Slide Number Placeholder 3">
            <a:extLst>
              <a:ext uri="{FF2B5EF4-FFF2-40B4-BE49-F238E27FC236}">
                <a16:creationId xmlns:a16="http://schemas.microsoft.com/office/drawing/2014/main" id="{F8129E02-3496-197E-EEE2-1525AEFA84AB}"/>
              </a:ext>
            </a:extLst>
          </p:cNvPr>
          <p:cNvSpPr>
            <a:spLocks noGrp="1"/>
          </p:cNvSpPr>
          <p:nvPr>
            <p:ph type="sldNum" sz="quarter" idx="12"/>
          </p:nvPr>
        </p:nvSpPr>
        <p:spPr/>
        <p:txBody>
          <a:bodyPr/>
          <a:lstStyle/>
          <a:p>
            <a:fld id="{7AE184E0-0BD4-4705-A12B-9B71DDE63301}" type="slidenum">
              <a:rPr lang="en-GB" noProof="0" smtClean="0"/>
              <a:t>9</a:t>
            </a:fld>
            <a:endParaRPr lang="en-GB" noProof="0" dirty="0"/>
          </a:p>
        </p:txBody>
      </p:sp>
      <p:pic>
        <p:nvPicPr>
          <p:cNvPr id="5" name="Picture 4">
            <a:extLst>
              <a:ext uri="{FF2B5EF4-FFF2-40B4-BE49-F238E27FC236}">
                <a16:creationId xmlns:a16="http://schemas.microsoft.com/office/drawing/2014/main" id="{4491AB54-AD4D-9516-6826-B3CED488C816}"/>
              </a:ext>
            </a:extLst>
          </p:cNvPr>
          <p:cNvPicPr>
            <a:picLocks noChangeAspect="1"/>
          </p:cNvPicPr>
          <p:nvPr/>
        </p:nvPicPr>
        <p:blipFill>
          <a:blip r:embed="rId3"/>
          <a:stretch>
            <a:fillRect/>
          </a:stretch>
        </p:blipFill>
        <p:spPr>
          <a:xfrm>
            <a:off x="8637533" y="4876800"/>
            <a:ext cx="8701141" cy="4876800"/>
          </a:xfrm>
          <a:prstGeom prst="rect">
            <a:avLst/>
          </a:prstGeom>
        </p:spPr>
      </p:pic>
      <p:sp>
        <p:nvSpPr>
          <p:cNvPr id="6" name="TextBox 5">
            <a:extLst>
              <a:ext uri="{FF2B5EF4-FFF2-40B4-BE49-F238E27FC236}">
                <a16:creationId xmlns:a16="http://schemas.microsoft.com/office/drawing/2014/main" id="{B3F63C1B-0C63-6E18-42A7-E88D649B3D9C}"/>
              </a:ext>
            </a:extLst>
          </p:cNvPr>
          <p:cNvSpPr txBox="1"/>
          <p:nvPr/>
        </p:nvSpPr>
        <p:spPr>
          <a:xfrm>
            <a:off x="2927896" y="4933759"/>
            <a:ext cx="5006499" cy="4684809"/>
          </a:xfrm>
          <a:prstGeom prst="rect">
            <a:avLst/>
          </a:prstGeom>
          <a:noFill/>
        </p:spPr>
        <p:txBody>
          <a:bodyPr wrap="none" rtlCol="0">
            <a:spAutoFit/>
          </a:bodyPr>
          <a:lstStyle/>
          <a:p>
            <a:pPr algn="l">
              <a:lnSpc>
                <a:spcPct val="120000"/>
              </a:lnSpc>
            </a:pPr>
            <a:r>
              <a:rPr lang="en-US" sz="3600" dirty="0"/>
              <a:t>Cutting onions 10 min</a:t>
            </a:r>
          </a:p>
          <a:p>
            <a:pPr algn="l">
              <a:lnSpc>
                <a:spcPct val="120000"/>
              </a:lnSpc>
            </a:pPr>
            <a:r>
              <a:rPr lang="en-US" sz="3600" dirty="0"/>
              <a:t>Cutting meat 10 min</a:t>
            </a:r>
          </a:p>
          <a:p>
            <a:pPr algn="l">
              <a:lnSpc>
                <a:spcPct val="120000"/>
              </a:lnSpc>
            </a:pPr>
            <a:r>
              <a:rPr lang="en-US" sz="3600" dirty="0"/>
              <a:t>Collecting herbs 15 min</a:t>
            </a:r>
          </a:p>
          <a:p>
            <a:pPr algn="l">
              <a:lnSpc>
                <a:spcPct val="120000"/>
              </a:lnSpc>
            </a:pPr>
            <a:r>
              <a:rPr lang="en-US" sz="3600" dirty="0"/>
              <a:t>Cooking onions 10 min</a:t>
            </a:r>
          </a:p>
          <a:p>
            <a:pPr algn="l">
              <a:lnSpc>
                <a:spcPct val="120000"/>
              </a:lnSpc>
            </a:pPr>
            <a:r>
              <a:rPr lang="en-US" sz="3600" dirty="0"/>
              <a:t>Searing meat 5 min</a:t>
            </a:r>
          </a:p>
          <a:p>
            <a:pPr algn="l">
              <a:lnSpc>
                <a:spcPct val="120000"/>
              </a:lnSpc>
            </a:pPr>
            <a:r>
              <a:rPr lang="en-US" sz="3600" dirty="0"/>
              <a:t>Stewing 1,5 h</a:t>
            </a:r>
          </a:p>
          <a:p>
            <a:pPr algn="l">
              <a:lnSpc>
                <a:spcPct val="120000"/>
              </a:lnSpc>
            </a:pPr>
            <a:r>
              <a:rPr lang="en-US" sz="3600" dirty="0"/>
              <a:t>=&gt; 2h15 min ?</a:t>
            </a:r>
            <a:endParaRPr lang="en-BE" sz="3600" dirty="0"/>
          </a:p>
        </p:txBody>
      </p:sp>
    </p:spTree>
    <p:extLst>
      <p:ext uri="{BB962C8B-B14F-4D97-AF65-F5344CB8AC3E}">
        <p14:creationId xmlns:p14="http://schemas.microsoft.com/office/powerpoint/2010/main" val="480396380"/>
      </p:ext>
    </p:extLst>
  </p:cSld>
  <p:clrMapOvr>
    <a:masterClrMapping/>
  </p:clrMapOvr>
</p:sld>
</file>

<file path=ppt/theme/theme1.xml><?xml version="1.0" encoding="utf-8"?>
<a:theme xmlns:a="http://schemas.openxmlformats.org/drawingml/2006/main" name="Office Theme">
  <a:themeElements>
    <a:clrScheme name="UGent EA">
      <a:dk1>
        <a:sysClr val="windowText" lastClr="000000"/>
      </a:dk1>
      <a:lt1>
        <a:sysClr val="window" lastClr="FFFFFF"/>
      </a:lt1>
      <a:dk2>
        <a:srgbClr val="1E64C8"/>
      </a:dk2>
      <a:lt2>
        <a:srgbClr val="E9F0FA"/>
      </a:lt2>
      <a:accent1>
        <a:srgbClr val="6F71B9"/>
      </a:accent1>
      <a:accent2>
        <a:srgbClr val="7D7FC0"/>
      </a:accent2>
      <a:accent3>
        <a:srgbClr val="8C8DC7"/>
      </a:accent3>
      <a:accent4>
        <a:srgbClr val="9A9CCE"/>
      </a:accent4>
      <a:accent5>
        <a:srgbClr val="A9AAD5"/>
      </a:accent5>
      <a:accent6>
        <a:srgbClr val="B7B8DC"/>
      </a:accent6>
      <a:hlink>
        <a:srgbClr val="1E64C8"/>
      </a:hlink>
      <a:folHlink>
        <a:srgbClr val="1E64C8"/>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EN_EA.potx" id="{80C347F9-A04D-40F5-B796-96D09890A056}" vid="{C9E4CE24-CFF6-4816-83AB-B09D8BED63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C03EBC4ABF0544A1CC210D2A6C726A" ma:contentTypeVersion="14" ma:contentTypeDescription="Een nieuw document maken." ma:contentTypeScope="" ma:versionID="9b6d9921da1186f24bcc272bf9310b1f">
  <xsd:schema xmlns:xsd="http://www.w3.org/2001/XMLSchema" xmlns:xs="http://www.w3.org/2001/XMLSchema" xmlns:p="http://schemas.microsoft.com/office/2006/metadata/properties" xmlns:ns3="b8a48ea8-93c7-4fd8-a09f-0f60ccbb7ada" xmlns:ns4="60cf4003-0edb-4855-9949-ea8aa454e144" targetNamespace="http://schemas.microsoft.com/office/2006/metadata/properties" ma:root="true" ma:fieldsID="feeb9ad6b1b47ec63b0eb4313acc57ce" ns3:_="" ns4:_="">
    <xsd:import namespace="b8a48ea8-93c7-4fd8-a09f-0f60ccbb7ada"/>
    <xsd:import namespace="60cf4003-0edb-4855-9949-ea8aa454e1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48ea8-93c7-4fd8-a09f-0f60ccbb7ada"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SharingHintHash" ma:index="10" nillable="true" ma:displayName="Hint-hash dele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cf4003-0edb-4855-9949-ea8aa454e14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6A9653-EB76-4A6B-A8B0-87179C36C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48ea8-93c7-4fd8-a09f-0f60ccbb7ada"/>
    <ds:schemaRef ds:uri="60cf4003-0edb-4855-9949-ea8aa454e1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84D0B5-AB16-4879-92BB-C52DEB6817ED}">
  <ds:schemaRefs>
    <ds:schemaRef ds:uri="http://schemas.microsoft.com/sharepoint/v3/contenttype/forms"/>
  </ds:schemaRefs>
</ds:datastoreItem>
</file>

<file path=customXml/itemProps3.xml><?xml version="1.0" encoding="utf-8"?>
<ds:datastoreItem xmlns:ds="http://schemas.openxmlformats.org/officeDocument/2006/customXml" ds:itemID="{311F847A-D7DB-4A5A-AF77-F4933F3A537D}">
  <ds:schemaRefs>
    <ds:schemaRef ds:uri="b8a48ea8-93c7-4fd8-a09f-0f60ccbb7ada"/>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terms/"/>
    <ds:schemaRef ds:uri="60cf4003-0edb-4855-9949-ea8aa454e14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PowerPoint_UGent_EN_EA</Template>
  <TotalTime>1229</TotalTime>
  <Words>2005</Words>
  <Application>Microsoft Office PowerPoint</Application>
  <PresentationFormat>Custom</PresentationFormat>
  <Paragraphs>646</Paragraphs>
  <Slides>34</Slides>
  <Notes>10</Notes>
  <HiddenSlides>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Office Theme</vt:lpstr>
      <vt:lpstr>PowerPoint Presentation</vt:lpstr>
      <vt:lpstr>Planning and scheduling your thesis</vt:lpstr>
      <vt:lpstr>Why make a Planning?</vt:lpstr>
      <vt:lpstr>Project definition</vt:lpstr>
      <vt:lpstr>Phasing your master thesis</vt:lpstr>
      <vt:lpstr>Phasing your master thesis</vt:lpstr>
      <vt:lpstr>How to do a large task?</vt:lpstr>
      <vt:lpstr>Work breakdown structure</vt:lpstr>
      <vt:lpstr>Task duration</vt:lpstr>
      <vt:lpstr>Milestones and decision moments</vt:lpstr>
      <vt:lpstr>Task ownership</vt:lpstr>
      <vt:lpstr>Network planning </vt:lpstr>
      <vt:lpstr>Critical Path</vt:lpstr>
      <vt:lpstr>Critical Path</vt:lpstr>
      <vt:lpstr>Critical Path</vt:lpstr>
      <vt:lpstr>Critical Path</vt:lpstr>
      <vt:lpstr>Gantt chart</vt:lpstr>
      <vt:lpstr>Project planning example: garden shed</vt:lpstr>
      <vt:lpstr>garden shed: Step 1 Task list</vt:lpstr>
      <vt:lpstr>garden shed: Step 2 network planning</vt:lpstr>
      <vt:lpstr>garden shed: Step 3: task duration</vt:lpstr>
      <vt:lpstr>garden shed: Step 3: Critical path</vt:lpstr>
      <vt:lpstr>garden shed: Step 3: critical path</vt:lpstr>
      <vt:lpstr>garden shed: Step 3: Gant chart</vt:lpstr>
      <vt:lpstr>Case study: my master thesis</vt:lpstr>
      <vt:lpstr>Work breakdown structure: case</vt:lpstr>
      <vt:lpstr>Work breakdown structure: case</vt:lpstr>
      <vt:lpstr>Work breakdown structure: case</vt:lpstr>
      <vt:lpstr>Network planning </vt:lpstr>
      <vt:lpstr>Critical path</vt:lpstr>
      <vt:lpstr>PowerPoint Presentation</vt:lpstr>
      <vt:lpstr>Summary</vt:lpstr>
      <vt:lpstr>Some final advise</vt:lpstr>
      <vt:lpstr>Steven Lecompte   Department of electromechanical, systems and metal engineering   E wim.beyne@ugent.be   www.ugent.be </vt:lpstr>
    </vt:vector>
  </TitlesOfParts>
  <Manager/>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Wim Beyne</dc:creator>
  <cp:keywords/>
  <dc:description/>
  <cp:lastModifiedBy>Steven Lecompte</cp:lastModifiedBy>
  <cp:revision>71</cp:revision>
  <dcterms:created xsi:type="dcterms:W3CDTF">2020-09-25T07:53:58Z</dcterms:created>
  <dcterms:modified xsi:type="dcterms:W3CDTF">2024-10-03T06:12:16Z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1.1</vt:lpwstr>
  </property>
  <property fmtid="{D5CDD505-2E9C-101B-9397-08002B2CF9AE}" pid="4" name="Date">
    <vt:filetime>2019-05-23T22:00:00Z</vt:filetime>
  </property>
  <property fmtid="{D5CDD505-2E9C-101B-9397-08002B2CF9AE}" pid="5" name="Build">
    <vt:i4>20</vt:i4>
  </property>
  <property fmtid="{D5CDD505-2E9C-101B-9397-08002B2CF9AE}" pid="6" name="ContentTypeId">
    <vt:lpwstr>0x010100A3C03EBC4ABF0544A1CC210D2A6C726A</vt:lpwstr>
  </property>
</Properties>
</file>