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63" r:id="rId4"/>
    <p:sldId id="261" r:id="rId5"/>
    <p:sldId id="272" r:id="rId6"/>
    <p:sldId id="269" r:id="rId7"/>
    <p:sldId id="276" r:id="rId8"/>
    <p:sldId id="279" r:id="rId9"/>
    <p:sldId id="262" r:id="rId10"/>
    <p:sldId id="268" r:id="rId11"/>
    <p:sldId id="265" r:id="rId12"/>
    <p:sldId id="264" r:id="rId13"/>
    <p:sldId id="266" r:id="rId14"/>
    <p:sldId id="283" r:id="rId15"/>
    <p:sldId id="259" r:id="rId16"/>
    <p:sldId id="273" r:id="rId17"/>
    <p:sldId id="277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954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614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02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105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257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683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028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759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46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202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984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500E6-CD65-40F5-89BE-05B8B357BC10}" type="datetimeFigureOut">
              <a:rPr lang="nl-BE" smtClean="0"/>
              <a:t>18/09/2020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10C83-0889-437D-9587-586EA06E19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91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C30A57F-EC69-4BC4-8E5A-070826FF86AA}"/>
              </a:ext>
            </a:extLst>
          </p:cNvPr>
          <p:cNvSpPr txBox="1"/>
          <p:nvPr/>
        </p:nvSpPr>
        <p:spPr>
          <a:xfrm>
            <a:off x="1" y="1934818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>
                <a:latin typeface="Bebas Neue Regular" panose="00000500000000000000" pitchFamily="50" charset="0"/>
              </a:rPr>
              <a:t>de loeiende koe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4CB1D6F-2117-41F4-9797-D3C85795DF27}"/>
              </a:ext>
            </a:extLst>
          </p:cNvPr>
          <p:cNvSpPr txBox="1"/>
          <p:nvPr/>
        </p:nvSpPr>
        <p:spPr>
          <a:xfrm>
            <a:off x="1" y="2858148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 err="1">
                <a:latin typeface="Bebas Neue Regular" panose="00000500000000000000" pitchFamily="50" charset="0"/>
              </a:rPr>
              <a:t>dlk</a:t>
            </a:r>
            <a:endParaRPr lang="nl-BE" sz="5400" dirty="0">
              <a:latin typeface="Bebas Neue Regular" panose="00000500000000000000" pitchFamily="50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FA338AD-C40D-470D-A0A4-A4BF317A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3056" r="2232" b="2455"/>
          <a:stretch/>
        </p:blipFill>
        <p:spPr>
          <a:xfrm>
            <a:off x="5692140" y="3936670"/>
            <a:ext cx="926700" cy="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Koe-Bar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70B911-097F-480B-9772-5EF1DBB6D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317500"/>
            <a:ext cx="11239500" cy="7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Sport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432638-8337-444E-BA7E-CF442348D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-127677"/>
            <a:ext cx="11207262" cy="711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Party</a:t>
            </a:r>
            <a:endParaRPr lang="nl-BE" dirty="0"/>
          </a:p>
        </p:txBody>
      </p:sp>
      <p:pic>
        <p:nvPicPr>
          <p:cNvPr id="5" name="Afbeelding 4" descr="Afbeelding met persoon, podium, staand, voorzijde&#10;&#10;Automatisch gegenereerde beschrijving">
            <a:extLst>
              <a:ext uri="{FF2B5EF4-FFF2-40B4-BE49-F238E27FC236}">
                <a16:creationId xmlns:a16="http://schemas.microsoft.com/office/drawing/2014/main" id="{D326A455-78F6-42E4-BBC1-669797F94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38201"/>
            <a:ext cx="13949680" cy="92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36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Party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67E2BD-3861-4315-8D27-9D1633C6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-1145450"/>
            <a:ext cx="11207262" cy="800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Radio </a:t>
            </a:r>
            <a:r>
              <a:rPr lang="nl-BE" dirty="0" err="1">
                <a:latin typeface="Bebas Neue Regular" panose="00000500000000000000" pitchFamily="50" charset="0"/>
              </a:rPr>
              <a:t>plato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C324C0-9907-481B-B1F2-6FC9F1A1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47" y="0"/>
            <a:ext cx="795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2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A97418DF-1477-4516-87C0-48FE47F23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80" y="0"/>
            <a:ext cx="5236404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380125-819A-4E10-A0CD-F3B7B493E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68" y="0"/>
            <a:ext cx="527109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Editorial board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3464AEB-3D1D-4D1D-BF07-3290B8899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0"/>
            <a:ext cx="5236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6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Facebook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4F51B9-3C42-4847-92A3-19F6B76C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8" y="-533660"/>
            <a:ext cx="11207262" cy="73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12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 err="1">
                <a:latin typeface="Bebas Neue Regular" panose="00000500000000000000" pitchFamily="50" charset="0"/>
              </a:rPr>
              <a:t>instagram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A6F1A5-22D2-4170-80F2-54FBC8DB3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0"/>
            <a:ext cx="4904045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FEE3D04-2A98-4C26-9B3B-43193F45E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0"/>
            <a:ext cx="6877050" cy="68770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FD2743-0AD8-4291-8FA2-58A56238A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44" y="0"/>
            <a:ext cx="4926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2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Website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8C888C-72C0-4B89-98C9-6924A8AE8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9" r="12270"/>
          <a:stretch/>
        </p:blipFill>
        <p:spPr>
          <a:xfrm>
            <a:off x="1129571" y="0"/>
            <a:ext cx="11053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Salon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522FC1-BDCF-41B2-A410-2F1B9315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3216"/>
            <a:ext cx="7842736" cy="68515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8773E28-BAD1-4301-8E44-87B28F7D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 err="1">
                <a:latin typeface="Bebas Neue Regular" panose="00000500000000000000" pitchFamily="50" charset="0"/>
              </a:rPr>
              <a:t>Coffe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95DAF4-65A8-4DDC-BB5C-6F873202F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-587327"/>
            <a:ext cx="11207262" cy="84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Culture</a:t>
            </a:r>
            <a:endParaRPr lang="nl-BE" dirty="0"/>
          </a:p>
        </p:txBody>
      </p:sp>
      <p:pic>
        <p:nvPicPr>
          <p:cNvPr id="4" name="Afbeelding 3" descr="Afbeelding met persoon, binnen, mensen, tafel&#10;&#10;Automatisch gegenereerde beschrijving">
            <a:extLst>
              <a:ext uri="{FF2B5EF4-FFF2-40B4-BE49-F238E27FC236}">
                <a16:creationId xmlns:a16="http://schemas.microsoft.com/office/drawing/2014/main" id="{67060D56-9D9A-47EE-9906-5DFC603B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-1547447"/>
            <a:ext cx="11207262" cy="84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4FDD2B5-633E-4CB5-9EFF-9E588148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6" y="-789094"/>
            <a:ext cx="11248248" cy="84361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Culture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068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Culture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5CFBE0-DEC2-4A6A-AB5D-90060325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-306754"/>
            <a:ext cx="11207262" cy="74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Workshop</a:t>
            </a:r>
            <a:endParaRPr lang="nl-BE" dirty="0"/>
          </a:p>
        </p:txBody>
      </p:sp>
      <p:pic>
        <p:nvPicPr>
          <p:cNvPr id="7" name="Afbeelding 6" descr="Afbeelding met tafel, persoon, binnen, zitten&#10;&#10;Automatisch gegenereerde beschrijving">
            <a:extLst>
              <a:ext uri="{FF2B5EF4-FFF2-40B4-BE49-F238E27FC236}">
                <a16:creationId xmlns:a16="http://schemas.microsoft.com/office/drawing/2014/main" id="{83DCD149-0050-4442-A973-E791BC6F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0"/>
            <a:ext cx="6863862" cy="6863862"/>
          </a:xfrm>
          <a:prstGeom prst="rect">
            <a:avLst/>
          </a:prstGeom>
        </p:spPr>
      </p:pic>
      <p:pic>
        <p:nvPicPr>
          <p:cNvPr id="5" name="Afbeelding 4" descr="Afbeelding met bibliotheek, tafel, binnen, gebouw&#10;&#10;Automatisch gegenereerde beschrijving">
            <a:extLst>
              <a:ext uri="{FF2B5EF4-FFF2-40B4-BE49-F238E27FC236}">
                <a16:creationId xmlns:a16="http://schemas.microsoft.com/office/drawing/2014/main" id="{3E2F3AF1-F565-4434-B17D-3BDDCF77A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Workshop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B18D7F-D808-4D2C-B2EA-2907010E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-600815"/>
            <a:ext cx="11296162" cy="8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7A607-816C-482F-B222-2688803F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4738" cy="6858000"/>
          </a:xfrm>
        </p:spPr>
        <p:txBody>
          <a:bodyPr vert="vert270">
            <a:normAutofit fontScale="90000"/>
          </a:bodyPr>
          <a:lstStyle/>
          <a:p>
            <a:r>
              <a:rPr lang="nl-BE" dirty="0">
                <a:latin typeface="Bebas Neue Regular" panose="00000500000000000000" pitchFamily="50" charset="0"/>
              </a:rPr>
              <a:t>Koe-Bar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79AAF2-2BE1-4A78-BD01-489585EA1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-620155"/>
            <a:ext cx="11207262" cy="74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4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</TotalTime>
  <Words>24</Words>
  <Application>Microsoft Macintosh PowerPoint</Application>
  <PresentationFormat>Breedbeeld</PresentationFormat>
  <Paragraphs>20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Bebas Neue Regular</vt:lpstr>
      <vt:lpstr>Arial</vt:lpstr>
      <vt:lpstr>Calibri</vt:lpstr>
      <vt:lpstr>Calibri Light</vt:lpstr>
      <vt:lpstr>Office Theme</vt:lpstr>
      <vt:lpstr> </vt:lpstr>
      <vt:lpstr>Salon</vt:lpstr>
      <vt:lpstr>Coffe</vt:lpstr>
      <vt:lpstr>Culture</vt:lpstr>
      <vt:lpstr>Culture</vt:lpstr>
      <vt:lpstr>Culture</vt:lpstr>
      <vt:lpstr>Workshop</vt:lpstr>
      <vt:lpstr>Workshop</vt:lpstr>
      <vt:lpstr>Koe-Bar</vt:lpstr>
      <vt:lpstr>Koe-Bar</vt:lpstr>
      <vt:lpstr>Sport</vt:lpstr>
      <vt:lpstr>Party</vt:lpstr>
      <vt:lpstr>Party</vt:lpstr>
      <vt:lpstr>Radio plato</vt:lpstr>
      <vt:lpstr>Editorial board</vt:lpstr>
      <vt:lpstr>Facebook</vt:lpstr>
      <vt:lpstr>instagram</vt:lpstr>
      <vt:lpstr>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Arno Huylebroeck</dc:creator>
  <cp:lastModifiedBy>Annelies Vermeir</cp:lastModifiedBy>
  <cp:revision>51</cp:revision>
  <dcterms:created xsi:type="dcterms:W3CDTF">2018-09-12T14:42:32Z</dcterms:created>
  <dcterms:modified xsi:type="dcterms:W3CDTF">2020-09-18T07:11:35Z</dcterms:modified>
</cp:coreProperties>
</file>