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22"/>
  </p:notesMasterIdLst>
  <p:sldIdLst>
    <p:sldId id="300" r:id="rId5"/>
    <p:sldId id="338" r:id="rId6"/>
    <p:sldId id="340" r:id="rId7"/>
    <p:sldId id="339" r:id="rId8"/>
    <p:sldId id="348" r:id="rId9"/>
    <p:sldId id="350" r:id="rId10"/>
    <p:sldId id="347" r:id="rId11"/>
    <p:sldId id="346" r:id="rId12"/>
    <p:sldId id="341" r:id="rId13"/>
    <p:sldId id="354" r:id="rId14"/>
    <p:sldId id="343" r:id="rId15"/>
    <p:sldId id="352" r:id="rId16"/>
    <p:sldId id="359" r:id="rId17"/>
    <p:sldId id="360" r:id="rId18"/>
    <p:sldId id="353" r:id="rId19"/>
    <p:sldId id="355" r:id="rId20"/>
    <p:sldId id="356" r:id="rId21"/>
  </p:sldIdLst>
  <p:sldSz cx="17338675" cy="9753600"/>
  <p:notesSz cx="6858000" cy="9144000"/>
  <p:defaultTextStyle>
    <a:defPPr>
      <a:defRPr lang="en-US"/>
    </a:defPPr>
    <a:lvl1pPr marL="0" algn="l" defTabSz="1300368" rtl="0" eaLnBrk="1" latinLnBrk="0" hangingPunct="1">
      <a:defRPr sz="2560" kern="1200">
        <a:solidFill>
          <a:schemeClr val="tx1"/>
        </a:solidFill>
        <a:latin typeface="+mn-lt"/>
        <a:ea typeface="+mn-ea"/>
        <a:cs typeface="+mn-cs"/>
      </a:defRPr>
    </a:lvl1pPr>
    <a:lvl2pPr marL="650184" algn="l" defTabSz="1300368" rtl="0" eaLnBrk="1" latinLnBrk="0" hangingPunct="1">
      <a:defRPr sz="2560" kern="1200">
        <a:solidFill>
          <a:schemeClr val="tx1"/>
        </a:solidFill>
        <a:latin typeface="+mn-lt"/>
        <a:ea typeface="+mn-ea"/>
        <a:cs typeface="+mn-cs"/>
      </a:defRPr>
    </a:lvl2pPr>
    <a:lvl3pPr marL="1300368" algn="l" defTabSz="1300368" rtl="0" eaLnBrk="1" latinLnBrk="0" hangingPunct="1">
      <a:defRPr sz="2560" kern="1200">
        <a:solidFill>
          <a:schemeClr val="tx1"/>
        </a:solidFill>
        <a:latin typeface="+mn-lt"/>
        <a:ea typeface="+mn-ea"/>
        <a:cs typeface="+mn-cs"/>
      </a:defRPr>
    </a:lvl3pPr>
    <a:lvl4pPr marL="1950552" algn="l" defTabSz="1300368" rtl="0" eaLnBrk="1" latinLnBrk="0" hangingPunct="1">
      <a:defRPr sz="2560" kern="1200">
        <a:solidFill>
          <a:schemeClr val="tx1"/>
        </a:solidFill>
        <a:latin typeface="+mn-lt"/>
        <a:ea typeface="+mn-ea"/>
        <a:cs typeface="+mn-cs"/>
      </a:defRPr>
    </a:lvl4pPr>
    <a:lvl5pPr marL="2600736" algn="l" defTabSz="1300368" rtl="0" eaLnBrk="1" latinLnBrk="0" hangingPunct="1">
      <a:defRPr sz="2560" kern="1200">
        <a:solidFill>
          <a:schemeClr val="tx1"/>
        </a:solidFill>
        <a:latin typeface="+mn-lt"/>
        <a:ea typeface="+mn-ea"/>
        <a:cs typeface="+mn-cs"/>
      </a:defRPr>
    </a:lvl5pPr>
    <a:lvl6pPr marL="3250921" algn="l" defTabSz="1300368" rtl="0" eaLnBrk="1" latinLnBrk="0" hangingPunct="1">
      <a:defRPr sz="2560" kern="1200">
        <a:solidFill>
          <a:schemeClr val="tx1"/>
        </a:solidFill>
        <a:latin typeface="+mn-lt"/>
        <a:ea typeface="+mn-ea"/>
        <a:cs typeface="+mn-cs"/>
      </a:defRPr>
    </a:lvl6pPr>
    <a:lvl7pPr marL="3901105" algn="l" defTabSz="1300368" rtl="0" eaLnBrk="1" latinLnBrk="0" hangingPunct="1">
      <a:defRPr sz="2560" kern="1200">
        <a:solidFill>
          <a:schemeClr val="tx1"/>
        </a:solidFill>
        <a:latin typeface="+mn-lt"/>
        <a:ea typeface="+mn-ea"/>
        <a:cs typeface="+mn-cs"/>
      </a:defRPr>
    </a:lvl7pPr>
    <a:lvl8pPr marL="4551289" algn="l" defTabSz="1300368" rtl="0" eaLnBrk="1" latinLnBrk="0" hangingPunct="1">
      <a:defRPr sz="2560" kern="1200">
        <a:solidFill>
          <a:schemeClr val="tx1"/>
        </a:solidFill>
        <a:latin typeface="+mn-lt"/>
        <a:ea typeface="+mn-ea"/>
        <a:cs typeface="+mn-cs"/>
      </a:defRPr>
    </a:lvl8pPr>
    <a:lvl9pPr marL="5201473" algn="l" defTabSz="1300368" rtl="0" eaLnBrk="1" latinLnBrk="0" hangingPunct="1">
      <a:defRPr sz="256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72" userDrawn="1">
          <p15:clr>
            <a:srgbClr val="A4A3A4"/>
          </p15:clr>
        </p15:guide>
        <p15:guide id="2" pos="546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64C8"/>
    <a:srgbClr val="194CBC"/>
    <a:srgbClr val="FFD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898" autoAdjust="0"/>
    <p:restoredTop sz="85693" autoAdjust="0"/>
  </p:normalViewPr>
  <p:slideViewPr>
    <p:cSldViewPr snapToGrid="0" showGuides="1">
      <p:cViewPr varScale="1">
        <p:scale>
          <a:sx n="68" d="100"/>
          <a:sy n="68" d="100"/>
        </p:scale>
        <p:origin x="1016" y="200"/>
      </p:cViewPr>
      <p:guideLst>
        <p:guide orient="horz" pos="3072"/>
        <p:guide pos="5461"/>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680C0C-85DF-417F-8238-DB0D15743621}" type="datetimeFigureOut">
              <a:rPr lang="en-GB" smtClean="0"/>
              <a:t>17/09/2025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9A0A48-EDB1-4AFE-B1B7-10CE2A416496}" type="slidenum">
              <a:rPr lang="en-GB" smtClean="0"/>
              <a:t>‹#›</a:t>
            </a:fld>
            <a:endParaRPr lang="en-GB"/>
          </a:p>
        </p:txBody>
      </p:sp>
    </p:spTree>
    <p:extLst>
      <p:ext uri="{BB962C8B-B14F-4D97-AF65-F5344CB8AC3E}">
        <p14:creationId xmlns:p14="http://schemas.microsoft.com/office/powerpoint/2010/main" val="326201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tudiekiezer.ugent.be/"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oasis.ugent.be"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BE" sz="1200" b="1" kern="1200" dirty="0">
                <a:solidFill>
                  <a:schemeClr val="tx1"/>
                </a:solidFill>
                <a:effectLst/>
                <a:latin typeface="+mn-lt"/>
                <a:ea typeface="+mn-ea"/>
                <a:cs typeface="+mn-cs"/>
              </a:rPr>
              <a:t>Ufora</a:t>
            </a:r>
            <a:endParaRPr lang="en-US" sz="1200" kern="1200" dirty="0">
              <a:solidFill>
                <a:schemeClr val="tx1"/>
              </a:solidFill>
              <a:effectLst/>
              <a:latin typeface="+mn-lt"/>
              <a:ea typeface="+mn-ea"/>
              <a:cs typeface="+mn-cs"/>
            </a:endParaRPr>
          </a:p>
          <a:p>
            <a:r>
              <a:rPr lang="nl-BE" sz="1200" kern="1200" dirty="0">
                <a:solidFill>
                  <a:schemeClr val="tx1"/>
                </a:solidFill>
                <a:effectLst/>
                <a:latin typeface="+mn-lt"/>
                <a:ea typeface="+mn-ea"/>
                <a:cs typeface="+mn-cs"/>
              </a:rPr>
              <a:t>Ufora is de officiële digitale leeromgeving van de Universiteit Gent en is het communicatiemiddel bij uitstek. De student kan er documenten downloaden, oefeningen maken, agenda met taken en deadlines raadplegen, papers, opdrachten en verslagen inleveren. Regelmatig raadplegen is de boodschap!</a:t>
            </a:r>
            <a:endParaRPr lang="en-US" sz="1200" kern="1200" dirty="0">
              <a:solidFill>
                <a:schemeClr val="tx1"/>
              </a:solidFill>
              <a:effectLst/>
              <a:latin typeface="+mn-lt"/>
              <a:ea typeface="+mn-ea"/>
              <a:cs typeface="+mn-cs"/>
            </a:endParaRPr>
          </a:p>
          <a:p>
            <a:r>
              <a:rPr lang="nl-NL" sz="1200" u="sng" kern="1200" dirty="0" err="1">
                <a:solidFill>
                  <a:schemeClr val="tx1"/>
                </a:solidFill>
                <a:effectLst/>
                <a:latin typeface="+mn-lt"/>
                <a:ea typeface="+mn-ea"/>
                <a:cs typeface="+mn-cs"/>
              </a:rPr>
              <a:t>https</a:t>
            </a:r>
            <a:r>
              <a:rPr lang="nl-NL" sz="1200" u="sng" kern="1200" dirty="0">
                <a:solidFill>
                  <a:schemeClr val="tx1"/>
                </a:solidFill>
                <a:effectLst/>
                <a:latin typeface="+mn-lt"/>
                <a:ea typeface="+mn-ea"/>
                <a:cs typeface="+mn-cs"/>
              </a:rPr>
              <a:t>://</a:t>
            </a:r>
            <a:r>
              <a:rPr lang="nl-NL" sz="1200" u="sng" kern="1200" dirty="0" err="1">
                <a:solidFill>
                  <a:schemeClr val="tx1"/>
                </a:solidFill>
                <a:effectLst/>
                <a:latin typeface="+mn-lt"/>
                <a:ea typeface="+mn-ea"/>
                <a:cs typeface="+mn-cs"/>
              </a:rPr>
              <a:t>ufora.ugent.be</a:t>
            </a:r>
            <a:r>
              <a:rPr lang="nl-NL" sz="1200" u="sng"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39A0A48-EDB1-4AFE-B1B7-10CE2A416496}" type="slidenum">
              <a:rPr lang="en-GB" smtClean="0"/>
              <a:t>2</a:t>
            </a:fld>
            <a:endParaRPr lang="en-GB"/>
          </a:p>
        </p:txBody>
      </p:sp>
    </p:spTree>
    <p:extLst>
      <p:ext uri="{BB962C8B-B14F-4D97-AF65-F5344CB8AC3E}">
        <p14:creationId xmlns:p14="http://schemas.microsoft.com/office/powerpoint/2010/main" val="39735957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39A0A48-EDB1-4AFE-B1B7-10CE2A416496}" type="slidenum">
              <a:rPr lang="en-GB" smtClean="0"/>
              <a:t>11</a:t>
            </a:fld>
            <a:endParaRPr lang="en-GB"/>
          </a:p>
        </p:txBody>
      </p:sp>
    </p:spTree>
    <p:extLst>
      <p:ext uri="{BB962C8B-B14F-4D97-AF65-F5344CB8AC3E}">
        <p14:creationId xmlns:p14="http://schemas.microsoft.com/office/powerpoint/2010/main" val="39735957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39A0A48-EDB1-4AFE-B1B7-10CE2A416496}" type="slidenum">
              <a:rPr lang="en-GB" smtClean="0"/>
              <a:t>12</a:t>
            </a:fld>
            <a:endParaRPr lang="en-GB"/>
          </a:p>
        </p:txBody>
      </p:sp>
    </p:spTree>
    <p:extLst>
      <p:ext uri="{BB962C8B-B14F-4D97-AF65-F5344CB8AC3E}">
        <p14:creationId xmlns:p14="http://schemas.microsoft.com/office/powerpoint/2010/main" val="4494399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39A0A48-EDB1-4AFE-B1B7-10CE2A416496}" type="slidenum">
              <a:rPr lang="en-GB" smtClean="0"/>
              <a:t>15</a:t>
            </a:fld>
            <a:endParaRPr lang="en-GB"/>
          </a:p>
        </p:txBody>
      </p:sp>
    </p:spTree>
    <p:extLst>
      <p:ext uri="{BB962C8B-B14F-4D97-AF65-F5344CB8AC3E}">
        <p14:creationId xmlns:p14="http://schemas.microsoft.com/office/powerpoint/2010/main" val="6704670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39A0A48-EDB1-4AFE-B1B7-10CE2A416496}" type="slidenum">
              <a:rPr lang="en-GB" smtClean="0"/>
              <a:t>16</a:t>
            </a:fld>
            <a:endParaRPr lang="en-GB"/>
          </a:p>
        </p:txBody>
      </p:sp>
    </p:spTree>
    <p:extLst>
      <p:ext uri="{BB962C8B-B14F-4D97-AF65-F5344CB8AC3E}">
        <p14:creationId xmlns:p14="http://schemas.microsoft.com/office/powerpoint/2010/main" val="18549278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BE" sz="1200" kern="1200" dirty="0">
                <a:solidFill>
                  <a:schemeClr val="tx1"/>
                </a:solidFill>
                <a:effectLst/>
                <a:latin typeface="+mn-lt"/>
                <a:ea typeface="+mn-ea"/>
                <a:cs typeface="+mn-cs"/>
              </a:rPr>
              <a:t>Als </a:t>
            </a:r>
            <a:r>
              <a:rPr lang="nl-BE" sz="1200" kern="1200" dirty="0" err="1">
                <a:solidFill>
                  <a:schemeClr val="tx1"/>
                </a:solidFill>
                <a:effectLst/>
                <a:latin typeface="+mn-lt"/>
                <a:ea typeface="+mn-ea"/>
                <a:cs typeface="+mn-cs"/>
              </a:rPr>
              <a:t>vb</a:t>
            </a:r>
            <a:r>
              <a:rPr lang="nl-BE" sz="1200" kern="1200" dirty="0">
                <a:solidFill>
                  <a:schemeClr val="tx1"/>
                </a:solidFill>
                <a:effectLst/>
                <a:latin typeface="+mn-lt"/>
                <a:ea typeface="+mn-ea"/>
                <a:cs typeface="+mn-cs"/>
              </a:rPr>
              <a:t> eventueel https://studiekiezer.ugent.be/studiefiche/en/E028700/2023 </a:t>
            </a:r>
          </a:p>
          <a:p>
            <a:pPr marL="0" marR="0" indent="0" algn="l" defTabSz="914400" rtl="0" eaLnBrk="1" fontAlgn="auto" latinLnBrk="0" hangingPunct="1">
              <a:lnSpc>
                <a:spcPct val="100000"/>
              </a:lnSpc>
              <a:spcBef>
                <a:spcPts val="0"/>
              </a:spcBef>
              <a:spcAft>
                <a:spcPts val="0"/>
              </a:spcAft>
              <a:buClrTx/>
              <a:buSzTx/>
              <a:buFontTx/>
              <a:buNone/>
              <a:tabLst/>
              <a:defRPr/>
            </a:pPr>
            <a:endParaRPr lang="nl-BE"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nl-BE" sz="1200" kern="1200" dirty="0">
                <a:solidFill>
                  <a:schemeClr val="tx1"/>
                </a:solidFill>
                <a:effectLst/>
                <a:latin typeface="+mn-lt"/>
                <a:ea typeface="+mn-ea"/>
                <a:cs typeface="+mn-cs"/>
              </a:rPr>
              <a:t>Alle lesroosters zijn te raadplegen via de </a:t>
            </a:r>
            <a:r>
              <a:rPr lang="nl-BE" sz="1200" kern="1200" dirty="0" err="1">
                <a:solidFill>
                  <a:schemeClr val="tx1"/>
                </a:solidFill>
                <a:effectLst/>
                <a:latin typeface="+mn-lt"/>
                <a:ea typeface="+mn-ea"/>
                <a:cs typeface="+mn-cs"/>
              </a:rPr>
              <a:t>study</a:t>
            </a:r>
            <a:r>
              <a:rPr lang="nl-BE" sz="1200" kern="1200" dirty="0">
                <a:solidFill>
                  <a:schemeClr val="tx1"/>
                </a:solidFill>
                <a:effectLst/>
                <a:latin typeface="+mn-lt"/>
                <a:ea typeface="+mn-ea"/>
                <a:cs typeface="+mn-cs"/>
              </a:rPr>
              <a:t> guide 2023-2024: </a:t>
            </a:r>
            <a:r>
              <a:rPr lang="nl-BE" sz="1200" u="sng" kern="1200" dirty="0">
                <a:solidFill>
                  <a:schemeClr val="tx1"/>
                </a:solidFill>
                <a:effectLst/>
                <a:latin typeface="+mn-lt"/>
                <a:ea typeface="+mn-ea"/>
                <a:cs typeface="+mn-cs"/>
                <a:hlinkClick r:id="rId3"/>
              </a:rPr>
              <a:t>http://studiekiezer.ugent.be</a:t>
            </a:r>
            <a:r>
              <a:rPr lang="nl-BE" sz="1200" u="sng" kern="1200" dirty="0">
                <a:solidFill>
                  <a:schemeClr val="tx1"/>
                </a:solidFill>
                <a:effectLst/>
                <a:latin typeface="+mn-lt"/>
                <a:ea typeface="+mn-ea"/>
                <a:cs typeface="+mn-cs"/>
              </a:rPr>
              <a:t>/en </a:t>
            </a:r>
            <a:r>
              <a:rPr lang="nl-BE" sz="1200"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en-US" dirty="0"/>
          </a:p>
          <a:p>
            <a:r>
              <a:rPr lang="nl-NL" sz="1200" kern="1200" dirty="0">
                <a:solidFill>
                  <a:schemeClr val="tx1"/>
                </a:solidFill>
                <a:effectLst/>
                <a:latin typeface="+mn-lt"/>
                <a:ea typeface="+mn-ea"/>
                <a:cs typeface="+mn-cs"/>
              </a:rPr>
              <a:t>Alle algemene lesroosters staan in de studie guide. Kies je opleiding en klik rechtsboven op ‘Lesrooster 1ste semester’ of ‘Lesrooster 2de semester’. Je individuele lesrooster kan je raadplegen in Oasis. De algemene academische kalender van de UGent vind je op https://www.ugent.be/student/en/class-exam-exchange-intern/class-exam/academiccalendar/academic-calendar-2023-2024.htm</a:t>
            </a:r>
            <a:endParaRPr lang="en-US" dirty="0"/>
          </a:p>
          <a:p>
            <a:endParaRPr lang="en-US" dirty="0"/>
          </a:p>
          <a:p>
            <a:r>
              <a:rPr lang="nl-BE" sz="1200" b="1" kern="1200" dirty="0">
                <a:solidFill>
                  <a:schemeClr val="tx1"/>
                </a:solidFill>
                <a:effectLst/>
                <a:latin typeface="+mn-lt"/>
                <a:ea typeface="+mn-ea"/>
                <a:cs typeface="+mn-cs"/>
              </a:rPr>
              <a:t>Studiefiches en </a:t>
            </a:r>
            <a:r>
              <a:rPr lang="nl-BE" sz="1200" b="1" kern="1200" dirty="0" err="1">
                <a:solidFill>
                  <a:schemeClr val="tx1"/>
                </a:solidFill>
                <a:effectLst/>
                <a:latin typeface="+mn-lt"/>
                <a:ea typeface="+mn-ea"/>
                <a:cs typeface="+mn-cs"/>
              </a:rPr>
              <a:t>study</a:t>
            </a:r>
            <a:r>
              <a:rPr lang="nl-BE" sz="1200" b="1" kern="1200" dirty="0">
                <a:solidFill>
                  <a:schemeClr val="tx1"/>
                </a:solidFill>
                <a:effectLst/>
                <a:latin typeface="+mn-lt"/>
                <a:ea typeface="+mn-ea"/>
                <a:cs typeface="+mn-cs"/>
              </a:rPr>
              <a:t> guide</a:t>
            </a:r>
            <a:endParaRPr lang="en-US" sz="1200" kern="1200" dirty="0">
              <a:solidFill>
                <a:schemeClr val="tx1"/>
              </a:solidFill>
              <a:effectLst/>
              <a:latin typeface="+mn-lt"/>
              <a:ea typeface="+mn-ea"/>
              <a:cs typeface="+mn-cs"/>
            </a:endParaRPr>
          </a:p>
          <a:p>
            <a:r>
              <a:rPr lang="nl-BE" sz="1200" kern="1200" dirty="0">
                <a:solidFill>
                  <a:schemeClr val="tx1"/>
                </a:solidFill>
                <a:effectLst/>
                <a:latin typeface="+mn-lt"/>
                <a:ea typeface="+mn-ea"/>
                <a:cs typeface="+mn-cs"/>
              </a:rPr>
              <a:t>Bij elk opleidingsonderdeel hoort een studiefiche. Deze fiche bevat de onderwijskundige en organisatorische beschrijving van dat opleidingsonderdeel: inhoud, doelstellingen, lesgever(s), studiematerialen, werkvormen, evaluatievormen, eindscoreberekening, vereiste begin- en eindcompetenties, … Studiefiches zijn een belangrijke bron van informatie!</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BE" sz="1200" kern="1200" dirty="0">
                <a:solidFill>
                  <a:schemeClr val="tx1"/>
                </a:solidFill>
                <a:effectLst/>
                <a:latin typeface="+mn-lt"/>
                <a:ea typeface="+mn-ea"/>
                <a:cs typeface="+mn-cs"/>
              </a:rPr>
              <a:t>Alle studiefiches zijn terug te vinden in de </a:t>
            </a:r>
            <a:r>
              <a:rPr lang="nl-BE" sz="1200" kern="1200" dirty="0" err="1">
                <a:solidFill>
                  <a:schemeClr val="tx1"/>
                </a:solidFill>
                <a:effectLst/>
                <a:latin typeface="+mn-lt"/>
                <a:ea typeface="+mn-ea"/>
                <a:cs typeface="+mn-cs"/>
              </a:rPr>
              <a:t>study</a:t>
            </a:r>
            <a:r>
              <a:rPr lang="nl-BE" sz="1200" kern="1200" dirty="0">
                <a:solidFill>
                  <a:schemeClr val="tx1"/>
                </a:solidFill>
                <a:effectLst/>
                <a:latin typeface="+mn-lt"/>
                <a:ea typeface="+mn-ea"/>
                <a:cs typeface="+mn-cs"/>
              </a:rPr>
              <a:t> guide: </a:t>
            </a:r>
            <a:r>
              <a:rPr lang="nl-BE" sz="1200" u="sng" kern="1200" dirty="0">
                <a:solidFill>
                  <a:schemeClr val="tx1"/>
                </a:solidFill>
                <a:effectLst/>
                <a:latin typeface="+mn-lt"/>
                <a:ea typeface="+mn-ea"/>
                <a:cs typeface="+mn-cs"/>
                <a:hlinkClick r:id="rId3"/>
              </a:rPr>
              <a:t>http://studiekiezer.ugent.be</a:t>
            </a:r>
            <a:r>
              <a:rPr lang="nl-BE" sz="1200" u="sng" kern="1200" dirty="0">
                <a:solidFill>
                  <a:schemeClr val="tx1"/>
                </a:solidFill>
                <a:effectLst/>
                <a:latin typeface="+mn-lt"/>
                <a:ea typeface="+mn-ea"/>
                <a:cs typeface="+mn-cs"/>
              </a:rPr>
              <a:t>/en </a:t>
            </a:r>
            <a:r>
              <a:rPr lang="nl-BE" sz="1200"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nl-BE"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39A0A48-EDB1-4AFE-B1B7-10CE2A416496}" type="slidenum">
              <a:rPr lang="en-GB" smtClean="0"/>
              <a:t>3</a:t>
            </a:fld>
            <a:endParaRPr lang="en-GB"/>
          </a:p>
        </p:txBody>
      </p:sp>
    </p:spTree>
    <p:extLst>
      <p:ext uri="{BB962C8B-B14F-4D97-AF65-F5344CB8AC3E}">
        <p14:creationId xmlns:p14="http://schemas.microsoft.com/office/powerpoint/2010/main" val="39735957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BE" sz="1200" b="1" kern="1200" dirty="0">
                <a:solidFill>
                  <a:schemeClr val="tx1"/>
                </a:solidFill>
                <a:effectLst/>
                <a:latin typeface="+mn-lt"/>
                <a:ea typeface="+mn-ea"/>
                <a:cs typeface="+mn-cs"/>
              </a:rPr>
              <a:t>Oasis </a:t>
            </a:r>
            <a:endParaRPr lang="en-US" sz="1200" kern="1200" dirty="0">
              <a:solidFill>
                <a:schemeClr val="tx1"/>
              </a:solidFill>
              <a:effectLst/>
              <a:latin typeface="+mn-lt"/>
              <a:ea typeface="+mn-ea"/>
              <a:cs typeface="+mn-cs"/>
            </a:endParaRPr>
          </a:p>
          <a:p>
            <a:r>
              <a:rPr lang="nl-BE" sz="1200" kern="1200" dirty="0">
                <a:solidFill>
                  <a:schemeClr val="tx1"/>
                </a:solidFill>
                <a:effectLst/>
                <a:latin typeface="+mn-lt"/>
                <a:ea typeface="+mn-ea"/>
                <a:cs typeface="+mn-cs"/>
              </a:rPr>
              <a:t>Oasis is het </a:t>
            </a:r>
            <a:r>
              <a:rPr lang="nl-BE" sz="1200" b="1" kern="1200" dirty="0">
                <a:solidFill>
                  <a:schemeClr val="tx1"/>
                </a:solidFill>
                <a:effectLst/>
                <a:latin typeface="+mn-lt"/>
                <a:ea typeface="+mn-ea"/>
                <a:cs typeface="+mn-cs"/>
              </a:rPr>
              <a:t>O</a:t>
            </a:r>
            <a:r>
              <a:rPr lang="nl-BE" sz="1200" kern="1200" dirty="0">
                <a:solidFill>
                  <a:schemeClr val="tx1"/>
                </a:solidFill>
                <a:effectLst/>
                <a:latin typeface="+mn-lt"/>
                <a:ea typeface="+mn-ea"/>
                <a:cs typeface="+mn-cs"/>
              </a:rPr>
              <a:t>nderwijs</a:t>
            </a:r>
            <a:r>
              <a:rPr lang="nl-BE" sz="1200" b="1" kern="1200" dirty="0">
                <a:solidFill>
                  <a:schemeClr val="tx1"/>
                </a:solidFill>
                <a:effectLst/>
                <a:latin typeface="+mn-lt"/>
                <a:ea typeface="+mn-ea"/>
                <a:cs typeface="+mn-cs"/>
              </a:rPr>
              <a:t>A</a:t>
            </a:r>
            <a:r>
              <a:rPr lang="nl-BE" sz="1200" kern="1200" dirty="0">
                <a:solidFill>
                  <a:schemeClr val="tx1"/>
                </a:solidFill>
                <a:effectLst/>
                <a:latin typeface="+mn-lt"/>
                <a:ea typeface="+mn-ea"/>
                <a:cs typeface="+mn-cs"/>
              </a:rPr>
              <a:t>dministratie- en </a:t>
            </a:r>
            <a:r>
              <a:rPr lang="nl-BE" sz="1200" b="1" kern="1200" dirty="0">
                <a:solidFill>
                  <a:schemeClr val="tx1"/>
                </a:solidFill>
                <a:effectLst/>
                <a:latin typeface="+mn-lt"/>
                <a:ea typeface="+mn-ea"/>
                <a:cs typeface="+mn-cs"/>
              </a:rPr>
              <a:t>S</a:t>
            </a:r>
            <a:r>
              <a:rPr lang="nl-BE" sz="1200" kern="1200" dirty="0">
                <a:solidFill>
                  <a:schemeClr val="tx1"/>
                </a:solidFill>
                <a:effectLst/>
                <a:latin typeface="+mn-lt"/>
                <a:ea typeface="+mn-ea"/>
                <a:cs typeface="+mn-cs"/>
              </a:rPr>
              <a:t>tudenten</a:t>
            </a:r>
            <a:r>
              <a:rPr lang="nl-BE" sz="1200" b="1" kern="1200" dirty="0">
                <a:solidFill>
                  <a:schemeClr val="tx1"/>
                </a:solidFill>
                <a:effectLst/>
                <a:latin typeface="+mn-lt"/>
                <a:ea typeface="+mn-ea"/>
                <a:cs typeface="+mn-cs"/>
              </a:rPr>
              <a:t>I</a:t>
            </a:r>
            <a:r>
              <a:rPr lang="nl-BE" sz="1200" kern="1200" dirty="0">
                <a:solidFill>
                  <a:schemeClr val="tx1"/>
                </a:solidFill>
                <a:effectLst/>
                <a:latin typeface="+mn-lt"/>
                <a:ea typeface="+mn-ea"/>
                <a:cs typeface="+mn-cs"/>
              </a:rPr>
              <a:t>nformatie</a:t>
            </a:r>
            <a:r>
              <a:rPr lang="nl-BE" sz="1200" b="1" kern="1200" dirty="0">
                <a:solidFill>
                  <a:schemeClr val="tx1"/>
                </a:solidFill>
                <a:effectLst/>
                <a:latin typeface="+mn-lt"/>
                <a:ea typeface="+mn-ea"/>
                <a:cs typeface="+mn-cs"/>
              </a:rPr>
              <a:t>S</a:t>
            </a:r>
            <a:r>
              <a:rPr lang="nl-BE" sz="1200" kern="1200" dirty="0">
                <a:solidFill>
                  <a:schemeClr val="tx1"/>
                </a:solidFill>
                <a:effectLst/>
                <a:latin typeface="+mn-lt"/>
                <a:ea typeface="+mn-ea"/>
                <a:cs typeface="+mn-cs"/>
              </a:rPr>
              <a:t>ysteem van UGent. De student kan er: </a:t>
            </a:r>
            <a:endParaRPr lang="en-US" sz="1200" kern="1200" dirty="0">
              <a:solidFill>
                <a:schemeClr val="tx1"/>
              </a:solidFill>
              <a:effectLst/>
              <a:latin typeface="+mn-lt"/>
              <a:ea typeface="+mn-ea"/>
              <a:cs typeface="+mn-cs"/>
            </a:endParaRPr>
          </a:p>
          <a:p>
            <a:r>
              <a:rPr lang="nl-BE" sz="1200" kern="1200" dirty="0">
                <a:solidFill>
                  <a:schemeClr val="tx1"/>
                </a:solidFill>
                <a:effectLst/>
                <a:latin typeface="+mn-lt"/>
                <a:ea typeface="+mn-ea"/>
                <a:cs typeface="+mn-cs"/>
              </a:rPr>
              <a:t>- </a:t>
            </a:r>
            <a:r>
              <a:rPr lang="nl-NL" sz="1200" kern="1200" dirty="0">
                <a:solidFill>
                  <a:schemeClr val="tx1"/>
                </a:solidFill>
                <a:effectLst/>
                <a:latin typeface="+mn-lt"/>
                <a:ea typeface="+mn-ea"/>
                <a:cs typeface="+mn-cs"/>
              </a:rPr>
              <a:t>persoonsgegevens nakijken en aanpassen</a:t>
            </a:r>
            <a:endParaRPr lang="en-US" sz="1200" kern="1200" dirty="0">
              <a:solidFill>
                <a:schemeClr val="tx1"/>
              </a:solidFill>
              <a:effectLst/>
              <a:latin typeface="+mn-lt"/>
              <a:ea typeface="+mn-ea"/>
              <a:cs typeface="+mn-cs"/>
            </a:endParaRPr>
          </a:p>
          <a:p>
            <a:r>
              <a:rPr lang="nl-BE" sz="1200" kern="1200" dirty="0">
                <a:solidFill>
                  <a:schemeClr val="tx1"/>
                </a:solidFill>
                <a:effectLst/>
                <a:latin typeface="+mn-lt"/>
                <a:ea typeface="+mn-ea"/>
                <a:cs typeface="+mn-cs"/>
              </a:rPr>
              <a:t>- herinschrijven</a:t>
            </a:r>
            <a:endParaRPr lang="en-US" sz="1200" kern="1200" dirty="0">
              <a:solidFill>
                <a:schemeClr val="tx1"/>
              </a:solidFill>
              <a:effectLst/>
              <a:latin typeface="+mn-lt"/>
              <a:ea typeface="+mn-ea"/>
              <a:cs typeface="+mn-cs"/>
            </a:endParaRPr>
          </a:p>
          <a:p>
            <a:r>
              <a:rPr lang="nl-BE" sz="1200" kern="1200" dirty="0">
                <a:solidFill>
                  <a:schemeClr val="tx1"/>
                </a:solidFill>
                <a:effectLst/>
                <a:latin typeface="+mn-lt"/>
                <a:ea typeface="+mn-ea"/>
                <a:cs typeface="+mn-cs"/>
              </a:rPr>
              <a:t>- attesten afdrukken: openbaar vervoer, inschrijvingsbewijs, verzekeringsattest, attest van slagen, …</a:t>
            </a:r>
            <a:endParaRPr lang="en-US" sz="1200" kern="1200" dirty="0">
              <a:solidFill>
                <a:schemeClr val="tx1"/>
              </a:solidFill>
              <a:effectLst/>
              <a:latin typeface="+mn-lt"/>
              <a:ea typeface="+mn-ea"/>
              <a:cs typeface="+mn-cs"/>
            </a:endParaRPr>
          </a:p>
          <a:p>
            <a:r>
              <a:rPr lang="nl-BE" sz="1200" kern="1200" dirty="0">
                <a:solidFill>
                  <a:schemeClr val="tx1"/>
                </a:solidFill>
                <a:effectLst/>
                <a:latin typeface="+mn-lt"/>
                <a:ea typeface="+mn-ea"/>
                <a:cs typeface="+mn-cs"/>
              </a:rPr>
              <a:t>- curriculum bekijken, bewerken, voorleggen aan de faculteit, ondertekenen</a:t>
            </a:r>
            <a:endParaRPr lang="en-US" sz="1200" kern="1200" dirty="0">
              <a:solidFill>
                <a:schemeClr val="tx1"/>
              </a:solidFill>
              <a:effectLst/>
              <a:latin typeface="+mn-lt"/>
              <a:ea typeface="+mn-ea"/>
              <a:cs typeface="+mn-cs"/>
            </a:endParaRPr>
          </a:p>
          <a:p>
            <a:r>
              <a:rPr lang="nl-BE" sz="1200" kern="1200" dirty="0">
                <a:solidFill>
                  <a:schemeClr val="tx1"/>
                </a:solidFill>
                <a:effectLst/>
                <a:latin typeface="+mn-lt"/>
                <a:ea typeface="+mn-ea"/>
                <a:cs typeface="+mn-cs"/>
              </a:rPr>
              <a:t>- puntenbrief raadplegen en afdrukken</a:t>
            </a:r>
            <a:endParaRPr lang="en-US" sz="1200" kern="1200" dirty="0">
              <a:solidFill>
                <a:schemeClr val="tx1"/>
              </a:solidFill>
              <a:effectLst/>
              <a:latin typeface="+mn-lt"/>
              <a:ea typeface="+mn-ea"/>
              <a:cs typeface="+mn-cs"/>
            </a:endParaRPr>
          </a:p>
          <a:p>
            <a:r>
              <a:rPr lang="nl-BE" sz="1200" kern="1200" dirty="0">
                <a:solidFill>
                  <a:schemeClr val="tx1"/>
                </a:solidFill>
                <a:effectLst/>
                <a:latin typeface="+mn-lt"/>
                <a:ea typeface="+mn-ea"/>
                <a:cs typeface="+mn-cs"/>
              </a:rPr>
              <a:t>- bijzonder statuut aanvragen</a:t>
            </a:r>
            <a:endParaRPr lang="en-US" sz="1200" kern="1200" dirty="0">
              <a:solidFill>
                <a:schemeClr val="tx1"/>
              </a:solidFill>
              <a:effectLst/>
              <a:latin typeface="+mn-lt"/>
              <a:ea typeface="+mn-ea"/>
              <a:cs typeface="+mn-cs"/>
            </a:endParaRPr>
          </a:p>
          <a:p>
            <a:r>
              <a:rPr lang="nl-BE" sz="1200" u="sng" kern="1200" dirty="0">
                <a:solidFill>
                  <a:schemeClr val="tx1"/>
                </a:solidFill>
                <a:effectLst/>
                <a:latin typeface="+mn-lt"/>
                <a:ea typeface="+mn-ea"/>
                <a:cs typeface="+mn-cs"/>
                <a:hlinkClick r:id="rId3"/>
              </a:rPr>
              <a:t>http://oasis.ugent.be</a:t>
            </a:r>
            <a:r>
              <a:rPr lang="en-US" dirty="0">
                <a:effectLst/>
              </a:rPr>
              <a:t> </a:t>
            </a:r>
            <a:endParaRPr lang="en-US" dirty="0"/>
          </a:p>
        </p:txBody>
      </p:sp>
      <p:sp>
        <p:nvSpPr>
          <p:cNvPr id="4" name="Slide Number Placeholder 3"/>
          <p:cNvSpPr>
            <a:spLocks noGrp="1"/>
          </p:cNvSpPr>
          <p:nvPr>
            <p:ph type="sldNum" sz="quarter" idx="10"/>
          </p:nvPr>
        </p:nvSpPr>
        <p:spPr/>
        <p:txBody>
          <a:bodyPr/>
          <a:lstStyle/>
          <a:p>
            <a:fld id="{539A0A48-EDB1-4AFE-B1B7-10CE2A416496}" type="slidenum">
              <a:rPr lang="en-GB" smtClean="0"/>
              <a:t>4</a:t>
            </a:fld>
            <a:endParaRPr lang="en-GB"/>
          </a:p>
        </p:txBody>
      </p:sp>
    </p:spTree>
    <p:extLst>
      <p:ext uri="{BB962C8B-B14F-4D97-AF65-F5344CB8AC3E}">
        <p14:creationId xmlns:p14="http://schemas.microsoft.com/office/powerpoint/2010/main" val="39735957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9A0A48-EDB1-4AFE-B1B7-10CE2A416496}" type="slidenum">
              <a:rPr lang="en-GB" smtClean="0"/>
              <a:t>5</a:t>
            </a:fld>
            <a:endParaRPr lang="en-GB"/>
          </a:p>
        </p:txBody>
      </p:sp>
    </p:spTree>
    <p:extLst>
      <p:ext uri="{BB962C8B-B14F-4D97-AF65-F5344CB8AC3E}">
        <p14:creationId xmlns:p14="http://schemas.microsoft.com/office/powerpoint/2010/main" val="39735957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dirty="0"/>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6</a:t>
            </a:fld>
            <a:endParaRPr lang="en-GB"/>
          </a:p>
        </p:txBody>
      </p:sp>
    </p:spTree>
    <p:extLst>
      <p:ext uri="{BB962C8B-B14F-4D97-AF65-F5344CB8AC3E}">
        <p14:creationId xmlns:p14="http://schemas.microsoft.com/office/powerpoint/2010/main" val="16614262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9A0A48-EDB1-4AFE-B1B7-10CE2A416496}" type="slidenum">
              <a:rPr lang="en-GB" smtClean="0"/>
              <a:t>7</a:t>
            </a:fld>
            <a:endParaRPr lang="en-GB"/>
          </a:p>
        </p:txBody>
      </p:sp>
    </p:spTree>
    <p:extLst>
      <p:ext uri="{BB962C8B-B14F-4D97-AF65-F5344CB8AC3E}">
        <p14:creationId xmlns:p14="http://schemas.microsoft.com/office/powerpoint/2010/main" val="14070417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39A0A48-EDB1-4AFE-B1B7-10CE2A416496}" type="slidenum">
              <a:rPr lang="en-GB" smtClean="0"/>
              <a:t>8</a:t>
            </a:fld>
            <a:endParaRPr lang="en-GB"/>
          </a:p>
        </p:txBody>
      </p:sp>
    </p:spTree>
    <p:extLst>
      <p:ext uri="{BB962C8B-B14F-4D97-AF65-F5344CB8AC3E}">
        <p14:creationId xmlns:p14="http://schemas.microsoft.com/office/powerpoint/2010/main" val="39735957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39A0A48-EDB1-4AFE-B1B7-10CE2A416496}" type="slidenum">
              <a:rPr lang="en-GB" smtClean="0"/>
              <a:t>9</a:t>
            </a:fld>
            <a:endParaRPr lang="en-GB"/>
          </a:p>
        </p:txBody>
      </p:sp>
    </p:spTree>
    <p:extLst>
      <p:ext uri="{BB962C8B-B14F-4D97-AF65-F5344CB8AC3E}">
        <p14:creationId xmlns:p14="http://schemas.microsoft.com/office/powerpoint/2010/main" val="39735957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39A0A48-EDB1-4AFE-B1B7-10CE2A416496}" type="slidenum">
              <a:rPr lang="en-GB" smtClean="0"/>
              <a:t>10</a:t>
            </a:fld>
            <a:endParaRPr lang="en-GB"/>
          </a:p>
        </p:txBody>
      </p:sp>
    </p:spTree>
    <p:extLst>
      <p:ext uri="{BB962C8B-B14F-4D97-AF65-F5344CB8AC3E}">
        <p14:creationId xmlns:p14="http://schemas.microsoft.com/office/powerpoint/2010/main" val="8900516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blank" preserve="1">
  <p:cSld name="Corporate Log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24147F-ED97-47AF-A1B3-C82A179CF7F3}" type="datetime1">
              <a:rPr lang="nl-NL" smtClean="0"/>
              <a:t>17-09-2025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AE184E0-0BD4-4705-A12B-9B71DDE63301}" type="slidenum">
              <a:rPr lang="en-GB" smtClean="0"/>
              <a:t>‹#›</a:t>
            </a:fld>
            <a:endParaRPr lang="en-GB"/>
          </a:p>
        </p:txBody>
      </p:sp>
      <p:pic>
        <p:nvPicPr>
          <p:cNvPr id="9" name="Logo Large"/>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109518" y="2275285"/>
            <a:ext cx="5462027" cy="4172720"/>
          </a:xfrm>
          <a:prstGeom prst="rect">
            <a:avLst/>
          </a:prstGeom>
        </p:spPr>
      </p:pic>
    </p:spTree>
    <p:extLst>
      <p:ext uri="{BB962C8B-B14F-4D97-AF65-F5344CB8AC3E}">
        <p14:creationId xmlns:p14="http://schemas.microsoft.com/office/powerpoint/2010/main" val="1091436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Slide">
    <p:spTree>
      <p:nvGrpSpPr>
        <p:cNvPr id="1" name=""/>
        <p:cNvGrpSpPr/>
        <p:nvPr/>
      </p:nvGrpSpPr>
      <p:grpSpPr>
        <a:xfrm>
          <a:off x="0" y="0"/>
          <a:ext cx="0" cy="0"/>
          <a:chOff x="0" y="0"/>
          <a:chExt cx="0" cy="0"/>
        </a:xfrm>
      </p:grpSpPr>
      <p:sp>
        <p:nvSpPr>
          <p:cNvPr id="7" name="Rectangle 6"/>
          <p:cNvSpPr/>
          <p:nvPr userDrawn="1"/>
        </p:nvSpPr>
        <p:spPr>
          <a:xfrm>
            <a:off x="914400" y="0"/>
            <a:ext cx="16424275" cy="7898400"/>
          </a:xfrm>
          <a:prstGeom prst="rect">
            <a:avLst/>
          </a:prstGeom>
          <a:solidFill>
            <a:srgbClr val="1E6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noProof="0" dirty="0"/>
          </a:p>
        </p:txBody>
      </p:sp>
      <p:sp>
        <p:nvSpPr>
          <p:cNvPr id="2" name="Title 1"/>
          <p:cNvSpPr>
            <a:spLocks noGrp="1"/>
          </p:cNvSpPr>
          <p:nvPr>
            <p:ph type="ctrTitle"/>
          </p:nvPr>
        </p:nvSpPr>
        <p:spPr bwMode="white">
          <a:xfrm>
            <a:off x="1291074" y="2286000"/>
            <a:ext cx="15183366" cy="4436316"/>
          </a:xfrm>
        </p:spPr>
        <p:txBody>
          <a:bodyPr anchor="b">
            <a:noAutofit/>
          </a:bodyPr>
          <a:lstStyle>
            <a:lvl1pPr algn="l">
              <a:lnSpc>
                <a:spcPts val="11000"/>
              </a:lnSpc>
              <a:defRPr sz="10000" u="sng" baseline="0">
                <a:solidFill>
                  <a:schemeClr val="bg1"/>
                </a:solidFill>
                <a:uFill>
                  <a:solidFill>
                    <a:schemeClr val="bg1"/>
                  </a:solidFill>
                </a:uFill>
              </a:defRPr>
            </a:lvl1pPr>
          </a:lstStyle>
          <a:p>
            <a:r>
              <a:rPr lang="nl-NL" noProof="0"/>
              <a:t>Klik om de stijl te bewerken</a:t>
            </a:r>
            <a:endParaRPr lang="nl-BE" noProof="0" dirty="0"/>
          </a:p>
        </p:txBody>
      </p:sp>
      <p:sp>
        <p:nvSpPr>
          <p:cNvPr id="3" name="Subtitle 2"/>
          <p:cNvSpPr>
            <a:spLocks noGrp="1"/>
          </p:cNvSpPr>
          <p:nvPr>
            <p:ph type="subTitle" idx="1" hasCustomPrompt="1"/>
          </p:nvPr>
        </p:nvSpPr>
        <p:spPr bwMode="white">
          <a:xfrm>
            <a:off x="1283414" y="6874716"/>
            <a:ext cx="15191026" cy="583200"/>
          </a:xfrm>
        </p:spPr>
        <p:txBody>
          <a:bodyPr>
            <a:normAutofit/>
          </a:bodyPr>
          <a:lstStyle>
            <a:lvl1pPr marL="0" indent="0" algn="l">
              <a:lnSpc>
                <a:spcPts val="3600"/>
              </a:lnSpc>
              <a:buNone/>
              <a:defRPr sz="3000" baseline="0">
                <a:solidFill>
                  <a:srgbClr val="FFD200"/>
                </a:solidFill>
              </a:defRPr>
            </a:lvl1pPr>
            <a:lvl2pPr marL="650184" indent="0" algn="ctr">
              <a:buNone/>
              <a:defRPr sz="2844"/>
            </a:lvl2pPr>
            <a:lvl3pPr marL="1300368" indent="0" algn="ctr">
              <a:buNone/>
              <a:defRPr sz="2560"/>
            </a:lvl3pPr>
            <a:lvl4pPr marL="1950552" indent="0" algn="ctr">
              <a:buNone/>
              <a:defRPr sz="2275"/>
            </a:lvl4pPr>
            <a:lvl5pPr marL="2600736" indent="0" algn="ctr">
              <a:buNone/>
              <a:defRPr sz="2275"/>
            </a:lvl5pPr>
            <a:lvl6pPr marL="3250921" indent="0" algn="ctr">
              <a:buNone/>
              <a:defRPr sz="2275"/>
            </a:lvl6pPr>
            <a:lvl7pPr marL="3901105" indent="0" algn="ctr">
              <a:buNone/>
              <a:defRPr sz="2275"/>
            </a:lvl7pPr>
            <a:lvl8pPr marL="4551289" indent="0" algn="ctr">
              <a:buNone/>
              <a:defRPr sz="2275"/>
            </a:lvl8pPr>
            <a:lvl9pPr marL="5201473" indent="0" algn="ctr">
              <a:buNone/>
              <a:defRPr sz="2275"/>
            </a:lvl9pPr>
          </a:lstStyle>
          <a:p>
            <a:r>
              <a:rPr lang="nl-BE" noProof="0" dirty="0"/>
              <a:t>Klik om de ondertitel / presentator / datum [</a:t>
            </a:r>
            <a:r>
              <a:rPr lang="nl-BE" noProof="0" dirty="0" err="1"/>
              <a:t>dd</a:t>
            </a:r>
            <a:r>
              <a:rPr lang="nl-BE" noProof="0" dirty="0"/>
              <a:t>-mm-</a:t>
            </a:r>
            <a:r>
              <a:rPr lang="nl-BE" noProof="0" dirty="0" err="1"/>
              <a:t>yyyy</a:t>
            </a:r>
            <a:r>
              <a:rPr lang="nl-BE" noProof="0" dirty="0"/>
              <a:t>] te maken</a:t>
            </a:r>
          </a:p>
        </p:txBody>
      </p:sp>
      <p:sp>
        <p:nvSpPr>
          <p:cNvPr id="8" name="Titles positoning box" hidden="1"/>
          <p:cNvSpPr/>
          <p:nvPr userDrawn="1"/>
        </p:nvSpPr>
        <p:spPr>
          <a:xfrm>
            <a:off x="1371600" y="6408000"/>
            <a:ext cx="15012000" cy="576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 Placeholder 9"/>
          <p:cNvSpPr>
            <a:spLocks noGrp="1"/>
          </p:cNvSpPr>
          <p:nvPr>
            <p:ph type="body" sz="quarter" idx="10" hasCustomPrompt="1"/>
          </p:nvPr>
        </p:nvSpPr>
        <p:spPr bwMode="white">
          <a:xfrm>
            <a:off x="1291074" y="270000"/>
            <a:ext cx="15183366" cy="540000"/>
          </a:xfrm>
        </p:spPr>
        <p:txBody>
          <a:bodyPr anchor="b" anchorCtr="0">
            <a:normAutofit/>
          </a:bodyPr>
          <a:lstStyle>
            <a:lvl1pPr marL="0" indent="0">
              <a:lnSpc>
                <a:spcPts val="1700"/>
              </a:lnSpc>
              <a:buNone/>
              <a:defRPr sz="1400" b="1" i="0" u="sng" cap="all" baseline="0">
                <a:solidFill>
                  <a:schemeClr val="bg1"/>
                </a:solidFill>
                <a:uFill>
                  <a:solidFill>
                    <a:schemeClr val="bg1"/>
                  </a:solidFill>
                </a:uFill>
              </a:defRPr>
            </a:lvl1pPr>
            <a:lvl2pPr marL="0" indent="0">
              <a:lnSpc>
                <a:spcPts val="1700"/>
              </a:lnSpc>
              <a:buNone/>
              <a:defRPr sz="1400" cap="all" baseline="0">
                <a:solidFill>
                  <a:schemeClr val="bg1"/>
                </a:solidFill>
                <a:uFill>
                  <a:solidFill>
                    <a:schemeClr val="bg1"/>
                  </a:solidFill>
                </a:uFill>
              </a:defRPr>
            </a:lvl2pPr>
          </a:lstStyle>
          <a:p>
            <a:pPr lvl="0"/>
            <a:r>
              <a:rPr lang="nl-BE" noProof="0" dirty="0"/>
              <a:t>Klik om de organisatie stijlen te bewerken</a:t>
            </a:r>
          </a:p>
          <a:p>
            <a:pPr lvl="1"/>
            <a:r>
              <a:rPr lang="nl-BE" noProof="0" dirty="0"/>
              <a:t>tweede niveau</a:t>
            </a:r>
          </a:p>
        </p:txBody>
      </p:sp>
      <p:sp>
        <p:nvSpPr>
          <p:cNvPr id="12" name="Picture Placeholder 11"/>
          <p:cNvSpPr>
            <a:spLocks noGrp="1"/>
          </p:cNvSpPr>
          <p:nvPr>
            <p:ph type="pic" sz="quarter" idx="11" hasCustomPrompt="1"/>
          </p:nvPr>
        </p:nvSpPr>
        <p:spPr>
          <a:xfrm>
            <a:off x="3200400" y="8366400"/>
            <a:ext cx="2286000" cy="928800"/>
          </a:xfrm>
        </p:spPr>
        <p:txBody>
          <a:bodyPr/>
          <a:lstStyle>
            <a:lvl1pPr>
              <a:defRPr sz="1600">
                <a:solidFill>
                  <a:schemeClr val="bg1">
                    <a:lumMod val="50000"/>
                  </a:schemeClr>
                </a:solidFill>
              </a:defRPr>
            </a:lvl1pPr>
          </a:lstStyle>
          <a:p>
            <a:r>
              <a:rPr lang="nl-BE" noProof="0" dirty="0"/>
              <a:t>Partnerlogo 1</a:t>
            </a:r>
          </a:p>
        </p:txBody>
      </p:sp>
      <p:sp>
        <p:nvSpPr>
          <p:cNvPr id="13" name="Picture Placeholder 11"/>
          <p:cNvSpPr>
            <a:spLocks noGrp="1"/>
          </p:cNvSpPr>
          <p:nvPr>
            <p:ph type="pic" sz="quarter" idx="12" hasCustomPrompt="1"/>
          </p:nvPr>
        </p:nvSpPr>
        <p:spPr>
          <a:xfrm>
            <a:off x="5713200" y="8366400"/>
            <a:ext cx="2286000" cy="928800"/>
          </a:xfrm>
        </p:spPr>
        <p:txBody>
          <a:bodyPr/>
          <a:lstStyle>
            <a:lvl1pPr>
              <a:defRPr sz="1600">
                <a:solidFill>
                  <a:schemeClr val="bg1">
                    <a:lumMod val="50000"/>
                  </a:schemeClr>
                </a:solidFill>
              </a:defRPr>
            </a:lvl1pPr>
          </a:lstStyle>
          <a:p>
            <a:r>
              <a:rPr lang="nl-BE" noProof="0" dirty="0"/>
              <a:t>Partnerlogo 2</a:t>
            </a:r>
          </a:p>
        </p:txBody>
      </p:sp>
      <p:sp>
        <p:nvSpPr>
          <p:cNvPr id="14" name="Picture Placeholder 11"/>
          <p:cNvSpPr>
            <a:spLocks noGrp="1"/>
          </p:cNvSpPr>
          <p:nvPr>
            <p:ph type="pic" sz="quarter" idx="13" hasCustomPrompt="1"/>
          </p:nvPr>
        </p:nvSpPr>
        <p:spPr>
          <a:xfrm>
            <a:off x="8229600" y="8366400"/>
            <a:ext cx="2322000" cy="928800"/>
          </a:xfrm>
        </p:spPr>
        <p:txBody>
          <a:bodyPr/>
          <a:lstStyle>
            <a:lvl1pPr>
              <a:defRPr sz="1600">
                <a:solidFill>
                  <a:schemeClr val="bg1">
                    <a:lumMod val="50000"/>
                  </a:schemeClr>
                </a:solidFill>
              </a:defRPr>
            </a:lvl1pPr>
          </a:lstStyle>
          <a:p>
            <a:r>
              <a:rPr lang="nl-BE" noProof="0" dirty="0"/>
              <a:t>Partnerlogo 3</a:t>
            </a:r>
          </a:p>
        </p:txBody>
      </p:sp>
      <p:sp>
        <p:nvSpPr>
          <p:cNvPr id="15" name="Picture Placeholder 11"/>
          <p:cNvSpPr>
            <a:spLocks noGrp="1"/>
          </p:cNvSpPr>
          <p:nvPr>
            <p:ph type="pic" sz="quarter" idx="14" hasCustomPrompt="1"/>
          </p:nvPr>
        </p:nvSpPr>
        <p:spPr>
          <a:xfrm>
            <a:off x="10746000" y="8366400"/>
            <a:ext cx="2322000" cy="928800"/>
          </a:xfrm>
        </p:spPr>
        <p:txBody>
          <a:bodyPr/>
          <a:lstStyle>
            <a:lvl1pPr>
              <a:defRPr sz="1600">
                <a:solidFill>
                  <a:schemeClr val="bg1">
                    <a:lumMod val="50000"/>
                  </a:schemeClr>
                </a:solidFill>
              </a:defRPr>
            </a:lvl1pPr>
          </a:lstStyle>
          <a:p>
            <a:r>
              <a:rPr lang="nl-BE" noProof="0" dirty="0"/>
              <a:t>Partnerlogo 4</a:t>
            </a:r>
          </a:p>
        </p:txBody>
      </p:sp>
    </p:spTree>
    <p:extLst>
      <p:ext uri="{BB962C8B-B14F-4D97-AF65-F5344CB8AC3E}">
        <p14:creationId xmlns:p14="http://schemas.microsoft.com/office/powerpoint/2010/main" val="941814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hapter Slide">
    <p:spTree>
      <p:nvGrpSpPr>
        <p:cNvPr id="1" name=""/>
        <p:cNvGrpSpPr/>
        <p:nvPr/>
      </p:nvGrpSpPr>
      <p:grpSpPr>
        <a:xfrm>
          <a:off x="0" y="0"/>
          <a:ext cx="0" cy="0"/>
          <a:chOff x="0" y="0"/>
          <a:chExt cx="0" cy="0"/>
        </a:xfrm>
      </p:grpSpPr>
      <p:sp>
        <p:nvSpPr>
          <p:cNvPr id="7" name="Rectangle 6"/>
          <p:cNvSpPr/>
          <p:nvPr userDrawn="1"/>
        </p:nvSpPr>
        <p:spPr>
          <a:xfrm>
            <a:off x="914400" y="0"/>
            <a:ext cx="16424275" cy="7898400"/>
          </a:xfrm>
          <a:prstGeom prst="rect">
            <a:avLst/>
          </a:prstGeom>
          <a:solidFill>
            <a:srgbClr val="1E6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noProof="0" dirty="0"/>
          </a:p>
        </p:txBody>
      </p:sp>
      <p:sp>
        <p:nvSpPr>
          <p:cNvPr id="2" name="Title 1"/>
          <p:cNvSpPr>
            <a:spLocks noGrp="1"/>
          </p:cNvSpPr>
          <p:nvPr>
            <p:ph type="ctrTitle" hasCustomPrompt="1"/>
          </p:nvPr>
        </p:nvSpPr>
        <p:spPr bwMode="white">
          <a:xfrm>
            <a:off x="1291074" y="3246120"/>
            <a:ext cx="15183366" cy="4436316"/>
          </a:xfrm>
        </p:spPr>
        <p:txBody>
          <a:bodyPr anchor="b">
            <a:noAutofit/>
          </a:bodyPr>
          <a:lstStyle>
            <a:lvl1pPr algn="l">
              <a:lnSpc>
                <a:spcPts val="11000"/>
              </a:lnSpc>
              <a:defRPr sz="10000" u="sng" baseline="0">
                <a:solidFill>
                  <a:schemeClr val="bg1"/>
                </a:solidFill>
                <a:uFill>
                  <a:solidFill>
                    <a:schemeClr val="bg1"/>
                  </a:solidFill>
                </a:uFill>
              </a:defRPr>
            </a:lvl1pPr>
          </a:lstStyle>
          <a:p>
            <a:r>
              <a:rPr lang="nl-BE" noProof="0" dirty="0"/>
              <a:t>klik om een hoofdstuktitel te maken.</a:t>
            </a:r>
          </a:p>
        </p:txBody>
      </p:sp>
      <p:sp>
        <p:nvSpPr>
          <p:cNvPr id="8" name="Titles positoning box" hidden="1"/>
          <p:cNvSpPr/>
          <p:nvPr userDrawn="1"/>
        </p:nvSpPr>
        <p:spPr>
          <a:xfrm>
            <a:off x="1371600" y="7344000"/>
            <a:ext cx="15012000" cy="576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Slide Number Placeholder 5"/>
          <p:cNvSpPr>
            <a:spLocks noGrp="1"/>
          </p:cNvSpPr>
          <p:nvPr>
            <p:ph type="sldNum" sz="quarter" idx="4"/>
          </p:nvPr>
        </p:nvSpPr>
        <p:spPr>
          <a:xfrm>
            <a:off x="15590520" y="8948703"/>
            <a:ext cx="921880" cy="519289"/>
          </a:xfrm>
          <a:prstGeom prst="rect">
            <a:avLst/>
          </a:prstGeom>
        </p:spPr>
        <p:txBody>
          <a:bodyPr vert="horz" lIns="91440" tIns="45720" rIns="91440" bIns="45720" rtlCol="0" anchor="ctr"/>
          <a:lstStyle>
            <a:lvl1pPr algn="r">
              <a:defRPr sz="1707">
                <a:solidFill>
                  <a:srgbClr val="1E64C8"/>
                </a:solidFill>
              </a:defRPr>
            </a:lvl1pPr>
          </a:lstStyle>
          <a:p>
            <a:fld id="{7AE184E0-0BD4-4705-A12B-9B71DDE63301}" type="slidenum">
              <a:rPr lang="nl-BE" noProof="0" smtClean="0"/>
              <a:pPr/>
              <a:t>‹#›</a:t>
            </a:fld>
            <a:endParaRPr lang="nl-BE" noProof="0" dirty="0"/>
          </a:p>
        </p:txBody>
      </p:sp>
    </p:spTree>
    <p:extLst>
      <p:ext uri="{BB962C8B-B14F-4D97-AF65-F5344CB8AC3E}">
        <p14:creationId xmlns:p14="http://schemas.microsoft.com/office/powerpoint/2010/main" val="1294732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de stijl te bewerken</a:t>
            </a:r>
            <a:endParaRPr lang="nl-BE" noProof="0" dirty="0"/>
          </a:p>
        </p:txBody>
      </p:sp>
      <p:sp>
        <p:nvSpPr>
          <p:cNvPr id="3" name="Content Placeholder 2"/>
          <p:cNvSpPr>
            <a:spLocks noGrp="1"/>
          </p:cNvSpPr>
          <p:nvPr>
            <p:ph idx="1" hasCustomPrompt="1"/>
          </p:nvPr>
        </p:nvSpPr>
        <p:spPr>
          <a:xfrm>
            <a:off x="835825" y="1194364"/>
            <a:ext cx="15699575" cy="6696000"/>
          </a:xfrm>
        </p:spPr>
        <p:txBody>
          <a:bodyPr/>
          <a:lstStyle>
            <a:lvl1pPr defTabSz="457200">
              <a:lnSpc>
                <a:spcPct val="120000"/>
              </a:lnSpc>
              <a:defRPr/>
            </a:lvl1pPr>
            <a:lvl2pPr>
              <a:lnSpc>
                <a:spcPct val="120000"/>
              </a:lnSpc>
              <a:defRPr/>
            </a:lvl2pPr>
            <a:lvl3pPr defTabSz="457200">
              <a:lnSpc>
                <a:spcPct val="120000"/>
              </a:lnSpc>
              <a:defRPr/>
            </a:lvl3pPr>
            <a:lvl4pPr marL="2328863" indent="-550863" defTabSz="1912938">
              <a:lnSpc>
                <a:spcPct val="120000"/>
              </a:lnSpc>
              <a:tabLst/>
              <a:defRPr/>
            </a:lvl4pPr>
            <a:lvl5pPr marL="2962275" indent="-442913" defTabSz="457200">
              <a:lnSpc>
                <a:spcPct val="120000"/>
              </a:lnSpc>
              <a:buFont typeface="Arial" panose="020B0604020202020204" pitchFamily="34" charset="0"/>
              <a:buChar char="̶"/>
              <a:defRPr/>
            </a:lvl5pPr>
          </a:lstStyle>
          <a:p>
            <a:pPr lvl="0"/>
            <a:r>
              <a:rPr lang="nl-BE" noProof="0" dirty="0"/>
              <a:t>Click </a:t>
            </a:r>
            <a:r>
              <a:rPr lang="nl-BE" noProof="0" dirty="0" err="1"/>
              <a:t>to</a:t>
            </a:r>
            <a:r>
              <a:rPr lang="nl-BE" noProof="0" dirty="0"/>
              <a:t> </a:t>
            </a:r>
            <a:r>
              <a:rPr lang="nl-BE" noProof="0" dirty="0" err="1"/>
              <a:t>edit</a:t>
            </a:r>
            <a:r>
              <a:rPr lang="nl-BE" noProof="0" dirty="0"/>
              <a:t> Master </a:t>
            </a:r>
            <a:r>
              <a:rPr lang="nl-BE" noProof="0" dirty="0" err="1"/>
              <a:t>text</a:t>
            </a:r>
            <a:r>
              <a:rPr lang="nl-BE" noProof="0" dirty="0"/>
              <a:t> </a:t>
            </a:r>
            <a:r>
              <a:rPr lang="nl-BE" noProof="0" dirty="0" err="1"/>
              <a:t>styles</a:t>
            </a:r>
            <a:endParaRPr lang="nl-BE" noProof="0" dirty="0"/>
          </a:p>
          <a:p>
            <a:pPr lvl="1"/>
            <a:r>
              <a:rPr lang="nl-BE" noProof="0" dirty="0"/>
              <a:t>Second level</a:t>
            </a:r>
          </a:p>
          <a:p>
            <a:pPr lvl="2"/>
            <a:r>
              <a:rPr lang="nl-BE" noProof="0" dirty="0" err="1"/>
              <a:t>Third</a:t>
            </a:r>
            <a:r>
              <a:rPr lang="nl-BE" noProof="0" dirty="0"/>
              <a:t> level</a:t>
            </a:r>
          </a:p>
          <a:p>
            <a:pPr lvl="3"/>
            <a:r>
              <a:rPr lang="nl-BE" noProof="0" dirty="0" err="1"/>
              <a:t>Fourth</a:t>
            </a:r>
            <a:r>
              <a:rPr lang="nl-BE" noProof="0" dirty="0"/>
              <a:t> level</a:t>
            </a:r>
          </a:p>
          <a:p>
            <a:pPr lvl="4"/>
            <a:r>
              <a:rPr lang="nl-BE" noProof="0" dirty="0" err="1"/>
              <a:t>Fifth</a:t>
            </a:r>
            <a:r>
              <a:rPr lang="nl-BE" noProof="0" dirty="0"/>
              <a:t> level</a:t>
            </a:r>
          </a:p>
        </p:txBody>
      </p:sp>
      <p:sp>
        <p:nvSpPr>
          <p:cNvPr id="4" name="Date Placeholder 3"/>
          <p:cNvSpPr>
            <a:spLocks noGrp="1"/>
          </p:cNvSpPr>
          <p:nvPr>
            <p:ph type="dt" sz="half" idx="10"/>
          </p:nvPr>
        </p:nvSpPr>
        <p:spPr/>
        <p:txBody>
          <a:bodyPr/>
          <a:lstStyle/>
          <a:p>
            <a:fld id="{25470885-0B31-4E06-AE71-7E16801F2838}" type="datetime1">
              <a:rPr lang="nl-BE" noProof="0" smtClean="0"/>
              <a:t>17/09/2025</a:t>
            </a:fld>
            <a:endParaRPr lang="nl-BE" noProof="0" dirty="0"/>
          </a:p>
        </p:txBody>
      </p:sp>
      <p:sp>
        <p:nvSpPr>
          <p:cNvPr id="5" name="Footer Placeholder 4"/>
          <p:cNvSpPr>
            <a:spLocks noGrp="1"/>
          </p:cNvSpPr>
          <p:nvPr>
            <p:ph type="ftr" sz="quarter" idx="11"/>
          </p:nvPr>
        </p:nvSpPr>
        <p:spPr/>
        <p:txBody>
          <a:bodyPr/>
          <a:lstStyle/>
          <a:p>
            <a:endParaRPr lang="nl-BE" noProof="0" dirty="0"/>
          </a:p>
        </p:txBody>
      </p:sp>
      <p:sp>
        <p:nvSpPr>
          <p:cNvPr id="6" name="Slide Number Placeholder 5"/>
          <p:cNvSpPr>
            <a:spLocks noGrp="1"/>
          </p:cNvSpPr>
          <p:nvPr>
            <p:ph type="sldNum" sz="quarter" idx="12"/>
          </p:nvPr>
        </p:nvSpPr>
        <p:spPr/>
        <p:txBody>
          <a:bodyPr/>
          <a:lstStyle/>
          <a:p>
            <a:fld id="{7AE184E0-0BD4-4705-A12B-9B71DDE63301}" type="slidenum">
              <a:rPr lang="nl-BE" noProof="0" smtClean="0"/>
              <a:t>‹#›</a:t>
            </a:fld>
            <a:endParaRPr lang="nl-BE" noProof="0" dirty="0"/>
          </a:p>
        </p:txBody>
      </p:sp>
    </p:spTree>
    <p:extLst>
      <p:ext uri="{BB962C8B-B14F-4D97-AF65-F5344CB8AC3E}">
        <p14:creationId xmlns:p14="http://schemas.microsoft.com/office/powerpoint/2010/main" val="3081577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Text and Pho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de stijl te bewerken</a:t>
            </a:r>
            <a:endParaRPr lang="nl-BE" noProof="0" dirty="0"/>
          </a:p>
        </p:txBody>
      </p:sp>
      <p:sp>
        <p:nvSpPr>
          <p:cNvPr id="4" name="Date Placeholder 3"/>
          <p:cNvSpPr>
            <a:spLocks noGrp="1"/>
          </p:cNvSpPr>
          <p:nvPr>
            <p:ph type="dt" sz="half" idx="10"/>
          </p:nvPr>
        </p:nvSpPr>
        <p:spPr/>
        <p:txBody>
          <a:bodyPr/>
          <a:lstStyle/>
          <a:p>
            <a:fld id="{E7410F60-8C93-4C37-B51A-4DDAE36F7E9B}" type="datetime1">
              <a:rPr lang="nl-BE" noProof="0" smtClean="0"/>
              <a:t>17/09/2025</a:t>
            </a:fld>
            <a:endParaRPr lang="nl-BE" noProof="0" dirty="0"/>
          </a:p>
        </p:txBody>
      </p:sp>
      <p:sp>
        <p:nvSpPr>
          <p:cNvPr id="5" name="Footer Placeholder 4"/>
          <p:cNvSpPr>
            <a:spLocks noGrp="1"/>
          </p:cNvSpPr>
          <p:nvPr>
            <p:ph type="ftr" sz="quarter" idx="11"/>
          </p:nvPr>
        </p:nvSpPr>
        <p:spPr/>
        <p:txBody>
          <a:bodyPr/>
          <a:lstStyle/>
          <a:p>
            <a:endParaRPr lang="nl-BE" noProof="0" dirty="0"/>
          </a:p>
        </p:txBody>
      </p:sp>
      <p:sp>
        <p:nvSpPr>
          <p:cNvPr id="8" name="Picture Placeholder 7"/>
          <p:cNvSpPr>
            <a:spLocks noGrp="1"/>
          </p:cNvSpPr>
          <p:nvPr>
            <p:ph type="pic" sz="quarter" idx="13" hasCustomPrompt="1"/>
          </p:nvPr>
        </p:nvSpPr>
        <p:spPr>
          <a:xfrm>
            <a:off x="10104438" y="1371918"/>
            <a:ext cx="6300000" cy="6498000"/>
          </a:xfrm>
        </p:spPr>
        <p:txBody>
          <a:bodyPr/>
          <a:lstStyle>
            <a:lvl1pPr marL="85725" indent="0">
              <a:buNone/>
              <a:defRPr>
                <a:solidFill>
                  <a:schemeClr val="bg1">
                    <a:lumMod val="50000"/>
                  </a:schemeClr>
                </a:solidFill>
              </a:defRPr>
            </a:lvl1pPr>
          </a:lstStyle>
          <a:p>
            <a:r>
              <a:rPr lang="nl-BE" noProof="0" dirty="0"/>
              <a:t>Photo</a:t>
            </a:r>
          </a:p>
        </p:txBody>
      </p:sp>
      <p:sp>
        <p:nvSpPr>
          <p:cNvPr id="9" name="Slide Number Placeholder 5"/>
          <p:cNvSpPr>
            <a:spLocks noGrp="1"/>
          </p:cNvSpPr>
          <p:nvPr>
            <p:ph type="sldNum" sz="quarter" idx="4"/>
          </p:nvPr>
        </p:nvSpPr>
        <p:spPr>
          <a:xfrm>
            <a:off x="15590520" y="8948703"/>
            <a:ext cx="921880" cy="519289"/>
          </a:xfrm>
          <a:prstGeom prst="rect">
            <a:avLst/>
          </a:prstGeom>
        </p:spPr>
        <p:txBody>
          <a:bodyPr vert="horz" lIns="91440" tIns="45720" rIns="91440" bIns="45720" rtlCol="0" anchor="ctr"/>
          <a:lstStyle>
            <a:lvl1pPr algn="r">
              <a:defRPr sz="1707">
                <a:solidFill>
                  <a:srgbClr val="1E64C8"/>
                </a:solidFill>
              </a:defRPr>
            </a:lvl1pPr>
          </a:lstStyle>
          <a:p>
            <a:fld id="{7AE184E0-0BD4-4705-A12B-9B71DDE63301}" type="slidenum">
              <a:rPr lang="nl-BE" noProof="0" smtClean="0"/>
              <a:pPr/>
              <a:t>‹#›</a:t>
            </a:fld>
            <a:endParaRPr lang="nl-BE" noProof="0" dirty="0"/>
          </a:p>
        </p:txBody>
      </p:sp>
      <p:sp>
        <p:nvSpPr>
          <p:cNvPr id="12" name="Content Placeholder 2"/>
          <p:cNvSpPr>
            <a:spLocks noGrp="1"/>
          </p:cNvSpPr>
          <p:nvPr>
            <p:ph idx="1" hasCustomPrompt="1"/>
          </p:nvPr>
        </p:nvSpPr>
        <p:spPr>
          <a:xfrm>
            <a:off x="835825" y="1194364"/>
            <a:ext cx="8442000" cy="6696000"/>
          </a:xfrm>
        </p:spPr>
        <p:txBody>
          <a:bodyPr/>
          <a:lstStyle>
            <a:lvl1pPr defTabSz="457200">
              <a:lnSpc>
                <a:spcPct val="120000"/>
              </a:lnSpc>
              <a:defRPr/>
            </a:lvl1pPr>
            <a:lvl2pPr>
              <a:lnSpc>
                <a:spcPct val="120000"/>
              </a:lnSpc>
              <a:defRPr/>
            </a:lvl2pPr>
            <a:lvl3pPr defTabSz="457200">
              <a:lnSpc>
                <a:spcPct val="120000"/>
              </a:lnSpc>
              <a:defRPr/>
            </a:lvl3pPr>
            <a:lvl4pPr defTabSz="457200">
              <a:lnSpc>
                <a:spcPct val="120000"/>
              </a:lnSpc>
              <a:defRPr/>
            </a:lvl4pPr>
            <a:lvl5pPr defTabSz="457200">
              <a:lnSpc>
                <a:spcPct val="120000"/>
              </a:lnSpc>
              <a:defRPr/>
            </a:lvl5pPr>
          </a:lstStyle>
          <a:p>
            <a:pPr lvl="0"/>
            <a:r>
              <a:rPr lang="nl-BE" noProof="0" dirty="0"/>
              <a:t>Click </a:t>
            </a:r>
            <a:r>
              <a:rPr lang="nl-BE" noProof="0" dirty="0" err="1"/>
              <a:t>to</a:t>
            </a:r>
            <a:r>
              <a:rPr lang="nl-BE" noProof="0" dirty="0"/>
              <a:t> </a:t>
            </a:r>
            <a:r>
              <a:rPr lang="nl-BE" noProof="0" dirty="0" err="1"/>
              <a:t>edit</a:t>
            </a:r>
            <a:r>
              <a:rPr lang="nl-BE" noProof="0" dirty="0"/>
              <a:t> Master </a:t>
            </a:r>
            <a:r>
              <a:rPr lang="nl-BE" noProof="0" dirty="0" err="1"/>
              <a:t>text</a:t>
            </a:r>
            <a:r>
              <a:rPr lang="nl-BE" noProof="0" dirty="0"/>
              <a:t> </a:t>
            </a:r>
            <a:r>
              <a:rPr lang="nl-BE" noProof="0" dirty="0" err="1"/>
              <a:t>styles</a:t>
            </a:r>
            <a:endParaRPr lang="nl-BE" noProof="0" dirty="0"/>
          </a:p>
          <a:p>
            <a:pPr lvl="1"/>
            <a:r>
              <a:rPr lang="nl-BE" noProof="0" dirty="0"/>
              <a:t>Second level</a:t>
            </a:r>
          </a:p>
          <a:p>
            <a:pPr lvl="2"/>
            <a:r>
              <a:rPr lang="nl-BE" noProof="0" dirty="0" err="1"/>
              <a:t>Third</a:t>
            </a:r>
            <a:r>
              <a:rPr lang="nl-BE" noProof="0" dirty="0"/>
              <a:t> level</a:t>
            </a:r>
          </a:p>
        </p:txBody>
      </p:sp>
    </p:spTree>
    <p:extLst>
      <p:ext uri="{BB962C8B-B14F-4D97-AF65-F5344CB8AC3E}">
        <p14:creationId xmlns:p14="http://schemas.microsoft.com/office/powerpoint/2010/main" val="1314887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Pho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de stijl te bewerken</a:t>
            </a:r>
            <a:endParaRPr lang="nl-BE" noProof="0" dirty="0"/>
          </a:p>
        </p:txBody>
      </p:sp>
      <p:sp>
        <p:nvSpPr>
          <p:cNvPr id="3" name="Date Placeholder 2"/>
          <p:cNvSpPr>
            <a:spLocks noGrp="1"/>
          </p:cNvSpPr>
          <p:nvPr>
            <p:ph type="dt" sz="half" idx="10"/>
          </p:nvPr>
        </p:nvSpPr>
        <p:spPr/>
        <p:txBody>
          <a:bodyPr/>
          <a:lstStyle/>
          <a:p>
            <a:fld id="{656594B6-17DF-4759-A7A5-128AFEA77F2C}" type="datetime1">
              <a:rPr lang="nl-BE" noProof="0" smtClean="0"/>
              <a:t>17/09/2025</a:t>
            </a:fld>
            <a:endParaRPr lang="nl-BE" noProof="0" dirty="0"/>
          </a:p>
        </p:txBody>
      </p:sp>
      <p:sp>
        <p:nvSpPr>
          <p:cNvPr id="4" name="Footer Placeholder 3"/>
          <p:cNvSpPr>
            <a:spLocks noGrp="1"/>
          </p:cNvSpPr>
          <p:nvPr>
            <p:ph type="ftr" sz="quarter" idx="11"/>
          </p:nvPr>
        </p:nvSpPr>
        <p:spPr/>
        <p:txBody>
          <a:bodyPr/>
          <a:lstStyle/>
          <a:p>
            <a:endParaRPr lang="nl-BE" noProof="0" dirty="0"/>
          </a:p>
        </p:txBody>
      </p:sp>
      <p:sp>
        <p:nvSpPr>
          <p:cNvPr id="5" name="Slide Number Placeholder 4"/>
          <p:cNvSpPr>
            <a:spLocks noGrp="1"/>
          </p:cNvSpPr>
          <p:nvPr>
            <p:ph type="sldNum" sz="quarter" idx="12"/>
          </p:nvPr>
        </p:nvSpPr>
        <p:spPr/>
        <p:txBody>
          <a:bodyPr/>
          <a:lstStyle/>
          <a:p>
            <a:fld id="{7AE184E0-0BD4-4705-A12B-9B71DDE63301}" type="slidenum">
              <a:rPr lang="nl-BE" noProof="0" smtClean="0"/>
              <a:t>‹#›</a:t>
            </a:fld>
            <a:endParaRPr lang="nl-BE" noProof="0" dirty="0"/>
          </a:p>
        </p:txBody>
      </p:sp>
      <p:sp>
        <p:nvSpPr>
          <p:cNvPr id="7" name="Picture Placeholder 6"/>
          <p:cNvSpPr>
            <a:spLocks noGrp="1"/>
          </p:cNvSpPr>
          <p:nvPr>
            <p:ph type="pic" sz="quarter" idx="13" hasCustomPrompt="1"/>
          </p:nvPr>
        </p:nvSpPr>
        <p:spPr>
          <a:xfrm>
            <a:off x="952038" y="1371600"/>
            <a:ext cx="15480000" cy="6501600"/>
          </a:xfrm>
        </p:spPr>
        <p:txBody>
          <a:bodyPr/>
          <a:lstStyle>
            <a:lvl1pPr marL="0" indent="0">
              <a:buNone/>
              <a:defRPr>
                <a:solidFill>
                  <a:schemeClr val="bg1">
                    <a:lumMod val="50000"/>
                  </a:schemeClr>
                </a:solidFill>
              </a:defRPr>
            </a:lvl1pPr>
          </a:lstStyle>
          <a:p>
            <a:r>
              <a:rPr lang="nl-BE" noProof="0" dirty="0"/>
              <a:t>Photo</a:t>
            </a:r>
          </a:p>
        </p:txBody>
      </p:sp>
    </p:spTree>
    <p:extLst>
      <p:ext uri="{BB962C8B-B14F-4D97-AF65-F5344CB8AC3E}">
        <p14:creationId xmlns:p14="http://schemas.microsoft.com/office/powerpoint/2010/main" val="374516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hoto Only">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A81384-1200-4D40-BEF0-3A17A1F906F4}" type="datetime1">
              <a:rPr lang="nl-NL" noProof="0" smtClean="0"/>
              <a:t>17-09-2025</a:t>
            </a:fld>
            <a:endParaRPr lang="nl-NL" noProof="0" dirty="0"/>
          </a:p>
        </p:txBody>
      </p:sp>
      <p:sp>
        <p:nvSpPr>
          <p:cNvPr id="3" name="Footer Placeholder 2"/>
          <p:cNvSpPr>
            <a:spLocks noGrp="1"/>
          </p:cNvSpPr>
          <p:nvPr>
            <p:ph type="ftr" sz="quarter" idx="11"/>
          </p:nvPr>
        </p:nvSpPr>
        <p:spPr/>
        <p:txBody>
          <a:bodyPr/>
          <a:lstStyle/>
          <a:p>
            <a:endParaRPr lang="nl-NL" noProof="0" dirty="0"/>
          </a:p>
        </p:txBody>
      </p:sp>
      <p:sp>
        <p:nvSpPr>
          <p:cNvPr id="7" name="Covering Background"/>
          <p:cNvSpPr/>
          <p:nvPr userDrawn="1"/>
        </p:nvSpPr>
        <p:spPr>
          <a:xfrm>
            <a:off x="-1" y="0"/>
            <a:ext cx="17337600" cy="9753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noProof="0" dirty="0"/>
          </a:p>
        </p:txBody>
      </p:sp>
      <p:sp>
        <p:nvSpPr>
          <p:cNvPr id="6" name="Picture Placeholder 5"/>
          <p:cNvSpPr>
            <a:spLocks noGrp="1"/>
          </p:cNvSpPr>
          <p:nvPr>
            <p:ph type="pic" sz="quarter" idx="12" hasCustomPrompt="1"/>
          </p:nvPr>
        </p:nvSpPr>
        <p:spPr>
          <a:xfrm>
            <a:off x="-1" y="0"/>
            <a:ext cx="17337600" cy="9753600"/>
          </a:xfrm>
        </p:spPr>
        <p:txBody>
          <a:bodyPr/>
          <a:lstStyle>
            <a:lvl1pPr marL="85725" indent="0">
              <a:buNone/>
              <a:defRPr>
                <a:solidFill>
                  <a:schemeClr val="bg1">
                    <a:lumMod val="50000"/>
                  </a:schemeClr>
                </a:solidFill>
              </a:defRPr>
            </a:lvl1pPr>
          </a:lstStyle>
          <a:p>
            <a:r>
              <a:rPr lang="nl-BE" noProof="0" dirty="0"/>
              <a:t>Photo</a:t>
            </a:r>
          </a:p>
        </p:txBody>
      </p:sp>
    </p:spTree>
    <p:extLst>
      <p:ext uri="{BB962C8B-B14F-4D97-AF65-F5344CB8AC3E}">
        <p14:creationId xmlns:p14="http://schemas.microsoft.com/office/powerpoint/2010/main" val="2949418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7" name="Rectangle 6"/>
          <p:cNvSpPr/>
          <p:nvPr userDrawn="1"/>
        </p:nvSpPr>
        <p:spPr>
          <a:xfrm>
            <a:off x="914400" y="0"/>
            <a:ext cx="16424275" cy="7898400"/>
          </a:xfrm>
          <a:prstGeom prst="rect">
            <a:avLst/>
          </a:prstGeom>
          <a:solidFill>
            <a:srgbClr val="1E6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noProof="0" dirty="0"/>
          </a:p>
        </p:txBody>
      </p:sp>
      <p:sp>
        <p:nvSpPr>
          <p:cNvPr id="5" name="Tijdelijke aanduiding voor tekst 4"/>
          <p:cNvSpPr>
            <a:spLocks noGrp="1"/>
          </p:cNvSpPr>
          <p:nvPr>
            <p:ph type="body" sz="quarter" idx="10" hasCustomPrompt="1"/>
          </p:nvPr>
        </p:nvSpPr>
        <p:spPr bwMode="white">
          <a:xfrm>
            <a:off x="9215999" y="3095999"/>
            <a:ext cx="7257600" cy="1717969"/>
          </a:xfrm>
        </p:spPr>
        <p:txBody>
          <a:bodyPr>
            <a:normAutofit/>
          </a:bodyPr>
          <a:lstStyle>
            <a:lvl1pPr marL="0" indent="0">
              <a:lnSpc>
                <a:spcPts val="3500"/>
              </a:lnSpc>
              <a:buNone/>
              <a:defRPr sz="2400">
                <a:solidFill>
                  <a:schemeClr val="bg1"/>
                </a:solidFill>
              </a:defRPr>
            </a:lvl1pPr>
          </a:lstStyle>
          <a:p>
            <a:pPr lvl="0"/>
            <a:r>
              <a:rPr lang="nl-NL" dirty="0"/>
              <a:t>Klik om de namen van </a:t>
            </a:r>
            <a:r>
              <a:rPr lang="nl-NL" dirty="0" err="1"/>
              <a:t>social</a:t>
            </a:r>
            <a:r>
              <a:rPr lang="nl-NL" dirty="0"/>
              <a:t> media in te typen</a:t>
            </a:r>
          </a:p>
        </p:txBody>
      </p:sp>
      <p:sp>
        <p:nvSpPr>
          <p:cNvPr id="2" name="Title 1"/>
          <p:cNvSpPr>
            <a:spLocks noGrp="1"/>
          </p:cNvSpPr>
          <p:nvPr>
            <p:ph type="ctrTitle" hasCustomPrompt="1"/>
          </p:nvPr>
        </p:nvSpPr>
        <p:spPr bwMode="white">
          <a:xfrm>
            <a:off x="1291074" y="1743240"/>
            <a:ext cx="7419544" cy="5769600"/>
          </a:xfrm>
        </p:spPr>
        <p:txBody>
          <a:bodyPr anchor="t" anchorCtr="0">
            <a:noAutofit/>
          </a:bodyPr>
          <a:lstStyle>
            <a:lvl1pPr algn="l">
              <a:lnSpc>
                <a:spcPts val="3500"/>
              </a:lnSpc>
              <a:defRPr sz="2500" u="none" cap="none" baseline="0">
                <a:solidFill>
                  <a:schemeClr val="bg1"/>
                </a:solidFill>
                <a:uFill>
                  <a:solidFill>
                    <a:schemeClr val="bg1"/>
                  </a:solidFill>
                </a:uFill>
                <a:latin typeface="+mn-lt"/>
              </a:defRPr>
            </a:lvl1pPr>
          </a:lstStyle>
          <a:p>
            <a:r>
              <a:rPr lang="nl-BE" noProof="0" dirty="0"/>
              <a:t>Klik om de gegevens van de presentator in </a:t>
            </a:r>
            <a:r>
              <a:rPr lang="nl-BE" noProof="0"/>
              <a:t>te typen</a:t>
            </a:r>
            <a:endParaRPr lang="nl-BE" noProof="0" dirty="0"/>
          </a:p>
        </p:txBody>
      </p:sp>
      <p:sp>
        <p:nvSpPr>
          <p:cNvPr id="8" name="Titles positoning box" hidden="1"/>
          <p:cNvSpPr/>
          <p:nvPr userDrawn="1"/>
        </p:nvSpPr>
        <p:spPr>
          <a:xfrm>
            <a:off x="1371600" y="1828800"/>
            <a:ext cx="15012000" cy="599976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10378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0118" y="136025"/>
            <a:ext cx="15705282" cy="863693"/>
          </a:xfrm>
          <a:prstGeom prst="rect">
            <a:avLst/>
          </a:prstGeom>
        </p:spPr>
        <p:txBody>
          <a:bodyPr vert="horz" lIns="91440" tIns="45720" rIns="91440" bIns="45720" rtlCol="0" anchor="b" anchorCtr="0">
            <a:noAutofit/>
          </a:bodyPr>
          <a:lstStyle/>
          <a:p>
            <a:r>
              <a:rPr lang="nl-BE" noProof="0" dirty="0"/>
              <a:t>Klik om de stijl te bewerken</a:t>
            </a:r>
          </a:p>
        </p:txBody>
      </p:sp>
      <p:sp>
        <p:nvSpPr>
          <p:cNvPr id="3" name="Text Placeholder 2"/>
          <p:cNvSpPr>
            <a:spLocks noGrp="1"/>
          </p:cNvSpPr>
          <p:nvPr>
            <p:ph type="body" idx="1"/>
          </p:nvPr>
        </p:nvSpPr>
        <p:spPr>
          <a:xfrm>
            <a:off x="835825" y="1194364"/>
            <a:ext cx="15699575" cy="6696000"/>
          </a:xfrm>
          <a:prstGeom prst="rect">
            <a:avLst/>
          </a:prstGeom>
        </p:spPr>
        <p:txBody>
          <a:bodyPr vert="horz" lIns="91440" tIns="45720" rIns="91440" bIns="45720" rtlCol="0">
            <a:normAutofit/>
          </a:bodyPr>
          <a:lstStyle/>
          <a:p>
            <a:pPr lvl="0"/>
            <a:r>
              <a:rPr lang="nl-BE" noProof="0" dirty="0"/>
              <a:t>Click </a:t>
            </a:r>
            <a:r>
              <a:rPr lang="nl-BE" noProof="0" dirty="0" err="1"/>
              <a:t>to</a:t>
            </a:r>
            <a:r>
              <a:rPr lang="nl-BE" noProof="0" dirty="0"/>
              <a:t> </a:t>
            </a:r>
            <a:r>
              <a:rPr lang="nl-BE" noProof="0" dirty="0" err="1"/>
              <a:t>edit</a:t>
            </a:r>
            <a:r>
              <a:rPr lang="nl-BE" noProof="0" dirty="0"/>
              <a:t> Master </a:t>
            </a:r>
            <a:r>
              <a:rPr lang="nl-BE" noProof="0" dirty="0" err="1"/>
              <a:t>text</a:t>
            </a:r>
            <a:r>
              <a:rPr lang="nl-BE" noProof="0" dirty="0"/>
              <a:t> </a:t>
            </a:r>
            <a:r>
              <a:rPr lang="nl-BE" noProof="0" dirty="0" err="1"/>
              <a:t>styles</a:t>
            </a:r>
            <a:endParaRPr lang="nl-BE" noProof="0" dirty="0"/>
          </a:p>
          <a:p>
            <a:pPr lvl="1"/>
            <a:r>
              <a:rPr lang="nl-BE" noProof="0" dirty="0"/>
              <a:t>Second level</a:t>
            </a:r>
          </a:p>
          <a:p>
            <a:pPr lvl="2"/>
            <a:r>
              <a:rPr lang="nl-BE" noProof="0" dirty="0" err="1"/>
              <a:t>Third</a:t>
            </a:r>
            <a:r>
              <a:rPr lang="nl-BE" noProof="0" dirty="0"/>
              <a:t> level</a:t>
            </a:r>
          </a:p>
        </p:txBody>
      </p:sp>
      <p:sp>
        <p:nvSpPr>
          <p:cNvPr id="4" name="Date Placeholder 3"/>
          <p:cNvSpPr>
            <a:spLocks noGrp="1"/>
          </p:cNvSpPr>
          <p:nvPr>
            <p:ph type="dt" sz="half" idx="2"/>
          </p:nvPr>
        </p:nvSpPr>
        <p:spPr>
          <a:xfrm>
            <a:off x="4072394" y="8948703"/>
            <a:ext cx="2297926" cy="519289"/>
          </a:xfrm>
          <a:prstGeom prst="rect">
            <a:avLst/>
          </a:prstGeom>
        </p:spPr>
        <p:txBody>
          <a:bodyPr vert="horz" lIns="91440" tIns="45720" rIns="91440" bIns="45720" rtlCol="0" anchor="ctr"/>
          <a:lstStyle>
            <a:lvl1pPr algn="l">
              <a:defRPr sz="1707">
                <a:solidFill>
                  <a:schemeClr val="tx1">
                    <a:tint val="75000"/>
                  </a:schemeClr>
                </a:solidFill>
              </a:defRPr>
            </a:lvl1pPr>
          </a:lstStyle>
          <a:p>
            <a:fld id="{FA870D1A-A3AB-4E9F-892E-C45B5A80FDBF}" type="datetime1">
              <a:rPr lang="nl-BE" noProof="0" smtClean="0"/>
              <a:t>17/09/2025</a:t>
            </a:fld>
            <a:endParaRPr lang="nl-BE" noProof="0" dirty="0"/>
          </a:p>
        </p:txBody>
      </p:sp>
      <p:sp>
        <p:nvSpPr>
          <p:cNvPr id="5" name="Footer Placeholder 4"/>
          <p:cNvSpPr>
            <a:spLocks noGrp="1"/>
          </p:cNvSpPr>
          <p:nvPr>
            <p:ph type="ftr" sz="quarter" idx="3"/>
          </p:nvPr>
        </p:nvSpPr>
        <p:spPr>
          <a:xfrm>
            <a:off x="6810236" y="8994423"/>
            <a:ext cx="8353564" cy="437932"/>
          </a:xfrm>
          <a:prstGeom prst="rect">
            <a:avLst/>
          </a:prstGeom>
        </p:spPr>
        <p:txBody>
          <a:bodyPr vert="horz" lIns="91440" tIns="45720" rIns="91440" bIns="45720" rtlCol="0" anchor="ctr"/>
          <a:lstStyle>
            <a:lvl1pPr algn="ctr">
              <a:defRPr sz="1707">
                <a:solidFill>
                  <a:schemeClr val="tx1">
                    <a:tint val="75000"/>
                  </a:schemeClr>
                </a:solidFill>
              </a:defRPr>
            </a:lvl1pPr>
          </a:lstStyle>
          <a:p>
            <a:endParaRPr lang="nl-BE" noProof="0" dirty="0"/>
          </a:p>
        </p:txBody>
      </p:sp>
      <p:sp>
        <p:nvSpPr>
          <p:cNvPr id="6" name="Slide Number Placeholder 5"/>
          <p:cNvSpPr>
            <a:spLocks noGrp="1"/>
          </p:cNvSpPr>
          <p:nvPr>
            <p:ph type="sldNum" sz="quarter" idx="4"/>
          </p:nvPr>
        </p:nvSpPr>
        <p:spPr>
          <a:xfrm>
            <a:off x="15590520" y="8948703"/>
            <a:ext cx="921880" cy="519289"/>
          </a:xfrm>
          <a:prstGeom prst="rect">
            <a:avLst/>
          </a:prstGeom>
        </p:spPr>
        <p:txBody>
          <a:bodyPr vert="horz" lIns="91440" tIns="45720" rIns="91440" bIns="45720" rtlCol="0" anchor="ctr"/>
          <a:lstStyle>
            <a:lvl1pPr algn="r">
              <a:defRPr sz="1707">
                <a:solidFill>
                  <a:srgbClr val="1E64C8"/>
                </a:solidFill>
              </a:defRPr>
            </a:lvl1pPr>
          </a:lstStyle>
          <a:p>
            <a:fld id="{7AE184E0-0BD4-4705-A12B-9B71DDE63301}" type="slidenum">
              <a:rPr lang="nl-BE" noProof="0" smtClean="0"/>
              <a:pPr/>
              <a:t>‹#›</a:t>
            </a:fld>
            <a:endParaRPr lang="nl-BE" noProof="0" dirty="0"/>
          </a:p>
        </p:txBody>
      </p:sp>
      <p:sp>
        <p:nvSpPr>
          <p:cNvPr id="7" name="Title positioning box" hidden="1"/>
          <p:cNvSpPr/>
          <p:nvPr/>
        </p:nvSpPr>
        <p:spPr>
          <a:xfrm>
            <a:off x="927265" y="367200"/>
            <a:ext cx="15480000" cy="46364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ositoning box" hidden="1"/>
          <p:cNvSpPr/>
          <p:nvPr/>
        </p:nvSpPr>
        <p:spPr>
          <a:xfrm>
            <a:off x="927265" y="1584000"/>
            <a:ext cx="8229600" cy="6300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Logo positioning box" hidden="1"/>
          <p:cNvSpPr/>
          <p:nvPr/>
        </p:nvSpPr>
        <p:spPr>
          <a:xfrm flipV="1">
            <a:off x="928800" y="7878842"/>
            <a:ext cx="15478465" cy="1416353"/>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83617" y="7906160"/>
            <a:ext cx="2308379" cy="1847440"/>
          </a:xfrm>
          <a:prstGeom prst="rect">
            <a:avLst/>
          </a:prstGeom>
        </p:spPr>
      </p:pic>
      <p:sp>
        <p:nvSpPr>
          <p:cNvPr id="12" name="Text positoning box" hidden="1"/>
          <p:cNvSpPr/>
          <p:nvPr/>
        </p:nvSpPr>
        <p:spPr>
          <a:xfrm>
            <a:off x="9172105" y="1584000"/>
            <a:ext cx="914400" cy="6300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 positoning box" hidden="1"/>
          <p:cNvSpPr/>
          <p:nvPr/>
        </p:nvSpPr>
        <p:spPr>
          <a:xfrm>
            <a:off x="10099369" y="1356360"/>
            <a:ext cx="6307895" cy="652764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70589907"/>
      </p:ext>
    </p:extLst>
  </p:cSld>
  <p:clrMap bg1="lt1" tx1="dk1" bg2="lt2" tx2="dk2" accent1="accent1" accent2="accent2" accent3="accent3" accent4="accent4" accent5="accent5" accent6="accent6" hlink="hlink" folHlink="folHlink"/>
  <p:sldLayoutIdLst>
    <p:sldLayoutId id="2147483672" r:id="rId1"/>
    <p:sldLayoutId id="2147483661" r:id="rId2"/>
    <p:sldLayoutId id="2147483673" r:id="rId3"/>
    <p:sldLayoutId id="2147483662" r:id="rId4"/>
    <p:sldLayoutId id="2147483674" r:id="rId5"/>
    <p:sldLayoutId id="2147483666" r:id="rId6"/>
    <p:sldLayoutId id="2147483675" r:id="rId7"/>
    <p:sldLayoutId id="2147483676" r:id="rId8"/>
  </p:sldLayoutIdLst>
  <p:hf hdr="0" ftr="0" dt="0"/>
  <p:txStyles>
    <p:titleStyle>
      <a:lvl1pPr algn="l" defTabSz="1300368" rtl="0" eaLnBrk="1" latinLnBrk="0" hangingPunct="1">
        <a:lnSpc>
          <a:spcPct val="90000"/>
        </a:lnSpc>
        <a:spcBef>
          <a:spcPct val="0"/>
        </a:spcBef>
        <a:buNone/>
        <a:defRPr sz="5400" u="sng" kern="1200" cap="all" baseline="0">
          <a:solidFill>
            <a:srgbClr val="1E64C8"/>
          </a:solidFill>
          <a:uFill>
            <a:solidFill>
              <a:srgbClr val="1E64C8"/>
            </a:solidFill>
          </a:uFill>
          <a:latin typeface="+mj-lt"/>
          <a:ea typeface="+mj-ea"/>
          <a:cs typeface="+mj-cs"/>
        </a:defRPr>
      </a:lvl1pPr>
    </p:titleStyle>
    <p:bodyStyle>
      <a:lvl1pPr marL="536575" indent="-450850" algn="l" defTabSz="1300368" rtl="0" eaLnBrk="1" latinLnBrk="0" hangingPunct="1">
        <a:lnSpc>
          <a:spcPct val="120000"/>
        </a:lnSpc>
        <a:spcBef>
          <a:spcPts val="0"/>
        </a:spcBef>
        <a:buFont typeface="Arial" panose="020B0604020202020204" pitchFamily="34" charset="0"/>
        <a:buChar char="̶"/>
        <a:defRPr sz="4800" kern="1200">
          <a:solidFill>
            <a:schemeClr val="tx1"/>
          </a:solidFill>
          <a:latin typeface="+mn-lt"/>
          <a:ea typeface="+mn-ea"/>
          <a:cs typeface="+mn-cs"/>
        </a:defRPr>
      </a:lvl1pPr>
      <a:lvl2pPr marL="1169988" indent="-450850" algn="l" defTabSz="457200" rtl="0" eaLnBrk="1" latinLnBrk="0" hangingPunct="1">
        <a:lnSpc>
          <a:spcPct val="120000"/>
        </a:lnSpc>
        <a:spcBef>
          <a:spcPts val="0"/>
        </a:spcBef>
        <a:buFont typeface="Arial" panose="020B0604020202020204" pitchFamily="34" charset="0"/>
        <a:buChar char="̶"/>
        <a:tabLst/>
        <a:defRPr sz="4800" kern="1200">
          <a:solidFill>
            <a:schemeClr val="tx1"/>
          </a:solidFill>
          <a:latin typeface="+mn-lt"/>
          <a:ea typeface="+mn-ea"/>
          <a:cs typeface="+mn-cs"/>
        </a:defRPr>
      </a:lvl2pPr>
      <a:lvl3pPr marL="1755775" indent="-450000" algn="l" defTabSz="1300368" rtl="0" eaLnBrk="1" latinLnBrk="0" hangingPunct="1">
        <a:lnSpc>
          <a:spcPct val="120000"/>
        </a:lnSpc>
        <a:spcBef>
          <a:spcPts val="0"/>
        </a:spcBef>
        <a:buFont typeface="Arial" panose="020B0604020202020204" pitchFamily="34" charset="0"/>
        <a:buChar char="‒"/>
        <a:defRPr sz="4800" kern="1200">
          <a:solidFill>
            <a:schemeClr val="tx1"/>
          </a:solidFill>
          <a:latin typeface="+mn-lt"/>
          <a:ea typeface="+mn-ea"/>
          <a:cs typeface="+mn-cs"/>
        </a:defRPr>
      </a:lvl3pPr>
      <a:lvl4pPr marL="1441450" indent="-550863" algn="l" defTabSz="1300368" rtl="0" eaLnBrk="1" latinLnBrk="0" hangingPunct="1">
        <a:lnSpc>
          <a:spcPct val="120000"/>
        </a:lnSpc>
        <a:spcBef>
          <a:spcPts val="0"/>
        </a:spcBef>
        <a:buFont typeface="Arial" panose="020B0604020202020204" pitchFamily="34" charset="0"/>
        <a:buChar char="–"/>
        <a:defRPr sz="4800" kern="1200">
          <a:solidFill>
            <a:schemeClr val="tx1"/>
          </a:solidFill>
          <a:latin typeface="+mn-lt"/>
          <a:ea typeface="+mn-ea"/>
          <a:cs typeface="+mn-cs"/>
        </a:defRPr>
      </a:lvl4pPr>
      <a:lvl5pPr marL="2600325" indent="-1158875" algn="l" defTabSz="1300368" rtl="0" eaLnBrk="1" latinLnBrk="0" hangingPunct="1">
        <a:lnSpc>
          <a:spcPct val="120000"/>
        </a:lnSpc>
        <a:spcBef>
          <a:spcPts val="0"/>
        </a:spcBef>
        <a:buFont typeface="Arial" panose="020B0604020202020204" pitchFamily="34" charset="0"/>
        <a:buNone/>
        <a:defRPr sz="4800" kern="1200">
          <a:solidFill>
            <a:schemeClr val="tx1"/>
          </a:solidFill>
          <a:latin typeface="+mn-lt"/>
          <a:ea typeface="+mn-ea"/>
          <a:cs typeface="+mn-cs"/>
        </a:defRPr>
      </a:lvl5pPr>
      <a:lvl6pPr marL="3576013"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6197"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381"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565"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p:bodyStyle>
    <p:otherStyle>
      <a:defPPr>
        <a:defRPr lang="en-US"/>
      </a:defPPr>
      <a:lvl1pPr marL="0" algn="l" defTabSz="1300368" rtl="0" eaLnBrk="1" latinLnBrk="0" hangingPunct="1">
        <a:defRPr sz="2560" kern="1200">
          <a:solidFill>
            <a:schemeClr val="tx1"/>
          </a:solidFill>
          <a:latin typeface="+mn-lt"/>
          <a:ea typeface="+mn-ea"/>
          <a:cs typeface="+mn-cs"/>
        </a:defRPr>
      </a:lvl1pPr>
      <a:lvl2pPr marL="650184" algn="l" defTabSz="1300368" rtl="0" eaLnBrk="1" latinLnBrk="0" hangingPunct="1">
        <a:defRPr sz="2560" kern="1200">
          <a:solidFill>
            <a:schemeClr val="tx1"/>
          </a:solidFill>
          <a:latin typeface="+mn-lt"/>
          <a:ea typeface="+mn-ea"/>
          <a:cs typeface="+mn-cs"/>
        </a:defRPr>
      </a:lvl2pPr>
      <a:lvl3pPr marL="1300368" algn="l" defTabSz="1300368" rtl="0" eaLnBrk="1" latinLnBrk="0" hangingPunct="1">
        <a:defRPr sz="2560" kern="1200">
          <a:solidFill>
            <a:schemeClr val="tx1"/>
          </a:solidFill>
          <a:latin typeface="+mn-lt"/>
          <a:ea typeface="+mn-ea"/>
          <a:cs typeface="+mn-cs"/>
        </a:defRPr>
      </a:lvl3pPr>
      <a:lvl4pPr marL="1950552" algn="l" defTabSz="1300368" rtl="0" eaLnBrk="1" latinLnBrk="0" hangingPunct="1">
        <a:defRPr sz="2560" kern="1200">
          <a:solidFill>
            <a:schemeClr val="tx1"/>
          </a:solidFill>
          <a:latin typeface="+mn-lt"/>
          <a:ea typeface="+mn-ea"/>
          <a:cs typeface="+mn-cs"/>
        </a:defRPr>
      </a:lvl4pPr>
      <a:lvl5pPr marL="2600736" algn="l" defTabSz="1300368" rtl="0" eaLnBrk="1" latinLnBrk="0" hangingPunct="1">
        <a:defRPr sz="2560" kern="1200">
          <a:solidFill>
            <a:schemeClr val="tx1"/>
          </a:solidFill>
          <a:latin typeface="+mn-lt"/>
          <a:ea typeface="+mn-ea"/>
          <a:cs typeface="+mn-cs"/>
        </a:defRPr>
      </a:lvl5pPr>
      <a:lvl6pPr marL="3250921" algn="l" defTabSz="1300368" rtl="0" eaLnBrk="1" latinLnBrk="0" hangingPunct="1">
        <a:defRPr sz="2560" kern="1200">
          <a:solidFill>
            <a:schemeClr val="tx1"/>
          </a:solidFill>
          <a:latin typeface="+mn-lt"/>
          <a:ea typeface="+mn-ea"/>
          <a:cs typeface="+mn-cs"/>
        </a:defRPr>
      </a:lvl6pPr>
      <a:lvl7pPr marL="3901105" algn="l" defTabSz="1300368" rtl="0" eaLnBrk="1" latinLnBrk="0" hangingPunct="1">
        <a:defRPr sz="2560" kern="1200">
          <a:solidFill>
            <a:schemeClr val="tx1"/>
          </a:solidFill>
          <a:latin typeface="+mn-lt"/>
          <a:ea typeface="+mn-ea"/>
          <a:cs typeface="+mn-cs"/>
        </a:defRPr>
      </a:lvl7pPr>
      <a:lvl8pPr marL="4551289" algn="l" defTabSz="1300368" rtl="0" eaLnBrk="1" latinLnBrk="0" hangingPunct="1">
        <a:defRPr sz="2560" kern="1200">
          <a:solidFill>
            <a:schemeClr val="tx1"/>
          </a:solidFill>
          <a:latin typeface="+mn-lt"/>
          <a:ea typeface="+mn-ea"/>
          <a:cs typeface="+mn-cs"/>
        </a:defRPr>
      </a:lvl8pPr>
      <a:lvl9pPr marL="5201473" algn="l" defTabSz="1300368" rtl="0" eaLnBrk="1" latinLnBrk="0" hangingPunct="1">
        <a:defRPr sz="2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oasis.ugent.be"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 Id="rId5" Type="http://schemas.openxmlformats.org/officeDocument/2006/relationships/image" Target="../media/image11.png"/><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hyperlink" Target="https://ufora.ugent.be" TargetMode="Externa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s://ufora.ugent.be"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hyperlink" Target="http://studiekiezer.ugent.be/" TargetMode="External"/><Relationship Id="rId4" Type="http://schemas.openxmlformats.org/officeDocument/2006/relationships/hyperlink" Target="http://studiekiezer.ugent.b/"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ufora.ugent.be"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5" Type="http://schemas.openxmlformats.org/officeDocument/2006/relationships/hyperlink" Target="http://oasis.ugent.be" TargetMode="Externa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hyperlink" Target="https://outlook.office.com/"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hyperlink" Target="https://ufora.ugent.be"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www.ugent.be/student/"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s://ufora.ugent.be"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image" Target="../media/image9.png"/><Relationship Id="rId4" Type="http://schemas.openxmlformats.org/officeDocument/2006/relationships/hyperlink" Target="https://helpdesk.ugent.be/eduroam/en/complete.ph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b="1" u="none">
                <a:latin typeface="UGent Panno Text" panose="02000506040000040003" pitchFamily="2" charset="0"/>
              </a:rPr>
              <a:t>ICT </a:t>
            </a:r>
            <a:r>
              <a:rPr lang="nl-NL" b="1" u="none" dirty="0" err="1">
                <a:latin typeface="UGent Panno Text" panose="02000506040000040003" pitchFamily="2" charset="0"/>
              </a:rPr>
              <a:t>and</a:t>
            </a:r>
            <a:r>
              <a:rPr lang="nl-NL" b="1" u="none" dirty="0">
                <a:latin typeface="UGent Panno Text" panose="02000506040000040003" pitchFamily="2" charset="0"/>
              </a:rPr>
              <a:t> e-Learning platforms</a:t>
            </a:r>
            <a:endParaRPr lang="nl-BE" b="1" u="none" dirty="0">
              <a:latin typeface="UGent Panno Text" panose="02000506040000040003" pitchFamily="2" charset="0"/>
            </a:endParaRPr>
          </a:p>
        </p:txBody>
      </p:sp>
      <p:sp>
        <p:nvSpPr>
          <p:cNvPr id="3" name="Ondertitel 2"/>
          <p:cNvSpPr>
            <a:spLocks noGrp="1"/>
          </p:cNvSpPr>
          <p:nvPr>
            <p:ph type="subTitle" idx="1"/>
          </p:nvPr>
        </p:nvSpPr>
        <p:spPr/>
        <p:txBody>
          <a:bodyPr>
            <a:normAutofit/>
          </a:bodyPr>
          <a:lstStyle/>
          <a:p>
            <a:r>
              <a:rPr lang="nl-BE" sz="3600" dirty="0" err="1">
                <a:latin typeface="UGent Panno Text" panose="02000506040000040003" pitchFamily="2" charset="0"/>
              </a:rPr>
              <a:t>iWISE</a:t>
            </a:r>
            <a:r>
              <a:rPr lang="nl-BE" sz="3600" dirty="0">
                <a:latin typeface="UGent Panno Text" panose="02000506040000040003" pitchFamily="2" charset="0"/>
              </a:rPr>
              <a:t> Of Engineering </a:t>
            </a:r>
            <a:r>
              <a:rPr lang="nl-BE" sz="3600" dirty="0" err="1">
                <a:latin typeface="UGent Panno Text" panose="02000506040000040003" pitchFamily="2" charset="0"/>
              </a:rPr>
              <a:t>And</a:t>
            </a:r>
            <a:r>
              <a:rPr lang="nl-BE" sz="3600" dirty="0">
                <a:latin typeface="UGent Panno Text" panose="02000506040000040003" pitchFamily="2" charset="0"/>
              </a:rPr>
              <a:t> Architecture</a:t>
            </a:r>
          </a:p>
        </p:txBody>
      </p:sp>
    </p:spTree>
    <p:extLst>
      <p:ext uri="{BB962C8B-B14F-4D97-AF65-F5344CB8AC3E}">
        <p14:creationId xmlns:p14="http://schemas.microsoft.com/office/powerpoint/2010/main" val="12720817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835826" y="1586782"/>
            <a:ext cx="15182815" cy="6969203"/>
          </a:xfrm>
        </p:spPr>
        <p:txBody>
          <a:bodyPr>
            <a:noAutofit/>
          </a:bodyPr>
          <a:lstStyle/>
          <a:p>
            <a:pPr marL="85725" indent="0">
              <a:buNone/>
            </a:pPr>
            <a:r>
              <a:rPr lang="nl-BE" sz="6000" dirty="0" err="1">
                <a:latin typeface="UGent Panno Text" panose="02000506040000040003" pitchFamily="2" charset="0"/>
              </a:rPr>
              <a:t>Retrieve</a:t>
            </a:r>
            <a:r>
              <a:rPr lang="nl-BE" sz="6000" dirty="0">
                <a:latin typeface="UGent Panno Text" panose="02000506040000040003" pitchFamily="2" charset="0"/>
              </a:rPr>
              <a:t> </a:t>
            </a:r>
            <a:r>
              <a:rPr lang="nl-BE" sz="6000" dirty="0" err="1">
                <a:latin typeface="UGent Panno Text" panose="02000506040000040003" pitchFamily="2" charset="0"/>
              </a:rPr>
              <a:t>your</a:t>
            </a:r>
            <a:r>
              <a:rPr lang="nl-BE" sz="6000" dirty="0">
                <a:latin typeface="UGent Panno Text" panose="02000506040000040003" pitchFamily="2" charset="0"/>
              </a:rPr>
              <a:t> </a:t>
            </a:r>
            <a:r>
              <a:rPr lang="nl-BE" sz="6000" dirty="0" err="1">
                <a:latin typeface="UGent Panno Text" panose="02000506040000040003" pitchFamily="2" charset="0"/>
              </a:rPr>
              <a:t>individual</a:t>
            </a:r>
            <a:r>
              <a:rPr lang="nl-BE" sz="6000" dirty="0">
                <a:latin typeface="UGent Panno Text" panose="02000506040000040003" pitchFamily="2" charset="0"/>
              </a:rPr>
              <a:t> </a:t>
            </a:r>
            <a:r>
              <a:rPr lang="nl-BE" sz="6000" dirty="0" err="1">
                <a:latin typeface="UGent Panno Text" panose="02000506040000040003" pitchFamily="2" charset="0"/>
              </a:rPr>
              <a:t>schedule</a:t>
            </a:r>
            <a:r>
              <a:rPr lang="nl-BE" sz="6000" dirty="0">
                <a:latin typeface="UGent Panno Text" panose="02000506040000040003" pitchFamily="2" charset="0"/>
              </a:rPr>
              <a:t>.</a:t>
            </a:r>
          </a:p>
          <a:p>
            <a:pPr marL="85725" indent="0">
              <a:buNone/>
            </a:pPr>
            <a:endParaRPr lang="nl-BE" sz="3000" dirty="0">
              <a:latin typeface="UGent Panno Text" panose="02000506040000040003" pitchFamily="2" charset="0"/>
            </a:endParaRPr>
          </a:p>
        </p:txBody>
      </p:sp>
      <p:sp>
        <p:nvSpPr>
          <p:cNvPr id="4" name="Tijdelijke aanduiding voor dianummer 3"/>
          <p:cNvSpPr>
            <a:spLocks noGrp="1"/>
          </p:cNvSpPr>
          <p:nvPr>
            <p:ph type="sldNum" sz="quarter" idx="12"/>
          </p:nvPr>
        </p:nvSpPr>
        <p:spPr/>
        <p:txBody>
          <a:bodyPr/>
          <a:lstStyle/>
          <a:p>
            <a:fld id="{7AE184E0-0BD4-4705-A12B-9B71DDE63301}" type="slidenum">
              <a:rPr lang="nl-BE" noProof="0" smtClean="0"/>
              <a:t>10</a:t>
            </a:fld>
            <a:endParaRPr lang="nl-BE" noProof="0" dirty="0"/>
          </a:p>
        </p:txBody>
      </p:sp>
      <p:sp>
        <p:nvSpPr>
          <p:cNvPr id="6" name="Title 5">
            <a:extLst>
              <a:ext uri="{FF2B5EF4-FFF2-40B4-BE49-F238E27FC236}">
                <a16:creationId xmlns:a16="http://schemas.microsoft.com/office/drawing/2014/main" id="{44449A4C-C4D9-40D0-AA75-AE282062304D}"/>
              </a:ext>
            </a:extLst>
          </p:cNvPr>
          <p:cNvSpPr>
            <a:spLocks noGrp="1"/>
          </p:cNvSpPr>
          <p:nvPr>
            <p:ph type="title"/>
          </p:nvPr>
        </p:nvSpPr>
        <p:spPr>
          <a:xfrm>
            <a:off x="835826" y="330371"/>
            <a:ext cx="15705282" cy="863693"/>
          </a:xfrm>
        </p:spPr>
        <p:txBody>
          <a:bodyPr/>
          <a:lstStyle/>
          <a:p>
            <a:r>
              <a:rPr lang="nl-BE" sz="6000" b="1" u="none" dirty="0">
                <a:latin typeface="UGent Panno Text" panose="02000506040000040003" pitchFamily="2" charset="0"/>
              </a:rPr>
              <a:t>TASK 2</a:t>
            </a:r>
          </a:p>
        </p:txBody>
      </p:sp>
    </p:spTree>
    <p:extLst>
      <p:ext uri="{BB962C8B-B14F-4D97-AF65-F5344CB8AC3E}">
        <p14:creationId xmlns:p14="http://schemas.microsoft.com/office/powerpoint/2010/main" val="1541269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803275" y="970736"/>
            <a:ext cx="15182815" cy="6969203"/>
          </a:xfrm>
        </p:spPr>
        <p:txBody>
          <a:bodyPr>
            <a:noAutofit/>
          </a:bodyPr>
          <a:lstStyle/>
          <a:p>
            <a:pPr marL="85725" lvl="1" indent="0">
              <a:buNone/>
            </a:pPr>
            <a:r>
              <a:rPr lang="nl-BE" sz="3600" b="1" dirty="0">
                <a:latin typeface="UGent Panno Text" panose="02000506040000040003" pitchFamily="2" charset="0"/>
              </a:rPr>
              <a:t>Via </a:t>
            </a:r>
            <a:r>
              <a:rPr lang="nl-BE" sz="4000" b="1" u="sng" dirty="0">
                <a:latin typeface="UGent Panno Text" panose="02000506040000040003" pitchFamily="2" charset="0"/>
                <a:hlinkClick r:id="rId3"/>
              </a:rPr>
              <a:t>http://oasis.ugent.be</a:t>
            </a:r>
            <a:endParaRPr lang="nl-BE" sz="3600" b="1" u="sng" dirty="0">
              <a:latin typeface="UGent Panno Text" panose="02000506040000040003" pitchFamily="2" charset="0"/>
            </a:endParaRPr>
          </a:p>
          <a:p>
            <a:pPr marL="85725" indent="0">
              <a:buNone/>
            </a:pPr>
            <a:endParaRPr lang="nl-BE" sz="3000" u="sng" dirty="0"/>
          </a:p>
        </p:txBody>
      </p:sp>
      <p:sp>
        <p:nvSpPr>
          <p:cNvPr id="6" name="Title 5">
            <a:extLst>
              <a:ext uri="{FF2B5EF4-FFF2-40B4-BE49-F238E27FC236}">
                <a16:creationId xmlns:a16="http://schemas.microsoft.com/office/drawing/2014/main" id="{44449A4C-C4D9-40D0-AA75-AE282062304D}"/>
              </a:ext>
            </a:extLst>
          </p:cNvPr>
          <p:cNvSpPr>
            <a:spLocks noGrp="1"/>
          </p:cNvSpPr>
          <p:nvPr>
            <p:ph type="title"/>
          </p:nvPr>
        </p:nvSpPr>
        <p:spPr/>
        <p:txBody>
          <a:bodyPr/>
          <a:lstStyle/>
          <a:p>
            <a:r>
              <a:rPr lang="nl-BE" sz="6000" b="1" u="none" dirty="0" err="1">
                <a:latin typeface="UGent Panno Text" panose="02000506040000040003" pitchFamily="2" charset="0"/>
              </a:rPr>
              <a:t>Key</a:t>
            </a:r>
            <a:r>
              <a:rPr lang="nl-BE" sz="6000" b="1" u="none" dirty="0">
                <a:latin typeface="UGent Panno Text" panose="02000506040000040003" pitchFamily="2" charset="0"/>
              </a:rPr>
              <a:t> </a:t>
            </a:r>
            <a:r>
              <a:rPr lang="nl-BE" sz="6000" b="1" u="none" dirty="0" err="1">
                <a:latin typeface="UGent Panno Text" panose="02000506040000040003" pitchFamily="2" charset="0"/>
              </a:rPr>
              <a:t>task</a:t>
            </a:r>
            <a:r>
              <a:rPr lang="nl-BE" sz="6000" b="1" u="none" dirty="0">
                <a:latin typeface="UGent Panno Text" panose="02000506040000040003" pitchFamily="2" charset="0"/>
              </a:rPr>
              <a:t> 2</a:t>
            </a:r>
          </a:p>
        </p:txBody>
      </p:sp>
      <p:pic>
        <p:nvPicPr>
          <p:cNvPr id="17" name="Picture 16" descr="A screenshot of a computer&#10;&#10;AI-generated content may be incorrect.">
            <a:extLst>
              <a:ext uri="{FF2B5EF4-FFF2-40B4-BE49-F238E27FC236}">
                <a16:creationId xmlns:a16="http://schemas.microsoft.com/office/drawing/2014/main" id="{48A9D185-3A91-FE47-10D2-2E3572A6902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5864" y="1871169"/>
            <a:ext cx="8178817" cy="4777281"/>
          </a:xfrm>
          <a:prstGeom prst="rect">
            <a:avLst/>
          </a:prstGeom>
        </p:spPr>
      </p:pic>
      <p:pic>
        <p:nvPicPr>
          <p:cNvPr id="10" name="Picture 9" descr="A screenshot of a computer&#10;&#10;AI-generated content may be incorrect.">
            <a:extLst>
              <a:ext uri="{FF2B5EF4-FFF2-40B4-BE49-F238E27FC236}">
                <a16:creationId xmlns:a16="http://schemas.microsoft.com/office/drawing/2014/main" id="{21089D6F-662F-DB10-E78B-D072F39E98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176066" y="5242424"/>
            <a:ext cx="9156483" cy="4375151"/>
          </a:xfrm>
          <a:prstGeom prst="rect">
            <a:avLst/>
          </a:prstGeom>
        </p:spPr>
      </p:pic>
      <p:sp>
        <p:nvSpPr>
          <p:cNvPr id="15" name="Rounded Rectangle 14">
            <a:extLst>
              <a:ext uri="{FF2B5EF4-FFF2-40B4-BE49-F238E27FC236}">
                <a16:creationId xmlns:a16="http://schemas.microsoft.com/office/drawing/2014/main" id="{2B8840B9-48CB-3257-57ED-D8717151B4BB}"/>
              </a:ext>
            </a:extLst>
          </p:cNvPr>
          <p:cNvSpPr/>
          <p:nvPr/>
        </p:nvSpPr>
        <p:spPr>
          <a:xfrm>
            <a:off x="8394682" y="6096000"/>
            <a:ext cx="1720868" cy="552450"/>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18" name="Rounded Rectangle 17">
            <a:extLst>
              <a:ext uri="{FF2B5EF4-FFF2-40B4-BE49-F238E27FC236}">
                <a16:creationId xmlns:a16="http://schemas.microsoft.com/office/drawing/2014/main" id="{A0512E47-12DC-F285-D23F-BA5C2815AAED}"/>
              </a:ext>
            </a:extLst>
          </p:cNvPr>
          <p:cNvSpPr/>
          <p:nvPr/>
        </p:nvSpPr>
        <p:spPr>
          <a:xfrm>
            <a:off x="419100" y="6229350"/>
            <a:ext cx="1543050" cy="419100"/>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spTree>
    <p:extLst>
      <p:ext uri="{BB962C8B-B14F-4D97-AF65-F5344CB8AC3E}">
        <p14:creationId xmlns:p14="http://schemas.microsoft.com/office/powerpoint/2010/main" val="19973485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835826" y="1586782"/>
            <a:ext cx="15182815" cy="6969203"/>
          </a:xfrm>
        </p:spPr>
        <p:txBody>
          <a:bodyPr>
            <a:noAutofit/>
          </a:bodyPr>
          <a:lstStyle/>
          <a:p>
            <a:pPr marL="85725" indent="0">
              <a:buNone/>
            </a:pPr>
            <a:r>
              <a:rPr lang="nl-BE" sz="6000" dirty="0" err="1">
                <a:latin typeface="UGent Panno Text" panose="02000506040000040003" pitchFamily="2" charset="0"/>
              </a:rPr>
              <a:t>Retrieve</a:t>
            </a:r>
            <a:r>
              <a:rPr lang="nl-BE" sz="6000" dirty="0">
                <a:latin typeface="UGent Panno Text" panose="02000506040000040003" pitchFamily="2" charset="0"/>
              </a:rPr>
              <a:t> </a:t>
            </a:r>
            <a:r>
              <a:rPr lang="nl-BE" sz="6000" dirty="0" err="1">
                <a:latin typeface="UGent Panno Text" panose="02000506040000040003" pitchFamily="2" charset="0"/>
              </a:rPr>
              <a:t>the</a:t>
            </a:r>
            <a:r>
              <a:rPr lang="nl-BE" sz="6000" dirty="0">
                <a:latin typeface="UGent Panno Text" panose="02000506040000040003" pitchFamily="2" charset="0"/>
              </a:rPr>
              <a:t> </a:t>
            </a:r>
            <a:r>
              <a:rPr lang="nl-BE" sz="6000" dirty="0" err="1">
                <a:latin typeface="UGent Panno Text" panose="02000506040000040003" pitchFamily="2" charset="0"/>
              </a:rPr>
              <a:t>schedule</a:t>
            </a:r>
            <a:r>
              <a:rPr lang="nl-BE" sz="6000" dirty="0">
                <a:latin typeface="UGent Panno Text" panose="02000506040000040003" pitchFamily="2" charset="0"/>
              </a:rPr>
              <a:t> of </a:t>
            </a:r>
            <a:r>
              <a:rPr lang="nl-BE" sz="6000" dirty="0" err="1">
                <a:latin typeface="UGent Panno Text" panose="02000506040000040003" pitchFamily="2" charset="0"/>
              </a:rPr>
              <a:t>the</a:t>
            </a:r>
            <a:r>
              <a:rPr lang="nl-BE" sz="6000" dirty="0">
                <a:latin typeface="UGent Panno Text" panose="02000506040000040003" pitchFamily="2" charset="0"/>
              </a:rPr>
              <a:t> courses </a:t>
            </a:r>
            <a:r>
              <a:rPr lang="nl-BE" sz="6000" dirty="0" err="1">
                <a:latin typeface="UGent Panno Text" panose="02000506040000040003" pitchFamily="2" charset="0"/>
              </a:rPr>
              <a:t>you</a:t>
            </a:r>
            <a:r>
              <a:rPr lang="nl-BE" sz="6000" dirty="0">
                <a:latin typeface="UGent Panno Text" panose="02000506040000040003" pitchFamily="2" charset="0"/>
              </a:rPr>
              <a:t> are </a:t>
            </a:r>
            <a:r>
              <a:rPr lang="nl-BE" sz="6000" dirty="0" err="1">
                <a:latin typeface="UGent Panno Text" panose="02000506040000040003" pitchFamily="2" charset="0"/>
              </a:rPr>
              <a:t>not</a:t>
            </a:r>
            <a:r>
              <a:rPr lang="nl-BE" sz="6000" dirty="0">
                <a:latin typeface="UGent Panno Text" panose="02000506040000040003" pitchFamily="2" charset="0"/>
              </a:rPr>
              <a:t> </a:t>
            </a:r>
            <a:r>
              <a:rPr lang="nl-BE" sz="6000" dirty="0" err="1">
                <a:latin typeface="UGent Panno Text" panose="02000506040000040003" pitchFamily="2" charset="0"/>
              </a:rPr>
              <a:t>yet</a:t>
            </a:r>
            <a:r>
              <a:rPr lang="nl-BE" sz="6000" dirty="0">
                <a:latin typeface="UGent Panno Text" panose="02000506040000040003" pitchFamily="2" charset="0"/>
              </a:rPr>
              <a:t> </a:t>
            </a:r>
            <a:r>
              <a:rPr lang="nl-BE" sz="6000" dirty="0" err="1">
                <a:latin typeface="UGent Panno Text" panose="02000506040000040003" pitchFamily="2" charset="0"/>
              </a:rPr>
              <a:t>registered</a:t>
            </a:r>
            <a:r>
              <a:rPr lang="nl-BE" sz="6000" dirty="0">
                <a:latin typeface="UGent Panno Text" panose="02000506040000040003" pitchFamily="2" charset="0"/>
              </a:rPr>
              <a:t> </a:t>
            </a:r>
            <a:r>
              <a:rPr lang="nl-BE" sz="6000" dirty="0" err="1">
                <a:latin typeface="UGent Panno Text" panose="02000506040000040003" pitchFamily="2" charset="0"/>
              </a:rPr>
              <a:t>for</a:t>
            </a:r>
            <a:r>
              <a:rPr lang="nl-BE" sz="6000" dirty="0">
                <a:latin typeface="UGent Panno Text" panose="02000506040000040003" pitchFamily="2" charset="0"/>
              </a:rPr>
              <a:t>.</a:t>
            </a:r>
          </a:p>
          <a:p>
            <a:pPr marL="85725" indent="0">
              <a:buNone/>
            </a:pPr>
            <a:endParaRPr lang="nl-BE" sz="3000" dirty="0">
              <a:latin typeface="UGent Panno Text" panose="02000506040000040003" pitchFamily="2" charset="0"/>
            </a:endParaRPr>
          </a:p>
        </p:txBody>
      </p:sp>
      <p:sp>
        <p:nvSpPr>
          <p:cNvPr id="4" name="Tijdelijke aanduiding voor dianummer 3"/>
          <p:cNvSpPr>
            <a:spLocks noGrp="1"/>
          </p:cNvSpPr>
          <p:nvPr>
            <p:ph type="sldNum" sz="quarter" idx="12"/>
          </p:nvPr>
        </p:nvSpPr>
        <p:spPr/>
        <p:txBody>
          <a:bodyPr/>
          <a:lstStyle/>
          <a:p>
            <a:fld id="{7AE184E0-0BD4-4705-A12B-9B71DDE63301}" type="slidenum">
              <a:rPr lang="nl-BE" noProof="0" smtClean="0"/>
              <a:t>12</a:t>
            </a:fld>
            <a:endParaRPr lang="nl-BE" noProof="0" dirty="0"/>
          </a:p>
        </p:txBody>
      </p:sp>
      <p:sp>
        <p:nvSpPr>
          <p:cNvPr id="6" name="Title 5">
            <a:extLst>
              <a:ext uri="{FF2B5EF4-FFF2-40B4-BE49-F238E27FC236}">
                <a16:creationId xmlns:a16="http://schemas.microsoft.com/office/drawing/2014/main" id="{44449A4C-C4D9-40D0-AA75-AE282062304D}"/>
              </a:ext>
            </a:extLst>
          </p:cNvPr>
          <p:cNvSpPr>
            <a:spLocks noGrp="1"/>
          </p:cNvSpPr>
          <p:nvPr>
            <p:ph type="title"/>
          </p:nvPr>
        </p:nvSpPr>
        <p:spPr>
          <a:xfrm>
            <a:off x="835826" y="330371"/>
            <a:ext cx="15705282" cy="863693"/>
          </a:xfrm>
        </p:spPr>
        <p:txBody>
          <a:bodyPr/>
          <a:lstStyle/>
          <a:p>
            <a:r>
              <a:rPr lang="nl-BE" sz="6000" b="1" u="none" dirty="0">
                <a:latin typeface="UGent Panno Text" panose="02000506040000040003" pitchFamily="2" charset="0"/>
              </a:rPr>
              <a:t>TASK 3</a:t>
            </a:r>
          </a:p>
        </p:txBody>
      </p:sp>
    </p:spTree>
    <p:extLst>
      <p:ext uri="{BB962C8B-B14F-4D97-AF65-F5344CB8AC3E}">
        <p14:creationId xmlns:p14="http://schemas.microsoft.com/office/powerpoint/2010/main" val="24991233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878CDC-3E6E-4D22-9266-EC070F799FDD}"/>
              </a:ext>
            </a:extLst>
          </p:cNvPr>
          <p:cNvSpPr>
            <a:spLocks noGrp="1"/>
          </p:cNvSpPr>
          <p:nvPr>
            <p:ph type="title"/>
          </p:nvPr>
        </p:nvSpPr>
        <p:spPr/>
        <p:txBody>
          <a:bodyPr/>
          <a:lstStyle/>
          <a:p>
            <a:r>
              <a:rPr lang="nl-BE" sz="6000" b="1" u="none" dirty="0">
                <a:latin typeface="UGent Panno Text" panose="02000506040000040003" pitchFamily="2" charset="0"/>
              </a:rPr>
              <a:t>KEY TASK 3</a:t>
            </a:r>
            <a:endParaRPr lang="nl-BE" sz="6000" dirty="0"/>
          </a:p>
        </p:txBody>
      </p:sp>
      <p:sp>
        <p:nvSpPr>
          <p:cNvPr id="4" name="Tijdelijke aanduiding voor dianummer 3">
            <a:extLst>
              <a:ext uri="{FF2B5EF4-FFF2-40B4-BE49-F238E27FC236}">
                <a16:creationId xmlns:a16="http://schemas.microsoft.com/office/drawing/2014/main" id="{08E360E6-93D9-417D-AB8D-3033632A87AD}"/>
              </a:ext>
            </a:extLst>
          </p:cNvPr>
          <p:cNvSpPr>
            <a:spLocks noGrp="1"/>
          </p:cNvSpPr>
          <p:nvPr>
            <p:ph type="sldNum" sz="quarter" idx="12"/>
          </p:nvPr>
        </p:nvSpPr>
        <p:spPr/>
        <p:txBody>
          <a:bodyPr/>
          <a:lstStyle/>
          <a:p>
            <a:fld id="{7AE184E0-0BD4-4705-A12B-9B71DDE63301}" type="slidenum">
              <a:rPr lang="nl-BE" noProof="0" smtClean="0"/>
              <a:t>13</a:t>
            </a:fld>
            <a:endParaRPr lang="nl-BE" noProof="0" dirty="0"/>
          </a:p>
        </p:txBody>
      </p:sp>
      <p:pic>
        <p:nvPicPr>
          <p:cNvPr id="14" name="Picture 13" descr="A screenshot of a computer&#10;&#10;AI-generated content may be incorrect.">
            <a:extLst>
              <a:ext uri="{FF2B5EF4-FFF2-40B4-BE49-F238E27FC236}">
                <a16:creationId xmlns:a16="http://schemas.microsoft.com/office/drawing/2014/main" id="{43ED37F6-DDDC-F3A6-2347-8C3779F60D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68077" y="30843"/>
            <a:ext cx="8357373" cy="3993320"/>
          </a:xfrm>
          <a:prstGeom prst="rect">
            <a:avLst/>
          </a:prstGeom>
        </p:spPr>
      </p:pic>
      <p:pic>
        <p:nvPicPr>
          <p:cNvPr id="17" name="Picture 16" descr="A screenshot of a computer&#10;&#10;AI-generated content may be incorrect.">
            <a:extLst>
              <a:ext uri="{FF2B5EF4-FFF2-40B4-BE49-F238E27FC236}">
                <a16:creationId xmlns:a16="http://schemas.microsoft.com/office/drawing/2014/main" id="{BF21D6A8-518A-AD8D-64F3-EA0B6A567A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05150" y="3748716"/>
            <a:ext cx="14233525" cy="5974041"/>
          </a:xfrm>
          <a:prstGeom prst="rect">
            <a:avLst/>
          </a:prstGeom>
        </p:spPr>
      </p:pic>
      <p:sp>
        <p:nvSpPr>
          <p:cNvPr id="18" name="Rounded Rectangle 17">
            <a:extLst>
              <a:ext uri="{FF2B5EF4-FFF2-40B4-BE49-F238E27FC236}">
                <a16:creationId xmlns:a16="http://schemas.microsoft.com/office/drawing/2014/main" id="{E3D2390B-37C3-30E3-CFC0-D1F912DD2F58}"/>
              </a:ext>
            </a:extLst>
          </p:cNvPr>
          <p:cNvSpPr/>
          <p:nvPr/>
        </p:nvSpPr>
        <p:spPr>
          <a:xfrm>
            <a:off x="4914900" y="781050"/>
            <a:ext cx="1428750" cy="590550"/>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19" name="Rounded Rectangle 18">
            <a:extLst>
              <a:ext uri="{FF2B5EF4-FFF2-40B4-BE49-F238E27FC236}">
                <a16:creationId xmlns:a16="http://schemas.microsoft.com/office/drawing/2014/main" id="{67A465D0-44D1-6696-9929-A9C0159C9B45}"/>
              </a:ext>
            </a:extLst>
          </p:cNvPr>
          <p:cNvSpPr/>
          <p:nvPr/>
        </p:nvSpPr>
        <p:spPr>
          <a:xfrm>
            <a:off x="9137263" y="1371600"/>
            <a:ext cx="2730887" cy="476250"/>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20" name="Rounded Rectangle 19">
            <a:extLst>
              <a:ext uri="{FF2B5EF4-FFF2-40B4-BE49-F238E27FC236}">
                <a16:creationId xmlns:a16="http://schemas.microsoft.com/office/drawing/2014/main" id="{CE8FC239-8EDC-E514-B877-90FCDE3EDC4D}"/>
              </a:ext>
            </a:extLst>
          </p:cNvPr>
          <p:cNvSpPr/>
          <p:nvPr/>
        </p:nvSpPr>
        <p:spPr>
          <a:xfrm>
            <a:off x="3771900" y="4876800"/>
            <a:ext cx="1657350" cy="514350"/>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21" name="Rounded Rectangle 20">
            <a:extLst>
              <a:ext uri="{FF2B5EF4-FFF2-40B4-BE49-F238E27FC236}">
                <a16:creationId xmlns:a16="http://schemas.microsoft.com/office/drawing/2014/main" id="{E3EF0B52-3C15-62AA-4413-38138680BFDA}"/>
              </a:ext>
            </a:extLst>
          </p:cNvPr>
          <p:cNvSpPr/>
          <p:nvPr/>
        </p:nvSpPr>
        <p:spPr>
          <a:xfrm>
            <a:off x="5562601" y="4876800"/>
            <a:ext cx="1828800" cy="514350"/>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22" name="Rounded Rectangle 21">
            <a:extLst>
              <a:ext uri="{FF2B5EF4-FFF2-40B4-BE49-F238E27FC236}">
                <a16:creationId xmlns:a16="http://schemas.microsoft.com/office/drawing/2014/main" id="{F1E3520F-7CC5-5572-8B4D-1A174707C6AF}"/>
              </a:ext>
            </a:extLst>
          </p:cNvPr>
          <p:cNvSpPr/>
          <p:nvPr/>
        </p:nvSpPr>
        <p:spPr>
          <a:xfrm>
            <a:off x="3581400" y="6972300"/>
            <a:ext cx="6858000" cy="438150"/>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23" name="Rounded Rectangle 22">
            <a:extLst>
              <a:ext uri="{FF2B5EF4-FFF2-40B4-BE49-F238E27FC236}">
                <a16:creationId xmlns:a16="http://schemas.microsoft.com/office/drawing/2014/main" id="{AFE7CE63-5201-4855-43F2-BF485B338BAF}"/>
              </a:ext>
            </a:extLst>
          </p:cNvPr>
          <p:cNvSpPr/>
          <p:nvPr/>
        </p:nvSpPr>
        <p:spPr>
          <a:xfrm>
            <a:off x="6477000" y="7677150"/>
            <a:ext cx="1143000" cy="514350"/>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sp>
        <p:nvSpPr>
          <p:cNvPr id="24" name="Rounded Rectangle 23">
            <a:extLst>
              <a:ext uri="{FF2B5EF4-FFF2-40B4-BE49-F238E27FC236}">
                <a16:creationId xmlns:a16="http://schemas.microsoft.com/office/drawing/2014/main" id="{3C63B12A-CD25-4C8F-CB36-040EE1E526C3}"/>
              </a:ext>
            </a:extLst>
          </p:cNvPr>
          <p:cNvSpPr/>
          <p:nvPr/>
        </p:nvSpPr>
        <p:spPr>
          <a:xfrm>
            <a:off x="12782550" y="8801100"/>
            <a:ext cx="2324100" cy="666892"/>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spTree>
    <p:extLst>
      <p:ext uri="{BB962C8B-B14F-4D97-AF65-F5344CB8AC3E}">
        <p14:creationId xmlns:p14="http://schemas.microsoft.com/office/powerpoint/2010/main" val="12314002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3A7DBC-A971-458F-BEF5-4E7A0D561E95}"/>
              </a:ext>
            </a:extLst>
          </p:cNvPr>
          <p:cNvSpPr>
            <a:spLocks noGrp="1"/>
          </p:cNvSpPr>
          <p:nvPr>
            <p:ph type="title"/>
          </p:nvPr>
        </p:nvSpPr>
        <p:spPr/>
        <p:txBody>
          <a:bodyPr/>
          <a:lstStyle/>
          <a:p>
            <a:endParaRPr lang="nl-BE"/>
          </a:p>
        </p:txBody>
      </p:sp>
      <p:sp>
        <p:nvSpPr>
          <p:cNvPr id="4" name="Tijdelijke aanduiding voor dianummer 3">
            <a:extLst>
              <a:ext uri="{FF2B5EF4-FFF2-40B4-BE49-F238E27FC236}">
                <a16:creationId xmlns:a16="http://schemas.microsoft.com/office/drawing/2014/main" id="{306F79E6-A705-404D-9AD4-C54BE3D67485}"/>
              </a:ext>
            </a:extLst>
          </p:cNvPr>
          <p:cNvSpPr>
            <a:spLocks noGrp="1"/>
          </p:cNvSpPr>
          <p:nvPr>
            <p:ph type="sldNum" sz="quarter" idx="12"/>
          </p:nvPr>
        </p:nvSpPr>
        <p:spPr/>
        <p:txBody>
          <a:bodyPr/>
          <a:lstStyle/>
          <a:p>
            <a:fld id="{7AE184E0-0BD4-4705-A12B-9B71DDE63301}" type="slidenum">
              <a:rPr lang="nl-BE" noProof="0" smtClean="0"/>
              <a:t>14</a:t>
            </a:fld>
            <a:endParaRPr lang="nl-BE" noProof="0" dirty="0"/>
          </a:p>
        </p:txBody>
      </p:sp>
      <p:pic>
        <p:nvPicPr>
          <p:cNvPr id="8" name="Content Placeholder 7" descr="A screenshot of a calendar&#10;&#10;AI-generated content may be incorrect.">
            <a:extLst>
              <a:ext uri="{FF2B5EF4-FFF2-40B4-BE49-F238E27FC236}">
                <a16:creationId xmlns:a16="http://schemas.microsoft.com/office/drawing/2014/main" id="{29418FF1-75C2-149C-18BF-6F93080716A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0118" y="59825"/>
            <a:ext cx="15230096" cy="8191500"/>
          </a:xfrm>
        </p:spPr>
      </p:pic>
    </p:spTree>
    <p:extLst>
      <p:ext uri="{BB962C8B-B14F-4D97-AF65-F5344CB8AC3E}">
        <p14:creationId xmlns:p14="http://schemas.microsoft.com/office/powerpoint/2010/main" val="12447386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835826" y="1586782"/>
            <a:ext cx="15182815" cy="6969203"/>
          </a:xfrm>
        </p:spPr>
        <p:txBody>
          <a:bodyPr>
            <a:noAutofit/>
          </a:bodyPr>
          <a:lstStyle/>
          <a:p>
            <a:pPr marL="85725" indent="0">
              <a:buNone/>
            </a:pPr>
            <a:r>
              <a:rPr lang="nl-BE" sz="3000" dirty="0">
                <a:latin typeface="UGent Panno Text" panose="02000506040000040003" pitchFamily="2" charset="0"/>
              </a:rPr>
              <a:t>Login </a:t>
            </a:r>
            <a:r>
              <a:rPr lang="nl-BE" sz="3000" dirty="0" err="1">
                <a:latin typeface="UGent Panno Text" panose="02000506040000040003" pitchFamily="2" charset="0"/>
              </a:rPr>
              <a:t>to</a:t>
            </a:r>
            <a:r>
              <a:rPr lang="nl-BE" sz="3000" dirty="0">
                <a:latin typeface="UGent Panno Text" panose="02000506040000040003" pitchFamily="2" charset="0"/>
              </a:rPr>
              <a:t> </a:t>
            </a:r>
            <a:r>
              <a:rPr lang="nl-BE" sz="3000" dirty="0" err="1">
                <a:latin typeface="UGent Panno Text" panose="02000506040000040003" pitchFamily="2" charset="0"/>
              </a:rPr>
              <a:t>Ufora</a:t>
            </a:r>
            <a:r>
              <a:rPr lang="nl-BE" sz="3000" dirty="0">
                <a:latin typeface="UGent Panno Text" panose="02000506040000040003" pitchFamily="2" charset="0"/>
              </a:rPr>
              <a:t> </a:t>
            </a:r>
            <a:r>
              <a:rPr lang="nl-BE" sz="3000" dirty="0" err="1">
                <a:latin typeface="UGent Panno Text" panose="02000506040000040003" pitchFamily="2" charset="0"/>
              </a:rPr>
              <a:t>and</a:t>
            </a:r>
            <a:r>
              <a:rPr lang="nl-BE" sz="3000" dirty="0">
                <a:latin typeface="UGent Panno Text" panose="02000506040000040003" pitchFamily="2" charset="0"/>
              </a:rPr>
              <a:t> </a:t>
            </a:r>
            <a:r>
              <a:rPr lang="nl-BE" sz="3000" dirty="0" err="1">
                <a:latin typeface="UGent Panno Text" panose="02000506040000040003" pitchFamily="2" charset="0"/>
              </a:rPr>
              <a:t>enroll</a:t>
            </a:r>
            <a:r>
              <a:rPr lang="nl-BE" sz="3000" dirty="0">
                <a:latin typeface="UGent Panno Text" panose="02000506040000040003" pitchFamily="2" charset="0"/>
              </a:rPr>
              <a:t> in </a:t>
            </a:r>
            <a:r>
              <a:rPr lang="nl-BE" sz="3000" dirty="0" err="1">
                <a:latin typeface="UGent Panno Text" panose="02000506040000040003" pitchFamily="2" charset="0"/>
              </a:rPr>
              <a:t>the</a:t>
            </a:r>
            <a:r>
              <a:rPr lang="nl-BE" sz="3000" dirty="0">
                <a:latin typeface="UGent Panno Text" panose="02000506040000040003" pitchFamily="2" charset="0"/>
              </a:rPr>
              <a:t> course 'INFOSITE Gast- en exchangestudenten faculteit Ingenieurswetenschappen en Architectuur’</a:t>
            </a:r>
          </a:p>
          <a:p>
            <a:pPr marL="85725" indent="0">
              <a:buNone/>
            </a:pPr>
            <a:endParaRPr lang="nl-BE" sz="3000" dirty="0">
              <a:latin typeface="UGent Panno Text" panose="02000506040000040003" pitchFamily="2" charset="0"/>
            </a:endParaRPr>
          </a:p>
          <a:p>
            <a:pPr marL="85725" indent="0">
              <a:buNone/>
            </a:pPr>
            <a:endParaRPr lang="nl-BE" sz="3000" dirty="0">
              <a:latin typeface="UGent Panno Text" panose="02000506040000040003" pitchFamily="2" charset="0"/>
            </a:endParaRPr>
          </a:p>
        </p:txBody>
      </p:sp>
      <p:sp>
        <p:nvSpPr>
          <p:cNvPr id="4" name="Tijdelijke aanduiding voor dianummer 3"/>
          <p:cNvSpPr>
            <a:spLocks noGrp="1"/>
          </p:cNvSpPr>
          <p:nvPr>
            <p:ph type="sldNum" sz="quarter" idx="12"/>
          </p:nvPr>
        </p:nvSpPr>
        <p:spPr/>
        <p:txBody>
          <a:bodyPr/>
          <a:lstStyle/>
          <a:p>
            <a:fld id="{7AE184E0-0BD4-4705-A12B-9B71DDE63301}" type="slidenum">
              <a:rPr lang="nl-BE" noProof="0" smtClean="0"/>
              <a:t>15</a:t>
            </a:fld>
            <a:endParaRPr lang="nl-BE" noProof="0" dirty="0"/>
          </a:p>
        </p:txBody>
      </p:sp>
      <p:sp>
        <p:nvSpPr>
          <p:cNvPr id="6" name="Title 5">
            <a:extLst>
              <a:ext uri="{FF2B5EF4-FFF2-40B4-BE49-F238E27FC236}">
                <a16:creationId xmlns:a16="http://schemas.microsoft.com/office/drawing/2014/main" id="{44449A4C-C4D9-40D0-AA75-AE282062304D}"/>
              </a:ext>
            </a:extLst>
          </p:cNvPr>
          <p:cNvSpPr>
            <a:spLocks noGrp="1"/>
          </p:cNvSpPr>
          <p:nvPr>
            <p:ph type="title"/>
          </p:nvPr>
        </p:nvSpPr>
        <p:spPr>
          <a:xfrm>
            <a:off x="835826" y="330371"/>
            <a:ext cx="15705282" cy="863693"/>
          </a:xfrm>
        </p:spPr>
        <p:txBody>
          <a:bodyPr/>
          <a:lstStyle/>
          <a:p>
            <a:r>
              <a:rPr lang="nl-BE" sz="6000" b="1" u="none" dirty="0">
                <a:latin typeface="UGent Panno Text" panose="02000506040000040003" pitchFamily="2" charset="0"/>
              </a:rPr>
              <a:t>TASK 4</a:t>
            </a:r>
          </a:p>
        </p:txBody>
      </p:sp>
      <p:pic>
        <p:nvPicPr>
          <p:cNvPr id="2" name="Afbeelding 1">
            <a:extLst>
              <a:ext uri="{FF2B5EF4-FFF2-40B4-BE49-F238E27FC236}">
                <a16:creationId xmlns:a16="http://schemas.microsoft.com/office/drawing/2014/main" id="{74845886-BA64-4E83-AB38-3C820B6D70AE}"/>
              </a:ext>
            </a:extLst>
          </p:cNvPr>
          <p:cNvPicPr>
            <a:picLocks noChangeAspect="1"/>
          </p:cNvPicPr>
          <p:nvPr/>
        </p:nvPicPr>
        <p:blipFill>
          <a:blip r:embed="rId3"/>
          <a:stretch>
            <a:fillRect/>
          </a:stretch>
        </p:blipFill>
        <p:spPr>
          <a:xfrm>
            <a:off x="1981467" y="3290887"/>
            <a:ext cx="13375740" cy="4038168"/>
          </a:xfrm>
          <a:prstGeom prst="rect">
            <a:avLst/>
          </a:prstGeom>
        </p:spPr>
      </p:pic>
    </p:spTree>
    <p:extLst>
      <p:ext uri="{BB962C8B-B14F-4D97-AF65-F5344CB8AC3E}">
        <p14:creationId xmlns:p14="http://schemas.microsoft.com/office/powerpoint/2010/main" val="38736601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6AE6846-B58C-2120-BB90-B25CBF18FA92}"/>
              </a:ext>
            </a:extLst>
          </p:cNvPr>
          <p:cNvPicPr>
            <a:picLocks noChangeAspect="1"/>
          </p:cNvPicPr>
          <p:nvPr/>
        </p:nvPicPr>
        <p:blipFill>
          <a:blip r:embed="rId3"/>
          <a:stretch>
            <a:fillRect/>
          </a:stretch>
        </p:blipFill>
        <p:spPr>
          <a:xfrm>
            <a:off x="3025775" y="1443037"/>
            <a:ext cx="11287125" cy="6867525"/>
          </a:xfrm>
          <a:prstGeom prst="rect">
            <a:avLst/>
          </a:prstGeom>
        </p:spPr>
      </p:pic>
      <p:sp>
        <p:nvSpPr>
          <p:cNvPr id="3" name="Tijdelijke aanduiding voor inhoud 2"/>
          <p:cNvSpPr>
            <a:spLocks noGrp="1"/>
          </p:cNvSpPr>
          <p:nvPr>
            <p:ph idx="1"/>
          </p:nvPr>
        </p:nvSpPr>
        <p:spPr>
          <a:xfrm>
            <a:off x="835826" y="1054806"/>
            <a:ext cx="15182815" cy="6969203"/>
          </a:xfrm>
        </p:spPr>
        <p:txBody>
          <a:bodyPr>
            <a:noAutofit/>
          </a:bodyPr>
          <a:lstStyle/>
          <a:p>
            <a:pPr marL="85725" indent="0">
              <a:buNone/>
            </a:pPr>
            <a:r>
              <a:rPr lang="nl-BE" sz="3000" dirty="0">
                <a:latin typeface="UGent Panno Text" panose="02000506040000040003" pitchFamily="2" charset="0"/>
              </a:rPr>
              <a:t>Via </a:t>
            </a:r>
            <a:r>
              <a:rPr lang="nl-NL" sz="2800" u="sng" dirty="0">
                <a:latin typeface="UGent Panno Text" panose="02000506040000040003" pitchFamily="2" charset="0"/>
                <a:hlinkClick r:id="rId4"/>
              </a:rPr>
              <a:t>https://ufora.ugent.be</a:t>
            </a:r>
            <a:endParaRPr lang="nl-BE" sz="2800" dirty="0">
              <a:latin typeface="UGent Panno Text" panose="02000506040000040003" pitchFamily="2" charset="0"/>
            </a:endParaRPr>
          </a:p>
          <a:p>
            <a:pPr marL="85725" indent="0">
              <a:buNone/>
            </a:pPr>
            <a:endParaRPr lang="nl-BE" sz="3000" u="sng" dirty="0"/>
          </a:p>
        </p:txBody>
      </p:sp>
      <p:sp>
        <p:nvSpPr>
          <p:cNvPr id="6" name="Title 5">
            <a:extLst>
              <a:ext uri="{FF2B5EF4-FFF2-40B4-BE49-F238E27FC236}">
                <a16:creationId xmlns:a16="http://schemas.microsoft.com/office/drawing/2014/main" id="{44449A4C-C4D9-40D0-AA75-AE282062304D}"/>
              </a:ext>
            </a:extLst>
          </p:cNvPr>
          <p:cNvSpPr>
            <a:spLocks noGrp="1"/>
          </p:cNvSpPr>
          <p:nvPr>
            <p:ph type="title"/>
          </p:nvPr>
        </p:nvSpPr>
        <p:spPr/>
        <p:txBody>
          <a:bodyPr/>
          <a:lstStyle/>
          <a:p>
            <a:r>
              <a:rPr lang="nl-BE" sz="6000" b="1" u="none" dirty="0" err="1">
                <a:latin typeface="UGent Panno Text" panose="02000506040000040003" pitchFamily="2" charset="0"/>
              </a:rPr>
              <a:t>Key</a:t>
            </a:r>
            <a:r>
              <a:rPr lang="nl-BE" sz="6000" b="1" u="none" dirty="0">
                <a:latin typeface="UGent Panno Text" panose="02000506040000040003" pitchFamily="2" charset="0"/>
              </a:rPr>
              <a:t> </a:t>
            </a:r>
            <a:r>
              <a:rPr lang="nl-BE" sz="6000" b="1" u="none" dirty="0" err="1">
                <a:latin typeface="UGent Panno Text" panose="02000506040000040003" pitchFamily="2" charset="0"/>
              </a:rPr>
              <a:t>task</a:t>
            </a:r>
            <a:r>
              <a:rPr lang="nl-BE" sz="6000" b="1" u="none" dirty="0">
                <a:latin typeface="UGent Panno Text" panose="02000506040000040003" pitchFamily="2" charset="0"/>
              </a:rPr>
              <a:t> 4</a:t>
            </a:r>
          </a:p>
        </p:txBody>
      </p:sp>
      <p:sp>
        <p:nvSpPr>
          <p:cNvPr id="2" name="Rounded Rectangle 1">
            <a:extLst>
              <a:ext uri="{FF2B5EF4-FFF2-40B4-BE49-F238E27FC236}">
                <a16:creationId xmlns:a16="http://schemas.microsoft.com/office/drawing/2014/main" id="{766BBCB1-7C85-E35D-85B9-CCD4422AF9CC}"/>
              </a:ext>
            </a:extLst>
          </p:cNvPr>
          <p:cNvSpPr/>
          <p:nvPr/>
        </p:nvSpPr>
        <p:spPr>
          <a:xfrm>
            <a:off x="10896600" y="5676900"/>
            <a:ext cx="2705100" cy="438150"/>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p>
        </p:txBody>
      </p:sp>
    </p:spTree>
    <p:extLst>
      <p:ext uri="{BB962C8B-B14F-4D97-AF65-F5344CB8AC3E}">
        <p14:creationId xmlns:p14="http://schemas.microsoft.com/office/powerpoint/2010/main" val="27198204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7919B1FC-046C-4F43-9938-CAE23545A8DE}"/>
              </a:ext>
            </a:extLst>
          </p:cNvPr>
          <p:cNvSpPr>
            <a:spLocks noGrp="1"/>
          </p:cNvSpPr>
          <p:nvPr>
            <p:ph type="sldNum" sz="quarter" idx="12"/>
          </p:nvPr>
        </p:nvSpPr>
        <p:spPr/>
        <p:txBody>
          <a:bodyPr/>
          <a:lstStyle/>
          <a:p>
            <a:fld id="{7AE184E0-0BD4-4705-A12B-9B71DDE63301}" type="slidenum">
              <a:rPr lang="nl-BE" noProof="0" smtClean="0"/>
              <a:t>17</a:t>
            </a:fld>
            <a:endParaRPr lang="nl-BE" noProof="0" dirty="0"/>
          </a:p>
        </p:txBody>
      </p:sp>
      <p:sp>
        <p:nvSpPr>
          <p:cNvPr id="6" name="Titel 5">
            <a:extLst>
              <a:ext uri="{FF2B5EF4-FFF2-40B4-BE49-F238E27FC236}">
                <a16:creationId xmlns:a16="http://schemas.microsoft.com/office/drawing/2014/main" id="{D3552F40-5B37-42C4-879E-7AC8D63A3DB7}"/>
              </a:ext>
            </a:extLst>
          </p:cNvPr>
          <p:cNvSpPr>
            <a:spLocks noGrp="1"/>
          </p:cNvSpPr>
          <p:nvPr>
            <p:ph type="title"/>
          </p:nvPr>
        </p:nvSpPr>
        <p:spPr/>
        <p:txBody>
          <a:bodyPr/>
          <a:lstStyle/>
          <a:p>
            <a:endParaRPr lang="nl-BE"/>
          </a:p>
        </p:txBody>
      </p:sp>
      <p:sp>
        <p:nvSpPr>
          <p:cNvPr id="3" name="Content Placeholder 2">
            <a:extLst>
              <a:ext uri="{FF2B5EF4-FFF2-40B4-BE49-F238E27FC236}">
                <a16:creationId xmlns:a16="http://schemas.microsoft.com/office/drawing/2014/main" id="{13F14C06-4F1F-F28D-743C-7CC538F7A8A8}"/>
              </a:ext>
            </a:extLst>
          </p:cNvPr>
          <p:cNvSpPr>
            <a:spLocks noGrp="1"/>
          </p:cNvSpPr>
          <p:nvPr>
            <p:ph idx="1"/>
          </p:nvPr>
        </p:nvSpPr>
        <p:spPr/>
        <p:txBody>
          <a:bodyPr/>
          <a:lstStyle/>
          <a:p>
            <a:endParaRPr lang="en-US"/>
          </a:p>
        </p:txBody>
      </p:sp>
      <p:pic>
        <p:nvPicPr>
          <p:cNvPr id="8" name="Picture 7">
            <a:extLst>
              <a:ext uri="{FF2B5EF4-FFF2-40B4-BE49-F238E27FC236}">
                <a16:creationId xmlns:a16="http://schemas.microsoft.com/office/drawing/2014/main" id="{8DB301CD-BA32-491D-9848-6EF0B6BCC1D4}"/>
              </a:ext>
            </a:extLst>
          </p:cNvPr>
          <p:cNvPicPr>
            <a:picLocks noChangeAspect="1"/>
          </p:cNvPicPr>
          <p:nvPr/>
        </p:nvPicPr>
        <p:blipFill>
          <a:blip r:embed="rId2"/>
          <a:stretch>
            <a:fillRect/>
          </a:stretch>
        </p:blipFill>
        <p:spPr>
          <a:xfrm>
            <a:off x="830118" y="1194364"/>
            <a:ext cx="15555864" cy="2939486"/>
          </a:xfrm>
          <a:prstGeom prst="rect">
            <a:avLst/>
          </a:prstGeom>
        </p:spPr>
      </p:pic>
    </p:spTree>
    <p:extLst>
      <p:ext uri="{BB962C8B-B14F-4D97-AF65-F5344CB8AC3E}">
        <p14:creationId xmlns:p14="http://schemas.microsoft.com/office/powerpoint/2010/main" val="2844681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835825" y="1586783"/>
            <a:ext cx="15699575" cy="6862950"/>
          </a:xfrm>
        </p:spPr>
        <p:txBody>
          <a:bodyPr>
            <a:normAutofit lnSpcReduction="10000"/>
          </a:bodyPr>
          <a:lstStyle/>
          <a:p>
            <a:pPr marL="85725" indent="0">
              <a:buNone/>
            </a:pPr>
            <a:r>
              <a:rPr lang="nl-BE" dirty="0">
                <a:latin typeface="UGent Panno Text" panose="02000506040000040003" pitchFamily="2" charset="0"/>
              </a:rPr>
              <a:t>Official digital </a:t>
            </a:r>
            <a:r>
              <a:rPr lang="en-US" dirty="0">
                <a:latin typeface="UGent Panno Text" panose="02000506040000040003" pitchFamily="2" charset="0"/>
              </a:rPr>
              <a:t>learning environment of Ghent University and by far the most important communication tool used for:</a:t>
            </a:r>
            <a:endParaRPr lang="nl-BE" dirty="0">
              <a:latin typeface="UGent Panno Text" panose="02000506040000040003" pitchFamily="2" charset="0"/>
            </a:endParaRPr>
          </a:p>
          <a:p>
            <a:pPr marL="719138" lvl="1" indent="0">
              <a:buNone/>
            </a:pPr>
            <a:r>
              <a:rPr lang="nl-BE" dirty="0">
                <a:latin typeface="UGent Panno Text" panose="02000506040000040003" pitchFamily="2" charset="0"/>
              </a:rPr>
              <a:t>- </a:t>
            </a:r>
            <a:r>
              <a:rPr lang="nl-BE" dirty="0" err="1">
                <a:latin typeface="UGent Panno Text" panose="02000506040000040003" pitchFamily="2" charset="0"/>
              </a:rPr>
              <a:t>downloading</a:t>
            </a:r>
            <a:r>
              <a:rPr lang="nl-BE" dirty="0">
                <a:latin typeface="UGent Panno Text" panose="02000506040000040003" pitchFamily="2" charset="0"/>
              </a:rPr>
              <a:t> </a:t>
            </a:r>
            <a:r>
              <a:rPr lang="nl-BE" dirty="0" err="1">
                <a:latin typeface="UGent Panno Text" panose="02000506040000040003" pitchFamily="2" charset="0"/>
              </a:rPr>
              <a:t>documents</a:t>
            </a:r>
            <a:endParaRPr lang="nl-BE" dirty="0">
              <a:latin typeface="UGent Panno Text" panose="02000506040000040003" pitchFamily="2" charset="0"/>
            </a:endParaRPr>
          </a:p>
          <a:p>
            <a:pPr marL="719138" lvl="1" indent="0">
              <a:buNone/>
            </a:pPr>
            <a:r>
              <a:rPr lang="nl-BE" dirty="0">
                <a:latin typeface="UGent Panno Text" panose="02000506040000040003" pitchFamily="2" charset="0"/>
              </a:rPr>
              <a:t>- </a:t>
            </a:r>
            <a:r>
              <a:rPr lang="nl-BE" dirty="0" err="1">
                <a:latin typeface="UGent Panno Text" panose="02000506040000040003" pitchFamily="2" charset="0"/>
              </a:rPr>
              <a:t>doing</a:t>
            </a:r>
            <a:r>
              <a:rPr lang="nl-BE" dirty="0">
                <a:latin typeface="UGent Panno Text" panose="02000506040000040003" pitchFamily="2" charset="0"/>
              </a:rPr>
              <a:t> </a:t>
            </a:r>
            <a:r>
              <a:rPr lang="nl-BE" dirty="0" err="1">
                <a:latin typeface="UGent Panno Text" panose="02000506040000040003" pitchFamily="2" charset="0"/>
              </a:rPr>
              <a:t>exercises</a:t>
            </a:r>
            <a:endParaRPr lang="nl-BE" dirty="0">
              <a:latin typeface="UGent Panno Text" panose="02000506040000040003" pitchFamily="2" charset="0"/>
            </a:endParaRPr>
          </a:p>
          <a:p>
            <a:pPr marL="719138" lvl="1" indent="0">
              <a:buNone/>
            </a:pPr>
            <a:r>
              <a:rPr lang="nl-BE" dirty="0">
                <a:latin typeface="UGent Panno Text" panose="02000506040000040003" pitchFamily="2" charset="0"/>
              </a:rPr>
              <a:t>- </a:t>
            </a:r>
            <a:r>
              <a:rPr lang="nl-BE" dirty="0" err="1">
                <a:latin typeface="UGent Panno Text" panose="02000506040000040003" pitchFamily="2" charset="0"/>
              </a:rPr>
              <a:t>checking</a:t>
            </a:r>
            <a:r>
              <a:rPr lang="nl-BE" dirty="0">
                <a:latin typeface="UGent Panno Text" panose="02000506040000040003" pitchFamily="2" charset="0"/>
              </a:rPr>
              <a:t> </a:t>
            </a:r>
            <a:r>
              <a:rPr lang="nl-BE" dirty="0" err="1">
                <a:latin typeface="UGent Panno Text" panose="02000506040000040003" pitchFamily="2" charset="0"/>
              </a:rPr>
              <a:t>your</a:t>
            </a:r>
            <a:r>
              <a:rPr lang="nl-BE" dirty="0">
                <a:latin typeface="UGent Panno Text" panose="02000506040000040003" pitchFamily="2" charset="0"/>
              </a:rPr>
              <a:t> </a:t>
            </a:r>
            <a:r>
              <a:rPr lang="nl-BE" dirty="0" err="1">
                <a:latin typeface="UGent Panno Text" panose="02000506040000040003" pitchFamily="2" charset="0"/>
              </a:rPr>
              <a:t>schedule</a:t>
            </a:r>
            <a:r>
              <a:rPr lang="nl-BE" dirty="0">
                <a:latin typeface="UGent Panno Text" panose="02000506040000040003" pitchFamily="2" charset="0"/>
              </a:rPr>
              <a:t> </a:t>
            </a:r>
            <a:r>
              <a:rPr lang="nl-BE" dirty="0" err="1">
                <a:latin typeface="UGent Panno Text" panose="02000506040000040003" pitchFamily="2" charset="0"/>
              </a:rPr>
              <a:t>with</a:t>
            </a:r>
            <a:r>
              <a:rPr lang="nl-BE" dirty="0">
                <a:latin typeface="UGent Panno Text" panose="02000506040000040003" pitchFamily="2" charset="0"/>
              </a:rPr>
              <a:t> </a:t>
            </a:r>
            <a:r>
              <a:rPr lang="nl-BE" dirty="0" err="1">
                <a:latin typeface="UGent Panno Text" panose="02000506040000040003" pitchFamily="2" charset="0"/>
              </a:rPr>
              <a:t>tasks</a:t>
            </a:r>
            <a:r>
              <a:rPr lang="nl-BE" dirty="0">
                <a:latin typeface="UGent Panno Text" panose="02000506040000040003" pitchFamily="2" charset="0"/>
              </a:rPr>
              <a:t> </a:t>
            </a:r>
            <a:r>
              <a:rPr lang="nl-BE" dirty="0" err="1">
                <a:latin typeface="UGent Panno Text" panose="02000506040000040003" pitchFamily="2" charset="0"/>
              </a:rPr>
              <a:t>and</a:t>
            </a:r>
            <a:r>
              <a:rPr lang="nl-BE" dirty="0">
                <a:latin typeface="UGent Panno Text" panose="02000506040000040003" pitchFamily="2" charset="0"/>
              </a:rPr>
              <a:t> deadlines</a:t>
            </a:r>
          </a:p>
          <a:p>
            <a:pPr marL="719138" lvl="1" indent="0">
              <a:buNone/>
            </a:pPr>
            <a:r>
              <a:rPr lang="nl-BE" dirty="0">
                <a:latin typeface="UGent Panno Text" panose="02000506040000040003" pitchFamily="2" charset="0"/>
              </a:rPr>
              <a:t>- </a:t>
            </a:r>
            <a:r>
              <a:rPr lang="nl-BE" dirty="0" err="1">
                <a:latin typeface="UGent Panno Text" panose="02000506040000040003" pitchFamily="2" charset="0"/>
              </a:rPr>
              <a:t>submitting</a:t>
            </a:r>
            <a:r>
              <a:rPr lang="nl-BE" dirty="0">
                <a:latin typeface="UGent Panno Text" panose="02000506040000040003" pitchFamily="2" charset="0"/>
              </a:rPr>
              <a:t> papers, </a:t>
            </a:r>
            <a:r>
              <a:rPr lang="nl-BE" dirty="0" err="1">
                <a:latin typeface="UGent Panno Text" panose="02000506040000040003" pitchFamily="2" charset="0"/>
              </a:rPr>
              <a:t>assignments</a:t>
            </a:r>
            <a:r>
              <a:rPr lang="nl-BE" dirty="0">
                <a:latin typeface="UGent Panno Text" panose="02000506040000040003" pitchFamily="2" charset="0"/>
              </a:rPr>
              <a:t> </a:t>
            </a:r>
            <a:r>
              <a:rPr lang="nl-BE" dirty="0" err="1">
                <a:latin typeface="UGent Panno Text" panose="02000506040000040003" pitchFamily="2" charset="0"/>
              </a:rPr>
              <a:t>and</a:t>
            </a:r>
            <a:r>
              <a:rPr lang="nl-BE" dirty="0">
                <a:latin typeface="UGent Panno Text" panose="02000506040000040003" pitchFamily="2" charset="0"/>
              </a:rPr>
              <a:t> </a:t>
            </a:r>
            <a:r>
              <a:rPr lang="nl-BE" dirty="0" err="1">
                <a:latin typeface="UGent Panno Text" panose="02000506040000040003" pitchFamily="2" charset="0"/>
              </a:rPr>
              <a:t>reports</a:t>
            </a:r>
            <a:endParaRPr lang="nl-BE" dirty="0">
              <a:latin typeface="UGent Panno Text" panose="02000506040000040003" pitchFamily="2" charset="0"/>
            </a:endParaRPr>
          </a:p>
          <a:p>
            <a:pPr lvl="1">
              <a:buFont typeface="Wingdings" panose="05000000000000000000" pitchFamily="2" charset="2"/>
              <a:buChar char="Ø"/>
            </a:pPr>
            <a:endParaRPr lang="nl-BE" dirty="0">
              <a:latin typeface="UGent Panno Text" panose="02000506040000040003" pitchFamily="2" charset="0"/>
            </a:endParaRPr>
          </a:p>
          <a:p>
            <a:pPr marL="85725" indent="0">
              <a:buNone/>
            </a:pPr>
            <a:r>
              <a:rPr lang="nl-BE" b="1" dirty="0" err="1">
                <a:latin typeface="UGent Panno Text" panose="02000506040000040003" pitchFamily="2" charset="0"/>
                <a:hlinkClick r:id="rId3">
                  <a:extLst>
                    <a:ext uri="{A12FA001-AC4F-418D-AE19-62706E023703}">
                      <ahyp:hlinkClr xmlns:ahyp="http://schemas.microsoft.com/office/drawing/2018/hyperlinkcolor" val="tx"/>
                    </a:ext>
                  </a:extLst>
                </a:hlinkClick>
              </a:rPr>
              <a:t>Checking</a:t>
            </a:r>
            <a:r>
              <a:rPr lang="nl-BE" b="1" dirty="0">
                <a:latin typeface="UGent Panno Text" panose="02000506040000040003" pitchFamily="2" charset="0"/>
                <a:hlinkClick r:id="rId3">
                  <a:extLst>
                    <a:ext uri="{A12FA001-AC4F-418D-AE19-62706E023703}">
                      <ahyp:hlinkClr xmlns:ahyp="http://schemas.microsoft.com/office/drawing/2018/hyperlinkcolor" val="tx"/>
                    </a:ext>
                  </a:extLst>
                </a:hlinkClick>
              </a:rPr>
              <a:t> </a:t>
            </a:r>
            <a:r>
              <a:rPr lang="nl-BE" b="1" dirty="0" err="1">
                <a:latin typeface="UGent Panno Text" panose="02000506040000040003" pitchFamily="2" charset="0"/>
                <a:hlinkClick r:id="rId3">
                  <a:extLst>
                    <a:ext uri="{A12FA001-AC4F-418D-AE19-62706E023703}">
                      <ahyp:hlinkClr xmlns:ahyp="http://schemas.microsoft.com/office/drawing/2018/hyperlinkcolor" val="tx"/>
                    </a:ext>
                  </a:extLst>
                </a:hlinkClick>
              </a:rPr>
              <a:t>Ufora</a:t>
            </a:r>
            <a:r>
              <a:rPr lang="nl-BE" b="1" dirty="0">
                <a:latin typeface="UGent Panno Text" panose="02000506040000040003" pitchFamily="2" charset="0"/>
                <a:hlinkClick r:id="rId3">
                  <a:extLst>
                    <a:ext uri="{A12FA001-AC4F-418D-AE19-62706E023703}">
                      <ahyp:hlinkClr xmlns:ahyp="http://schemas.microsoft.com/office/drawing/2018/hyperlinkcolor" val="tx"/>
                    </a:ext>
                  </a:extLst>
                </a:hlinkClick>
              </a:rPr>
              <a:t> on a </a:t>
            </a:r>
            <a:r>
              <a:rPr lang="nl-BE" b="1" dirty="0" err="1">
                <a:latin typeface="UGent Panno Text" panose="02000506040000040003" pitchFamily="2" charset="0"/>
                <a:hlinkClick r:id="rId3">
                  <a:extLst>
                    <a:ext uri="{A12FA001-AC4F-418D-AE19-62706E023703}">
                      <ahyp:hlinkClr xmlns:ahyp="http://schemas.microsoft.com/office/drawing/2018/hyperlinkcolor" val="tx"/>
                    </a:ext>
                  </a:extLst>
                </a:hlinkClick>
              </a:rPr>
              <a:t>regular</a:t>
            </a:r>
            <a:r>
              <a:rPr lang="nl-BE" b="1" dirty="0">
                <a:latin typeface="UGent Panno Text" panose="02000506040000040003" pitchFamily="2" charset="0"/>
                <a:hlinkClick r:id="rId3">
                  <a:extLst>
                    <a:ext uri="{A12FA001-AC4F-418D-AE19-62706E023703}">
                      <ahyp:hlinkClr xmlns:ahyp="http://schemas.microsoft.com/office/drawing/2018/hyperlinkcolor" val="tx"/>
                    </a:ext>
                  </a:extLst>
                </a:hlinkClick>
              </a:rPr>
              <a:t> basis is </a:t>
            </a:r>
            <a:r>
              <a:rPr lang="nl-BE" b="1" dirty="0" err="1">
                <a:latin typeface="UGent Panno Text" panose="02000506040000040003" pitchFamily="2" charset="0"/>
                <a:hlinkClick r:id="rId3">
                  <a:extLst>
                    <a:ext uri="{A12FA001-AC4F-418D-AE19-62706E023703}">
                      <ahyp:hlinkClr xmlns:ahyp="http://schemas.microsoft.com/office/drawing/2018/hyperlinkcolor" val="tx"/>
                    </a:ext>
                  </a:extLst>
                </a:hlinkClick>
              </a:rPr>
              <a:t>crucial</a:t>
            </a:r>
            <a:r>
              <a:rPr lang="nl-BE" b="1" dirty="0">
                <a:latin typeface="UGent Panno Text" panose="02000506040000040003" pitchFamily="2" charset="0"/>
                <a:hlinkClick r:id="rId3">
                  <a:extLst>
                    <a:ext uri="{A12FA001-AC4F-418D-AE19-62706E023703}">
                      <ahyp:hlinkClr xmlns:ahyp="http://schemas.microsoft.com/office/drawing/2018/hyperlinkcolor" val="tx"/>
                    </a:ext>
                  </a:extLst>
                </a:hlinkClick>
              </a:rPr>
              <a:t>!</a:t>
            </a:r>
          </a:p>
          <a:p>
            <a:pPr marL="85725" indent="0">
              <a:buNone/>
            </a:pPr>
            <a:endParaRPr lang="nl-BE" u="sng" dirty="0">
              <a:hlinkClick r:id="rId3"/>
            </a:endParaRPr>
          </a:p>
          <a:p>
            <a:pPr marL="719138" lvl="1" indent="0">
              <a:buNone/>
            </a:pPr>
            <a:endParaRPr lang="nl-BE" dirty="0"/>
          </a:p>
          <a:p>
            <a:pPr marL="85725" indent="0">
              <a:buNone/>
            </a:pPr>
            <a:endParaRPr lang="nl-BE" dirty="0"/>
          </a:p>
        </p:txBody>
      </p:sp>
      <p:sp>
        <p:nvSpPr>
          <p:cNvPr id="4" name="Tijdelijke aanduiding voor dianummer 3"/>
          <p:cNvSpPr>
            <a:spLocks noGrp="1"/>
          </p:cNvSpPr>
          <p:nvPr>
            <p:ph type="sldNum" sz="quarter" idx="12"/>
          </p:nvPr>
        </p:nvSpPr>
        <p:spPr/>
        <p:txBody>
          <a:bodyPr/>
          <a:lstStyle/>
          <a:p>
            <a:fld id="{7AE184E0-0BD4-4705-A12B-9B71DDE63301}" type="slidenum">
              <a:rPr lang="nl-BE" noProof="0" smtClean="0"/>
              <a:t>2</a:t>
            </a:fld>
            <a:endParaRPr lang="nl-BE" noProof="0" dirty="0"/>
          </a:p>
        </p:txBody>
      </p:sp>
      <p:sp>
        <p:nvSpPr>
          <p:cNvPr id="6" name="Title 5">
            <a:extLst>
              <a:ext uri="{FF2B5EF4-FFF2-40B4-BE49-F238E27FC236}">
                <a16:creationId xmlns:a16="http://schemas.microsoft.com/office/drawing/2014/main" id="{44449A4C-C4D9-40D0-AA75-AE282062304D}"/>
              </a:ext>
            </a:extLst>
          </p:cNvPr>
          <p:cNvSpPr>
            <a:spLocks noGrp="1"/>
          </p:cNvSpPr>
          <p:nvPr>
            <p:ph type="title"/>
          </p:nvPr>
        </p:nvSpPr>
        <p:spPr>
          <a:xfrm>
            <a:off x="807118" y="473605"/>
            <a:ext cx="15705282" cy="863693"/>
          </a:xfrm>
        </p:spPr>
        <p:txBody>
          <a:bodyPr/>
          <a:lstStyle/>
          <a:p>
            <a:r>
              <a:rPr lang="nl-BE" sz="6000" b="1" u="none" dirty="0">
                <a:latin typeface="UGent Panno Text" panose="02000506040000040003" pitchFamily="2" charset="0"/>
              </a:rPr>
              <a:t>Ufora</a:t>
            </a:r>
          </a:p>
        </p:txBody>
      </p:sp>
      <p:pic>
        <p:nvPicPr>
          <p:cNvPr id="8" name="Picture 7" descr="Macintosh HD:Users:lc:Downloads:QRufora.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4098675" y="6513600"/>
            <a:ext cx="3240000" cy="3240000"/>
          </a:xfrm>
          <a:prstGeom prst="rect">
            <a:avLst/>
          </a:prstGeom>
          <a:noFill/>
          <a:ln>
            <a:noFill/>
          </a:ln>
        </p:spPr>
      </p:pic>
      <p:sp>
        <p:nvSpPr>
          <p:cNvPr id="2" name="Tekstvak 1">
            <a:extLst>
              <a:ext uri="{FF2B5EF4-FFF2-40B4-BE49-F238E27FC236}">
                <a16:creationId xmlns:a16="http://schemas.microsoft.com/office/drawing/2014/main" id="{45F2D16F-196F-4C0B-83AA-6A88AAD306C1}"/>
              </a:ext>
            </a:extLst>
          </p:cNvPr>
          <p:cNvSpPr txBox="1"/>
          <p:nvPr/>
        </p:nvSpPr>
        <p:spPr>
          <a:xfrm>
            <a:off x="9917717" y="8810033"/>
            <a:ext cx="4180958" cy="796628"/>
          </a:xfrm>
          <a:prstGeom prst="rect">
            <a:avLst/>
          </a:prstGeom>
          <a:noFill/>
        </p:spPr>
        <p:txBody>
          <a:bodyPr wrap="square" rtlCol="0">
            <a:spAutoFit/>
          </a:bodyPr>
          <a:lstStyle/>
          <a:p>
            <a:pPr>
              <a:lnSpc>
                <a:spcPct val="120000"/>
              </a:lnSpc>
            </a:pPr>
            <a:r>
              <a:rPr lang="nl-NL" sz="4000" b="1" u="sng" dirty="0">
                <a:latin typeface="UGent Panno Text" panose="02000506040000040003" pitchFamily="2" charset="0"/>
                <a:hlinkClick r:id="rId3"/>
              </a:rPr>
              <a:t>https://ufora.ugent.be</a:t>
            </a:r>
            <a:endParaRPr lang="nl-BE" sz="4000" b="1" dirty="0">
              <a:latin typeface="UGent Panno Text" panose="02000506040000040003" pitchFamily="2" charset="0"/>
            </a:endParaRPr>
          </a:p>
        </p:txBody>
      </p:sp>
    </p:spTree>
    <p:extLst>
      <p:ext uri="{BB962C8B-B14F-4D97-AF65-F5344CB8AC3E}">
        <p14:creationId xmlns:p14="http://schemas.microsoft.com/office/powerpoint/2010/main" val="31265890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835825" y="1586783"/>
            <a:ext cx="15699575" cy="6862950"/>
          </a:xfrm>
        </p:spPr>
        <p:txBody>
          <a:bodyPr>
            <a:normAutofit lnSpcReduction="10000"/>
          </a:bodyPr>
          <a:lstStyle/>
          <a:p>
            <a:pPr marL="85725" indent="0">
              <a:buNone/>
            </a:pPr>
            <a:r>
              <a:rPr lang="en-US" sz="3200" dirty="0">
                <a:latin typeface="UGent Panno Text" panose="02000506040000040003" pitchFamily="2" charset="0"/>
              </a:rPr>
              <a:t>Overview of the complete range of programs offered by UGent</a:t>
            </a:r>
          </a:p>
          <a:p>
            <a:pPr marL="85725" indent="0">
              <a:buNone/>
            </a:pPr>
            <a:r>
              <a:rPr lang="en-US" sz="3200" dirty="0">
                <a:latin typeface="UGent Panno Text" panose="02000506040000040003" pitchFamily="2" charset="0"/>
              </a:rPr>
              <a:t>Program summary: overall course schedules per semester</a:t>
            </a:r>
          </a:p>
          <a:p>
            <a:pPr marL="85725" indent="0">
              <a:buNone/>
            </a:pPr>
            <a:endParaRPr lang="nl-NL" sz="3200" dirty="0">
              <a:latin typeface="UGent Panno Text" panose="02000506040000040003" pitchFamily="2" charset="0"/>
            </a:endParaRPr>
          </a:p>
          <a:p>
            <a:pPr marL="85725" indent="0">
              <a:buNone/>
            </a:pPr>
            <a:r>
              <a:rPr lang="nl-NL" sz="3200" dirty="0">
                <a:latin typeface="UGent Panno Text" panose="02000506040000040003" pitchFamily="2" charset="0"/>
              </a:rPr>
              <a:t>Course </a:t>
            </a:r>
            <a:r>
              <a:rPr lang="nl-NL" sz="3200" dirty="0" err="1">
                <a:latin typeface="UGent Panno Text" panose="02000506040000040003" pitchFamily="2" charset="0"/>
              </a:rPr>
              <a:t>specifications</a:t>
            </a:r>
            <a:r>
              <a:rPr lang="nl-NL" sz="3200" dirty="0">
                <a:latin typeface="UGent Panno Text" panose="02000506040000040003" pitchFamily="2" charset="0"/>
              </a:rPr>
              <a:t>: </a:t>
            </a:r>
            <a:r>
              <a:rPr lang="en-US" sz="3200" dirty="0">
                <a:latin typeface="UGent Panno Text" panose="02000506040000040003" pitchFamily="2" charset="0"/>
              </a:rPr>
              <a:t>educational and organizational description:</a:t>
            </a:r>
            <a:endParaRPr lang="nl-BE" sz="3200" dirty="0">
              <a:latin typeface="UGent Panno Text" panose="02000506040000040003" pitchFamily="2" charset="0"/>
            </a:endParaRPr>
          </a:p>
          <a:p>
            <a:pPr marL="719138" lvl="1" indent="0">
              <a:buNone/>
            </a:pPr>
            <a:r>
              <a:rPr lang="nl-BE" sz="3200" dirty="0">
                <a:latin typeface="UGent Panno Text" panose="02000506040000040003" pitchFamily="2" charset="0"/>
              </a:rPr>
              <a:t>- contents</a:t>
            </a:r>
          </a:p>
          <a:p>
            <a:pPr marL="719138" lvl="1" indent="0">
              <a:buNone/>
            </a:pPr>
            <a:r>
              <a:rPr lang="nl-BE" sz="3200" dirty="0">
                <a:latin typeface="UGent Panno Text" panose="02000506040000040003" pitchFamily="2" charset="0"/>
              </a:rPr>
              <a:t>- </a:t>
            </a:r>
            <a:r>
              <a:rPr lang="nl-BE" sz="3200" dirty="0" err="1">
                <a:latin typeface="UGent Panno Text" panose="02000506040000040003" pitchFamily="2" charset="0"/>
              </a:rPr>
              <a:t>position</a:t>
            </a:r>
            <a:r>
              <a:rPr lang="nl-BE" sz="3200" dirty="0">
                <a:latin typeface="UGent Panno Text" panose="02000506040000040003" pitchFamily="2" charset="0"/>
              </a:rPr>
              <a:t> of </a:t>
            </a:r>
            <a:r>
              <a:rPr lang="nl-BE" sz="3200" dirty="0" err="1">
                <a:latin typeface="UGent Panno Text" panose="02000506040000040003" pitchFamily="2" charset="0"/>
              </a:rPr>
              <a:t>the</a:t>
            </a:r>
            <a:r>
              <a:rPr lang="nl-BE" sz="3200" dirty="0">
                <a:latin typeface="UGent Panno Text" panose="02000506040000040003" pitchFamily="2" charset="0"/>
              </a:rPr>
              <a:t> course</a:t>
            </a:r>
          </a:p>
          <a:p>
            <a:pPr marL="719138" lvl="1" indent="0">
              <a:buNone/>
            </a:pPr>
            <a:r>
              <a:rPr lang="nl-BE" sz="3200" dirty="0">
                <a:latin typeface="UGent Panno Text" panose="02000506040000040003" pitchFamily="2" charset="0"/>
              </a:rPr>
              <a:t>- </a:t>
            </a:r>
            <a:r>
              <a:rPr lang="nl-BE" sz="3200" dirty="0" err="1">
                <a:latin typeface="UGent Panno Text" panose="02000506040000040003" pitchFamily="2" charset="0"/>
              </a:rPr>
              <a:t>lecturers</a:t>
            </a:r>
            <a:endParaRPr lang="nl-BE" sz="3200" dirty="0">
              <a:latin typeface="UGent Panno Text" panose="02000506040000040003" pitchFamily="2" charset="0"/>
            </a:endParaRPr>
          </a:p>
          <a:p>
            <a:pPr marL="719138" lvl="1" indent="0">
              <a:buNone/>
            </a:pPr>
            <a:r>
              <a:rPr lang="nl-BE" sz="3200" dirty="0">
                <a:latin typeface="UGent Panno Text" panose="02000506040000040003" pitchFamily="2" charset="0"/>
              </a:rPr>
              <a:t>- </a:t>
            </a:r>
            <a:r>
              <a:rPr lang="nl-BE" sz="3200" dirty="0" err="1">
                <a:latin typeface="UGent Panno Text" panose="02000506040000040003" pitchFamily="2" charset="0"/>
              </a:rPr>
              <a:t>learning</a:t>
            </a:r>
            <a:r>
              <a:rPr lang="nl-BE" sz="3200" dirty="0">
                <a:latin typeface="UGent Panno Text" panose="02000506040000040003" pitchFamily="2" charset="0"/>
              </a:rPr>
              <a:t> </a:t>
            </a:r>
            <a:r>
              <a:rPr lang="nl-BE" sz="3200" dirty="0" err="1">
                <a:latin typeface="UGent Panno Text" panose="02000506040000040003" pitchFamily="2" charset="0"/>
              </a:rPr>
              <a:t>materials</a:t>
            </a:r>
            <a:endParaRPr lang="nl-BE" sz="3200" dirty="0">
              <a:latin typeface="UGent Panno Text" panose="02000506040000040003" pitchFamily="2" charset="0"/>
            </a:endParaRPr>
          </a:p>
          <a:p>
            <a:pPr marL="719138" lvl="1" indent="0">
              <a:buNone/>
            </a:pPr>
            <a:r>
              <a:rPr lang="nl-BE" sz="3200" dirty="0">
                <a:latin typeface="UGent Panno Text" panose="02000506040000040003" pitchFamily="2" charset="0"/>
              </a:rPr>
              <a:t>- teaching </a:t>
            </a:r>
            <a:r>
              <a:rPr lang="nl-BE" sz="3200" dirty="0" err="1">
                <a:latin typeface="UGent Panno Text" panose="02000506040000040003" pitchFamily="2" charset="0"/>
              </a:rPr>
              <a:t>methods</a:t>
            </a:r>
            <a:endParaRPr lang="nl-BE" sz="3200" dirty="0">
              <a:latin typeface="UGent Panno Text" panose="02000506040000040003" pitchFamily="2" charset="0"/>
            </a:endParaRPr>
          </a:p>
          <a:p>
            <a:pPr marL="719138" lvl="1" indent="0">
              <a:buNone/>
            </a:pPr>
            <a:r>
              <a:rPr lang="nl-BE" sz="3200" dirty="0">
                <a:latin typeface="UGent Panno Text" panose="02000506040000040003" pitchFamily="2" charset="0"/>
              </a:rPr>
              <a:t>- </a:t>
            </a:r>
            <a:r>
              <a:rPr lang="nl-BE" sz="3200" b="1" dirty="0" err="1">
                <a:latin typeface="UGent Panno Text" panose="02000506040000040003" pitchFamily="2" charset="0"/>
              </a:rPr>
              <a:t>evaluation</a:t>
            </a:r>
            <a:r>
              <a:rPr lang="nl-BE" sz="3200" b="1" dirty="0">
                <a:latin typeface="UGent Panno Text" panose="02000506040000040003" pitchFamily="2" charset="0"/>
              </a:rPr>
              <a:t> </a:t>
            </a:r>
            <a:r>
              <a:rPr lang="nl-BE" sz="3200" b="1" dirty="0" err="1">
                <a:latin typeface="UGent Panno Text" panose="02000506040000040003" pitchFamily="2" charset="0"/>
              </a:rPr>
              <a:t>methods</a:t>
            </a:r>
            <a:endParaRPr lang="nl-BE" sz="3200" b="1" dirty="0">
              <a:latin typeface="UGent Panno Text" panose="02000506040000040003" pitchFamily="2" charset="0"/>
            </a:endParaRPr>
          </a:p>
          <a:p>
            <a:pPr marL="719138" lvl="1" indent="0">
              <a:buNone/>
            </a:pPr>
            <a:r>
              <a:rPr lang="nl-BE" sz="3200" dirty="0">
                <a:latin typeface="UGent Panno Text" panose="02000506040000040003" pitchFamily="2" charset="0"/>
              </a:rPr>
              <a:t>- </a:t>
            </a:r>
            <a:r>
              <a:rPr lang="nl-BE" sz="3200" dirty="0" err="1">
                <a:latin typeface="UGent Panno Text" panose="02000506040000040003" pitchFamily="2" charset="0"/>
              </a:rPr>
              <a:t>calculation</a:t>
            </a:r>
            <a:r>
              <a:rPr lang="nl-BE" sz="3200" dirty="0">
                <a:latin typeface="UGent Panno Text" panose="02000506040000040003" pitchFamily="2" charset="0"/>
              </a:rPr>
              <a:t> of </a:t>
            </a:r>
            <a:r>
              <a:rPr lang="nl-BE" sz="3200" dirty="0" err="1">
                <a:latin typeface="UGent Panno Text" panose="02000506040000040003" pitchFamily="2" charset="0"/>
              </a:rPr>
              <a:t>the</a:t>
            </a:r>
            <a:r>
              <a:rPr lang="nl-BE" sz="3200" dirty="0">
                <a:latin typeface="UGent Panno Text" panose="02000506040000040003" pitchFamily="2" charset="0"/>
              </a:rPr>
              <a:t> examination mark</a:t>
            </a:r>
          </a:p>
          <a:p>
            <a:pPr marL="719138" lvl="1" indent="0">
              <a:buNone/>
            </a:pPr>
            <a:r>
              <a:rPr lang="nl-BE" sz="3200" dirty="0">
                <a:latin typeface="UGent Panno Text" panose="02000506040000040003" pitchFamily="2" charset="0"/>
              </a:rPr>
              <a:t>- </a:t>
            </a:r>
            <a:r>
              <a:rPr lang="nl-BE" sz="3200" dirty="0" err="1">
                <a:latin typeface="UGent Panno Text" panose="02000506040000040003" pitchFamily="2" charset="0"/>
              </a:rPr>
              <a:t>initial</a:t>
            </a:r>
            <a:r>
              <a:rPr lang="nl-BE" sz="3200" dirty="0">
                <a:latin typeface="UGent Panno Text" panose="02000506040000040003" pitchFamily="2" charset="0"/>
              </a:rPr>
              <a:t> </a:t>
            </a:r>
            <a:r>
              <a:rPr lang="nl-BE" sz="3200" dirty="0" err="1">
                <a:latin typeface="UGent Panno Text" panose="02000506040000040003" pitchFamily="2" charset="0"/>
              </a:rPr>
              <a:t>and</a:t>
            </a:r>
            <a:r>
              <a:rPr lang="nl-BE" sz="3200" dirty="0">
                <a:latin typeface="UGent Panno Text" panose="02000506040000040003" pitchFamily="2" charset="0"/>
              </a:rPr>
              <a:t> </a:t>
            </a:r>
            <a:r>
              <a:rPr lang="nl-BE" sz="3200" dirty="0" err="1">
                <a:latin typeface="UGent Panno Text" panose="02000506040000040003" pitchFamily="2" charset="0"/>
              </a:rPr>
              <a:t>final</a:t>
            </a:r>
            <a:r>
              <a:rPr lang="nl-BE" sz="3200" dirty="0">
                <a:latin typeface="UGent Panno Text" panose="02000506040000040003" pitchFamily="2" charset="0"/>
              </a:rPr>
              <a:t> </a:t>
            </a:r>
            <a:r>
              <a:rPr lang="nl-BE" sz="3200" dirty="0" err="1">
                <a:latin typeface="UGent Panno Text" panose="02000506040000040003" pitchFamily="2" charset="0"/>
              </a:rPr>
              <a:t>competences</a:t>
            </a:r>
            <a:endParaRPr lang="nl-BE" sz="3200" dirty="0">
              <a:latin typeface="UGent Panno Text" panose="02000506040000040003" pitchFamily="2" charset="0"/>
            </a:endParaRPr>
          </a:p>
        </p:txBody>
      </p:sp>
      <p:sp>
        <p:nvSpPr>
          <p:cNvPr id="4" name="Tijdelijke aanduiding voor dianummer 3"/>
          <p:cNvSpPr>
            <a:spLocks noGrp="1"/>
          </p:cNvSpPr>
          <p:nvPr>
            <p:ph type="sldNum" sz="quarter" idx="12"/>
          </p:nvPr>
        </p:nvSpPr>
        <p:spPr/>
        <p:txBody>
          <a:bodyPr/>
          <a:lstStyle/>
          <a:p>
            <a:fld id="{7AE184E0-0BD4-4705-A12B-9B71DDE63301}" type="slidenum">
              <a:rPr lang="nl-BE" noProof="0" smtClean="0"/>
              <a:t>3</a:t>
            </a:fld>
            <a:endParaRPr lang="nl-BE" noProof="0" dirty="0"/>
          </a:p>
        </p:txBody>
      </p:sp>
      <p:sp>
        <p:nvSpPr>
          <p:cNvPr id="6" name="Title 5">
            <a:extLst>
              <a:ext uri="{FF2B5EF4-FFF2-40B4-BE49-F238E27FC236}">
                <a16:creationId xmlns:a16="http://schemas.microsoft.com/office/drawing/2014/main" id="{44449A4C-C4D9-40D0-AA75-AE282062304D}"/>
              </a:ext>
            </a:extLst>
          </p:cNvPr>
          <p:cNvSpPr>
            <a:spLocks noGrp="1"/>
          </p:cNvSpPr>
          <p:nvPr>
            <p:ph type="title"/>
          </p:nvPr>
        </p:nvSpPr>
        <p:spPr>
          <a:xfrm>
            <a:off x="807118" y="437482"/>
            <a:ext cx="15705282" cy="863693"/>
          </a:xfrm>
        </p:spPr>
        <p:txBody>
          <a:bodyPr/>
          <a:lstStyle/>
          <a:p>
            <a:r>
              <a:rPr lang="nl-BE" sz="6000" b="1" u="none" dirty="0">
                <a:latin typeface="UGent Panno Text" panose="02000506040000040003" pitchFamily="2" charset="0"/>
              </a:rPr>
              <a:t>STUDY GUIDE</a:t>
            </a:r>
          </a:p>
        </p:txBody>
      </p:sp>
      <p:pic>
        <p:nvPicPr>
          <p:cNvPr id="8" name="Picture 7" descr="Macintosh HD:Users:lc:Downloads:QRstudiegids.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098675" y="6513600"/>
            <a:ext cx="3240000" cy="3240000"/>
          </a:xfrm>
          <a:prstGeom prst="rect">
            <a:avLst/>
          </a:prstGeom>
          <a:noFill/>
          <a:ln>
            <a:noFill/>
          </a:ln>
        </p:spPr>
      </p:pic>
      <p:sp>
        <p:nvSpPr>
          <p:cNvPr id="2" name="Tekstvak 1">
            <a:extLst>
              <a:ext uri="{FF2B5EF4-FFF2-40B4-BE49-F238E27FC236}">
                <a16:creationId xmlns:a16="http://schemas.microsoft.com/office/drawing/2014/main" id="{659C815E-C672-4EB8-A314-614B08CE6471}"/>
              </a:ext>
            </a:extLst>
          </p:cNvPr>
          <p:cNvSpPr txBox="1"/>
          <p:nvPr/>
        </p:nvSpPr>
        <p:spPr>
          <a:xfrm>
            <a:off x="8286750" y="8735341"/>
            <a:ext cx="7160639" cy="796628"/>
          </a:xfrm>
          <a:prstGeom prst="rect">
            <a:avLst/>
          </a:prstGeom>
          <a:noFill/>
        </p:spPr>
        <p:txBody>
          <a:bodyPr wrap="square" rtlCol="0">
            <a:spAutoFit/>
          </a:bodyPr>
          <a:lstStyle/>
          <a:p>
            <a:pPr>
              <a:lnSpc>
                <a:spcPct val="120000"/>
              </a:lnSpc>
            </a:pPr>
            <a:r>
              <a:rPr lang="nl-BE" sz="4000" b="1" u="sng" dirty="0">
                <a:latin typeface="UGent Panno Text" panose="02000506040000040003" pitchFamily="2" charset="0"/>
                <a:hlinkClick r:id="rId4"/>
              </a:rPr>
              <a:t>http://studiekiezer.</a:t>
            </a:r>
            <a:r>
              <a:rPr lang="nl-BE" sz="4000" b="1" u="sng" dirty="0">
                <a:solidFill>
                  <a:srgbClr val="1E64C8"/>
                </a:solidFill>
                <a:latin typeface="UGent Panno Text" panose="02000506040000040003" pitchFamily="2" charset="0"/>
                <a:hlinkClick r:id="rId4">
                  <a:extLst>
                    <a:ext uri="{A12FA001-AC4F-418D-AE19-62706E023703}">
                      <ahyp:hlinkClr xmlns:ahyp="http://schemas.microsoft.com/office/drawing/2018/hyperlinkcolor" val="tx"/>
                    </a:ext>
                  </a:extLst>
                </a:hlinkClick>
              </a:rPr>
              <a:t>ugent.b</a:t>
            </a:r>
            <a:r>
              <a:rPr lang="nl-BE" sz="4000" b="1" u="sng" dirty="0">
                <a:solidFill>
                  <a:srgbClr val="1E64C8"/>
                </a:solidFill>
                <a:latin typeface="UGent Panno Text" panose="02000506040000040003" pitchFamily="2" charset="0"/>
                <a:hlinkClick r:id="rId5">
                  <a:extLst>
                    <a:ext uri="{A12FA001-AC4F-418D-AE19-62706E023703}">
                      <ahyp:hlinkClr xmlns:ahyp="http://schemas.microsoft.com/office/drawing/2018/hyperlinkcolor" val="tx"/>
                    </a:ext>
                  </a:extLst>
                </a:hlinkClick>
              </a:rPr>
              <a:t>e</a:t>
            </a:r>
            <a:r>
              <a:rPr lang="nl-BE" sz="4000" b="1" u="sng" dirty="0">
                <a:solidFill>
                  <a:srgbClr val="1E64C8"/>
                </a:solidFill>
                <a:latin typeface="UGent Panno Text" panose="02000506040000040003" pitchFamily="2" charset="0"/>
              </a:rPr>
              <a:t>/en</a:t>
            </a:r>
            <a:r>
              <a:rPr lang="en-US" sz="4000" b="1" u="sng" dirty="0">
                <a:solidFill>
                  <a:srgbClr val="1E64C8"/>
                </a:solidFill>
                <a:latin typeface="UGent Panno Text" panose="02000506040000040003" pitchFamily="2" charset="0"/>
              </a:rPr>
              <a:t> </a:t>
            </a:r>
            <a:endParaRPr lang="nl-BE" sz="4000" b="1" u="sng" dirty="0">
              <a:solidFill>
                <a:srgbClr val="1E64C8"/>
              </a:solidFill>
              <a:latin typeface="UGent Panno Text" panose="02000506040000040003" pitchFamily="2" charset="0"/>
            </a:endParaRPr>
          </a:p>
        </p:txBody>
      </p:sp>
    </p:spTree>
    <p:extLst>
      <p:ext uri="{BB962C8B-B14F-4D97-AF65-F5344CB8AC3E}">
        <p14:creationId xmlns:p14="http://schemas.microsoft.com/office/powerpoint/2010/main" val="820975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835825" y="1586783"/>
            <a:ext cx="15676575" cy="6862950"/>
          </a:xfrm>
        </p:spPr>
        <p:txBody>
          <a:bodyPr>
            <a:normAutofit fontScale="77500" lnSpcReduction="20000"/>
          </a:bodyPr>
          <a:lstStyle/>
          <a:p>
            <a:pPr marL="85725" indent="0">
              <a:buNone/>
            </a:pPr>
            <a:r>
              <a:rPr lang="nl-BE" b="1" dirty="0" err="1">
                <a:latin typeface="UGent Panno Text" panose="02000506040000040003" pitchFamily="2" charset="0"/>
              </a:rPr>
              <a:t>O</a:t>
            </a:r>
            <a:r>
              <a:rPr lang="nl-BE" dirty="0" err="1">
                <a:latin typeface="UGent Panno Text" panose="02000506040000040003" pitchFamily="2" charset="0"/>
              </a:rPr>
              <a:t>nderwijs</a:t>
            </a:r>
            <a:r>
              <a:rPr lang="nl-BE" b="1" dirty="0" err="1">
                <a:latin typeface="UGent Panno Text" panose="02000506040000040003" pitchFamily="2" charset="0"/>
              </a:rPr>
              <a:t>A</a:t>
            </a:r>
            <a:r>
              <a:rPr lang="nl-BE" dirty="0" err="1">
                <a:latin typeface="UGent Panno Text" panose="02000506040000040003" pitchFamily="2" charset="0"/>
              </a:rPr>
              <a:t>dministratie</a:t>
            </a:r>
            <a:r>
              <a:rPr lang="nl-BE" dirty="0">
                <a:latin typeface="UGent Panno Text" panose="02000506040000040003" pitchFamily="2" charset="0"/>
              </a:rPr>
              <a:t>- en </a:t>
            </a:r>
            <a:r>
              <a:rPr lang="nl-BE" b="1" dirty="0" err="1">
                <a:latin typeface="UGent Panno Text" panose="02000506040000040003" pitchFamily="2" charset="0"/>
              </a:rPr>
              <a:t>S</a:t>
            </a:r>
            <a:r>
              <a:rPr lang="nl-BE" dirty="0" err="1">
                <a:latin typeface="UGent Panno Text" panose="02000506040000040003" pitchFamily="2" charset="0"/>
              </a:rPr>
              <a:t>tudenten</a:t>
            </a:r>
            <a:r>
              <a:rPr lang="nl-BE" b="1" dirty="0" err="1">
                <a:latin typeface="UGent Panno Text" panose="02000506040000040003" pitchFamily="2" charset="0"/>
              </a:rPr>
              <a:t>I</a:t>
            </a:r>
            <a:r>
              <a:rPr lang="nl-BE" dirty="0" err="1">
                <a:latin typeface="UGent Panno Text" panose="02000506040000040003" pitchFamily="2" charset="0"/>
              </a:rPr>
              <a:t>nformatie</a:t>
            </a:r>
            <a:r>
              <a:rPr lang="nl-BE" b="1" dirty="0" err="1">
                <a:latin typeface="UGent Panno Text" panose="02000506040000040003" pitchFamily="2" charset="0"/>
              </a:rPr>
              <a:t>S</a:t>
            </a:r>
            <a:r>
              <a:rPr lang="nl-BE" dirty="0" err="1">
                <a:latin typeface="UGent Panno Text" panose="02000506040000040003" pitchFamily="2" charset="0"/>
              </a:rPr>
              <a:t>ysteem</a:t>
            </a:r>
            <a:r>
              <a:rPr lang="nl-BE" dirty="0">
                <a:latin typeface="UGent Panno Text" panose="02000506040000040003" pitchFamily="2" charset="0"/>
              </a:rPr>
              <a:t> of UGent</a:t>
            </a:r>
          </a:p>
          <a:p>
            <a:pPr marL="85725" indent="0">
              <a:buNone/>
            </a:pPr>
            <a:endParaRPr lang="nl-BE" dirty="0">
              <a:latin typeface="UGent Panno Text" panose="02000506040000040003" pitchFamily="2" charset="0"/>
            </a:endParaRPr>
          </a:p>
          <a:p>
            <a:pPr marL="85725" indent="0">
              <a:buNone/>
            </a:pPr>
            <a:r>
              <a:rPr lang="nl-BE" dirty="0">
                <a:latin typeface="UGent Panno Text" panose="02000506040000040003" pitchFamily="2" charset="0"/>
              </a:rPr>
              <a:t>Used for: </a:t>
            </a:r>
          </a:p>
          <a:p>
            <a:pPr marL="719138" lvl="1" indent="0">
              <a:buNone/>
            </a:pPr>
            <a:r>
              <a:rPr lang="en-US" dirty="0">
                <a:latin typeface="UGent Panno Text" panose="02000506040000040003" pitchFamily="2" charset="0"/>
              </a:rPr>
              <a:t>- viewing and updating personal information</a:t>
            </a:r>
          </a:p>
          <a:p>
            <a:pPr marL="719138" lvl="1" indent="0">
              <a:buNone/>
            </a:pPr>
            <a:r>
              <a:rPr lang="nl-BE" dirty="0">
                <a:latin typeface="UGent Panno Text" panose="02000506040000040003" pitchFamily="2" charset="0"/>
              </a:rPr>
              <a:t>- re-</a:t>
            </a:r>
            <a:r>
              <a:rPr lang="nl-BE" dirty="0" err="1">
                <a:latin typeface="UGent Panno Text" panose="02000506040000040003" pitchFamily="2" charset="0"/>
              </a:rPr>
              <a:t>enrolment</a:t>
            </a:r>
            <a:endParaRPr lang="nl-BE" dirty="0">
              <a:latin typeface="UGent Panno Text" panose="02000506040000040003" pitchFamily="2" charset="0"/>
            </a:endParaRPr>
          </a:p>
          <a:p>
            <a:pPr marL="719138" lvl="1" indent="0">
              <a:buNone/>
            </a:pPr>
            <a:r>
              <a:rPr lang="nl-BE" dirty="0">
                <a:latin typeface="UGent Panno Text" panose="02000506040000040003" pitchFamily="2" charset="0"/>
              </a:rPr>
              <a:t>- </a:t>
            </a:r>
            <a:r>
              <a:rPr lang="nl-BE" dirty="0" err="1">
                <a:latin typeface="UGent Panno Text" panose="02000506040000040003" pitchFamily="2" charset="0"/>
              </a:rPr>
              <a:t>printing</a:t>
            </a:r>
            <a:r>
              <a:rPr lang="nl-BE" dirty="0">
                <a:latin typeface="UGent Panno Text" panose="02000506040000040003" pitchFamily="2" charset="0"/>
              </a:rPr>
              <a:t> </a:t>
            </a:r>
            <a:r>
              <a:rPr lang="nl-BE" dirty="0" err="1">
                <a:latin typeface="UGent Panno Text" panose="02000506040000040003" pitchFamily="2" charset="0"/>
              </a:rPr>
              <a:t>certificates</a:t>
            </a:r>
            <a:r>
              <a:rPr lang="nl-BE" dirty="0">
                <a:latin typeface="UGent Panno Text" panose="02000506040000040003" pitchFamily="2" charset="0"/>
              </a:rPr>
              <a:t>: public transport, </a:t>
            </a:r>
            <a:r>
              <a:rPr lang="nl-BE" dirty="0" err="1">
                <a:latin typeface="UGent Panno Text" panose="02000506040000040003" pitchFamily="2" charset="0"/>
              </a:rPr>
              <a:t>proof</a:t>
            </a:r>
            <a:r>
              <a:rPr lang="nl-BE" dirty="0">
                <a:latin typeface="UGent Panno Text" panose="02000506040000040003" pitchFamily="2" charset="0"/>
              </a:rPr>
              <a:t> of </a:t>
            </a:r>
            <a:r>
              <a:rPr lang="nl-BE" dirty="0" err="1">
                <a:latin typeface="UGent Panno Text" panose="02000506040000040003" pitchFamily="2" charset="0"/>
              </a:rPr>
              <a:t>enrolment</a:t>
            </a:r>
            <a:r>
              <a:rPr lang="nl-BE" dirty="0">
                <a:latin typeface="UGent Panno Text" panose="02000506040000040003" pitchFamily="2" charset="0"/>
              </a:rPr>
              <a:t>, </a:t>
            </a:r>
            <a:r>
              <a:rPr lang="nl-BE" dirty="0" err="1">
                <a:latin typeface="UGent Panno Text" panose="02000506040000040003" pitchFamily="2" charset="0"/>
              </a:rPr>
              <a:t>insurance</a:t>
            </a:r>
            <a:r>
              <a:rPr lang="nl-BE" dirty="0">
                <a:latin typeface="UGent Panno Text" panose="02000506040000040003" pitchFamily="2" charset="0"/>
              </a:rPr>
              <a:t>…</a:t>
            </a:r>
          </a:p>
          <a:p>
            <a:pPr marL="719138" lvl="1" indent="0">
              <a:buNone/>
            </a:pPr>
            <a:r>
              <a:rPr lang="nl-BE" dirty="0">
                <a:latin typeface="UGent Panno Text" panose="02000506040000040003" pitchFamily="2" charset="0"/>
              </a:rPr>
              <a:t>- curriculum: </a:t>
            </a:r>
            <a:r>
              <a:rPr lang="nl-BE" dirty="0" err="1">
                <a:latin typeface="UGent Panno Text" panose="02000506040000040003" pitchFamily="2" charset="0"/>
              </a:rPr>
              <a:t>viewing</a:t>
            </a:r>
            <a:r>
              <a:rPr lang="nl-BE" dirty="0">
                <a:latin typeface="UGent Panno Text" panose="02000506040000040003" pitchFamily="2" charset="0"/>
              </a:rPr>
              <a:t>; </a:t>
            </a:r>
            <a:r>
              <a:rPr lang="nl-BE" dirty="0" err="1">
                <a:latin typeface="UGent Panno Text" panose="02000506040000040003" pitchFamily="2" charset="0"/>
              </a:rPr>
              <a:t>for</a:t>
            </a:r>
            <a:r>
              <a:rPr lang="nl-BE" dirty="0">
                <a:latin typeface="UGent Panno Text" panose="02000506040000040003" pitchFamily="2" charset="0"/>
              </a:rPr>
              <a:t> </a:t>
            </a:r>
            <a:r>
              <a:rPr lang="nl-BE" dirty="0" err="1">
                <a:latin typeface="UGent Panno Text" panose="02000506040000040003" pitchFamily="2" charset="0"/>
              </a:rPr>
              <a:t>degrees</a:t>
            </a:r>
            <a:r>
              <a:rPr lang="nl-BE" dirty="0">
                <a:latin typeface="UGent Panno Text" panose="02000506040000040003" pitchFamily="2" charset="0"/>
              </a:rPr>
              <a:t> </a:t>
            </a:r>
            <a:r>
              <a:rPr lang="nl-BE" dirty="0" err="1">
                <a:latin typeface="UGent Panno Text" panose="02000506040000040003" pitchFamily="2" charset="0"/>
              </a:rPr>
              <a:t>also</a:t>
            </a:r>
            <a:r>
              <a:rPr lang="nl-BE" dirty="0">
                <a:latin typeface="UGent Panno Text" panose="02000506040000040003" pitchFamily="2" charset="0"/>
              </a:rPr>
              <a:t> </a:t>
            </a:r>
            <a:r>
              <a:rPr lang="nl-BE" dirty="0" err="1">
                <a:latin typeface="UGent Panno Text" panose="02000506040000040003" pitchFamily="2" charset="0"/>
              </a:rPr>
              <a:t>changing</a:t>
            </a:r>
            <a:r>
              <a:rPr lang="nl-BE" dirty="0">
                <a:latin typeface="UGent Panno Text" panose="02000506040000040003" pitchFamily="2" charset="0"/>
              </a:rPr>
              <a:t>, </a:t>
            </a:r>
            <a:r>
              <a:rPr lang="nl-BE" dirty="0" err="1">
                <a:latin typeface="UGent Panno Text" panose="02000506040000040003" pitchFamily="2" charset="0"/>
              </a:rPr>
              <a:t>submitting</a:t>
            </a:r>
            <a:r>
              <a:rPr lang="nl-BE" dirty="0">
                <a:latin typeface="UGent Panno Text" panose="02000506040000040003" pitchFamily="2" charset="0"/>
              </a:rPr>
              <a:t> </a:t>
            </a:r>
            <a:r>
              <a:rPr lang="nl-BE" dirty="0" err="1">
                <a:latin typeface="UGent Panno Text" panose="02000506040000040003" pitchFamily="2" charset="0"/>
              </a:rPr>
              <a:t>to</a:t>
            </a:r>
            <a:r>
              <a:rPr lang="nl-BE" dirty="0">
                <a:latin typeface="UGent Panno Text" panose="02000506040000040003" pitchFamily="2" charset="0"/>
              </a:rPr>
              <a:t> </a:t>
            </a:r>
            <a:r>
              <a:rPr lang="nl-BE" dirty="0" err="1">
                <a:latin typeface="UGent Panno Text" panose="02000506040000040003" pitchFamily="2" charset="0"/>
              </a:rPr>
              <a:t>the</a:t>
            </a:r>
            <a:r>
              <a:rPr lang="nl-BE" dirty="0">
                <a:latin typeface="UGent Panno Text" panose="02000506040000040003" pitchFamily="2" charset="0"/>
              </a:rPr>
              <a:t> </a:t>
            </a:r>
            <a:r>
              <a:rPr lang="nl-BE" dirty="0" err="1">
                <a:latin typeface="UGent Panno Text" panose="02000506040000040003" pitchFamily="2" charset="0"/>
              </a:rPr>
              <a:t>faculty</a:t>
            </a:r>
            <a:r>
              <a:rPr lang="nl-BE" dirty="0">
                <a:latin typeface="UGent Panno Text" panose="02000506040000040003" pitchFamily="2" charset="0"/>
              </a:rPr>
              <a:t>, </a:t>
            </a:r>
            <a:r>
              <a:rPr lang="nl-BE" dirty="0" err="1">
                <a:latin typeface="UGent Panno Text" panose="02000506040000040003" pitchFamily="2" charset="0"/>
              </a:rPr>
              <a:t>signing</a:t>
            </a:r>
            <a:r>
              <a:rPr lang="nl-BE" dirty="0">
                <a:latin typeface="UGent Panno Text" panose="02000506040000040003" pitchFamily="2" charset="0"/>
              </a:rPr>
              <a:t> </a:t>
            </a:r>
            <a:r>
              <a:rPr lang="nl-BE" dirty="0" err="1">
                <a:latin typeface="UGent Panno Text" panose="02000506040000040003" pitchFamily="2" charset="0"/>
              </a:rPr>
              <a:t>and</a:t>
            </a:r>
            <a:r>
              <a:rPr lang="nl-BE" dirty="0">
                <a:latin typeface="UGent Panno Text" panose="02000506040000040003" pitchFamily="2" charset="0"/>
              </a:rPr>
              <a:t> </a:t>
            </a:r>
            <a:r>
              <a:rPr lang="nl-BE" dirty="0" err="1">
                <a:latin typeface="UGent Panno Text" panose="02000506040000040003" pitchFamily="2" charset="0"/>
              </a:rPr>
              <a:t>approving</a:t>
            </a:r>
            <a:endParaRPr lang="nl-BE" dirty="0">
              <a:latin typeface="UGent Panno Text" panose="02000506040000040003" pitchFamily="2" charset="0"/>
            </a:endParaRPr>
          </a:p>
          <a:p>
            <a:pPr marL="719138" lvl="1" indent="0">
              <a:buNone/>
            </a:pPr>
            <a:r>
              <a:rPr lang="nl-BE" dirty="0">
                <a:latin typeface="UGent Panno Text" panose="02000506040000040003" pitchFamily="2" charset="0"/>
              </a:rPr>
              <a:t>- </a:t>
            </a:r>
            <a:r>
              <a:rPr lang="nl-BE" dirty="0" err="1">
                <a:latin typeface="UGent Panno Text" panose="02000506040000040003" pitchFamily="2" charset="0"/>
              </a:rPr>
              <a:t>exam</a:t>
            </a:r>
            <a:r>
              <a:rPr lang="nl-BE" dirty="0">
                <a:latin typeface="UGent Panno Text" panose="02000506040000040003" pitchFamily="2" charset="0"/>
              </a:rPr>
              <a:t> </a:t>
            </a:r>
            <a:r>
              <a:rPr lang="nl-BE" dirty="0" err="1">
                <a:latin typeface="UGent Panno Text" panose="02000506040000040003" pitchFamily="2" charset="0"/>
              </a:rPr>
              <a:t>results</a:t>
            </a:r>
            <a:r>
              <a:rPr lang="nl-BE" dirty="0">
                <a:latin typeface="UGent Panno Text" panose="02000506040000040003" pitchFamily="2" charset="0"/>
              </a:rPr>
              <a:t>: </a:t>
            </a:r>
            <a:r>
              <a:rPr lang="nl-BE" dirty="0" err="1">
                <a:latin typeface="UGent Panno Text" panose="02000506040000040003" pitchFamily="2" charset="0"/>
              </a:rPr>
              <a:t>viewing</a:t>
            </a:r>
            <a:r>
              <a:rPr lang="nl-BE" dirty="0">
                <a:latin typeface="UGent Panno Text" panose="02000506040000040003" pitchFamily="2" charset="0"/>
              </a:rPr>
              <a:t>, </a:t>
            </a:r>
            <a:r>
              <a:rPr lang="nl-BE" dirty="0" err="1">
                <a:latin typeface="UGent Panno Text" panose="02000506040000040003" pitchFamily="2" charset="0"/>
              </a:rPr>
              <a:t>downloading</a:t>
            </a:r>
            <a:r>
              <a:rPr lang="nl-BE" dirty="0">
                <a:latin typeface="UGent Panno Text" panose="02000506040000040003" pitchFamily="2" charset="0"/>
              </a:rPr>
              <a:t> </a:t>
            </a:r>
            <a:r>
              <a:rPr lang="nl-BE" dirty="0" err="1">
                <a:latin typeface="UGent Panno Text" panose="02000506040000040003" pitchFamily="2" charset="0"/>
              </a:rPr>
              <a:t>and</a:t>
            </a:r>
            <a:r>
              <a:rPr lang="nl-BE" dirty="0">
                <a:latin typeface="UGent Panno Text" panose="02000506040000040003" pitchFamily="2" charset="0"/>
              </a:rPr>
              <a:t> </a:t>
            </a:r>
            <a:r>
              <a:rPr lang="nl-BE" dirty="0" err="1">
                <a:latin typeface="UGent Panno Text" panose="02000506040000040003" pitchFamily="2" charset="0"/>
              </a:rPr>
              <a:t>printing</a:t>
            </a:r>
            <a:endParaRPr lang="nl-BE" dirty="0">
              <a:latin typeface="UGent Panno Text" panose="02000506040000040003" pitchFamily="2" charset="0"/>
            </a:endParaRPr>
          </a:p>
          <a:p>
            <a:pPr marL="719138" lvl="1" indent="0">
              <a:buNone/>
            </a:pPr>
            <a:r>
              <a:rPr lang="nl-BE" dirty="0">
                <a:latin typeface="UGent Panno Text" panose="02000506040000040003" pitchFamily="2" charset="0"/>
              </a:rPr>
              <a:t>- consulting </a:t>
            </a:r>
            <a:r>
              <a:rPr lang="nl-BE" dirty="0" err="1">
                <a:latin typeface="UGent Panno Text" panose="02000506040000040003" pitchFamily="2" charset="0"/>
              </a:rPr>
              <a:t>your</a:t>
            </a:r>
            <a:r>
              <a:rPr lang="nl-BE" dirty="0">
                <a:latin typeface="UGent Panno Text" panose="02000506040000040003" pitchFamily="2" charset="0"/>
              </a:rPr>
              <a:t> </a:t>
            </a:r>
            <a:r>
              <a:rPr lang="nl-BE" dirty="0" err="1">
                <a:latin typeface="UGent Panno Text" panose="02000506040000040003" pitchFamily="2" charset="0"/>
              </a:rPr>
              <a:t>individual</a:t>
            </a:r>
            <a:r>
              <a:rPr lang="nl-BE" dirty="0">
                <a:latin typeface="UGent Panno Text" panose="02000506040000040003" pitchFamily="2" charset="0"/>
              </a:rPr>
              <a:t> </a:t>
            </a:r>
            <a:r>
              <a:rPr lang="nl-BE" dirty="0" err="1">
                <a:latin typeface="UGent Panno Text" panose="02000506040000040003" pitchFamily="2" charset="0"/>
              </a:rPr>
              <a:t>schedule</a:t>
            </a:r>
            <a:endParaRPr lang="nl-BE" dirty="0">
              <a:latin typeface="UGent Panno Text" panose="02000506040000040003" pitchFamily="2" charset="0"/>
            </a:endParaRPr>
          </a:p>
          <a:p>
            <a:pPr marL="719138" lvl="1" indent="0">
              <a:buNone/>
            </a:pPr>
            <a:r>
              <a:rPr lang="nl-BE" dirty="0">
                <a:latin typeface="UGent Panno Text" panose="02000506040000040003" pitchFamily="2" charset="0"/>
              </a:rPr>
              <a:t>- </a:t>
            </a:r>
            <a:r>
              <a:rPr lang="nl-BE" dirty="0" err="1">
                <a:latin typeface="UGent Panno Text" panose="02000506040000040003" pitchFamily="2" charset="0"/>
              </a:rPr>
              <a:t>requesting</a:t>
            </a:r>
            <a:r>
              <a:rPr lang="nl-BE" dirty="0">
                <a:latin typeface="UGent Panno Text" panose="02000506040000040003" pitchFamily="2" charset="0"/>
              </a:rPr>
              <a:t> a special status</a:t>
            </a:r>
          </a:p>
          <a:p>
            <a:pPr marL="85725" indent="0">
              <a:buNone/>
            </a:pPr>
            <a:endParaRPr lang="nl-BE" u="sng" dirty="0">
              <a:hlinkClick r:id="rId3"/>
            </a:endParaRPr>
          </a:p>
        </p:txBody>
      </p:sp>
      <p:sp>
        <p:nvSpPr>
          <p:cNvPr id="4" name="Tijdelijke aanduiding voor dianummer 3"/>
          <p:cNvSpPr>
            <a:spLocks noGrp="1"/>
          </p:cNvSpPr>
          <p:nvPr>
            <p:ph type="sldNum" sz="quarter" idx="12"/>
          </p:nvPr>
        </p:nvSpPr>
        <p:spPr/>
        <p:txBody>
          <a:bodyPr/>
          <a:lstStyle/>
          <a:p>
            <a:fld id="{7AE184E0-0BD4-4705-A12B-9B71DDE63301}" type="slidenum">
              <a:rPr lang="nl-BE" noProof="0" smtClean="0"/>
              <a:t>4</a:t>
            </a:fld>
            <a:endParaRPr lang="nl-BE" noProof="0" dirty="0"/>
          </a:p>
        </p:txBody>
      </p:sp>
      <p:sp>
        <p:nvSpPr>
          <p:cNvPr id="6" name="Title 5">
            <a:extLst>
              <a:ext uri="{FF2B5EF4-FFF2-40B4-BE49-F238E27FC236}">
                <a16:creationId xmlns:a16="http://schemas.microsoft.com/office/drawing/2014/main" id="{44449A4C-C4D9-40D0-AA75-AE282062304D}"/>
              </a:ext>
            </a:extLst>
          </p:cNvPr>
          <p:cNvSpPr>
            <a:spLocks noGrp="1"/>
          </p:cNvSpPr>
          <p:nvPr>
            <p:ph type="title"/>
          </p:nvPr>
        </p:nvSpPr>
        <p:spPr>
          <a:xfrm>
            <a:off x="835825" y="363544"/>
            <a:ext cx="15705282" cy="863693"/>
          </a:xfrm>
        </p:spPr>
        <p:txBody>
          <a:bodyPr/>
          <a:lstStyle/>
          <a:p>
            <a:r>
              <a:rPr lang="nl-BE" sz="6000" b="1" u="none" dirty="0">
                <a:latin typeface="UGent Panno Text" panose="02000506040000040003" pitchFamily="2" charset="0"/>
              </a:rPr>
              <a:t>OASIS</a:t>
            </a:r>
          </a:p>
        </p:txBody>
      </p:sp>
      <p:pic>
        <p:nvPicPr>
          <p:cNvPr id="7" name="Picture 6" descr="Macintosh HD:Users:lc:Downloads:QRoasis.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4098675" y="6513600"/>
            <a:ext cx="3240000" cy="3240000"/>
          </a:xfrm>
          <a:prstGeom prst="rect">
            <a:avLst/>
          </a:prstGeom>
          <a:noFill/>
          <a:ln>
            <a:noFill/>
          </a:ln>
        </p:spPr>
      </p:pic>
      <p:sp>
        <p:nvSpPr>
          <p:cNvPr id="2" name="Tekstvak 1">
            <a:extLst>
              <a:ext uri="{FF2B5EF4-FFF2-40B4-BE49-F238E27FC236}">
                <a16:creationId xmlns:a16="http://schemas.microsoft.com/office/drawing/2014/main" id="{F030C726-317E-4610-9E97-D810A864AB1D}"/>
              </a:ext>
            </a:extLst>
          </p:cNvPr>
          <p:cNvSpPr txBox="1"/>
          <p:nvPr/>
        </p:nvSpPr>
        <p:spPr>
          <a:xfrm>
            <a:off x="9906001" y="8880682"/>
            <a:ext cx="4519516" cy="707886"/>
          </a:xfrm>
          <a:prstGeom prst="rect">
            <a:avLst/>
          </a:prstGeom>
          <a:noFill/>
        </p:spPr>
        <p:txBody>
          <a:bodyPr wrap="square" rtlCol="0">
            <a:spAutoFit/>
          </a:bodyPr>
          <a:lstStyle/>
          <a:p>
            <a:pPr marL="85725" indent="0">
              <a:buNone/>
            </a:pPr>
            <a:r>
              <a:rPr lang="nl-BE" sz="4000" b="1" u="sng" dirty="0">
                <a:latin typeface="UGent Panno Text" panose="02000506040000040003" pitchFamily="2" charset="0"/>
                <a:hlinkClick r:id="rId5"/>
              </a:rPr>
              <a:t>http://oasis.ugent.be</a:t>
            </a:r>
            <a:r>
              <a:rPr lang="en-US" sz="4000" b="1" dirty="0">
                <a:latin typeface="UGent Panno Text" panose="02000506040000040003" pitchFamily="2" charset="0"/>
              </a:rPr>
              <a:t> </a:t>
            </a:r>
            <a:endParaRPr lang="nl-BE" sz="4000" b="1" dirty="0">
              <a:latin typeface="UGent Panno Text" panose="02000506040000040003" pitchFamily="2" charset="0"/>
            </a:endParaRPr>
          </a:p>
        </p:txBody>
      </p:sp>
    </p:spTree>
    <p:extLst>
      <p:ext uri="{BB962C8B-B14F-4D97-AF65-F5344CB8AC3E}">
        <p14:creationId xmlns:p14="http://schemas.microsoft.com/office/powerpoint/2010/main" val="2712131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835825" y="1586783"/>
            <a:ext cx="16502850" cy="6862950"/>
          </a:xfrm>
        </p:spPr>
        <p:txBody>
          <a:bodyPr>
            <a:normAutofit fontScale="85000" lnSpcReduction="20000"/>
          </a:bodyPr>
          <a:lstStyle/>
          <a:p>
            <a:pPr marL="85725" indent="0">
              <a:buNone/>
            </a:pPr>
            <a:r>
              <a:rPr lang="nl-BE" dirty="0">
                <a:latin typeface="UGent Panno Text" panose="02000506040000040003" pitchFamily="2" charset="0"/>
              </a:rPr>
              <a:t>Check mails sent </a:t>
            </a:r>
            <a:r>
              <a:rPr lang="nl-BE" dirty="0" err="1">
                <a:latin typeface="UGent Panno Text" panose="02000506040000040003" pitchFamily="2" charset="0"/>
              </a:rPr>
              <a:t>to</a:t>
            </a:r>
            <a:r>
              <a:rPr lang="nl-BE" dirty="0">
                <a:latin typeface="UGent Panno Text" panose="02000506040000040003" pitchFamily="2" charset="0"/>
              </a:rPr>
              <a:t> </a:t>
            </a:r>
            <a:r>
              <a:rPr lang="nl-BE" dirty="0" err="1">
                <a:latin typeface="UGent Panno Text" panose="02000506040000040003" pitchFamily="2" charset="0"/>
              </a:rPr>
              <a:t>your</a:t>
            </a:r>
            <a:r>
              <a:rPr lang="nl-BE" dirty="0">
                <a:latin typeface="UGent Panno Text" panose="02000506040000040003" pitchFamily="2" charset="0"/>
              </a:rPr>
              <a:t> official </a:t>
            </a:r>
            <a:r>
              <a:rPr lang="nl-BE" dirty="0" err="1">
                <a:latin typeface="UGent Panno Text" panose="02000506040000040003" pitchFamily="2" charset="0"/>
              </a:rPr>
              <a:t>Ugent</a:t>
            </a:r>
            <a:r>
              <a:rPr lang="nl-BE" dirty="0">
                <a:latin typeface="UGent Panno Text" panose="02000506040000040003" pitchFamily="2" charset="0"/>
              </a:rPr>
              <a:t> email </a:t>
            </a:r>
            <a:r>
              <a:rPr lang="nl-BE" dirty="0" err="1">
                <a:latin typeface="UGent Panno Text" panose="02000506040000040003" pitchFamily="2" charset="0"/>
              </a:rPr>
              <a:t>address</a:t>
            </a:r>
            <a:r>
              <a:rPr lang="nl-BE" dirty="0">
                <a:latin typeface="UGent Panno Text" panose="02000506040000040003" pitchFamily="2" charset="0"/>
              </a:rPr>
              <a:t> </a:t>
            </a:r>
            <a:r>
              <a:rPr lang="nl-BE" dirty="0" err="1">
                <a:latin typeface="UGent Panno Text" panose="02000506040000040003" pitchFamily="2" charset="0"/>
              </a:rPr>
              <a:t>through</a:t>
            </a:r>
            <a:r>
              <a:rPr lang="nl-BE" dirty="0">
                <a:latin typeface="UGent Panno Text" panose="02000506040000040003" pitchFamily="2" charset="0"/>
              </a:rPr>
              <a:t> </a:t>
            </a:r>
            <a:r>
              <a:rPr lang="nl-BE" u="sng" dirty="0">
                <a:latin typeface="UGent Panno Text" panose="02000506040000040003" pitchFamily="2" charset="0"/>
                <a:hlinkClick r:id="rId3"/>
              </a:rPr>
              <a:t>https://outlook.office.com/</a:t>
            </a:r>
            <a:endParaRPr lang="nl-BE" u="sng" dirty="0">
              <a:latin typeface="UGent Panno Text" panose="02000506040000040003" pitchFamily="2" charset="0"/>
            </a:endParaRPr>
          </a:p>
          <a:p>
            <a:pPr marL="85725" indent="0">
              <a:buNone/>
            </a:pPr>
            <a:endParaRPr lang="nl-BE" dirty="0">
              <a:latin typeface="UGent Panno Text" panose="02000506040000040003" pitchFamily="2" charset="0"/>
            </a:endParaRPr>
          </a:p>
          <a:p>
            <a:pPr marL="85725" indent="0">
              <a:buNone/>
            </a:pPr>
            <a:r>
              <a:rPr lang="nl-BE" dirty="0">
                <a:latin typeface="UGent Panno Text" panose="02000506040000040003" pitchFamily="2" charset="0"/>
              </a:rPr>
              <a:t>e.g. mails </a:t>
            </a:r>
            <a:r>
              <a:rPr lang="nl-BE" dirty="0" err="1">
                <a:latin typeface="UGent Panno Text" panose="02000506040000040003" pitchFamily="2" charset="0"/>
              </a:rPr>
              <a:t>from</a:t>
            </a:r>
            <a:endParaRPr lang="nl-BE" dirty="0">
              <a:latin typeface="UGent Panno Text" panose="02000506040000040003" pitchFamily="2" charset="0"/>
            </a:endParaRPr>
          </a:p>
          <a:p>
            <a:pPr marL="719138" lvl="1" indent="0">
              <a:buNone/>
            </a:pPr>
            <a:r>
              <a:rPr lang="nl-BE" dirty="0">
                <a:latin typeface="UGent Panno Text" panose="02000506040000040003" pitchFamily="2" charset="0"/>
              </a:rPr>
              <a:t>- professors</a:t>
            </a:r>
          </a:p>
          <a:p>
            <a:pPr marL="719138" lvl="1" indent="0">
              <a:buNone/>
            </a:pPr>
            <a:r>
              <a:rPr lang="nl-BE" dirty="0">
                <a:latin typeface="UGent Panno Text" panose="02000506040000040003" pitchFamily="2" charset="0"/>
              </a:rPr>
              <a:t>- fellow students</a:t>
            </a:r>
          </a:p>
          <a:p>
            <a:pPr marL="719138" lvl="1" indent="0">
              <a:buNone/>
            </a:pPr>
            <a:r>
              <a:rPr lang="nl-BE" dirty="0">
                <a:latin typeface="UGent Panno Text" panose="02000506040000040003" pitchFamily="2" charset="0"/>
              </a:rPr>
              <a:t>- International Relations Office</a:t>
            </a:r>
          </a:p>
          <a:p>
            <a:pPr marL="719138" lvl="1" indent="0">
              <a:buNone/>
            </a:pPr>
            <a:r>
              <a:rPr lang="nl-BE" dirty="0">
                <a:latin typeface="UGent Panno Text" panose="02000506040000040003" pitchFamily="2" charset="0"/>
              </a:rPr>
              <a:t>- </a:t>
            </a:r>
            <a:r>
              <a:rPr lang="nl-BE" dirty="0" err="1">
                <a:latin typeface="UGent Panno Text" panose="02000506040000040003" pitchFamily="2" charset="0"/>
              </a:rPr>
              <a:t>Faculty</a:t>
            </a:r>
            <a:r>
              <a:rPr lang="nl-BE" dirty="0">
                <a:latin typeface="UGent Panno Text" panose="02000506040000040003" pitchFamily="2" charset="0"/>
              </a:rPr>
              <a:t> Student Administration</a:t>
            </a:r>
          </a:p>
          <a:p>
            <a:pPr marL="719138" lvl="1" indent="0">
              <a:buNone/>
            </a:pPr>
            <a:r>
              <a:rPr lang="nl-BE" dirty="0">
                <a:latin typeface="UGent Panno Text" panose="02000506040000040003" pitchFamily="2" charset="0"/>
              </a:rPr>
              <a:t>- </a:t>
            </a:r>
            <a:r>
              <a:rPr lang="nl-BE" dirty="0" err="1">
                <a:latin typeface="UGent Panno Text" panose="02000506040000040003" pitchFamily="2" charset="0"/>
              </a:rPr>
              <a:t>the</a:t>
            </a:r>
            <a:r>
              <a:rPr lang="nl-BE" dirty="0">
                <a:latin typeface="UGent Panno Text" panose="02000506040000040003" pitchFamily="2" charset="0"/>
              </a:rPr>
              <a:t> student/</a:t>
            </a:r>
            <a:r>
              <a:rPr lang="nl-BE" dirty="0" err="1">
                <a:latin typeface="UGent Panno Text" panose="02000506040000040003" pitchFamily="2" charset="0"/>
              </a:rPr>
              <a:t>learning</a:t>
            </a:r>
            <a:r>
              <a:rPr lang="nl-BE" dirty="0">
                <a:latin typeface="UGent Panno Text" panose="02000506040000040003" pitchFamily="2" charset="0"/>
              </a:rPr>
              <a:t> track </a:t>
            </a:r>
            <a:r>
              <a:rPr lang="nl-BE" dirty="0" err="1">
                <a:latin typeface="UGent Panno Text" panose="02000506040000040003" pitchFamily="2" charset="0"/>
              </a:rPr>
              <a:t>counsellor</a:t>
            </a:r>
            <a:endParaRPr lang="nl-BE" dirty="0">
              <a:latin typeface="UGent Panno Text" panose="02000506040000040003" pitchFamily="2" charset="0"/>
            </a:endParaRPr>
          </a:p>
          <a:p>
            <a:pPr marL="719138" lvl="1" indent="0">
              <a:buNone/>
            </a:pPr>
            <a:r>
              <a:rPr lang="nl-BE" dirty="0">
                <a:latin typeface="UGent Panno Text" panose="02000506040000040003" pitchFamily="2" charset="0"/>
              </a:rPr>
              <a:t>- </a:t>
            </a:r>
            <a:r>
              <a:rPr lang="nl-BE" dirty="0" err="1">
                <a:latin typeface="UGent Panno Text" panose="02000506040000040003" pitchFamily="2" charset="0"/>
              </a:rPr>
              <a:t>the</a:t>
            </a:r>
            <a:r>
              <a:rPr lang="nl-BE" dirty="0">
                <a:latin typeface="UGent Panno Text" panose="02000506040000040003" pitchFamily="2" charset="0"/>
              </a:rPr>
              <a:t> rector</a:t>
            </a:r>
          </a:p>
          <a:p>
            <a:pPr marL="719138" lvl="1" indent="0">
              <a:buNone/>
            </a:pPr>
            <a:r>
              <a:rPr lang="nl-BE" dirty="0">
                <a:latin typeface="UGent Panno Text" panose="02000506040000040003" pitchFamily="2" charset="0"/>
              </a:rPr>
              <a:t>- …</a:t>
            </a:r>
          </a:p>
          <a:p>
            <a:pPr marL="85725" indent="0">
              <a:buNone/>
            </a:pPr>
            <a:endParaRPr lang="nl-BE" u="sng" dirty="0">
              <a:hlinkClick r:id="rId4"/>
            </a:endParaRPr>
          </a:p>
        </p:txBody>
      </p:sp>
      <p:sp>
        <p:nvSpPr>
          <p:cNvPr id="4" name="Tijdelijke aanduiding voor dianummer 3"/>
          <p:cNvSpPr>
            <a:spLocks noGrp="1"/>
          </p:cNvSpPr>
          <p:nvPr>
            <p:ph type="sldNum" sz="quarter" idx="12"/>
          </p:nvPr>
        </p:nvSpPr>
        <p:spPr/>
        <p:txBody>
          <a:bodyPr/>
          <a:lstStyle/>
          <a:p>
            <a:fld id="{7AE184E0-0BD4-4705-A12B-9B71DDE63301}" type="slidenum">
              <a:rPr lang="nl-BE" noProof="0" smtClean="0"/>
              <a:t>5</a:t>
            </a:fld>
            <a:endParaRPr lang="nl-BE" noProof="0" dirty="0"/>
          </a:p>
        </p:txBody>
      </p:sp>
      <p:sp>
        <p:nvSpPr>
          <p:cNvPr id="6" name="Title 5">
            <a:extLst>
              <a:ext uri="{FF2B5EF4-FFF2-40B4-BE49-F238E27FC236}">
                <a16:creationId xmlns:a16="http://schemas.microsoft.com/office/drawing/2014/main" id="{44449A4C-C4D9-40D0-AA75-AE282062304D}"/>
              </a:ext>
            </a:extLst>
          </p:cNvPr>
          <p:cNvSpPr>
            <a:spLocks noGrp="1"/>
          </p:cNvSpPr>
          <p:nvPr>
            <p:ph type="title"/>
          </p:nvPr>
        </p:nvSpPr>
        <p:spPr>
          <a:xfrm>
            <a:off x="835825" y="473605"/>
            <a:ext cx="15705282" cy="863693"/>
          </a:xfrm>
        </p:spPr>
        <p:txBody>
          <a:bodyPr/>
          <a:lstStyle/>
          <a:p>
            <a:r>
              <a:rPr lang="nl-BE" sz="6000" b="1" u="none" dirty="0">
                <a:latin typeface="UGent Panno Text" panose="02000506040000040003" pitchFamily="2" charset="0"/>
              </a:rPr>
              <a:t>OUTLOOK</a:t>
            </a:r>
          </a:p>
        </p:txBody>
      </p:sp>
      <p:pic>
        <p:nvPicPr>
          <p:cNvPr id="5" name="Afbeelding 4">
            <a:extLst>
              <a:ext uri="{FF2B5EF4-FFF2-40B4-BE49-F238E27FC236}">
                <a16:creationId xmlns:a16="http://schemas.microsoft.com/office/drawing/2014/main" id="{0A15D114-7301-47CC-8EB8-978A265A5474}"/>
              </a:ext>
            </a:extLst>
          </p:cNvPr>
          <p:cNvPicPr>
            <a:picLocks noChangeAspect="1"/>
          </p:cNvPicPr>
          <p:nvPr/>
        </p:nvPicPr>
        <p:blipFill rotWithShape="1">
          <a:blip r:embed="rId5"/>
          <a:srcRect r="7015" b="7424"/>
          <a:stretch/>
        </p:blipFill>
        <p:spPr>
          <a:xfrm>
            <a:off x="13761361" y="6192019"/>
            <a:ext cx="3577314" cy="3561581"/>
          </a:xfrm>
          <a:prstGeom prst="rect">
            <a:avLst/>
          </a:prstGeom>
        </p:spPr>
      </p:pic>
      <p:sp>
        <p:nvSpPr>
          <p:cNvPr id="2" name="Tekstvak 1">
            <a:extLst>
              <a:ext uri="{FF2B5EF4-FFF2-40B4-BE49-F238E27FC236}">
                <a16:creationId xmlns:a16="http://schemas.microsoft.com/office/drawing/2014/main" id="{47246BD6-C646-4B4A-A34B-32F66CAFDF51}"/>
              </a:ext>
            </a:extLst>
          </p:cNvPr>
          <p:cNvSpPr txBox="1"/>
          <p:nvPr/>
        </p:nvSpPr>
        <p:spPr>
          <a:xfrm>
            <a:off x="9163051" y="8932452"/>
            <a:ext cx="5102890" cy="707886"/>
          </a:xfrm>
          <a:prstGeom prst="rect">
            <a:avLst/>
          </a:prstGeom>
          <a:noFill/>
        </p:spPr>
        <p:txBody>
          <a:bodyPr wrap="square" rtlCol="0">
            <a:spAutoFit/>
          </a:bodyPr>
          <a:lstStyle/>
          <a:p>
            <a:pPr marL="85725" indent="0">
              <a:buNone/>
            </a:pPr>
            <a:r>
              <a:rPr lang="nl-BE" sz="4000" b="1" u="sng" dirty="0">
                <a:latin typeface="UGent Panno Text" panose="02000506040000040003" pitchFamily="2" charset="0"/>
                <a:hlinkClick r:id="rId3"/>
              </a:rPr>
              <a:t>https://outlook.office.com/</a:t>
            </a:r>
            <a:endParaRPr lang="nl-BE" sz="4000" b="1" dirty="0">
              <a:latin typeface="UGent Panno Text" panose="02000506040000040003" pitchFamily="2" charset="0"/>
            </a:endParaRPr>
          </a:p>
        </p:txBody>
      </p:sp>
    </p:spTree>
    <p:extLst>
      <p:ext uri="{BB962C8B-B14F-4D97-AF65-F5344CB8AC3E}">
        <p14:creationId xmlns:p14="http://schemas.microsoft.com/office/powerpoint/2010/main" val="491537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94A47-6352-456E-6125-40BB078B6279}"/>
              </a:ext>
            </a:extLst>
          </p:cNvPr>
          <p:cNvSpPr>
            <a:spLocks noGrp="1"/>
          </p:cNvSpPr>
          <p:nvPr>
            <p:ph type="title"/>
          </p:nvPr>
        </p:nvSpPr>
        <p:spPr>
          <a:xfrm>
            <a:off x="635668" y="415087"/>
            <a:ext cx="15705282" cy="863693"/>
          </a:xfrm>
        </p:spPr>
        <p:txBody>
          <a:bodyPr/>
          <a:lstStyle/>
          <a:p>
            <a:r>
              <a:rPr lang="en-GB" sz="6000" b="1" u="none" dirty="0">
                <a:latin typeface="UGent Panno Text" panose="02000506040000040003" pitchFamily="2" charset="0"/>
              </a:rPr>
              <a:t>How to write a proper e-mail</a:t>
            </a:r>
            <a:endParaRPr lang="en-BE" sz="6000" b="1" dirty="0">
              <a:latin typeface="UGent Panno Text" panose="02000506040000040003" pitchFamily="2" charset="0"/>
            </a:endParaRPr>
          </a:p>
        </p:txBody>
      </p:sp>
      <p:sp>
        <p:nvSpPr>
          <p:cNvPr id="3" name="Content Placeholder 2">
            <a:extLst>
              <a:ext uri="{FF2B5EF4-FFF2-40B4-BE49-F238E27FC236}">
                <a16:creationId xmlns:a16="http://schemas.microsoft.com/office/drawing/2014/main" id="{58E87336-0CF5-DBAF-9274-E65B14D87F75}"/>
              </a:ext>
            </a:extLst>
          </p:cNvPr>
          <p:cNvSpPr>
            <a:spLocks noGrp="1"/>
          </p:cNvSpPr>
          <p:nvPr>
            <p:ph idx="1"/>
          </p:nvPr>
        </p:nvSpPr>
        <p:spPr>
          <a:xfrm>
            <a:off x="664375" y="1479972"/>
            <a:ext cx="16213925" cy="4696073"/>
          </a:xfrm>
        </p:spPr>
        <p:txBody>
          <a:bodyPr>
            <a:noAutofit/>
          </a:bodyPr>
          <a:lstStyle/>
          <a:p>
            <a:pPr>
              <a:buFont typeface="System Font Regular"/>
              <a:buChar char="-"/>
            </a:pPr>
            <a:r>
              <a:rPr lang="en-BE" sz="3900" dirty="0">
                <a:latin typeface="UGent Panno Text" panose="02000506040000040003" pitchFamily="2" charset="0"/>
              </a:rPr>
              <a:t>Use your </a:t>
            </a:r>
            <a:r>
              <a:rPr lang="en-BE" sz="3900" b="1" dirty="0">
                <a:latin typeface="UGent Panno Text" panose="02000506040000040003" pitchFamily="2" charset="0"/>
              </a:rPr>
              <a:t>U</a:t>
            </a:r>
            <a:r>
              <a:rPr lang="en-GB" sz="3900" b="1" dirty="0">
                <a:latin typeface="UGent Panno Text" panose="02000506040000040003" pitchFamily="2" charset="0"/>
              </a:rPr>
              <a:t>g</a:t>
            </a:r>
            <a:r>
              <a:rPr lang="en-BE" sz="3900" b="1" dirty="0">
                <a:latin typeface="UGent Panno Text" panose="02000506040000040003" pitchFamily="2" charset="0"/>
              </a:rPr>
              <a:t>ent email address</a:t>
            </a:r>
          </a:p>
          <a:p>
            <a:pPr>
              <a:buFont typeface="System Font Regular"/>
              <a:buChar char="-"/>
            </a:pPr>
            <a:r>
              <a:rPr lang="nl-NL" sz="3900" dirty="0" err="1">
                <a:latin typeface="UGent Panno Text" panose="02000506040000040003" pitchFamily="2" charset="0"/>
              </a:rPr>
              <a:t>Fill</a:t>
            </a:r>
            <a:r>
              <a:rPr lang="nl-NL" sz="3900" dirty="0">
                <a:latin typeface="UGent Panno Text" panose="02000506040000040003" pitchFamily="2" charset="0"/>
              </a:rPr>
              <a:t> in a short </a:t>
            </a:r>
            <a:r>
              <a:rPr lang="nl-NL" sz="3900" dirty="0" err="1">
                <a:latin typeface="UGent Panno Text" panose="02000506040000040003" pitchFamily="2" charset="0"/>
              </a:rPr>
              <a:t>and</a:t>
            </a:r>
            <a:r>
              <a:rPr lang="nl-NL" sz="3900" dirty="0">
                <a:latin typeface="UGent Panno Text" panose="02000506040000040003" pitchFamily="2" charset="0"/>
              </a:rPr>
              <a:t> </a:t>
            </a:r>
            <a:r>
              <a:rPr lang="nl-NL" sz="3900" dirty="0" err="1">
                <a:latin typeface="UGent Panno Text" panose="02000506040000040003" pitchFamily="2" charset="0"/>
              </a:rPr>
              <a:t>clear</a:t>
            </a:r>
            <a:r>
              <a:rPr lang="nl-NL" sz="3900" dirty="0">
                <a:latin typeface="UGent Panno Text" panose="02000506040000040003" pitchFamily="2" charset="0"/>
              </a:rPr>
              <a:t> subject line: </a:t>
            </a:r>
            <a:r>
              <a:rPr lang="nl-NL" sz="3900" dirty="0" err="1">
                <a:latin typeface="UGent Panno Text" panose="02000506040000040003" pitchFamily="2" charset="0"/>
              </a:rPr>
              <a:t>note</a:t>
            </a:r>
            <a:r>
              <a:rPr lang="nl-NL" sz="3900" dirty="0">
                <a:latin typeface="UGent Panno Text" panose="02000506040000040003" pitchFamily="2" charset="0"/>
              </a:rPr>
              <a:t> </a:t>
            </a:r>
            <a:r>
              <a:rPr lang="nl-NL" sz="3900" dirty="0" err="1">
                <a:latin typeface="UGent Panno Text" panose="02000506040000040003" pitchFamily="2" charset="0"/>
              </a:rPr>
              <a:t>the</a:t>
            </a:r>
            <a:r>
              <a:rPr lang="nl-NL" sz="3900" dirty="0">
                <a:latin typeface="UGent Panno Text" panose="02000506040000040003" pitchFamily="2" charset="0"/>
              </a:rPr>
              <a:t> course </a:t>
            </a:r>
            <a:r>
              <a:rPr lang="nl-NL" sz="3900" dirty="0" err="1">
                <a:latin typeface="UGent Panno Text" panose="02000506040000040003" pitchFamily="2" charset="0"/>
              </a:rPr>
              <a:t>the</a:t>
            </a:r>
            <a:r>
              <a:rPr lang="nl-NL" sz="3900" dirty="0">
                <a:latin typeface="UGent Panno Text" panose="02000506040000040003" pitchFamily="2" charset="0"/>
              </a:rPr>
              <a:t> question is </a:t>
            </a:r>
            <a:r>
              <a:rPr lang="nl-NL" sz="3900" dirty="0" err="1">
                <a:latin typeface="UGent Panno Text" panose="02000506040000040003" pitchFamily="2" charset="0"/>
              </a:rPr>
              <a:t>about</a:t>
            </a:r>
            <a:endParaRPr lang="en-BE" sz="3900" dirty="0">
              <a:latin typeface="UGent Panno Text" panose="02000506040000040003" pitchFamily="2" charset="0"/>
            </a:endParaRPr>
          </a:p>
          <a:p>
            <a:pPr>
              <a:buFont typeface="System Font Regular"/>
              <a:buChar char="-"/>
            </a:pPr>
            <a:r>
              <a:rPr lang="en-BE" sz="3900" dirty="0">
                <a:latin typeface="UGent Panno Text" panose="02000506040000040003" pitchFamily="2" charset="0"/>
              </a:rPr>
              <a:t>Keep it short and concise</a:t>
            </a:r>
          </a:p>
          <a:p>
            <a:pPr>
              <a:buFont typeface="System Font Regular"/>
              <a:buChar char="-"/>
            </a:pPr>
            <a:r>
              <a:rPr lang="en-BE" sz="3900" dirty="0">
                <a:latin typeface="UGent Panno Text" panose="02000506040000040003" pitchFamily="2" charset="0"/>
              </a:rPr>
              <a:t>Take care of the form and writing style</a:t>
            </a:r>
          </a:p>
          <a:p>
            <a:pPr>
              <a:buFont typeface="System Font Regular"/>
              <a:buChar char="-"/>
            </a:pPr>
            <a:r>
              <a:rPr lang="en-BE" sz="3900" dirty="0">
                <a:latin typeface="UGent Panno Text" panose="02000506040000040003" pitchFamily="2" charset="0"/>
              </a:rPr>
              <a:t>Write an appropriate salutation and appropriate closing</a:t>
            </a:r>
          </a:p>
          <a:p>
            <a:pPr>
              <a:buFont typeface="System Font Regular"/>
              <a:buChar char="-"/>
            </a:pPr>
            <a:r>
              <a:rPr lang="en-BE" sz="3900" b="1" dirty="0">
                <a:latin typeface="UGent Panno Text" panose="02000506040000040003" pitchFamily="2" charset="0"/>
              </a:rPr>
              <a:t>Dear</a:t>
            </a:r>
            <a:r>
              <a:rPr lang="en-BE" sz="3900" dirty="0">
                <a:latin typeface="UGent Panno Text" panose="02000506040000040003" pitchFamily="2" charset="0"/>
              </a:rPr>
              <a:t> is an informal form of address. </a:t>
            </a:r>
            <a:r>
              <a:rPr lang="en-BE" sz="3900" b="1" dirty="0">
                <a:latin typeface="UGent Panno Text" panose="02000506040000040003" pitchFamily="2" charset="0"/>
              </a:rPr>
              <a:t>Dear</a:t>
            </a:r>
            <a:r>
              <a:rPr lang="en-BE" sz="3900" dirty="0">
                <a:latin typeface="UGent Panno Text" panose="02000506040000040003" pitchFamily="2" charset="0"/>
              </a:rPr>
              <a:t> is combined with a first name or another noun.</a:t>
            </a:r>
          </a:p>
        </p:txBody>
      </p:sp>
      <p:sp>
        <p:nvSpPr>
          <p:cNvPr id="4" name="Slide Number Placeholder 3">
            <a:extLst>
              <a:ext uri="{FF2B5EF4-FFF2-40B4-BE49-F238E27FC236}">
                <a16:creationId xmlns:a16="http://schemas.microsoft.com/office/drawing/2014/main" id="{CC3A4CD5-7E0E-E6A8-C0AB-977EF0892ED6}"/>
              </a:ext>
            </a:extLst>
          </p:cNvPr>
          <p:cNvSpPr>
            <a:spLocks noGrp="1"/>
          </p:cNvSpPr>
          <p:nvPr>
            <p:ph type="sldNum" sz="quarter" idx="12"/>
          </p:nvPr>
        </p:nvSpPr>
        <p:spPr>
          <a:xfrm>
            <a:off x="15419070" y="9234311"/>
            <a:ext cx="921880" cy="519289"/>
          </a:xfrm>
        </p:spPr>
        <p:txBody>
          <a:bodyPr/>
          <a:lstStyle/>
          <a:p>
            <a:fld id="{7AE184E0-0BD4-4705-A12B-9B71DDE63301}" type="slidenum">
              <a:rPr lang="nl-BE" noProof="0" smtClean="0"/>
              <a:t>6</a:t>
            </a:fld>
            <a:endParaRPr lang="nl-BE" noProof="0" dirty="0"/>
          </a:p>
        </p:txBody>
      </p:sp>
      <p:sp>
        <p:nvSpPr>
          <p:cNvPr id="5" name="TextBox 4">
            <a:extLst>
              <a:ext uri="{FF2B5EF4-FFF2-40B4-BE49-F238E27FC236}">
                <a16:creationId xmlns:a16="http://schemas.microsoft.com/office/drawing/2014/main" id="{2B371948-E092-7E9F-799A-5FA21093C115}"/>
              </a:ext>
            </a:extLst>
          </p:cNvPr>
          <p:cNvSpPr txBox="1"/>
          <p:nvPr/>
        </p:nvSpPr>
        <p:spPr>
          <a:xfrm>
            <a:off x="2656811" y="6771469"/>
            <a:ext cx="6145619" cy="1703351"/>
          </a:xfrm>
          <a:prstGeom prst="rect">
            <a:avLst/>
          </a:prstGeom>
          <a:noFill/>
          <a:ln w="38100">
            <a:solidFill>
              <a:schemeClr val="accent5"/>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20000"/>
              </a:lnSpc>
            </a:pPr>
            <a:r>
              <a:rPr lang="en-BE" sz="3000" dirty="0"/>
              <a:t>Dear professor De Schepper</a:t>
            </a:r>
          </a:p>
          <a:p>
            <a:pPr>
              <a:lnSpc>
                <a:spcPct val="120000"/>
              </a:lnSpc>
            </a:pPr>
            <a:r>
              <a:rPr lang="en-BE" sz="3000" dirty="0"/>
              <a:t>Dear dr. De Vos</a:t>
            </a:r>
          </a:p>
          <a:p>
            <a:pPr>
              <a:lnSpc>
                <a:spcPct val="120000"/>
              </a:lnSpc>
            </a:pPr>
            <a:r>
              <a:rPr lang="en-BE" sz="3000" dirty="0"/>
              <a:t>Dear assistant</a:t>
            </a:r>
          </a:p>
        </p:txBody>
      </p:sp>
      <p:sp>
        <p:nvSpPr>
          <p:cNvPr id="6" name="TextBox 5">
            <a:extLst>
              <a:ext uri="{FF2B5EF4-FFF2-40B4-BE49-F238E27FC236}">
                <a16:creationId xmlns:a16="http://schemas.microsoft.com/office/drawing/2014/main" id="{F8BEB4C7-4F5F-1B8B-ED03-5900F1671046}"/>
              </a:ext>
            </a:extLst>
          </p:cNvPr>
          <p:cNvSpPr txBox="1"/>
          <p:nvPr/>
        </p:nvSpPr>
        <p:spPr>
          <a:xfrm>
            <a:off x="9926452" y="6771468"/>
            <a:ext cx="6145619" cy="1703351"/>
          </a:xfrm>
          <a:prstGeom prst="rect">
            <a:avLst/>
          </a:prstGeom>
          <a:noFill/>
          <a:ln w="38100">
            <a:solidFill>
              <a:schemeClr val="accent5"/>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20000"/>
              </a:lnSpc>
            </a:pPr>
            <a:r>
              <a:rPr lang="en-BE" sz="3000" dirty="0"/>
              <a:t>Nathan Maeterlinck</a:t>
            </a:r>
          </a:p>
          <a:p>
            <a:pPr>
              <a:lnSpc>
                <a:spcPct val="120000"/>
              </a:lnSpc>
            </a:pPr>
            <a:r>
              <a:rPr lang="en-GB" sz="3000" dirty="0"/>
              <a:t>S</a:t>
            </a:r>
            <a:r>
              <a:rPr lang="en-BE" sz="3000" dirty="0"/>
              <a:t>tudent number 01500321</a:t>
            </a:r>
          </a:p>
          <a:p>
            <a:pPr>
              <a:lnSpc>
                <a:spcPct val="120000"/>
              </a:lnSpc>
            </a:pPr>
            <a:r>
              <a:rPr lang="en-GB" sz="3000" dirty="0"/>
              <a:t>2nd ma – computer science</a:t>
            </a:r>
            <a:endParaRPr lang="en-BE" sz="3000" dirty="0"/>
          </a:p>
        </p:txBody>
      </p:sp>
    </p:spTree>
    <p:extLst>
      <p:ext uri="{BB962C8B-B14F-4D97-AF65-F5344CB8AC3E}">
        <p14:creationId xmlns:p14="http://schemas.microsoft.com/office/powerpoint/2010/main" val="831117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835825" y="1586783"/>
            <a:ext cx="16502850" cy="6862950"/>
          </a:xfrm>
        </p:spPr>
        <p:txBody>
          <a:bodyPr vert="horz" lIns="91440" tIns="45720" rIns="91440" bIns="45720" rtlCol="0" anchor="t">
            <a:normAutofit/>
          </a:bodyPr>
          <a:lstStyle/>
          <a:p>
            <a:pPr marL="85725" indent="0">
              <a:buNone/>
            </a:pPr>
            <a:r>
              <a:rPr lang="nl-BE" dirty="0" err="1">
                <a:latin typeface="UGent Panno Text" panose="02000506040000040003" pitchFamily="2" charset="0"/>
              </a:rPr>
              <a:t>All</a:t>
            </a:r>
            <a:r>
              <a:rPr lang="nl-BE" dirty="0">
                <a:latin typeface="UGent Panno Text" panose="02000506040000040003" pitchFamily="2" charset="0"/>
              </a:rPr>
              <a:t> </a:t>
            </a:r>
            <a:r>
              <a:rPr lang="nl-BE" dirty="0" err="1">
                <a:latin typeface="UGent Panno Text" panose="02000506040000040003" pitchFamily="2" charset="0"/>
              </a:rPr>
              <a:t>necessary</a:t>
            </a:r>
            <a:r>
              <a:rPr lang="nl-BE" dirty="0">
                <a:latin typeface="UGent Panno Text" panose="02000506040000040003" pitchFamily="2" charset="0"/>
              </a:rPr>
              <a:t> information </a:t>
            </a:r>
            <a:r>
              <a:rPr lang="nl-BE" dirty="0" err="1">
                <a:latin typeface="UGent Panno Text" panose="02000506040000040003" pitchFamily="2" charset="0"/>
              </a:rPr>
              <a:t>for</a:t>
            </a:r>
            <a:r>
              <a:rPr lang="nl-BE" dirty="0">
                <a:latin typeface="UGent Panno Text" panose="02000506040000040003" pitchFamily="2" charset="0"/>
              </a:rPr>
              <a:t> </a:t>
            </a:r>
            <a:r>
              <a:rPr lang="nl-BE" dirty="0" err="1">
                <a:latin typeface="UGent Panno Text" panose="02000506040000040003" pitchFamily="2" charset="0"/>
              </a:rPr>
              <a:t>Ghent</a:t>
            </a:r>
            <a:r>
              <a:rPr lang="nl-BE" dirty="0">
                <a:latin typeface="UGent Panno Text" panose="02000506040000040003" pitchFamily="2" charset="0"/>
              </a:rPr>
              <a:t> Uni </a:t>
            </a:r>
            <a:r>
              <a:rPr lang="nl-BE" dirty="0" err="1">
                <a:latin typeface="UGent Panno Text" panose="02000506040000040003" pitchFamily="2" charset="0"/>
              </a:rPr>
              <a:t>students</a:t>
            </a:r>
            <a:r>
              <a:rPr lang="nl-BE" dirty="0">
                <a:latin typeface="UGent Panno Text" panose="02000506040000040003" pitchFamily="2" charset="0"/>
              </a:rPr>
              <a:t>:</a:t>
            </a:r>
            <a:endParaRPr lang="en-US" dirty="0">
              <a:latin typeface="UGent Panno Text" panose="02000506040000040003" pitchFamily="2" charset="0"/>
            </a:endParaRPr>
          </a:p>
          <a:p>
            <a:pPr marL="85725" indent="0">
              <a:buNone/>
            </a:pPr>
            <a:endParaRPr lang="nl-BE" sz="2000" dirty="0">
              <a:latin typeface="UGent Panno Text" panose="02000506040000040003" pitchFamily="2" charset="0"/>
            </a:endParaRPr>
          </a:p>
          <a:p>
            <a:pPr marL="718820" lvl="1" indent="0">
              <a:buNone/>
            </a:pPr>
            <a:r>
              <a:rPr lang="nl-BE" sz="4400" dirty="0">
                <a:latin typeface="UGent Panno Text" panose="02000506040000040003" pitchFamily="2" charset="0"/>
                <a:cs typeface="Arial"/>
              </a:rPr>
              <a:t>- </a:t>
            </a:r>
            <a:r>
              <a:rPr lang="nl-BE" sz="4400" dirty="0" err="1">
                <a:latin typeface="UGent Panno Text" panose="02000506040000040003" pitchFamily="2" charset="0"/>
                <a:cs typeface="Arial"/>
              </a:rPr>
              <a:t>academic</a:t>
            </a:r>
            <a:r>
              <a:rPr lang="nl-BE" sz="4400" dirty="0">
                <a:latin typeface="UGent Panno Text" panose="02000506040000040003" pitchFamily="2" charset="0"/>
                <a:cs typeface="Arial"/>
              </a:rPr>
              <a:t> </a:t>
            </a:r>
            <a:r>
              <a:rPr lang="nl-BE" sz="4400" dirty="0" err="1">
                <a:latin typeface="UGent Panno Text" panose="02000506040000040003" pitchFamily="2" charset="0"/>
                <a:cs typeface="Arial"/>
              </a:rPr>
              <a:t>calendar</a:t>
            </a:r>
            <a:endParaRPr lang="nl-BE" sz="4400" dirty="0">
              <a:latin typeface="UGent Panno Text" panose="02000506040000040003" pitchFamily="2" charset="0"/>
              <a:cs typeface="Arial"/>
            </a:endParaRPr>
          </a:p>
          <a:p>
            <a:pPr marL="718820" lvl="1" indent="0">
              <a:buNone/>
            </a:pPr>
            <a:r>
              <a:rPr lang="nl-BE" sz="4400" dirty="0">
                <a:latin typeface="UGent Panno Text" panose="02000506040000040003" pitchFamily="2" charset="0"/>
              </a:rPr>
              <a:t>- </a:t>
            </a:r>
            <a:r>
              <a:rPr lang="nl-BE" sz="4400" dirty="0" err="1">
                <a:latin typeface="UGent Panno Text" panose="02000506040000040003" pitchFamily="2" charset="0"/>
              </a:rPr>
              <a:t>menus</a:t>
            </a:r>
            <a:r>
              <a:rPr lang="nl-BE" sz="4400" dirty="0">
                <a:latin typeface="UGent Panno Text" panose="02000506040000040003" pitchFamily="2" charset="0"/>
              </a:rPr>
              <a:t> UGent </a:t>
            </a:r>
            <a:r>
              <a:rPr lang="nl-BE" sz="4400" dirty="0" err="1">
                <a:latin typeface="UGent Panno Text" panose="02000506040000040003" pitchFamily="2" charset="0"/>
              </a:rPr>
              <a:t>cafeterias</a:t>
            </a:r>
            <a:r>
              <a:rPr lang="nl-BE" sz="4400" dirty="0">
                <a:latin typeface="UGent Panno Text" panose="02000506040000040003" pitchFamily="2" charset="0"/>
              </a:rPr>
              <a:t> </a:t>
            </a:r>
            <a:r>
              <a:rPr lang="nl-BE" sz="4400" dirty="0" err="1">
                <a:latin typeface="UGent Panno Text" panose="02000506040000040003" pitchFamily="2" charset="0"/>
              </a:rPr>
              <a:t>and</a:t>
            </a:r>
            <a:r>
              <a:rPr lang="nl-BE" sz="4400" dirty="0">
                <a:latin typeface="UGent Panno Text" panose="02000506040000040003" pitchFamily="2" charset="0"/>
              </a:rPr>
              <a:t> restaurants</a:t>
            </a:r>
            <a:endParaRPr lang="nl-BE" sz="4400" dirty="0">
              <a:latin typeface="UGent Panno Text" panose="02000506040000040003" pitchFamily="2" charset="0"/>
              <a:cs typeface="Arial"/>
            </a:endParaRPr>
          </a:p>
          <a:p>
            <a:pPr marL="718820" lvl="1" indent="0">
              <a:buNone/>
            </a:pPr>
            <a:r>
              <a:rPr lang="nl-BE" sz="4400" dirty="0">
                <a:latin typeface="UGent Panno Text" panose="02000506040000040003" pitchFamily="2" charset="0"/>
                <a:cs typeface="Arial"/>
              </a:rPr>
              <a:t>- </a:t>
            </a:r>
            <a:r>
              <a:rPr lang="nl-BE" sz="4400" dirty="0" err="1">
                <a:latin typeface="UGent Panno Text" panose="02000506040000040003" pitchFamily="2" charset="0"/>
                <a:cs typeface="Arial"/>
              </a:rPr>
              <a:t>all</a:t>
            </a:r>
            <a:r>
              <a:rPr lang="nl-BE" sz="4400" dirty="0">
                <a:latin typeface="UGent Panno Text" panose="02000506040000040003" pitchFamily="2" charset="0"/>
                <a:cs typeface="Arial"/>
              </a:rPr>
              <a:t> kinds of </a:t>
            </a:r>
            <a:r>
              <a:rPr lang="nl-BE" sz="4400" dirty="0" err="1">
                <a:latin typeface="UGent Panno Text" panose="02000506040000040003" pitchFamily="2" charset="0"/>
                <a:cs typeface="Arial"/>
              </a:rPr>
              <a:t>certificates</a:t>
            </a:r>
            <a:r>
              <a:rPr lang="nl-BE" sz="4400" dirty="0">
                <a:latin typeface="UGent Panno Text" panose="02000506040000040003" pitchFamily="2" charset="0"/>
                <a:cs typeface="Arial"/>
              </a:rPr>
              <a:t> (</a:t>
            </a:r>
            <a:r>
              <a:rPr lang="nl-BE" sz="4400" dirty="0" err="1">
                <a:latin typeface="UGent Panno Text" panose="02000506040000040003" pitchFamily="2" charset="0"/>
                <a:cs typeface="Arial"/>
              </a:rPr>
              <a:t>enrolment</a:t>
            </a:r>
            <a:r>
              <a:rPr lang="nl-BE" sz="4400" dirty="0">
                <a:latin typeface="UGent Panno Text" panose="02000506040000040003" pitchFamily="2" charset="0"/>
                <a:cs typeface="Arial"/>
              </a:rPr>
              <a:t>, public transport …)</a:t>
            </a:r>
            <a:endParaRPr lang="nl-BE" sz="4400" dirty="0">
              <a:latin typeface="UGent Panno Text" panose="02000506040000040003" pitchFamily="2" charset="0"/>
            </a:endParaRPr>
          </a:p>
          <a:p>
            <a:pPr marL="718820" lvl="1" indent="0">
              <a:buNone/>
            </a:pPr>
            <a:r>
              <a:rPr lang="nl-BE" sz="4400" dirty="0">
                <a:latin typeface="UGent Panno Text" panose="02000506040000040003" pitchFamily="2" charset="0"/>
              </a:rPr>
              <a:t>- UGent sport </a:t>
            </a:r>
            <a:r>
              <a:rPr lang="nl-BE" sz="4400" dirty="0" err="1">
                <a:latin typeface="UGent Panno Text" panose="02000506040000040003" pitchFamily="2" charset="0"/>
              </a:rPr>
              <a:t>facilities</a:t>
            </a:r>
            <a:endParaRPr lang="nl-BE" sz="4400" dirty="0">
              <a:latin typeface="UGent Panno Text" panose="02000506040000040003" pitchFamily="2" charset="0"/>
              <a:cs typeface="Arial"/>
            </a:endParaRPr>
          </a:p>
          <a:p>
            <a:pPr marL="718820" lvl="1" indent="0">
              <a:buNone/>
            </a:pPr>
            <a:r>
              <a:rPr lang="nl-BE" sz="4400" dirty="0">
                <a:latin typeface="UGent Panno Text" panose="02000506040000040003" pitchFamily="2" charset="0"/>
              </a:rPr>
              <a:t>- support: </a:t>
            </a:r>
            <a:r>
              <a:rPr lang="nl-BE" sz="4400" dirty="0" err="1">
                <a:latin typeface="UGent Panno Text" panose="02000506040000040003" pitchFamily="2" charset="0"/>
              </a:rPr>
              <a:t>study</a:t>
            </a:r>
            <a:r>
              <a:rPr lang="nl-BE" sz="4400" dirty="0">
                <a:latin typeface="UGent Panno Text" panose="02000506040000040003" pitchFamily="2" charset="0"/>
              </a:rPr>
              <a:t>, </a:t>
            </a:r>
            <a:r>
              <a:rPr lang="nl-BE" sz="4400" dirty="0" err="1">
                <a:latin typeface="UGent Panno Text" panose="02000506040000040003" pitchFamily="2" charset="0"/>
              </a:rPr>
              <a:t>mental</a:t>
            </a:r>
            <a:r>
              <a:rPr lang="nl-BE" sz="4400" dirty="0">
                <a:latin typeface="UGent Panno Text" panose="02000506040000040003" pitchFamily="2" charset="0"/>
              </a:rPr>
              <a:t> health, </a:t>
            </a:r>
            <a:r>
              <a:rPr lang="nl-BE" sz="4400" dirty="0" err="1">
                <a:latin typeface="UGent Panno Text" panose="02000506040000040003" pitchFamily="2" charset="0"/>
              </a:rPr>
              <a:t>medical</a:t>
            </a:r>
            <a:r>
              <a:rPr lang="nl-BE" sz="4400" dirty="0">
                <a:latin typeface="UGent Panno Text" panose="02000506040000040003" pitchFamily="2" charset="0"/>
              </a:rPr>
              <a:t> service…</a:t>
            </a:r>
            <a:endParaRPr lang="nl-BE" sz="4400" dirty="0">
              <a:latin typeface="UGent Panno Text" panose="02000506040000040003" pitchFamily="2" charset="0"/>
              <a:cs typeface="Arial"/>
            </a:endParaRPr>
          </a:p>
          <a:p>
            <a:pPr marL="718820" lvl="1" indent="0">
              <a:buNone/>
            </a:pPr>
            <a:r>
              <a:rPr lang="nl-BE" sz="4400" dirty="0">
                <a:latin typeface="UGent Panno Text" panose="02000506040000040003" pitchFamily="2" charset="0"/>
              </a:rPr>
              <a:t>- UGent </a:t>
            </a:r>
            <a:r>
              <a:rPr lang="nl-BE" sz="4400" dirty="0" err="1">
                <a:latin typeface="UGent Panno Text" panose="02000506040000040003" pitchFamily="2" charset="0"/>
              </a:rPr>
              <a:t>phone</a:t>
            </a:r>
            <a:r>
              <a:rPr lang="nl-BE" sz="4400" dirty="0">
                <a:latin typeface="UGent Panno Text" panose="02000506040000040003" pitchFamily="2" charset="0"/>
              </a:rPr>
              <a:t> </a:t>
            </a:r>
            <a:r>
              <a:rPr lang="nl-BE" sz="4400" dirty="0" err="1">
                <a:latin typeface="UGent Panno Text" panose="02000506040000040003" pitchFamily="2" charset="0"/>
              </a:rPr>
              <a:t>book</a:t>
            </a:r>
            <a:endParaRPr lang="nl-BE" sz="4400" dirty="0">
              <a:latin typeface="UGent Panno Text" panose="02000506040000040003" pitchFamily="2" charset="0"/>
              <a:cs typeface="Arial"/>
            </a:endParaRPr>
          </a:p>
          <a:p>
            <a:pPr marL="0" indent="0">
              <a:buNone/>
            </a:pPr>
            <a:endParaRPr lang="nl-BE" dirty="0">
              <a:cs typeface="Arial"/>
            </a:endParaRPr>
          </a:p>
        </p:txBody>
      </p:sp>
      <p:sp>
        <p:nvSpPr>
          <p:cNvPr id="4" name="Tijdelijke aanduiding voor dianummer 3"/>
          <p:cNvSpPr>
            <a:spLocks noGrp="1"/>
          </p:cNvSpPr>
          <p:nvPr>
            <p:ph type="sldNum" sz="quarter" idx="12"/>
          </p:nvPr>
        </p:nvSpPr>
        <p:spPr/>
        <p:txBody>
          <a:bodyPr/>
          <a:lstStyle/>
          <a:p>
            <a:fld id="{7AE184E0-0BD4-4705-A12B-9B71DDE63301}" type="slidenum">
              <a:rPr lang="nl-BE" noProof="0" smtClean="0"/>
              <a:t>7</a:t>
            </a:fld>
            <a:endParaRPr lang="nl-BE" noProof="0" dirty="0"/>
          </a:p>
        </p:txBody>
      </p:sp>
      <p:sp>
        <p:nvSpPr>
          <p:cNvPr id="6" name="Title 5">
            <a:extLst>
              <a:ext uri="{FF2B5EF4-FFF2-40B4-BE49-F238E27FC236}">
                <a16:creationId xmlns:a16="http://schemas.microsoft.com/office/drawing/2014/main" id="{44449A4C-C4D9-40D0-AA75-AE282062304D}"/>
              </a:ext>
            </a:extLst>
          </p:cNvPr>
          <p:cNvSpPr>
            <a:spLocks noGrp="1"/>
          </p:cNvSpPr>
          <p:nvPr>
            <p:ph type="title"/>
          </p:nvPr>
        </p:nvSpPr>
        <p:spPr>
          <a:xfrm>
            <a:off x="807118" y="397503"/>
            <a:ext cx="15705282" cy="863693"/>
          </a:xfrm>
        </p:spPr>
        <p:txBody>
          <a:bodyPr/>
          <a:lstStyle/>
          <a:p>
            <a:r>
              <a:rPr lang="nl-BE" sz="6000" b="1" u="none" dirty="0">
                <a:latin typeface="UGent Panno Text" panose="02000506040000040003" pitchFamily="2" charset="0"/>
              </a:rPr>
              <a:t>STUDENT PORTAL</a:t>
            </a:r>
          </a:p>
        </p:txBody>
      </p:sp>
      <p:sp>
        <p:nvSpPr>
          <p:cNvPr id="5" name="Tekstvak 4">
            <a:extLst>
              <a:ext uri="{FF2B5EF4-FFF2-40B4-BE49-F238E27FC236}">
                <a16:creationId xmlns:a16="http://schemas.microsoft.com/office/drawing/2014/main" id="{1BC6A28C-4572-4432-BF28-CC056390F2C4}"/>
              </a:ext>
            </a:extLst>
          </p:cNvPr>
          <p:cNvSpPr txBox="1"/>
          <p:nvPr/>
        </p:nvSpPr>
        <p:spPr>
          <a:xfrm>
            <a:off x="7905750" y="8775320"/>
            <a:ext cx="6770945" cy="707886"/>
          </a:xfrm>
          <a:prstGeom prst="rect">
            <a:avLst/>
          </a:prstGeom>
          <a:noFill/>
        </p:spPr>
        <p:txBody>
          <a:bodyPr wrap="square" rtlCol="0">
            <a:spAutoFit/>
          </a:bodyPr>
          <a:lstStyle/>
          <a:p>
            <a:pPr marL="85725" indent="0">
              <a:buNone/>
            </a:pPr>
            <a:r>
              <a:rPr lang="nl-BE" sz="4000" b="1" u="sng" dirty="0">
                <a:solidFill>
                  <a:srgbClr val="1E64C8"/>
                </a:solidFill>
                <a:latin typeface="UGent Panno Text" panose="02000506040000040003" pitchFamily="2" charset="0"/>
                <a:cs typeface="Arial"/>
                <a:hlinkClick r:id="rId3">
                  <a:extLst>
                    <a:ext uri="{A12FA001-AC4F-418D-AE19-62706E023703}">
                      <ahyp:hlinkClr xmlns:ahyp="http://schemas.microsoft.com/office/drawing/2018/hyperlinkcolor" val="tx"/>
                    </a:ext>
                  </a:extLst>
                </a:hlinkClick>
              </a:rPr>
              <a:t>https://www.ugent.be/student/</a:t>
            </a:r>
            <a:r>
              <a:rPr lang="nl-BE" sz="4000" b="1" u="sng" dirty="0">
                <a:solidFill>
                  <a:srgbClr val="1E64C8"/>
                </a:solidFill>
                <a:latin typeface="UGent Panno Text" panose="02000506040000040003" pitchFamily="2" charset="0"/>
                <a:cs typeface="Arial"/>
              </a:rPr>
              <a:t>en</a:t>
            </a:r>
            <a:r>
              <a:rPr lang="en-US" sz="4000" b="1" dirty="0">
                <a:solidFill>
                  <a:srgbClr val="1E64C8"/>
                </a:solidFill>
                <a:latin typeface="UGent Panno Text" panose="02000506040000040003" pitchFamily="2" charset="0"/>
                <a:cs typeface="Arial"/>
              </a:rPr>
              <a:t> </a:t>
            </a:r>
            <a:endParaRPr lang="nl-BE" sz="4000" b="1" dirty="0">
              <a:solidFill>
                <a:srgbClr val="1E64C8"/>
              </a:solidFill>
              <a:latin typeface="UGent Panno Text" panose="02000506040000040003" pitchFamily="2" charset="0"/>
              <a:cs typeface="Arial"/>
            </a:endParaRPr>
          </a:p>
        </p:txBody>
      </p:sp>
      <p:pic>
        <p:nvPicPr>
          <p:cNvPr id="8" name="Picture 7" descr="A qr code on a white background&#10;&#10;Description automatically generated">
            <a:extLst>
              <a:ext uri="{FF2B5EF4-FFF2-40B4-BE49-F238E27FC236}">
                <a16:creationId xmlns:a16="http://schemas.microsoft.com/office/drawing/2014/main" id="{BF7CAFAF-E669-D8E1-A79B-9809CD820E57}"/>
              </a:ext>
            </a:extLst>
          </p:cNvPr>
          <p:cNvPicPr>
            <a:picLocks noChangeAspect="1"/>
          </p:cNvPicPr>
          <p:nvPr/>
        </p:nvPicPr>
        <p:blipFill rotWithShape="1">
          <a:blip r:embed="rId4">
            <a:extLst>
              <a:ext uri="{28A0092B-C50C-407E-A947-70E740481C1C}">
                <a14:useLocalDpi xmlns:a14="http://schemas.microsoft.com/office/drawing/2010/main" val="0"/>
              </a:ext>
            </a:extLst>
          </a:blip>
          <a:srcRect l="9275" t="9091" r="7012" b="7808"/>
          <a:stretch/>
        </p:blipFill>
        <p:spPr>
          <a:xfrm>
            <a:off x="14173200" y="6428508"/>
            <a:ext cx="3061856" cy="3039484"/>
          </a:xfrm>
          <a:prstGeom prst="rect">
            <a:avLst/>
          </a:prstGeom>
        </p:spPr>
      </p:pic>
    </p:spTree>
    <p:extLst>
      <p:ext uri="{BB962C8B-B14F-4D97-AF65-F5344CB8AC3E}">
        <p14:creationId xmlns:p14="http://schemas.microsoft.com/office/powerpoint/2010/main" val="1122588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835826" y="1586782"/>
            <a:ext cx="15182815" cy="6969203"/>
          </a:xfrm>
        </p:spPr>
        <p:txBody>
          <a:bodyPr>
            <a:noAutofit/>
          </a:bodyPr>
          <a:lstStyle/>
          <a:p>
            <a:pPr marL="600075" indent="-514350">
              <a:buAutoNum type="arabicPeriod"/>
            </a:pPr>
            <a:r>
              <a:rPr lang="nl-BE" sz="4000" dirty="0">
                <a:latin typeface="UGent Panno Text" panose="02000506040000040003" pitchFamily="2" charset="0"/>
              </a:rPr>
              <a:t>Connect </a:t>
            </a:r>
            <a:r>
              <a:rPr lang="nl-BE" sz="4000" dirty="0" err="1">
                <a:latin typeface="UGent Panno Text" panose="02000506040000040003" pitchFamily="2" charset="0"/>
              </a:rPr>
              <a:t>to</a:t>
            </a:r>
            <a:r>
              <a:rPr lang="nl-BE" sz="4000" dirty="0">
                <a:latin typeface="UGent Panno Text" panose="02000506040000040003" pitchFamily="2" charset="0"/>
              </a:rPr>
              <a:t> </a:t>
            </a:r>
            <a:r>
              <a:rPr lang="nl-BE" sz="4000" dirty="0" err="1">
                <a:latin typeface="UGent Panno Text" panose="02000506040000040003" pitchFamily="2" charset="0"/>
              </a:rPr>
              <a:t>Eduroam</a:t>
            </a:r>
            <a:endParaRPr lang="nl-BE" sz="4000" dirty="0">
              <a:latin typeface="UGent Panno Text" panose="02000506040000040003" pitchFamily="2" charset="0"/>
            </a:endParaRPr>
          </a:p>
          <a:p>
            <a:pPr marL="600075" indent="-514350">
              <a:buAutoNum type="arabicPeriod"/>
            </a:pPr>
            <a:r>
              <a:rPr lang="nl-BE" sz="4000" dirty="0" err="1">
                <a:latin typeface="UGent Panno Text" panose="02000506040000040003" pitchFamily="2" charset="0"/>
              </a:rPr>
              <a:t>Retrieve</a:t>
            </a:r>
            <a:r>
              <a:rPr lang="nl-BE" sz="4000" dirty="0">
                <a:latin typeface="UGent Panno Text" panose="02000506040000040003" pitchFamily="2" charset="0"/>
              </a:rPr>
              <a:t> </a:t>
            </a:r>
            <a:r>
              <a:rPr lang="nl-BE" sz="4000" dirty="0" err="1">
                <a:latin typeface="UGent Panno Text" panose="02000506040000040003" pitchFamily="2" charset="0"/>
              </a:rPr>
              <a:t>your</a:t>
            </a:r>
            <a:r>
              <a:rPr lang="nl-BE" sz="4000" dirty="0">
                <a:latin typeface="UGent Panno Text" panose="02000506040000040003" pitchFamily="2" charset="0"/>
              </a:rPr>
              <a:t> </a:t>
            </a:r>
            <a:r>
              <a:rPr lang="nl-BE" sz="4000" dirty="0" err="1">
                <a:latin typeface="UGent Panno Text" panose="02000506040000040003" pitchFamily="2" charset="0"/>
              </a:rPr>
              <a:t>individual</a:t>
            </a:r>
            <a:r>
              <a:rPr lang="nl-BE" sz="4000" dirty="0">
                <a:latin typeface="UGent Panno Text" panose="02000506040000040003" pitchFamily="2" charset="0"/>
              </a:rPr>
              <a:t> </a:t>
            </a:r>
            <a:r>
              <a:rPr lang="nl-BE" sz="4000" dirty="0" err="1">
                <a:latin typeface="UGent Panno Text" panose="02000506040000040003" pitchFamily="2" charset="0"/>
              </a:rPr>
              <a:t>schedule</a:t>
            </a:r>
            <a:endParaRPr lang="nl-BE" sz="4000" dirty="0">
              <a:latin typeface="UGent Panno Text" panose="02000506040000040003" pitchFamily="2" charset="0"/>
            </a:endParaRPr>
          </a:p>
          <a:p>
            <a:pPr marL="600075" indent="-514350">
              <a:buAutoNum type="arabicPeriod"/>
            </a:pPr>
            <a:r>
              <a:rPr lang="nl-BE" sz="4000" dirty="0" err="1">
                <a:latin typeface="UGent Panno Text" panose="02000506040000040003" pitchFamily="2" charset="0"/>
              </a:rPr>
              <a:t>Retrieve</a:t>
            </a:r>
            <a:r>
              <a:rPr lang="nl-BE" sz="4000" dirty="0">
                <a:latin typeface="UGent Panno Text" panose="02000506040000040003" pitchFamily="2" charset="0"/>
              </a:rPr>
              <a:t> </a:t>
            </a:r>
            <a:r>
              <a:rPr lang="nl-BE" sz="4000" dirty="0" err="1">
                <a:latin typeface="UGent Panno Text" panose="02000506040000040003" pitchFamily="2" charset="0"/>
              </a:rPr>
              <a:t>the</a:t>
            </a:r>
            <a:r>
              <a:rPr lang="nl-BE" sz="4000" dirty="0">
                <a:latin typeface="UGent Panno Text" panose="02000506040000040003" pitchFamily="2" charset="0"/>
              </a:rPr>
              <a:t> </a:t>
            </a:r>
            <a:r>
              <a:rPr lang="nl-BE" sz="4000" dirty="0" err="1">
                <a:latin typeface="UGent Panno Text" panose="02000506040000040003" pitchFamily="2" charset="0"/>
              </a:rPr>
              <a:t>schedule</a:t>
            </a:r>
            <a:r>
              <a:rPr lang="nl-BE" sz="4000" dirty="0">
                <a:latin typeface="UGent Panno Text" panose="02000506040000040003" pitchFamily="2" charset="0"/>
              </a:rPr>
              <a:t> of </a:t>
            </a:r>
            <a:r>
              <a:rPr lang="nl-BE" sz="4000" dirty="0" err="1">
                <a:latin typeface="UGent Panno Text" panose="02000506040000040003" pitchFamily="2" charset="0"/>
              </a:rPr>
              <a:t>the</a:t>
            </a:r>
            <a:r>
              <a:rPr lang="nl-BE" sz="4000" dirty="0">
                <a:latin typeface="UGent Panno Text" panose="02000506040000040003" pitchFamily="2" charset="0"/>
              </a:rPr>
              <a:t> courses </a:t>
            </a:r>
            <a:r>
              <a:rPr lang="nl-BE" sz="4000" dirty="0" err="1">
                <a:latin typeface="UGent Panno Text" panose="02000506040000040003" pitchFamily="2" charset="0"/>
              </a:rPr>
              <a:t>you</a:t>
            </a:r>
            <a:r>
              <a:rPr lang="nl-BE" sz="4000" dirty="0">
                <a:latin typeface="UGent Panno Text" panose="02000506040000040003" pitchFamily="2" charset="0"/>
              </a:rPr>
              <a:t> are </a:t>
            </a:r>
            <a:r>
              <a:rPr lang="nl-BE" sz="4000" dirty="0" err="1">
                <a:latin typeface="UGent Panno Text" panose="02000506040000040003" pitchFamily="2" charset="0"/>
              </a:rPr>
              <a:t>not</a:t>
            </a:r>
            <a:r>
              <a:rPr lang="nl-BE" sz="4000" dirty="0">
                <a:latin typeface="UGent Panno Text" panose="02000506040000040003" pitchFamily="2" charset="0"/>
              </a:rPr>
              <a:t> </a:t>
            </a:r>
            <a:r>
              <a:rPr lang="nl-BE" sz="4000" dirty="0" err="1">
                <a:latin typeface="UGent Panno Text" panose="02000506040000040003" pitchFamily="2" charset="0"/>
              </a:rPr>
              <a:t>yet</a:t>
            </a:r>
            <a:r>
              <a:rPr lang="nl-BE" sz="4000" dirty="0">
                <a:latin typeface="UGent Panno Text" panose="02000506040000040003" pitchFamily="2" charset="0"/>
              </a:rPr>
              <a:t> </a:t>
            </a:r>
            <a:r>
              <a:rPr lang="nl-BE" sz="4000" dirty="0" err="1">
                <a:latin typeface="UGent Panno Text" panose="02000506040000040003" pitchFamily="2" charset="0"/>
              </a:rPr>
              <a:t>registered</a:t>
            </a:r>
            <a:r>
              <a:rPr lang="nl-BE" sz="4000" dirty="0">
                <a:latin typeface="UGent Panno Text" panose="02000506040000040003" pitchFamily="2" charset="0"/>
              </a:rPr>
              <a:t> </a:t>
            </a:r>
            <a:r>
              <a:rPr lang="nl-BE" sz="4000" dirty="0" err="1">
                <a:latin typeface="UGent Panno Text" panose="02000506040000040003" pitchFamily="2" charset="0"/>
              </a:rPr>
              <a:t>for</a:t>
            </a:r>
            <a:endParaRPr lang="nl-BE" sz="4000" dirty="0">
              <a:latin typeface="UGent Panno Text" panose="02000506040000040003" pitchFamily="2" charset="0"/>
            </a:endParaRPr>
          </a:p>
          <a:p>
            <a:pPr marL="600075" indent="-514350">
              <a:buFont typeface="Arial" panose="020B0604020202020204" pitchFamily="34" charset="0"/>
              <a:buAutoNum type="arabicPeriod"/>
            </a:pPr>
            <a:r>
              <a:rPr lang="nl-BE" sz="4000" dirty="0" err="1">
                <a:latin typeface="UGent Panno Text" panose="02000506040000040003" pitchFamily="2" charset="0"/>
              </a:rPr>
              <a:t>Enroll</a:t>
            </a:r>
            <a:r>
              <a:rPr lang="nl-BE" sz="4000" dirty="0">
                <a:latin typeface="UGent Panno Text" panose="02000506040000040003" pitchFamily="2" charset="0"/>
              </a:rPr>
              <a:t> in </a:t>
            </a:r>
            <a:r>
              <a:rPr lang="nl-BE" sz="4000" dirty="0" err="1">
                <a:latin typeface="UGent Panno Text" panose="02000506040000040003" pitchFamily="2" charset="0"/>
              </a:rPr>
              <a:t>the</a:t>
            </a:r>
            <a:r>
              <a:rPr lang="nl-BE" sz="4000" dirty="0">
                <a:latin typeface="UGent Panno Text" panose="02000506040000040003" pitchFamily="2" charset="0"/>
              </a:rPr>
              <a:t> course </a:t>
            </a:r>
            <a:r>
              <a:rPr lang="nl-BE" sz="4000" i="1" dirty="0">
                <a:latin typeface="UGent Panno Text" panose="02000506040000040003" pitchFamily="2" charset="0"/>
              </a:rPr>
              <a:t>'INFOSITE Gast- en exchangestudenten faculteit Ingenieurswetenschappen en Architectuur’</a:t>
            </a:r>
            <a:r>
              <a:rPr lang="nl-BE" sz="4000" dirty="0">
                <a:latin typeface="UGent Panno Text" panose="02000506040000040003" pitchFamily="2" charset="0"/>
              </a:rPr>
              <a:t> on </a:t>
            </a:r>
            <a:r>
              <a:rPr lang="nl-BE" sz="4000" dirty="0" err="1">
                <a:latin typeface="UGent Panno Text" panose="02000506040000040003" pitchFamily="2" charset="0"/>
              </a:rPr>
              <a:t>Ufora</a:t>
            </a:r>
            <a:endParaRPr lang="nl-BE" sz="4000" dirty="0">
              <a:latin typeface="UGent Panno Text" panose="02000506040000040003" pitchFamily="2" charset="0"/>
            </a:endParaRPr>
          </a:p>
          <a:p>
            <a:pPr marL="600075" indent="-514350">
              <a:buAutoNum type="arabicPeriod"/>
            </a:pPr>
            <a:endParaRPr lang="nl-BE" sz="3000" dirty="0">
              <a:latin typeface="UGent Panno Text" panose="02000506040000040003" pitchFamily="2" charset="0"/>
            </a:endParaRPr>
          </a:p>
          <a:p>
            <a:pPr marL="85725" indent="0">
              <a:buNone/>
            </a:pPr>
            <a:endParaRPr lang="nl-BE" sz="3000" dirty="0">
              <a:latin typeface="UGent Panno Text" panose="02000506040000040003" pitchFamily="2" charset="0"/>
            </a:endParaRPr>
          </a:p>
        </p:txBody>
      </p:sp>
      <p:sp>
        <p:nvSpPr>
          <p:cNvPr id="4" name="Tijdelijke aanduiding voor dianummer 3"/>
          <p:cNvSpPr>
            <a:spLocks noGrp="1"/>
          </p:cNvSpPr>
          <p:nvPr>
            <p:ph type="sldNum" sz="quarter" idx="12"/>
          </p:nvPr>
        </p:nvSpPr>
        <p:spPr/>
        <p:txBody>
          <a:bodyPr/>
          <a:lstStyle/>
          <a:p>
            <a:fld id="{7AE184E0-0BD4-4705-A12B-9B71DDE63301}" type="slidenum">
              <a:rPr lang="nl-BE" noProof="0" smtClean="0"/>
              <a:t>8</a:t>
            </a:fld>
            <a:endParaRPr lang="nl-BE" noProof="0" dirty="0"/>
          </a:p>
        </p:txBody>
      </p:sp>
      <p:sp>
        <p:nvSpPr>
          <p:cNvPr id="6" name="Title 5">
            <a:extLst>
              <a:ext uri="{FF2B5EF4-FFF2-40B4-BE49-F238E27FC236}">
                <a16:creationId xmlns:a16="http://schemas.microsoft.com/office/drawing/2014/main" id="{44449A4C-C4D9-40D0-AA75-AE282062304D}"/>
              </a:ext>
            </a:extLst>
          </p:cNvPr>
          <p:cNvSpPr>
            <a:spLocks noGrp="1"/>
          </p:cNvSpPr>
          <p:nvPr>
            <p:ph type="title"/>
          </p:nvPr>
        </p:nvSpPr>
        <p:spPr>
          <a:xfrm>
            <a:off x="835826" y="330371"/>
            <a:ext cx="15705282" cy="863693"/>
          </a:xfrm>
        </p:spPr>
        <p:txBody>
          <a:bodyPr/>
          <a:lstStyle/>
          <a:p>
            <a:r>
              <a:rPr lang="nl-BE" sz="6000" b="1" u="none" dirty="0" err="1">
                <a:latin typeface="UGent Panno Text" panose="02000506040000040003" pitchFamily="2" charset="0"/>
              </a:rPr>
              <a:t>TASKs</a:t>
            </a:r>
            <a:endParaRPr lang="nl-BE" sz="6000" b="1" u="none" dirty="0">
              <a:latin typeface="UGent Panno Text" panose="02000506040000040003" pitchFamily="2" charset="0"/>
            </a:endParaRPr>
          </a:p>
        </p:txBody>
      </p:sp>
      <p:pic>
        <p:nvPicPr>
          <p:cNvPr id="5" name="Afbeelding 4">
            <a:extLst>
              <a:ext uri="{FF2B5EF4-FFF2-40B4-BE49-F238E27FC236}">
                <a16:creationId xmlns:a16="http://schemas.microsoft.com/office/drawing/2014/main" id="{2E80BF4E-6D9A-4E98-BBDE-80730C7DC53C}"/>
              </a:ext>
            </a:extLst>
          </p:cNvPr>
          <p:cNvPicPr>
            <a:picLocks noChangeAspect="1"/>
          </p:cNvPicPr>
          <p:nvPr/>
        </p:nvPicPr>
        <p:blipFill>
          <a:blip r:embed="rId3"/>
          <a:stretch>
            <a:fillRect/>
          </a:stretch>
        </p:blipFill>
        <p:spPr>
          <a:xfrm>
            <a:off x="11782539" y="5195110"/>
            <a:ext cx="4001944" cy="3746229"/>
          </a:xfrm>
          <a:prstGeom prst="rect">
            <a:avLst/>
          </a:prstGeom>
        </p:spPr>
      </p:pic>
    </p:spTree>
    <p:extLst>
      <p:ext uri="{BB962C8B-B14F-4D97-AF65-F5344CB8AC3E}">
        <p14:creationId xmlns:p14="http://schemas.microsoft.com/office/powerpoint/2010/main" val="3399699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835826" y="1586782"/>
            <a:ext cx="15182815" cy="6969203"/>
          </a:xfrm>
        </p:spPr>
        <p:txBody>
          <a:bodyPr>
            <a:noAutofit/>
          </a:bodyPr>
          <a:lstStyle/>
          <a:p>
            <a:pPr marL="85725" indent="0">
              <a:buNone/>
            </a:pPr>
            <a:r>
              <a:rPr lang="nl-BE" sz="3000" dirty="0">
                <a:latin typeface="UGent Panno Text" panose="02000506040000040003" pitchFamily="2" charset="0"/>
              </a:rPr>
              <a:t>Connect </a:t>
            </a:r>
            <a:r>
              <a:rPr lang="nl-BE" sz="3000" dirty="0" err="1">
                <a:latin typeface="UGent Panno Text" panose="02000506040000040003" pitchFamily="2" charset="0"/>
              </a:rPr>
              <a:t>to</a:t>
            </a:r>
            <a:r>
              <a:rPr lang="nl-BE" sz="3000" dirty="0">
                <a:latin typeface="UGent Panno Text" panose="02000506040000040003" pitchFamily="2" charset="0"/>
              </a:rPr>
              <a:t> </a:t>
            </a:r>
            <a:r>
              <a:rPr lang="nl-BE" sz="3000" dirty="0" err="1">
                <a:latin typeface="UGent Panno Text" panose="02000506040000040003" pitchFamily="2" charset="0"/>
              </a:rPr>
              <a:t>Eduroam</a:t>
            </a:r>
            <a:r>
              <a:rPr lang="nl-BE" sz="3000" dirty="0">
                <a:latin typeface="UGent Panno Text" panose="02000506040000040003" pitchFamily="2" charset="0"/>
              </a:rPr>
              <a:t>, </a:t>
            </a:r>
            <a:r>
              <a:rPr lang="nl-BE" sz="3000" dirty="0" err="1">
                <a:latin typeface="UGent Panno Text" panose="02000506040000040003" pitchFamily="2" charset="0"/>
              </a:rPr>
              <a:t>the</a:t>
            </a:r>
            <a:r>
              <a:rPr lang="nl-BE" sz="3000" dirty="0">
                <a:latin typeface="UGent Panno Text" panose="02000506040000040003" pitchFamily="2" charset="0"/>
              </a:rPr>
              <a:t> </a:t>
            </a:r>
            <a:r>
              <a:rPr lang="nl-BE" sz="3000" dirty="0" err="1">
                <a:latin typeface="UGent Panno Text" panose="02000506040000040003" pitchFamily="2" charset="0"/>
              </a:rPr>
              <a:t>wireless</a:t>
            </a:r>
            <a:r>
              <a:rPr lang="nl-BE" sz="3000" dirty="0">
                <a:latin typeface="UGent Panno Text" panose="02000506040000040003" pitchFamily="2" charset="0"/>
              </a:rPr>
              <a:t> UGent </a:t>
            </a:r>
            <a:r>
              <a:rPr lang="nl-BE" sz="3000" dirty="0" err="1">
                <a:latin typeface="UGent Panno Text" panose="02000506040000040003" pitchFamily="2" charset="0"/>
              </a:rPr>
              <a:t>network</a:t>
            </a:r>
            <a:r>
              <a:rPr lang="nl-BE" sz="3000" dirty="0">
                <a:latin typeface="UGent Panno Text" panose="02000506040000040003" pitchFamily="2" charset="0"/>
              </a:rPr>
              <a:t>.</a:t>
            </a:r>
          </a:p>
          <a:p>
            <a:pPr marL="85725" indent="0">
              <a:buNone/>
            </a:pPr>
            <a:endParaRPr lang="nl-BE" sz="3000" dirty="0">
              <a:latin typeface="UGent Panno Text" panose="02000506040000040003" pitchFamily="2" charset="0"/>
            </a:endParaRPr>
          </a:p>
          <a:p>
            <a:pPr marL="85725" indent="0">
              <a:buNone/>
            </a:pPr>
            <a:r>
              <a:rPr lang="en-US" sz="3000" dirty="0">
                <a:latin typeface="UGent Panno Text" panose="02000506040000040003" pitchFamily="2" charset="0"/>
              </a:rPr>
              <a:t>1. Select the '</a:t>
            </a:r>
            <a:r>
              <a:rPr lang="en-US" sz="3000" dirty="0" err="1">
                <a:latin typeface="UGent Panno Text" panose="02000506040000040003" pitchFamily="2" charset="0"/>
              </a:rPr>
              <a:t>eduroam</a:t>
            </a:r>
            <a:r>
              <a:rPr lang="en-US" sz="3000" dirty="0">
                <a:latin typeface="UGent Panno Text" panose="02000506040000040003" pitchFamily="2" charset="0"/>
              </a:rPr>
              <a:t>' network and enter your </a:t>
            </a:r>
            <a:r>
              <a:rPr lang="en-US" sz="3000" b="1" dirty="0">
                <a:latin typeface="UGent Panno Text" panose="02000506040000040003" pitchFamily="2" charset="0"/>
              </a:rPr>
              <a:t>loginname@ugent</a:t>
            </a:r>
            <a:r>
              <a:rPr lang="en-US" sz="3000" dirty="0">
                <a:latin typeface="UGent Panno Text" panose="02000506040000040003" pitchFamily="2" charset="0"/>
              </a:rPr>
              <a:t>.be or email address and your UGent password when asked. </a:t>
            </a:r>
          </a:p>
          <a:p>
            <a:pPr lvl="1">
              <a:buFont typeface="Wingdings" panose="05000000000000000000" pitchFamily="2" charset="2"/>
              <a:buChar char="Ø"/>
            </a:pPr>
            <a:r>
              <a:rPr lang="en-US" sz="3000" dirty="0">
                <a:latin typeface="UGent Panno Text" panose="02000506040000040003" pitchFamily="2" charset="0"/>
              </a:rPr>
              <a:t>Make sure there are no spaces before or after your username.</a:t>
            </a:r>
          </a:p>
          <a:p>
            <a:pPr lvl="1">
              <a:buFont typeface="Wingdings" panose="05000000000000000000" pitchFamily="2" charset="2"/>
              <a:buChar char="Ø"/>
            </a:pPr>
            <a:r>
              <a:rPr lang="en-US" sz="3000" dirty="0">
                <a:latin typeface="UGent Panno Text" panose="02000506040000040003" pitchFamily="2" charset="0"/>
              </a:rPr>
              <a:t>Don’t forget to add “@ugent.be” when using your login name.</a:t>
            </a:r>
          </a:p>
          <a:p>
            <a:pPr marL="85725" indent="0">
              <a:buNone/>
            </a:pPr>
            <a:r>
              <a:rPr lang="nl-BE" sz="3000" dirty="0">
                <a:latin typeface="UGent Panno Text" panose="02000506040000040003" pitchFamily="2" charset="0"/>
              </a:rPr>
              <a:t>2. Accept </a:t>
            </a:r>
            <a:r>
              <a:rPr lang="nl-BE" sz="3000" dirty="0" err="1">
                <a:latin typeface="UGent Panno Text" panose="02000506040000040003" pitchFamily="2" charset="0"/>
              </a:rPr>
              <a:t>the</a:t>
            </a:r>
            <a:r>
              <a:rPr lang="nl-BE" sz="3000" dirty="0">
                <a:latin typeface="UGent Panno Text" panose="02000506040000040003" pitchFamily="2" charset="0"/>
              </a:rPr>
              <a:t> </a:t>
            </a:r>
            <a:r>
              <a:rPr lang="nl-BE" sz="3000" dirty="0" err="1">
                <a:latin typeface="UGent Panno Text" panose="02000506040000040003" pitchFamily="2" charset="0"/>
              </a:rPr>
              <a:t>certificate</a:t>
            </a:r>
            <a:r>
              <a:rPr lang="nl-BE" sz="3000" dirty="0">
                <a:latin typeface="UGent Panno Text" panose="02000506040000040003" pitchFamily="2" charset="0"/>
              </a:rPr>
              <a:t>. </a:t>
            </a:r>
          </a:p>
          <a:p>
            <a:pPr lvl="2">
              <a:buFont typeface="Wingdings" panose="05000000000000000000" pitchFamily="2" charset="2"/>
              <a:buChar char="Ø"/>
            </a:pPr>
            <a:r>
              <a:rPr lang="en-US" sz="3000" i="1" dirty="0">
                <a:latin typeface="UGent Panno Text" panose="02000506040000040003" pitchFamily="2" charset="0"/>
              </a:rPr>
              <a:t>The first time you connect, the question whether you trust the certificate that is presented by the network appears. This is a normal security question. The certificate authority (CA) is </a:t>
            </a:r>
            <a:r>
              <a:rPr lang="en-US" sz="3000" i="1" dirty="0" err="1">
                <a:latin typeface="UGent Panno Text" panose="02000506040000040003" pitchFamily="2" charset="0"/>
              </a:rPr>
              <a:t>Sectigo</a:t>
            </a:r>
            <a:r>
              <a:rPr lang="en-US" sz="3000" i="1" dirty="0">
                <a:latin typeface="UGent Panno Text" panose="02000506040000040003" pitchFamily="2" charset="0"/>
              </a:rPr>
              <a:t> RSA Organization Validation Secure Server CA and the "radius server" is radius.ugent.be.</a:t>
            </a:r>
            <a:endParaRPr lang="nl-BE" sz="3000" u="sng" dirty="0">
              <a:latin typeface="UGent Panno Text" panose="02000506040000040003" pitchFamily="2" charset="0"/>
              <a:hlinkClick r:id="rId3"/>
            </a:endParaRPr>
          </a:p>
          <a:p>
            <a:pPr marL="85725" indent="0">
              <a:buNone/>
            </a:pPr>
            <a:r>
              <a:rPr lang="nl-BE" sz="3000" dirty="0" err="1">
                <a:latin typeface="UGent Panno Text" panose="02000506040000040003" pitchFamily="2" charset="0"/>
              </a:rPr>
              <a:t>Detailed</a:t>
            </a:r>
            <a:r>
              <a:rPr lang="nl-BE" sz="3000" dirty="0">
                <a:latin typeface="UGent Panno Text" panose="02000506040000040003" pitchFamily="2" charset="0"/>
              </a:rPr>
              <a:t> info per device: </a:t>
            </a:r>
            <a:r>
              <a:rPr lang="nl-BE" sz="3000" u="sng" dirty="0">
                <a:latin typeface="UGent Panno Text" panose="02000506040000040003" pitchFamily="2" charset="0"/>
                <a:hlinkClick r:id="rId4"/>
              </a:rPr>
              <a:t>https://helpdesk.ugent.be/eduroam/en/complete.php</a:t>
            </a:r>
            <a:r>
              <a:rPr lang="nl-BE" sz="3000" u="sng" dirty="0">
                <a:latin typeface="UGent Panno Text" panose="02000506040000040003" pitchFamily="2" charset="0"/>
              </a:rPr>
              <a:t> </a:t>
            </a:r>
            <a:endParaRPr lang="nl-BE" sz="3000" dirty="0">
              <a:latin typeface="UGent Panno Text" panose="02000506040000040003" pitchFamily="2" charset="0"/>
            </a:endParaRPr>
          </a:p>
          <a:p>
            <a:pPr marL="85725" indent="0">
              <a:buNone/>
            </a:pPr>
            <a:r>
              <a:rPr lang="nl-BE" sz="3000" dirty="0">
                <a:latin typeface="UGent Panno Text" panose="02000506040000040003" pitchFamily="2" charset="0"/>
              </a:rPr>
              <a:t>		</a:t>
            </a:r>
            <a:endParaRPr lang="nl-BE" sz="3000" u="sng" dirty="0">
              <a:latin typeface="UGent Panno Text" panose="02000506040000040003" pitchFamily="2" charset="0"/>
            </a:endParaRPr>
          </a:p>
        </p:txBody>
      </p:sp>
      <p:sp>
        <p:nvSpPr>
          <p:cNvPr id="4" name="Tijdelijke aanduiding voor dianummer 3"/>
          <p:cNvSpPr>
            <a:spLocks noGrp="1"/>
          </p:cNvSpPr>
          <p:nvPr>
            <p:ph type="sldNum" sz="quarter" idx="12"/>
          </p:nvPr>
        </p:nvSpPr>
        <p:spPr/>
        <p:txBody>
          <a:bodyPr/>
          <a:lstStyle/>
          <a:p>
            <a:fld id="{7AE184E0-0BD4-4705-A12B-9B71DDE63301}" type="slidenum">
              <a:rPr lang="nl-BE" noProof="0" smtClean="0"/>
              <a:t>9</a:t>
            </a:fld>
            <a:endParaRPr lang="nl-BE" noProof="0" dirty="0"/>
          </a:p>
        </p:txBody>
      </p:sp>
      <p:sp>
        <p:nvSpPr>
          <p:cNvPr id="6" name="Title 5">
            <a:extLst>
              <a:ext uri="{FF2B5EF4-FFF2-40B4-BE49-F238E27FC236}">
                <a16:creationId xmlns:a16="http://schemas.microsoft.com/office/drawing/2014/main" id="{44449A4C-C4D9-40D0-AA75-AE282062304D}"/>
              </a:ext>
            </a:extLst>
          </p:cNvPr>
          <p:cNvSpPr>
            <a:spLocks noGrp="1"/>
          </p:cNvSpPr>
          <p:nvPr>
            <p:ph type="title"/>
          </p:nvPr>
        </p:nvSpPr>
        <p:spPr>
          <a:xfrm>
            <a:off x="835826" y="526730"/>
            <a:ext cx="15705282" cy="863693"/>
          </a:xfrm>
        </p:spPr>
        <p:txBody>
          <a:bodyPr/>
          <a:lstStyle/>
          <a:p>
            <a:r>
              <a:rPr lang="nl-BE" sz="6000" b="1" u="none" dirty="0">
                <a:latin typeface="UGent Panno Text" panose="02000506040000040003" pitchFamily="2" charset="0"/>
              </a:rPr>
              <a:t>KEY TASK 1</a:t>
            </a:r>
          </a:p>
        </p:txBody>
      </p:sp>
      <p:pic>
        <p:nvPicPr>
          <p:cNvPr id="7" name="Afbeelding 6">
            <a:extLst>
              <a:ext uri="{FF2B5EF4-FFF2-40B4-BE49-F238E27FC236}">
                <a16:creationId xmlns:a16="http://schemas.microsoft.com/office/drawing/2014/main" id="{3FEEE35D-05C5-4720-86CB-493FA5026944}"/>
              </a:ext>
            </a:extLst>
          </p:cNvPr>
          <p:cNvPicPr>
            <a:picLocks noChangeAspect="1"/>
          </p:cNvPicPr>
          <p:nvPr/>
        </p:nvPicPr>
        <p:blipFill>
          <a:blip r:embed="rId5"/>
          <a:stretch>
            <a:fillRect/>
          </a:stretch>
        </p:blipFill>
        <p:spPr>
          <a:xfrm>
            <a:off x="14216350" y="6666630"/>
            <a:ext cx="3009900" cy="3000375"/>
          </a:xfrm>
          <a:prstGeom prst="rect">
            <a:avLst/>
          </a:prstGeom>
        </p:spPr>
      </p:pic>
    </p:spTree>
    <p:extLst>
      <p:ext uri="{BB962C8B-B14F-4D97-AF65-F5344CB8AC3E}">
        <p14:creationId xmlns:p14="http://schemas.microsoft.com/office/powerpoint/2010/main" val="4036454609"/>
      </p:ext>
    </p:extLst>
  </p:cSld>
  <p:clrMapOvr>
    <a:masterClrMapping/>
  </p:clrMapOvr>
</p:sld>
</file>

<file path=ppt/theme/theme1.xml><?xml version="1.0" encoding="utf-8"?>
<a:theme xmlns:a="http://schemas.openxmlformats.org/drawingml/2006/main" name="Powerpoint_UGent_NL">
  <a:themeElements>
    <a:clrScheme name="Universiteit Gent">
      <a:dk1>
        <a:sysClr val="windowText" lastClr="000000"/>
      </a:dk1>
      <a:lt1>
        <a:sysClr val="window" lastClr="FFFFFF"/>
      </a:lt1>
      <a:dk2>
        <a:srgbClr val="1E64C8"/>
      </a:dk2>
      <a:lt2>
        <a:srgbClr val="FFD200"/>
      </a:lt2>
      <a:accent1>
        <a:srgbClr val="1E64C8"/>
      </a:accent1>
      <a:accent2>
        <a:srgbClr val="FFD200"/>
      </a:accent2>
      <a:accent3>
        <a:srgbClr val="A5A5A5"/>
      </a:accent3>
      <a:accent4>
        <a:srgbClr val="FFC000"/>
      </a:accent4>
      <a:accent5>
        <a:srgbClr val="4472C4"/>
      </a:accent5>
      <a:accent6>
        <a:srgbClr val="70AD47"/>
      </a:accent6>
      <a:hlink>
        <a:srgbClr val="0563C1"/>
      </a:hlink>
      <a:folHlink>
        <a:srgbClr val="954F72"/>
      </a:folHlink>
    </a:clrScheme>
    <a:fontScheme name="Universiteit Gent">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31750">
          <a:solidFill>
            <a:srgbClr val="1E64C8"/>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31750">
          <a:headEnd type="triangle" w="lg" len="lg"/>
          <a:tailEnd type="triangle" w="lg" len="lg"/>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120000"/>
          </a:lnSpc>
          <a:defRPr sz="2500" smtClean="0"/>
        </a:defPPr>
      </a:lstStyle>
    </a:txDef>
  </a:objectDefaults>
  <a:extraClrSchemeLst/>
  <a:extLst>
    <a:ext uri="{05A4C25C-085E-4340-85A3-A5531E510DB2}">
      <thm15:themeFamily xmlns:thm15="http://schemas.microsoft.com/office/thememl/2012/main" name="Presentatie-NL-Corporate_1_0_12.potx" id="{6A80D442-8909-4546-8B41-AE75FA785157}" vid="{71705E88-EE2D-413E-A6D9-7B7A319602A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15EA29D3D3E2A499812AD8735FAD426" ma:contentTypeVersion="13" ma:contentTypeDescription="Een nieuw document maken." ma:contentTypeScope="" ma:versionID="0e2e16717e48a64b28b16042d8f06339">
  <xsd:schema xmlns:xsd="http://www.w3.org/2001/XMLSchema" xmlns:xs="http://www.w3.org/2001/XMLSchema" xmlns:p="http://schemas.microsoft.com/office/2006/metadata/properties" xmlns:ns2="d73060f0-e047-413b-8c13-1477d2e710a7" xmlns:ns3="2c6403d7-df23-44b2-ac8f-b9d59026ce7c" targetNamespace="http://schemas.microsoft.com/office/2006/metadata/properties" ma:root="true" ma:fieldsID="197e7bbe9f39e7b9bb6b51b4c49e3db7" ns2:_="" ns3:_="">
    <xsd:import namespace="d73060f0-e047-413b-8c13-1477d2e710a7"/>
    <xsd:import namespace="2c6403d7-df23-44b2-ac8f-b9d59026ce7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MediaServiceBillingMetadata"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3060f0-e047-413b-8c13-1477d2e710a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BillingMetadata" ma:index="15" nillable="true" ma:displayName="MediaServiceBillingMetadata" ma:hidden="true" ma:internalName="MediaServiceBillingMetadata" ma:readOnly="true">
      <xsd:simpleType>
        <xsd:restriction base="dms:Note"/>
      </xsd:simpleType>
    </xsd:element>
    <xsd:element name="lcf76f155ced4ddcb4097134ff3c332f" ma:index="17" nillable="true" ma:taxonomy="true" ma:internalName="lcf76f155ced4ddcb4097134ff3c332f" ma:taxonomyFieldName="MediaServiceImageTags" ma:displayName="Afbeeldingtags" ma:readOnly="false" ma:fieldId="{5cf76f15-5ced-4ddc-b409-7134ff3c332f}" ma:taxonomyMulti="true" ma:sspId="3b9bb814-139f-4039-9463-697760f06ab3"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c6403d7-df23-44b2-ac8f-b9d59026ce7c"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30ea1e93-7948-47b1-ac59-981f05164b62}" ma:internalName="TaxCatchAll" ma:showField="CatchAllData" ma:web="2c6403d7-df23-44b2-ac8f-b9d59026ce7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2c6403d7-df23-44b2-ac8f-b9d59026ce7c" xsi:nil="true"/>
    <lcf76f155ced4ddcb4097134ff3c332f xmlns="d73060f0-e047-413b-8c13-1477d2e710a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C1A0DF4-F812-480E-A697-37A6C6875F0B}">
  <ds:schemaRefs>
    <ds:schemaRef ds:uri="http://schemas.microsoft.com/sharepoint/v3/contenttype/forms"/>
  </ds:schemaRefs>
</ds:datastoreItem>
</file>

<file path=customXml/itemProps2.xml><?xml version="1.0" encoding="utf-8"?>
<ds:datastoreItem xmlns:ds="http://schemas.openxmlformats.org/officeDocument/2006/customXml" ds:itemID="{11827E1C-8203-4927-A9B7-7B492BD6B846}"/>
</file>

<file path=customXml/itemProps3.xml><?xml version="1.0" encoding="utf-8"?>
<ds:datastoreItem xmlns:ds="http://schemas.openxmlformats.org/officeDocument/2006/customXml" ds:itemID="{A6549DE3-0C49-4EAC-A4C7-E99A0D4D3EF9}">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Powerpoint_UGent_NL</Template>
  <TotalTime>35</TotalTime>
  <Words>985</Words>
  <Application>Microsoft Macintosh PowerPoint</Application>
  <PresentationFormat>Custom</PresentationFormat>
  <Paragraphs>147</Paragraphs>
  <Slides>17</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System Font Regular</vt:lpstr>
      <vt:lpstr>UGent Panno Text</vt:lpstr>
      <vt:lpstr>Wingdings</vt:lpstr>
      <vt:lpstr>Powerpoint_UGent_NL</vt:lpstr>
      <vt:lpstr>ICT and e-Learning platforms</vt:lpstr>
      <vt:lpstr>Ufora</vt:lpstr>
      <vt:lpstr>STUDY GUIDE</vt:lpstr>
      <vt:lpstr>OASIS</vt:lpstr>
      <vt:lpstr>OUTLOOK</vt:lpstr>
      <vt:lpstr>How to write a proper e-mail</vt:lpstr>
      <vt:lpstr>STUDENT PORTAL</vt:lpstr>
      <vt:lpstr>TASKs</vt:lpstr>
      <vt:lpstr>KEY TASK 1</vt:lpstr>
      <vt:lpstr>TASK 2</vt:lpstr>
      <vt:lpstr>Key task 2</vt:lpstr>
      <vt:lpstr>TASK 3</vt:lpstr>
      <vt:lpstr>KEY TASK 3</vt:lpstr>
      <vt:lpstr>PowerPoint Presentation</vt:lpstr>
      <vt:lpstr>TASK 4</vt:lpstr>
      <vt:lpstr>Key task 4</vt:lpstr>
      <vt:lpstr>PowerPoint Presentation</vt:lpstr>
    </vt:vector>
  </TitlesOfParts>
  <Company>UGent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Leen Veldeman</dc:creator>
  <cp:lastModifiedBy>Srdan Lazendic</cp:lastModifiedBy>
  <cp:revision>159</cp:revision>
  <dcterms:created xsi:type="dcterms:W3CDTF">2016-09-22T09:15:39Z</dcterms:created>
  <dcterms:modified xsi:type="dcterms:W3CDTF">2025-09-17T10:28:03Z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icensed to">
    <vt:lpwstr>Ghent University</vt:lpwstr>
  </property>
  <property fmtid="{D5CDD505-2E9C-101B-9397-08002B2CF9AE}" pid="3" name="Version">
    <vt:lpwstr>1.0</vt:lpwstr>
  </property>
  <property fmtid="{D5CDD505-2E9C-101B-9397-08002B2CF9AE}" pid="4" name="Date">
    <vt:filetime>2016-09-20T22:00:00Z</vt:filetime>
  </property>
  <property fmtid="{D5CDD505-2E9C-101B-9397-08002B2CF9AE}" pid="5" name="Build">
    <vt:lpwstr>13</vt:lpwstr>
  </property>
  <property fmtid="{D5CDD505-2E9C-101B-9397-08002B2CF9AE}" pid="6" name="Cmt 1">
    <vt:lpwstr>create</vt:lpwstr>
  </property>
  <property fmtid="{D5CDD505-2E9C-101B-9397-08002B2CF9AE}" pid="7" name="Cmt 2">
    <vt:lpwstr>1st draft</vt:lpwstr>
  </property>
  <property fmtid="{D5CDD505-2E9C-101B-9397-08002B2CF9AE}" pid="8" name="Cmt 3">
    <vt:lpwstr>Corporate splitt off</vt:lpwstr>
  </property>
  <property fmtid="{D5CDD505-2E9C-101B-9397-08002B2CF9AE}" pid="9" name="Cmt 4">
    <vt:lpwstr>2nd draft</vt:lpwstr>
  </property>
  <property fmtid="{D5CDD505-2E9C-101B-9397-08002B2CF9AE}" pid="10" name="Cmt 4A">
    <vt:lpwstr>copy of UK version translated to NL</vt:lpwstr>
  </property>
  <property fmtid="{D5CDD505-2E9C-101B-9397-08002B2CF9AE}" pid="11" name="Cmt 5">
    <vt:lpwstr>set text box and shape defaults</vt:lpwstr>
  </property>
  <property fmtid="{D5CDD505-2E9C-101B-9397-08002B2CF9AE}" pid="12" name="Cmt 6">
    <vt:lpwstr>closing slide acc. to letter</vt:lpwstr>
  </property>
  <property fmtid="{D5CDD505-2E9C-101B-9397-08002B2CF9AE}" pid="13" name="Cmt 7">
    <vt:lpwstr>logo opening slide sharpened</vt:lpwstr>
  </property>
  <property fmtid="{D5CDD505-2E9C-101B-9397-08002B2CF9AE}" pid="14" name="Cmt 8">
    <vt:lpwstr>split variable and fixed data in contact data; lang to NL-BE</vt:lpwstr>
  </property>
  <property fmtid="{D5CDD505-2E9C-101B-9397-08002B2CF9AE}" pid="15" name="Cmt 9">
    <vt:lpwstr>comments 19-9-2016</vt:lpwstr>
  </property>
  <property fmtid="{D5CDD505-2E9C-101B-9397-08002B2CF9AE}" pid="16" name="Cmt 10">
    <vt:lpwstr>social media redesigned</vt:lpwstr>
  </property>
  <property fmtid="{D5CDD505-2E9C-101B-9397-08002B2CF9AE}" pid="17" name="Cmt 11">
    <vt:lpwstr>Title Slide renamed to TitleSlide</vt:lpwstr>
  </property>
  <property fmtid="{D5CDD505-2E9C-101B-9397-08002B2CF9AE}" pid="18" name="Cmt 12">
    <vt:lpwstr>Title and text size</vt:lpwstr>
  </property>
  <property fmtid="{D5CDD505-2E9C-101B-9397-08002B2CF9AE}" pid="19" name="Cmt 13">
    <vt:lpwstr>socmed pictos &gt; normal view</vt:lpwstr>
  </property>
  <property fmtid="{D5CDD505-2E9C-101B-9397-08002B2CF9AE}" pid="20" name="ContentTypeId">
    <vt:lpwstr>0x010100115EA29D3D3E2A499812AD8735FAD426</vt:lpwstr>
  </property>
</Properties>
</file>