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1"/>
  </p:sldMasterIdLst>
  <p:notesMasterIdLst>
    <p:notesMasterId r:id="rId12"/>
  </p:notesMasterIdLst>
  <p:sldIdLst>
    <p:sldId id="259" r:id="rId2"/>
    <p:sldId id="256" r:id="rId3"/>
    <p:sldId id="265" r:id="rId4"/>
    <p:sldId id="269" r:id="rId5"/>
    <p:sldId id="270" r:id="rId6"/>
    <p:sldId id="271" r:id="rId7"/>
    <p:sldId id="272" r:id="rId8"/>
    <p:sldId id="273" r:id="rId9"/>
    <p:sldId id="268" r:id="rId10"/>
    <p:sldId id="267" r:id="rId11"/>
  </p:sldIdLst>
  <p:sldSz cx="17338675" cy="9753600"/>
  <p:notesSz cx="6858000" cy="9144000"/>
  <p:defaultTextStyle>
    <a:defPPr>
      <a:defRPr lang="en-US"/>
    </a:defPPr>
    <a:lvl1pPr marL="0" algn="l" defTabSz="1300368" rtl="0" eaLnBrk="1" latinLnBrk="0" hangingPunct="1">
      <a:defRPr sz="2560" kern="1200">
        <a:solidFill>
          <a:schemeClr val="tx1"/>
        </a:solidFill>
        <a:latin typeface="+mn-lt"/>
        <a:ea typeface="+mn-ea"/>
        <a:cs typeface="+mn-cs"/>
      </a:defRPr>
    </a:lvl1pPr>
    <a:lvl2pPr marL="650184" algn="l" defTabSz="1300368" rtl="0" eaLnBrk="1" latinLnBrk="0" hangingPunct="1">
      <a:defRPr sz="2560" kern="1200">
        <a:solidFill>
          <a:schemeClr val="tx1"/>
        </a:solidFill>
        <a:latin typeface="+mn-lt"/>
        <a:ea typeface="+mn-ea"/>
        <a:cs typeface="+mn-cs"/>
      </a:defRPr>
    </a:lvl2pPr>
    <a:lvl3pPr marL="1300368" algn="l" defTabSz="1300368" rtl="0" eaLnBrk="1" latinLnBrk="0" hangingPunct="1">
      <a:defRPr sz="2560" kern="1200">
        <a:solidFill>
          <a:schemeClr val="tx1"/>
        </a:solidFill>
        <a:latin typeface="+mn-lt"/>
        <a:ea typeface="+mn-ea"/>
        <a:cs typeface="+mn-cs"/>
      </a:defRPr>
    </a:lvl3pPr>
    <a:lvl4pPr marL="1950552" algn="l" defTabSz="1300368" rtl="0" eaLnBrk="1" latinLnBrk="0" hangingPunct="1">
      <a:defRPr sz="2560" kern="1200">
        <a:solidFill>
          <a:schemeClr val="tx1"/>
        </a:solidFill>
        <a:latin typeface="+mn-lt"/>
        <a:ea typeface="+mn-ea"/>
        <a:cs typeface="+mn-cs"/>
      </a:defRPr>
    </a:lvl4pPr>
    <a:lvl5pPr marL="2600736" algn="l" defTabSz="1300368" rtl="0" eaLnBrk="1" latinLnBrk="0" hangingPunct="1">
      <a:defRPr sz="2560" kern="1200">
        <a:solidFill>
          <a:schemeClr val="tx1"/>
        </a:solidFill>
        <a:latin typeface="+mn-lt"/>
        <a:ea typeface="+mn-ea"/>
        <a:cs typeface="+mn-cs"/>
      </a:defRPr>
    </a:lvl5pPr>
    <a:lvl6pPr marL="3250921" algn="l" defTabSz="1300368" rtl="0" eaLnBrk="1" latinLnBrk="0" hangingPunct="1">
      <a:defRPr sz="2560" kern="1200">
        <a:solidFill>
          <a:schemeClr val="tx1"/>
        </a:solidFill>
        <a:latin typeface="+mn-lt"/>
        <a:ea typeface="+mn-ea"/>
        <a:cs typeface="+mn-cs"/>
      </a:defRPr>
    </a:lvl6pPr>
    <a:lvl7pPr marL="3901105" algn="l" defTabSz="1300368" rtl="0" eaLnBrk="1" latinLnBrk="0" hangingPunct="1">
      <a:defRPr sz="2560" kern="1200">
        <a:solidFill>
          <a:schemeClr val="tx1"/>
        </a:solidFill>
        <a:latin typeface="+mn-lt"/>
        <a:ea typeface="+mn-ea"/>
        <a:cs typeface="+mn-cs"/>
      </a:defRPr>
    </a:lvl7pPr>
    <a:lvl8pPr marL="4551289" algn="l" defTabSz="1300368" rtl="0" eaLnBrk="1" latinLnBrk="0" hangingPunct="1">
      <a:defRPr sz="2560" kern="1200">
        <a:solidFill>
          <a:schemeClr val="tx1"/>
        </a:solidFill>
        <a:latin typeface="+mn-lt"/>
        <a:ea typeface="+mn-ea"/>
        <a:cs typeface="+mn-cs"/>
      </a:defRPr>
    </a:lvl8pPr>
    <a:lvl9pPr marL="5201473" algn="l" defTabSz="1300368" rtl="0" eaLnBrk="1" latinLnBrk="0" hangingPunct="1">
      <a:defRPr sz="256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072" userDrawn="1">
          <p15:clr>
            <a:srgbClr val="A4A3A4"/>
          </p15:clr>
        </p15:guide>
        <p15:guide id="2" pos="5461"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Nele De Wolf" initials="NDW" lastIdx="1" clrIdx="0">
    <p:extLst>
      <p:ext uri="{19B8F6BF-5375-455C-9EA6-DF929625EA0E}">
        <p15:presenceInfo xmlns:p15="http://schemas.microsoft.com/office/powerpoint/2012/main" userId="S-1-5-21-4030456262-320625612-449655040-325015"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1E64C8"/>
    <a:srgbClr val="8BBEE8"/>
    <a:srgbClr val="FFD2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987" autoAdjust="0"/>
    <p:restoredTop sz="94694" autoAdjust="0"/>
  </p:normalViewPr>
  <p:slideViewPr>
    <p:cSldViewPr snapToGrid="0" showGuides="1">
      <p:cViewPr varScale="1">
        <p:scale>
          <a:sx n="62" d="100"/>
          <a:sy n="62" d="100"/>
        </p:scale>
        <p:origin x="120" y="456"/>
      </p:cViewPr>
      <p:guideLst>
        <p:guide orient="horz" pos="3072"/>
        <p:guide pos="5461"/>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commentAuthors" Target="commentAuthor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6680C0C-85DF-417F-8238-DB0D15743621}" type="datetimeFigureOut">
              <a:rPr lang="en-GB" smtClean="0"/>
              <a:t>20/09/2022</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39A0A48-EDB1-4AFE-B1B7-10CE2A416496}" type="slidenum">
              <a:rPr lang="en-GB" smtClean="0"/>
              <a:t>‹nr.›</a:t>
            </a:fld>
            <a:endParaRPr lang="en-GB"/>
          </a:p>
        </p:txBody>
      </p:sp>
    </p:spTree>
    <p:extLst>
      <p:ext uri="{BB962C8B-B14F-4D97-AF65-F5344CB8AC3E}">
        <p14:creationId xmlns:p14="http://schemas.microsoft.com/office/powerpoint/2010/main" val="32620182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en-US" dirty="0"/>
              <a:t>Your personal schedule only shows the classes and exams of the groups to which you have been linked. Before you can consult your personal schedule, it is important that you are linked to a group for each course in your curriculum.</a:t>
            </a:r>
          </a:p>
          <a:p>
            <a:r>
              <a:rPr lang="en-US" dirty="0"/>
              <a:t>In order to see a personal schedule, your curriculum has to be either in the status ‘proposal’ or ‘approved’.</a:t>
            </a:r>
          </a:p>
          <a:p>
            <a:r>
              <a:rPr lang="en-US" dirty="0"/>
              <a:t>You are only linked to groups when you have submitted your curriculum, or when it has been approved. As long as your curriculum is in a ‘draft’ status, you will not be linked to course groups and your personal schedule will be empty.</a:t>
            </a:r>
            <a:endParaRPr lang="nl-BE" dirty="0"/>
          </a:p>
        </p:txBody>
      </p:sp>
      <p:sp>
        <p:nvSpPr>
          <p:cNvPr id="4" name="Tijdelijke aanduiding voor dianummer 3"/>
          <p:cNvSpPr>
            <a:spLocks noGrp="1"/>
          </p:cNvSpPr>
          <p:nvPr>
            <p:ph type="sldNum" sz="quarter" idx="5"/>
          </p:nvPr>
        </p:nvSpPr>
        <p:spPr/>
        <p:txBody>
          <a:bodyPr/>
          <a:lstStyle/>
          <a:p>
            <a:fld id="{539A0A48-EDB1-4AFE-B1B7-10CE2A416496}" type="slidenum">
              <a:rPr lang="en-GB" smtClean="0"/>
              <a:t>3</a:t>
            </a:fld>
            <a:endParaRPr lang="en-GB"/>
          </a:p>
        </p:txBody>
      </p:sp>
    </p:spTree>
    <p:extLst>
      <p:ext uri="{BB962C8B-B14F-4D97-AF65-F5344CB8AC3E}">
        <p14:creationId xmlns:p14="http://schemas.microsoft.com/office/powerpoint/2010/main" val="92907972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en-US" dirty="0"/>
              <a:t>After you have submitted your curriculum, you are linked to the groups of the courses in your curriculum. In most cases, this happens automatically. Sometimes, you can choose the group of a course yourself.</a:t>
            </a:r>
          </a:p>
          <a:p>
            <a:endParaRPr lang="en-US" dirty="0"/>
          </a:p>
          <a:p>
            <a:r>
              <a:rPr lang="en-US" dirty="0"/>
              <a:t>Go to oasis.ugent.be and log in with your UGent username and password.</a:t>
            </a:r>
          </a:p>
          <a:p>
            <a:r>
              <a:rPr lang="en-US" dirty="0"/>
              <a:t>Go to the menu AJ 20XX-20XX / Curriculum.</a:t>
            </a:r>
          </a:p>
          <a:p>
            <a:r>
              <a:rPr lang="en-US" dirty="0"/>
              <a:t>Select the menu Schedule groups.</a:t>
            </a:r>
          </a:p>
          <a:p>
            <a:r>
              <a:rPr lang="en-US" dirty="0"/>
              <a:t>Choose the period for which you want to see your groups: first or second semester, or first, second or third exam period.</a:t>
            </a:r>
          </a:p>
          <a:p>
            <a:r>
              <a:rPr lang="en-US" dirty="0"/>
              <a:t>A list of all the courses in your curriculum appears, for the selected period. A blue drop down menu is available next to the courses of which you can choose the group yourself.</a:t>
            </a:r>
          </a:p>
          <a:p>
            <a:r>
              <a:rPr lang="en-US" dirty="0"/>
              <a:t>Click on the curriculum code of the course in the left column. All the activities of all the groups of this course are shown in the calendar on the lower half of the screen.</a:t>
            </a:r>
            <a:endParaRPr lang="nl-BE" dirty="0"/>
          </a:p>
        </p:txBody>
      </p:sp>
      <p:sp>
        <p:nvSpPr>
          <p:cNvPr id="4" name="Tijdelijke aanduiding voor dianummer 3"/>
          <p:cNvSpPr>
            <a:spLocks noGrp="1"/>
          </p:cNvSpPr>
          <p:nvPr>
            <p:ph type="sldNum" sz="quarter" idx="5"/>
          </p:nvPr>
        </p:nvSpPr>
        <p:spPr/>
        <p:txBody>
          <a:bodyPr/>
          <a:lstStyle/>
          <a:p>
            <a:fld id="{539A0A48-EDB1-4AFE-B1B7-10CE2A416496}" type="slidenum">
              <a:rPr lang="en-GB" smtClean="0"/>
              <a:t>9</a:t>
            </a:fld>
            <a:endParaRPr lang="en-GB"/>
          </a:p>
        </p:txBody>
      </p:sp>
    </p:spTree>
    <p:extLst>
      <p:ext uri="{BB962C8B-B14F-4D97-AF65-F5344CB8AC3E}">
        <p14:creationId xmlns:p14="http://schemas.microsoft.com/office/powerpoint/2010/main" val="4012787099"/>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blank" preserve="1">
  <p:cSld name="Corporate Log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A24147F-ED97-47AF-A1B3-C82A179CF7F3}" type="datetime1">
              <a:rPr lang="nl-NL" smtClean="0"/>
              <a:t>20-9-2022</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7AE184E0-0BD4-4705-A12B-9B71DDE63301}" type="slidenum">
              <a:rPr lang="en-GB" smtClean="0"/>
              <a:t>‹nr.›</a:t>
            </a:fld>
            <a:endParaRPr lang="en-GB"/>
          </a:p>
        </p:txBody>
      </p:sp>
      <p:pic>
        <p:nvPicPr>
          <p:cNvPr id="9" name="Logo Large"/>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109518" y="2275285"/>
            <a:ext cx="5462027" cy="4172720"/>
          </a:xfrm>
          <a:prstGeom prst="rect">
            <a:avLst/>
          </a:prstGeom>
        </p:spPr>
      </p:pic>
    </p:spTree>
    <p:extLst>
      <p:ext uri="{BB962C8B-B14F-4D97-AF65-F5344CB8AC3E}">
        <p14:creationId xmlns:p14="http://schemas.microsoft.com/office/powerpoint/2010/main" val="109143652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Closing Slide">
    <p:spTree>
      <p:nvGrpSpPr>
        <p:cNvPr id="1" name=""/>
        <p:cNvGrpSpPr/>
        <p:nvPr/>
      </p:nvGrpSpPr>
      <p:grpSpPr>
        <a:xfrm>
          <a:off x="0" y="0"/>
          <a:ext cx="0" cy="0"/>
          <a:chOff x="0" y="0"/>
          <a:chExt cx="0" cy="0"/>
        </a:xfrm>
      </p:grpSpPr>
      <p:sp>
        <p:nvSpPr>
          <p:cNvPr id="7" name="Rectangle 6"/>
          <p:cNvSpPr/>
          <p:nvPr userDrawn="1"/>
        </p:nvSpPr>
        <p:spPr>
          <a:xfrm>
            <a:off x="914400" y="1393200"/>
            <a:ext cx="16424275" cy="6505200"/>
          </a:xfrm>
          <a:prstGeom prst="rect">
            <a:avLst/>
          </a:prstGeom>
          <a:solidFill>
            <a:srgbClr val="1E64C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BE" noProof="0" dirty="0"/>
          </a:p>
        </p:txBody>
      </p:sp>
      <p:sp>
        <p:nvSpPr>
          <p:cNvPr id="5" name="Tijdelijke aanduiding voor tekst 4"/>
          <p:cNvSpPr>
            <a:spLocks noGrp="1"/>
          </p:cNvSpPr>
          <p:nvPr>
            <p:ph type="body" sz="quarter" idx="10" hasCustomPrompt="1"/>
          </p:nvPr>
        </p:nvSpPr>
        <p:spPr bwMode="white">
          <a:xfrm>
            <a:off x="9215999" y="3095999"/>
            <a:ext cx="7257600" cy="2151119"/>
          </a:xfrm>
        </p:spPr>
        <p:txBody>
          <a:bodyPr>
            <a:normAutofit/>
          </a:bodyPr>
          <a:lstStyle>
            <a:lvl1pPr marL="0" indent="0">
              <a:lnSpc>
                <a:spcPts val="3500"/>
              </a:lnSpc>
              <a:buNone/>
              <a:defRPr sz="2400">
                <a:solidFill>
                  <a:schemeClr val="bg1"/>
                </a:solidFill>
              </a:defRPr>
            </a:lvl1pPr>
          </a:lstStyle>
          <a:p>
            <a:pPr lvl="0"/>
            <a:r>
              <a:rPr lang="nl-NL" dirty="0"/>
              <a:t>Klik om de namen van </a:t>
            </a:r>
            <a:r>
              <a:rPr lang="nl-NL" dirty="0" err="1"/>
              <a:t>social</a:t>
            </a:r>
            <a:r>
              <a:rPr lang="nl-NL" dirty="0"/>
              <a:t> media in te typen</a:t>
            </a:r>
          </a:p>
        </p:txBody>
      </p:sp>
      <p:sp>
        <p:nvSpPr>
          <p:cNvPr id="2" name="Title 1"/>
          <p:cNvSpPr>
            <a:spLocks noGrp="1"/>
          </p:cNvSpPr>
          <p:nvPr>
            <p:ph type="ctrTitle" hasCustomPrompt="1"/>
          </p:nvPr>
        </p:nvSpPr>
        <p:spPr bwMode="white">
          <a:xfrm>
            <a:off x="1291074" y="1743240"/>
            <a:ext cx="7419544" cy="5769600"/>
          </a:xfrm>
        </p:spPr>
        <p:txBody>
          <a:bodyPr anchor="t" anchorCtr="0">
            <a:noAutofit/>
          </a:bodyPr>
          <a:lstStyle>
            <a:lvl1pPr algn="l" defTabSz="542925">
              <a:lnSpc>
                <a:spcPts val="3500"/>
              </a:lnSpc>
              <a:defRPr sz="2500" u="none" cap="none" baseline="0">
                <a:solidFill>
                  <a:schemeClr val="bg1"/>
                </a:solidFill>
                <a:uFill>
                  <a:solidFill>
                    <a:schemeClr val="bg1"/>
                  </a:solidFill>
                </a:uFill>
                <a:latin typeface="+mn-lt"/>
              </a:defRPr>
            </a:lvl1pPr>
          </a:lstStyle>
          <a:p>
            <a:r>
              <a:rPr lang="nl-BE" noProof="0" dirty="0"/>
              <a:t>Klik om de gegevens van de presentator in </a:t>
            </a:r>
            <a:r>
              <a:rPr lang="nl-BE" noProof="0"/>
              <a:t>te typen</a:t>
            </a:r>
            <a:endParaRPr lang="nl-BE" noProof="0" dirty="0"/>
          </a:p>
        </p:txBody>
      </p:sp>
      <p:sp>
        <p:nvSpPr>
          <p:cNvPr id="8" name="Titles positoning box" hidden="1"/>
          <p:cNvSpPr/>
          <p:nvPr userDrawn="1"/>
        </p:nvSpPr>
        <p:spPr>
          <a:xfrm>
            <a:off x="1371600" y="1828800"/>
            <a:ext cx="15012000" cy="5999760"/>
          </a:xfrm>
          <a:prstGeom prst="rect">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9" name="Afbeelding 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64400" y="0"/>
            <a:ext cx="5572798" cy="1393199"/>
          </a:xfrm>
          <a:prstGeom prst="rect">
            <a:avLst/>
          </a:prstGeom>
        </p:spPr>
      </p:pic>
    </p:spTree>
    <p:extLst>
      <p:ext uri="{BB962C8B-B14F-4D97-AF65-F5344CB8AC3E}">
        <p14:creationId xmlns:p14="http://schemas.microsoft.com/office/powerpoint/2010/main" val="3103785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Slide">
    <p:spTree>
      <p:nvGrpSpPr>
        <p:cNvPr id="1" name=""/>
        <p:cNvGrpSpPr/>
        <p:nvPr/>
      </p:nvGrpSpPr>
      <p:grpSpPr>
        <a:xfrm>
          <a:off x="0" y="0"/>
          <a:ext cx="0" cy="0"/>
          <a:chOff x="0" y="0"/>
          <a:chExt cx="0" cy="0"/>
        </a:xfrm>
      </p:grpSpPr>
      <p:sp>
        <p:nvSpPr>
          <p:cNvPr id="7" name="Rectangle 6"/>
          <p:cNvSpPr/>
          <p:nvPr userDrawn="1"/>
        </p:nvSpPr>
        <p:spPr>
          <a:xfrm>
            <a:off x="914400" y="1393200"/>
            <a:ext cx="16424275" cy="6505200"/>
          </a:xfrm>
          <a:prstGeom prst="rect">
            <a:avLst/>
          </a:prstGeom>
          <a:solidFill>
            <a:srgbClr val="1E64C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BE" noProof="0" dirty="0"/>
          </a:p>
        </p:txBody>
      </p:sp>
      <p:sp>
        <p:nvSpPr>
          <p:cNvPr id="2" name="Title 1"/>
          <p:cNvSpPr>
            <a:spLocks noGrp="1"/>
          </p:cNvSpPr>
          <p:nvPr>
            <p:ph type="ctrTitle"/>
          </p:nvPr>
        </p:nvSpPr>
        <p:spPr bwMode="white">
          <a:xfrm>
            <a:off x="1291074" y="2286000"/>
            <a:ext cx="15183366" cy="4436316"/>
          </a:xfrm>
        </p:spPr>
        <p:txBody>
          <a:bodyPr anchor="b">
            <a:noAutofit/>
          </a:bodyPr>
          <a:lstStyle>
            <a:lvl1pPr algn="l">
              <a:lnSpc>
                <a:spcPts val="11000"/>
              </a:lnSpc>
              <a:defRPr sz="10000" u="sng" baseline="0">
                <a:solidFill>
                  <a:schemeClr val="bg1"/>
                </a:solidFill>
                <a:uFill>
                  <a:solidFill>
                    <a:schemeClr val="bg1"/>
                  </a:solidFill>
                </a:uFill>
              </a:defRPr>
            </a:lvl1pPr>
          </a:lstStyle>
          <a:p>
            <a:r>
              <a:rPr lang="nl-NL" noProof="0"/>
              <a:t>Klik om stijl te bewerken</a:t>
            </a:r>
            <a:endParaRPr lang="nl-BE" noProof="0" dirty="0"/>
          </a:p>
        </p:txBody>
      </p:sp>
      <p:sp>
        <p:nvSpPr>
          <p:cNvPr id="3" name="Subtitle 2"/>
          <p:cNvSpPr>
            <a:spLocks noGrp="1"/>
          </p:cNvSpPr>
          <p:nvPr>
            <p:ph type="subTitle" idx="1" hasCustomPrompt="1"/>
          </p:nvPr>
        </p:nvSpPr>
        <p:spPr bwMode="white">
          <a:xfrm>
            <a:off x="1283414" y="6874716"/>
            <a:ext cx="15191026" cy="583200"/>
          </a:xfrm>
        </p:spPr>
        <p:txBody>
          <a:bodyPr>
            <a:normAutofit/>
          </a:bodyPr>
          <a:lstStyle>
            <a:lvl1pPr marL="0" indent="0" algn="l">
              <a:lnSpc>
                <a:spcPts val="3600"/>
              </a:lnSpc>
              <a:buNone/>
              <a:defRPr sz="3000" baseline="0">
                <a:solidFill>
                  <a:schemeClr val="accent1"/>
                </a:solidFill>
              </a:defRPr>
            </a:lvl1pPr>
            <a:lvl2pPr marL="650184" indent="0" algn="ctr">
              <a:buNone/>
              <a:defRPr sz="2844"/>
            </a:lvl2pPr>
            <a:lvl3pPr marL="1300368" indent="0" algn="ctr">
              <a:buNone/>
              <a:defRPr sz="2560"/>
            </a:lvl3pPr>
            <a:lvl4pPr marL="1950552" indent="0" algn="ctr">
              <a:buNone/>
              <a:defRPr sz="2275"/>
            </a:lvl4pPr>
            <a:lvl5pPr marL="2600736" indent="0" algn="ctr">
              <a:buNone/>
              <a:defRPr sz="2275"/>
            </a:lvl5pPr>
            <a:lvl6pPr marL="3250921" indent="0" algn="ctr">
              <a:buNone/>
              <a:defRPr sz="2275"/>
            </a:lvl6pPr>
            <a:lvl7pPr marL="3901105" indent="0" algn="ctr">
              <a:buNone/>
              <a:defRPr sz="2275"/>
            </a:lvl7pPr>
            <a:lvl8pPr marL="4551289" indent="0" algn="ctr">
              <a:buNone/>
              <a:defRPr sz="2275"/>
            </a:lvl8pPr>
            <a:lvl9pPr marL="5201473" indent="0" algn="ctr">
              <a:buNone/>
              <a:defRPr sz="2275"/>
            </a:lvl9pPr>
          </a:lstStyle>
          <a:p>
            <a:r>
              <a:rPr lang="nl-BE" noProof="0" dirty="0"/>
              <a:t>Klik om de ondertitel / presentator / datum [</a:t>
            </a:r>
            <a:r>
              <a:rPr lang="nl-BE" noProof="0" dirty="0" err="1"/>
              <a:t>dd</a:t>
            </a:r>
            <a:r>
              <a:rPr lang="nl-BE" noProof="0" dirty="0"/>
              <a:t>-mm-</a:t>
            </a:r>
            <a:r>
              <a:rPr lang="nl-BE" noProof="0" dirty="0" err="1"/>
              <a:t>yyyy</a:t>
            </a:r>
            <a:r>
              <a:rPr lang="nl-BE" noProof="0" dirty="0"/>
              <a:t>] te maken</a:t>
            </a:r>
          </a:p>
        </p:txBody>
      </p:sp>
      <p:sp>
        <p:nvSpPr>
          <p:cNvPr id="8" name="Titles positoning box" hidden="1"/>
          <p:cNvSpPr/>
          <p:nvPr userDrawn="1"/>
        </p:nvSpPr>
        <p:spPr>
          <a:xfrm>
            <a:off x="1371600" y="6408000"/>
            <a:ext cx="15012000" cy="576000"/>
          </a:xfrm>
          <a:prstGeom prst="rect">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Organisation Placeholder"/>
          <p:cNvSpPr>
            <a:spLocks noGrp="1"/>
          </p:cNvSpPr>
          <p:nvPr>
            <p:ph type="body" sz="quarter" idx="10" hasCustomPrompt="1"/>
          </p:nvPr>
        </p:nvSpPr>
        <p:spPr bwMode="white">
          <a:xfrm>
            <a:off x="8564451" y="388531"/>
            <a:ext cx="8293993" cy="540000"/>
          </a:xfrm>
        </p:spPr>
        <p:txBody>
          <a:bodyPr anchor="b" anchorCtr="0">
            <a:normAutofit/>
          </a:bodyPr>
          <a:lstStyle>
            <a:lvl1pPr marL="0" indent="0">
              <a:lnSpc>
                <a:spcPts val="1700"/>
              </a:lnSpc>
              <a:buNone/>
              <a:defRPr sz="1400" b="1" i="0" u="sng" cap="all" baseline="0">
                <a:solidFill>
                  <a:srgbClr val="1E64C8"/>
                </a:solidFill>
                <a:uFill>
                  <a:solidFill>
                    <a:schemeClr val="bg1"/>
                  </a:solidFill>
                </a:uFill>
              </a:defRPr>
            </a:lvl1pPr>
            <a:lvl2pPr marL="0" indent="0">
              <a:lnSpc>
                <a:spcPts val="1700"/>
              </a:lnSpc>
              <a:buNone/>
              <a:defRPr sz="1400" cap="all" baseline="0">
                <a:solidFill>
                  <a:srgbClr val="1E64C8"/>
                </a:solidFill>
                <a:uFill>
                  <a:solidFill>
                    <a:schemeClr val="bg1"/>
                  </a:solidFill>
                </a:uFill>
              </a:defRPr>
            </a:lvl2pPr>
          </a:lstStyle>
          <a:p>
            <a:pPr lvl="0"/>
            <a:r>
              <a:rPr lang="nl-BE" noProof="0" dirty="0"/>
              <a:t>Klik om de organisatie stijlen te bewerken</a:t>
            </a:r>
          </a:p>
          <a:p>
            <a:pPr lvl="1"/>
            <a:r>
              <a:rPr lang="nl-BE" noProof="0"/>
              <a:t>tweede niveau</a:t>
            </a:r>
            <a:endParaRPr lang="nl-BE" noProof="0" dirty="0"/>
          </a:p>
        </p:txBody>
      </p:sp>
      <p:sp>
        <p:nvSpPr>
          <p:cNvPr id="12" name="Picture Placeholder 11"/>
          <p:cNvSpPr>
            <a:spLocks noGrp="1"/>
          </p:cNvSpPr>
          <p:nvPr>
            <p:ph type="pic" sz="quarter" idx="11" hasCustomPrompt="1"/>
          </p:nvPr>
        </p:nvSpPr>
        <p:spPr>
          <a:xfrm>
            <a:off x="3200400" y="8366400"/>
            <a:ext cx="2286000" cy="928800"/>
          </a:xfrm>
        </p:spPr>
        <p:txBody>
          <a:bodyPr/>
          <a:lstStyle>
            <a:lvl1pPr>
              <a:defRPr sz="1600">
                <a:solidFill>
                  <a:schemeClr val="bg1">
                    <a:lumMod val="50000"/>
                  </a:schemeClr>
                </a:solidFill>
              </a:defRPr>
            </a:lvl1pPr>
          </a:lstStyle>
          <a:p>
            <a:r>
              <a:rPr lang="nl-BE" noProof="0" dirty="0"/>
              <a:t>Partnerlogo 1</a:t>
            </a:r>
          </a:p>
        </p:txBody>
      </p:sp>
      <p:sp>
        <p:nvSpPr>
          <p:cNvPr id="13" name="Picture Placeholder 11"/>
          <p:cNvSpPr>
            <a:spLocks noGrp="1"/>
          </p:cNvSpPr>
          <p:nvPr>
            <p:ph type="pic" sz="quarter" idx="12" hasCustomPrompt="1"/>
          </p:nvPr>
        </p:nvSpPr>
        <p:spPr>
          <a:xfrm>
            <a:off x="5713200" y="8366400"/>
            <a:ext cx="2286000" cy="928800"/>
          </a:xfrm>
        </p:spPr>
        <p:txBody>
          <a:bodyPr/>
          <a:lstStyle>
            <a:lvl1pPr>
              <a:defRPr sz="1600">
                <a:solidFill>
                  <a:schemeClr val="bg1">
                    <a:lumMod val="50000"/>
                  </a:schemeClr>
                </a:solidFill>
              </a:defRPr>
            </a:lvl1pPr>
          </a:lstStyle>
          <a:p>
            <a:r>
              <a:rPr lang="nl-BE" noProof="0" dirty="0"/>
              <a:t>Partnerlogo 2</a:t>
            </a:r>
          </a:p>
        </p:txBody>
      </p:sp>
      <p:sp>
        <p:nvSpPr>
          <p:cNvPr id="14" name="Picture Placeholder 11"/>
          <p:cNvSpPr>
            <a:spLocks noGrp="1"/>
          </p:cNvSpPr>
          <p:nvPr>
            <p:ph type="pic" sz="quarter" idx="13" hasCustomPrompt="1"/>
          </p:nvPr>
        </p:nvSpPr>
        <p:spPr>
          <a:xfrm>
            <a:off x="8229600" y="8366400"/>
            <a:ext cx="2322000" cy="928800"/>
          </a:xfrm>
        </p:spPr>
        <p:txBody>
          <a:bodyPr/>
          <a:lstStyle>
            <a:lvl1pPr>
              <a:defRPr sz="1600">
                <a:solidFill>
                  <a:schemeClr val="bg1">
                    <a:lumMod val="50000"/>
                  </a:schemeClr>
                </a:solidFill>
              </a:defRPr>
            </a:lvl1pPr>
          </a:lstStyle>
          <a:p>
            <a:r>
              <a:rPr lang="nl-BE" noProof="0" dirty="0"/>
              <a:t>Partnerlogo 3</a:t>
            </a:r>
          </a:p>
        </p:txBody>
      </p:sp>
      <p:sp>
        <p:nvSpPr>
          <p:cNvPr id="15" name="Picture Placeholder 11"/>
          <p:cNvSpPr>
            <a:spLocks noGrp="1"/>
          </p:cNvSpPr>
          <p:nvPr>
            <p:ph type="pic" sz="quarter" idx="14" hasCustomPrompt="1"/>
          </p:nvPr>
        </p:nvSpPr>
        <p:spPr>
          <a:xfrm>
            <a:off x="10746000" y="8366400"/>
            <a:ext cx="2322000" cy="928800"/>
          </a:xfrm>
        </p:spPr>
        <p:txBody>
          <a:bodyPr/>
          <a:lstStyle>
            <a:lvl1pPr>
              <a:defRPr sz="1600">
                <a:solidFill>
                  <a:schemeClr val="bg1">
                    <a:lumMod val="50000"/>
                  </a:schemeClr>
                </a:solidFill>
              </a:defRPr>
            </a:lvl1pPr>
          </a:lstStyle>
          <a:p>
            <a:r>
              <a:rPr lang="nl-BE" noProof="0" dirty="0"/>
              <a:t>Partnerlogo 4</a:t>
            </a:r>
          </a:p>
        </p:txBody>
      </p:sp>
      <p:sp>
        <p:nvSpPr>
          <p:cNvPr id="5" name="Rectangle 4" hidden="1"/>
          <p:cNvSpPr/>
          <p:nvPr userDrawn="1"/>
        </p:nvSpPr>
        <p:spPr>
          <a:xfrm>
            <a:off x="914400" y="464400"/>
            <a:ext cx="15560040" cy="464400"/>
          </a:xfrm>
          <a:prstGeom prst="rect">
            <a:avLst/>
          </a:prstGeom>
          <a:noFill/>
          <a:ln w="31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pic>
        <p:nvPicPr>
          <p:cNvPr id="16" name="Afbeelding 1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64400" y="0"/>
            <a:ext cx="5572798" cy="1393199"/>
          </a:xfrm>
          <a:prstGeom prst="rect">
            <a:avLst/>
          </a:prstGeom>
        </p:spPr>
      </p:pic>
    </p:spTree>
    <p:extLst>
      <p:ext uri="{BB962C8B-B14F-4D97-AF65-F5344CB8AC3E}">
        <p14:creationId xmlns:p14="http://schemas.microsoft.com/office/powerpoint/2010/main" val="9418146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Chapter Slide">
    <p:spTree>
      <p:nvGrpSpPr>
        <p:cNvPr id="1" name=""/>
        <p:cNvGrpSpPr/>
        <p:nvPr/>
      </p:nvGrpSpPr>
      <p:grpSpPr>
        <a:xfrm>
          <a:off x="0" y="0"/>
          <a:ext cx="0" cy="0"/>
          <a:chOff x="0" y="0"/>
          <a:chExt cx="0" cy="0"/>
        </a:xfrm>
      </p:grpSpPr>
      <p:sp>
        <p:nvSpPr>
          <p:cNvPr id="7" name="Rectangle 6"/>
          <p:cNvSpPr/>
          <p:nvPr userDrawn="1"/>
        </p:nvSpPr>
        <p:spPr>
          <a:xfrm>
            <a:off x="914400" y="0"/>
            <a:ext cx="16424275" cy="7898400"/>
          </a:xfrm>
          <a:prstGeom prst="rect">
            <a:avLst/>
          </a:prstGeom>
          <a:solidFill>
            <a:srgbClr val="1E64C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BE" noProof="0" dirty="0"/>
          </a:p>
        </p:txBody>
      </p:sp>
      <p:sp>
        <p:nvSpPr>
          <p:cNvPr id="2" name="Title 1"/>
          <p:cNvSpPr>
            <a:spLocks noGrp="1"/>
          </p:cNvSpPr>
          <p:nvPr>
            <p:ph type="ctrTitle" hasCustomPrompt="1"/>
          </p:nvPr>
        </p:nvSpPr>
        <p:spPr bwMode="white">
          <a:xfrm>
            <a:off x="1291074" y="3246120"/>
            <a:ext cx="15183366" cy="4436316"/>
          </a:xfrm>
        </p:spPr>
        <p:txBody>
          <a:bodyPr anchor="b">
            <a:noAutofit/>
          </a:bodyPr>
          <a:lstStyle>
            <a:lvl1pPr algn="l">
              <a:lnSpc>
                <a:spcPts val="11000"/>
              </a:lnSpc>
              <a:defRPr sz="10000" u="sng" baseline="0">
                <a:solidFill>
                  <a:schemeClr val="bg1"/>
                </a:solidFill>
                <a:uFill>
                  <a:solidFill>
                    <a:schemeClr val="bg1"/>
                  </a:solidFill>
                </a:uFill>
              </a:defRPr>
            </a:lvl1pPr>
          </a:lstStyle>
          <a:p>
            <a:r>
              <a:rPr lang="nl-BE" noProof="0" dirty="0"/>
              <a:t>klik om een hoofdstuktitel te maken.</a:t>
            </a:r>
          </a:p>
        </p:txBody>
      </p:sp>
      <p:sp>
        <p:nvSpPr>
          <p:cNvPr id="8" name="Titles positoning box" hidden="1"/>
          <p:cNvSpPr/>
          <p:nvPr userDrawn="1"/>
        </p:nvSpPr>
        <p:spPr>
          <a:xfrm>
            <a:off x="1371600" y="7344000"/>
            <a:ext cx="15012000" cy="576000"/>
          </a:xfrm>
          <a:prstGeom prst="rect">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 name="Slide Number Placeholder 5"/>
          <p:cNvSpPr>
            <a:spLocks noGrp="1"/>
          </p:cNvSpPr>
          <p:nvPr>
            <p:ph type="sldNum" sz="quarter" idx="4"/>
          </p:nvPr>
        </p:nvSpPr>
        <p:spPr>
          <a:xfrm>
            <a:off x="15590520" y="8948703"/>
            <a:ext cx="921880" cy="519289"/>
          </a:xfrm>
          <a:prstGeom prst="rect">
            <a:avLst/>
          </a:prstGeom>
        </p:spPr>
        <p:txBody>
          <a:bodyPr vert="horz" lIns="91440" tIns="45720" rIns="91440" bIns="45720" rtlCol="0" anchor="ctr"/>
          <a:lstStyle>
            <a:lvl1pPr algn="r">
              <a:defRPr sz="1707">
                <a:solidFill>
                  <a:srgbClr val="1E64C8"/>
                </a:solidFill>
              </a:defRPr>
            </a:lvl1pPr>
          </a:lstStyle>
          <a:p>
            <a:fld id="{7AE184E0-0BD4-4705-A12B-9B71DDE63301}" type="slidenum">
              <a:rPr lang="nl-BE" noProof="0" smtClean="0"/>
              <a:pPr/>
              <a:t>‹nr.›</a:t>
            </a:fld>
            <a:endParaRPr lang="nl-BE" noProof="0" dirty="0"/>
          </a:p>
        </p:txBody>
      </p:sp>
      <p:sp>
        <p:nvSpPr>
          <p:cNvPr id="10" name="Rectangle 9" hidden="1"/>
          <p:cNvSpPr/>
          <p:nvPr userDrawn="1"/>
        </p:nvSpPr>
        <p:spPr>
          <a:xfrm>
            <a:off x="914400" y="464400"/>
            <a:ext cx="15560040" cy="464400"/>
          </a:xfrm>
          <a:prstGeom prst="rect">
            <a:avLst/>
          </a:prstGeom>
          <a:noFill/>
          <a:ln w="31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Tree>
    <p:extLst>
      <p:ext uri="{BB962C8B-B14F-4D97-AF65-F5344CB8AC3E}">
        <p14:creationId xmlns:p14="http://schemas.microsoft.com/office/powerpoint/2010/main" val="129473260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noProof="0"/>
              <a:t>Klik om stijl te bewerken</a:t>
            </a:r>
            <a:endParaRPr lang="nl-BE" noProof="0" dirty="0"/>
          </a:p>
        </p:txBody>
      </p:sp>
      <p:sp>
        <p:nvSpPr>
          <p:cNvPr id="3" name="Content Placeholder 2"/>
          <p:cNvSpPr>
            <a:spLocks noGrp="1"/>
          </p:cNvSpPr>
          <p:nvPr>
            <p:ph idx="1" hasCustomPrompt="1"/>
          </p:nvPr>
        </p:nvSpPr>
        <p:spPr>
          <a:xfrm>
            <a:off x="835825" y="1194364"/>
            <a:ext cx="15699575" cy="6696000"/>
          </a:xfrm>
        </p:spPr>
        <p:txBody>
          <a:bodyPr/>
          <a:lstStyle>
            <a:lvl1pPr defTabSz="457200">
              <a:lnSpc>
                <a:spcPct val="120000"/>
              </a:lnSpc>
              <a:defRPr/>
            </a:lvl1pPr>
            <a:lvl2pPr>
              <a:lnSpc>
                <a:spcPct val="120000"/>
              </a:lnSpc>
              <a:defRPr/>
            </a:lvl2pPr>
            <a:lvl3pPr defTabSz="457200">
              <a:lnSpc>
                <a:spcPct val="120000"/>
              </a:lnSpc>
              <a:defRPr/>
            </a:lvl3pPr>
            <a:lvl4pPr marL="2328863" indent="-550863" defTabSz="1912938">
              <a:lnSpc>
                <a:spcPct val="120000"/>
              </a:lnSpc>
              <a:tabLst/>
              <a:defRPr/>
            </a:lvl4pPr>
            <a:lvl5pPr marL="2962275" indent="-442913" defTabSz="457200">
              <a:lnSpc>
                <a:spcPct val="120000"/>
              </a:lnSpc>
              <a:buFont typeface="Arial" panose="020B0604020202020204" pitchFamily="34" charset="0"/>
              <a:buChar char="̶"/>
              <a:defRPr/>
            </a:lvl5pPr>
          </a:lstStyle>
          <a:p>
            <a:pPr lvl="0"/>
            <a:r>
              <a:rPr lang="nl-BE" noProof="0" dirty="0"/>
              <a:t>Click </a:t>
            </a:r>
            <a:r>
              <a:rPr lang="nl-BE" noProof="0" dirty="0" err="1"/>
              <a:t>to</a:t>
            </a:r>
            <a:r>
              <a:rPr lang="nl-BE" noProof="0" dirty="0"/>
              <a:t> </a:t>
            </a:r>
            <a:r>
              <a:rPr lang="nl-BE" noProof="0" dirty="0" err="1"/>
              <a:t>edit</a:t>
            </a:r>
            <a:r>
              <a:rPr lang="nl-BE" noProof="0" dirty="0"/>
              <a:t> Master </a:t>
            </a:r>
            <a:r>
              <a:rPr lang="nl-BE" noProof="0" dirty="0" err="1"/>
              <a:t>text</a:t>
            </a:r>
            <a:r>
              <a:rPr lang="nl-BE" noProof="0" dirty="0"/>
              <a:t> </a:t>
            </a:r>
            <a:r>
              <a:rPr lang="nl-BE" noProof="0" dirty="0" err="1"/>
              <a:t>styles</a:t>
            </a:r>
            <a:endParaRPr lang="nl-BE" noProof="0" dirty="0"/>
          </a:p>
          <a:p>
            <a:pPr lvl="1"/>
            <a:r>
              <a:rPr lang="nl-BE" noProof="0" dirty="0"/>
              <a:t>Second level</a:t>
            </a:r>
          </a:p>
          <a:p>
            <a:pPr lvl="2"/>
            <a:r>
              <a:rPr lang="nl-BE" noProof="0" dirty="0" err="1"/>
              <a:t>Third</a:t>
            </a:r>
            <a:r>
              <a:rPr lang="nl-BE" noProof="0" dirty="0"/>
              <a:t> level</a:t>
            </a:r>
          </a:p>
          <a:p>
            <a:pPr lvl="3"/>
            <a:r>
              <a:rPr lang="nl-BE" noProof="0" dirty="0" err="1"/>
              <a:t>Fourth</a:t>
            </a:r>
            <a:r>
              <a:rPr lang="nl-BE" noProof="0" dirty="0"/>
              <a:t> level</a:t>
            </a:r>
          </a:p>
          <a:p>
            <a:pPr lvl="4"/>
            <a:r>
              <a:rPr lang="nl-BE" noProof="0" dirty="0" err="1"/>
              <a:t>Fifth</a:t>
            </a:r>
            <a:r>
              <a:rPr lang="nl-BE" noProof="0" dirty="0"/>
              <a:t> level</a:t>
            </a:r>
          </a:p>
        </p:txBody>
      </p:sp>
      <p:sp>
        <p:nvSpPr>
          <p:cNvPr id="4" name="Date Placeholder 3"/>
          <p:cNvSpPr>
            <a:spLocks noGrp="1"/>
          </p:cNvSpPr>
          <p:nvPr>
            <p:ph type="dt" sz="half" idx="10"/>
          </p:nvPr>
        </p:nvSpPr>
        <p:spPr/>
        <p:txBody>
          <a:bodyPr/>
          <a:lstStyle/>
          <a:p>
            <a:fld id="{25470885-0B31-4E06-AE71-7E16801F2838}" type="datetime1">
              <a:rPr lang="nl-BE" noProof="0" smtClean="0"/>
              <a:t>20/09/2022</a:t>
            </a:fld>
            <a:endParaRPr lang="nl-BE" noProof="0" dirty="0"/>
          </a:p>
        </p:txBody>
      </p:sp>
      <p:sp>
        <p:nvSpPr>
          <p:cNvPr id="5" name="Footer Placeholder 4"/>
          <p:cNvSpPr>
            <a:spLocks noGrp="1"/>
          </p:cNvSpPr>
          <p:nvPr>
            <p:ph type="ftr" sz="quarter" idx="11"/>
          </p:nvPr>
        </p:nvSpPr>
        <p:spPr/>
        <p:txBody>
          <a:bodyPr/>
          <a:lstStyle/>
          <a:p>
            <a:endParaRPr lang="nl-BE" noProof="0" dirty="0"/>
          </a:p>
        </p:txBody>
      </p:sp>
      <p:sp>
        <p:nvSpPr>
          <p:cNvPr id="6" name="Slide Number Placeholder 5"/>
          <p:cNvSpPr>
            <a:spLocks noGrp="1"/>
          </p:cNvSpPr>
          <p:nvPr>
            <p:ph type="sldNum" sz="quarter" idx="12"/>
          </p:nvPr>
        </p:nvSpPr>
        <p:spPr/>
        <p:txBody>
          <a:bodyPr/>
          <a:lstStyle/>
          <a:p>
            <a:fld id="{7AE184E0-0BD4-4705-A12B-9B71DDE63301}" type="slidenum">
              <a:rPr lang="nl-BE" noProof="0" smtClean="0"/>
              <a:t>‹nr.›</a:t>
            </a:fld>
            <a:endParaRPr lang="nl-BE" noProof="0" dirty="0"/>
          </a:p>
        </p:txBody>
      </p:sp>
    </p:spTree>
    <p:extLst>
      <p:ext uri="{BB962C8B-B14F-4D97-AF65-F5344CB8AC3E}">
        <p14:creationId xmlns:p14="http://schemas.microsoft.com/office/powerpoint/2010/main" val="30815775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Text and Pho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noProof="0"/>
              <a:t>Klik om stijl te bewerken</a:t>
            </a:r>
            <a:endParaRPr lang="nl-BE" noProof="0" dirty="0"/>
          </a:p>
        </p:txBody>
      </p:sp>
      <p:sp>
        <p:nvSpPr>
          <p:cNvPr id="4" name="Date Placeholder 3"/>
          <p:cNvSpPr>
            <a:spLocks noGrp="1"/>
          </p:cNvSpPr>
          <p:nvPr>
            <p:ph type="dt" sz="half" idx="10"/>
          </p:nvPr>
        </p:nvSpPr>
        <p:spPr/>
        <p:txBody>
          <a:bodyPr/>
          <a:lstStyle/>
          <a:p>
            <a:fld id="{E7410F60-8C93-4C37-B51A-4DDAE36F7E9B}" type="datetime1">
              <a:rPr lang="nl-BE" noProof="0" smtClean="0"/>
              <a:t>20/09/2022</a:t>
            </a:fld>
            <a:endParaRPr lang="nl-BE" noProof="0" dirty="0"/>
          </a:p>
        </p:txBody>
      </p:sp>
      <p:sp>
        <p:nvSpPr>
          <p:cNvPr id="5" name="Footer Placeholder 4"/>
          <p:cNvSpPr>
            <a:spLocks noGrp="1"/>
          </p:cNvSpPr>
          <p:nvPr>
            <p:ph type="ftr" sz="quarter" idx="11"/>
          </p:nvPr>
        </p:nvSpPr>
        <p:spPr/>
        <p:txBody>
          <a:bodyPr/>
          <a:lstStyle/>
          <a:p>
            <a:endParaRPr lang="nl-BE" noProof="0" dirty="0"/>
          </a:p>
        </p:txBody>
      </p:sp>
      <p:sp>
        <p:nvSpPr>
          <p:cNvPr id="8" name="Picture Placeholder 7"/>
          <p:cNvSpPr>
            <a:spLocks noGrp="1"/>
          </p:cNvSpPr>
          <p:nvPr>
            <p:ph type="pic" sz="quarter" idx="13" hasCustomPrompt="1"/>
          </p:nvPr>
        </p:nvSpPr>
        <p:spPr>
          <a:xfrm>
            <a:off x="10104438" y="1371918"/>
            <a:ext cx="6300000" cy="6498000"/>
          </a:xfrm>
        </p:spPr>
        <p:txBody>
          <a:bodyPr/>
          <a:lstStyle>
            <a:lvl1pPr marL="85725" indent="0">
              <a:buNone/>
              <a:defRPr>
                <a:solidFill>
                  <a:schemeClr val="bg1">
                    <a:lumMod val="50000"/>
                  </a:schemeClr>
                </a:solidFill>
              </a:defRPr>
            </a:lvl1pPr>
          </a:lstStyle>
          <a:p>
            <a:r>
              <a:rPr lang="nl-BE" noProof="0" dirty="0"/>
              <a:t>Photo</a:t>
            </a:r>
          </a:p>
        </p:txBody>
      </p:sp>
      <p:sp>
        <p:nvSpPr>
          <p:cNvPr id="9" name="Slide Number Placeholder 5"/>
          <p:cNvSpPr>
            <a:spLocks noGrp="1"/>
          </p:cNvSpPr>
          <p:nvPr>
            <p:ph type="sldNum" sz="quarter" idx="4"/>
          </p:nvPr>
        </p:nvSpPr>
        <p:spPr>
          <a:xfrm>
            <a:off x="15590520" y="8948703"/>
            <a:ext cx="921880" cy="519289"/>
          </a:xfrm>
          <a:prstGeom prst="rect">
            <a:avLst/>
          </a:prstGeom>
        </p:spPr>
        <p:txBody>
          <a:bodyPr vert="horz" lIns="91440" tIns="45720" rIns="91440" bIns="45720" rtlCol="0" anchor="ctr"/>
          <a:lstStyle>
            <a:lvl1pPr algn="r">
              <a:defRPr sz="1707">
                <a:solidFill>
                  <a:srgbClr val="1E64C8"/>
                </a:solidFill>
              </a:defRPr>
            </a:lvl1pPr>
          </a:lstStyle>
          <a:p>
            <a:fld id="{7AE184E0-0BD4-4705-A12B-9B71DDE63301}" type="slidenum">
              <a:rPr lang="nl-BE" noProof="0" smtClean="0"/>
              <a:pPr/>
              <a:t>‹nr.›</a:t>
            </a:fld>
            <a:endParaRPr lang="nl-BE" noProof="0" dirty="0"/>
          </a:p>
        </p:txBody>
      </p:sp>
      <p:sp>
        <p:nvSpPr>
          <p:cNvPr id="12" name="Content Placeholder 2"/>
          <p:cNvSpPr>
            <a:spLocks noGrp="1"/>
          </p:cNvSpPr>
          <p:nvPr>
            <p:ph idx="1" hasCustomPrompt="1"/>
          </p:nvPr>
        </p:nvSpPr>
        <p:spPr>
          <a:xfrm>
            <a:off x="835825" y="1194364"/>
            <a:ext cx="8442000" cy="6696000"/>
          </a:xfrm>
        </p:spPr>
        <p:txBody>
          <a:bodyPr/>
          <a:lstStyle>
            <a:lvl1pPr defTabSz="457200">
              <a:lnSpc>
                <a:spcPct val="120000"/>
              </a:lnSpc>
              <a:defRPr/>
            </a:lvl1pPr>
            <a:lvl2pPr>
              <a:lnSpc>
                <a:spcPct val="120000"/>
              </a:lnSpc>
              <a:defRPr/>
            </a:lvl2pPr>
            <a:lvl3pPr defTabSz="457200">
              <a:lnSpc>
                <a:spcPct val="120000"/>
              </a:lnSpc>
              <a:defRPr/>
            </a:lvl3pPr>
            <a:lvl4pPr defTabSz="457200">
              <a:lnSpc>
                <a:spcPct val="120000"/>
              </a:lnSpc>
              <a:defRPr/>
            </a:lvl4pPr>
            <a:lvl5pPr defTabSz="457200">
              <a:lnSpc>
                <a:spcPct val="120000"/>
              </a:lnSpc>
              <a:defRPr/>
            </a:lvl5pPr>
          </a:lstStyle>
          <a:p>
            <a:pPr lvl="0"/>
            <a:r>
              <a:rPr lang="nl-BE" noProof="0" dirty="0"/>
              <a:t>Click </a:t>
            </a:r>
            <a:r>
              <a:rPr lang="nl-BE" noProof="0" dirty="0" err="1"/>
              <a:t>to</a:t>
            </a:r>
            <a:r>
              <a:rPr lang="nl-BE" noProof="0" dirty="0"/>
              <a:t> </a:t>
            </a:r>
            <a:r>
              <a:rPr lang="nl-BE" noProof="0" dirty="0" err="1"/>
              <a:t>edit</a:t>
            </a:r>
            <a:r>
              <a:rPr lang="nl-BE" noProof="0" dirty="0"/>
              <a:t> Master </a:t>
            </a:r>
            <a:r>
              <a:rPr lang="nl-BE" noProof="0" dirty="0" err="1"/>
              <a:t>text</a:t>
            </a:r>
            <a:r>
              <a:rPr lang="nl-BE" noProof="0" dirty="0"/>
              <a:t> </a:t>
            </a:r>
            <a:r>
              <a:rPr lang="nl-BE" noProof="0" dirty="0" err="1"/>
              <a:t>styles</a:t>
            </a:r>
            <a:endParaRPr lang="nl-BE" noProof="0" dirty="0"/>
          </a:p>
          <a:p>
            <a:pPr lvl="1"/>
            <a:r>
              <a:rPr lang="nl-BE" noProof="0" dirty="0"/>
              <a:t>Second level</a:t>
            </a:r>
          </a:p>
          <a:p>
            <a:pPr lvl="2"/>
            <a:r>
              <a:rPr lang="nl-BE" noProof="0" dirty="0" err="1"/>
              <a:t>Third</a:t>
            </a:r>
            <a:r>
              <a:rPr lang="nl-BE" noProof="0" dirty="0"/>
              <a:t> level</a:t>
            </a:r>
          </a:p>
        </p:txBody>
      </p:sp>
    </p:spTree>
    <p:extLst>
      <p:ext uri="{BB962C8B-B14F-4D97-AF65-F5344CB8AC3E}">
        <p14:creationId xmlns:p14="http://schemas.microsoft.com/office/powerpoint/2010/main" val="13148871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and Pho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noProof="0"/>
              <a:t>Klik om stijl te bewerken</a:t>
            </a:r>
            <a:endParaRPr lang="nl-BE" noProof="0" dirty="0"/>
          </a:p>
        </p:txBody>
      </p:sp>
      <p:sp>
        <p:nvSpPr>
          <p:cNvPr id="3" name="Date Placeholder 2"/>
          <p:cNvSpPr>
            <a:spLocks noGrp="1"/>
          </p:cNvSpPr>
          <p:nvPr>
            <p:ph type="dt" sz="half" idx="10"/>
          </p:nvPr>
        </p:nvSpPr>
        <p:spPr/>
        <p:txBody>
          <a:bodyPr/>
          <a:lstStyle/>
          <a:p>
            <a:fld id="{656594B6-17DF-4759-A7A5-128AFEA77F2C}" type="datetime1">
              <a:rPr lang="nl-BE" noProof="0" smtClean="0"/>
              <a:t>20/09/2022</a:t>
            </a:fld>
            <a:endParaRPr lang="nl-BE" noProof="0" dirty="0"/>
          </a:p>
        </p:txBody>
      </p:sp>
      <p:sp>
        <p:nvSpPr>
          <p:cNvPr id="4" name="Footer Placeholder 3"/>
          <p:cNvSpPr>
            <a:spLocks noGrp="1"/>
          </p:cNvSpPr>
          <p:nvPr>
            <p:ph type="ftr" sz="quarter" idx="11"/>
          </p:nvPr>
        </p:nvSpPr>
        <p:spPr/>
        <p:txBody>
          <a:bodyPr/>
          <a:lstStyle/>
          <a:p>
            <a:endParaRPr lang="nl-BE" noProof="0" dirty="0"/>
          </a:p>
        </p:txBody>
      </p:sp>
      <p:sp>
        <p:nvSpPr>
          <p:cNvPr id="5" name="Slide Number Placeholder 4"/>
          <p:cNvSpPr>
            <a:spLocks noGrp="1"/>
          </p:cNvSpPr>
          <p:nvPr>
            <p:ph type="sldNum" sz="quarter" idx="12"/>
          </p:nvPr>
        </p:nvSpPr>
        <p:spPr/>
        <p:txBody>
          <a:bodyPr/>
          <a:lstStyle/>
          <a:p>
            <a:fld id="{7AE184E0-0BD4-4705-A12B-9B71DDE63301}" type="slidenum">
              <a:rPr lang="nl-BE" noProof="0" smtClean="0"/>
              <a:t>‹nr.›</a:t>
            </a:fld>
            <a:endParaRPr lang="nl-BE" noProof="0" dirty="0"/>
          </a:p>
        </p:txBody>
      </p:sp>
      <p:sp>
        <p:nvSpPr>
          <p:cNvPr id="7" name="Picture Placeholder 6"/>
          <p:cNvSpPr>
            <a:spLocks noGrp="1"/>
          </p:cNvSpPr>
          <p:nvPr>
            <p:ph type="pic" sz="quarter" idx="13" hasCustomPrompt="1"/>
          </p:nvPr>
        </p:nvSpPr>
        <p:spPr>
          <a:xfrm>
            <a:off x="952038" y="1371600"/>
            <a:ext cx="15480000" cy="6501600"/>
          </a:xfrm>
        </p:spPr>
        <p:txBody>
          <a:bodyPr/>
          <a:lstStyle>
            <a:lvl1pPr marL="0" indent="0">
              <a:buNone/>
              <a:defRPr>
                <a:solidFill>
                  <a:schemeClr val="bg1">
                    <a:lumMod val="50000"/>
                  </a:schemeClr>
                </a:solidFill>
              </a:defRPr>
            </a:lvl1pPr>
          </a:lstStyle>
          <a:p>
            <a:r>
              <a:rPr lang="nl-BE" noProof="0" dirty="0"/>
              <a:t>Photo</a:t>
            </a:r>
          </a:p>
        </p:txBody>
      </p:sp>
    </p:spTree>
    <p:extLst>
      <p:ext uri="{BB962C8B-B14F-4D97-AF65-F5344CB8AC3E}">
        <p14:creationId xmlns:p14="http://schemas.microsoft.com/office/powerpoint/2010/main" val="3745163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Photo Only">
    <p:bg>
      <p:bgPr>
        <a:solidFill>
          <a:schemeClr val="bg1"/>
        </a:solidFill>
        <a:effectLst/>
      </p:bgPr>
    </p:bg>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6A81384-1200-4D40-BEF0-3A17A1F906F4}" type="datetime1">
              <a:rPr lang="nl-NL" noProof="0" smtClean="0"/>
              <a:t>20-9-2022</a:t>
            </a:fld>
            <a:endParaRPr lang="nl-NL" noProof="0" dirty="0"/>
          </a:p>
        </p:txBody>
      </p:sp>
      <p:sp>
        <p:nvSpPr>
          <p:cNvPr id="3" name="Footer Placeholder 2"/>
          <p:cNvSpPr>
            <a:spLocks noGrp="1"/>
          </p:cNvSpPr>
          <p:nvPr>
            <p:ph type="ftr" sz="quarter" idx="11"/>
          </p:nvPr>
        </p:nvSpPr>
        <p:spPr/>
        <p:txBody>
          <a:bodyPr/>
          <a:lstStyle/>
          <a:p>
            <a:endParaRPr lang="nl-NL" noProof="0" dirty="0"/>
          </a:p>
        </p:txBody>
      </p:sp>
      <p:sp>
        <p:nvSpPr>
          <p:cNvPr id="7" name="Covering Background"/>
          <p:cNvSpPr/>
          <p:nvPr userDrawn="1"/>
        </p:nvSpPr>
        <p:spPr>
          <a:xfrm>
            <a:off x="-1" y="0"/>
            <a:ext cx="17337600" cy="97536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noProof="0" dirty="0"/>
          </a:p>
        </p:txBody>
      </p:sp>
      <p:sp>
        <p:nvSpPr>
          <p:cNvPr id="6" name="Picture Placeholder 5"/>
          <p:cNvSpPr>
            <a:spLocks noGrp="1"/>
          </p:cNvSpPr>
          <p:nvPr>
            <p:ph type="pic" sz="quarter" idx="12" hasCustomPrompt="1"/>
          </p:nvPr>
        </p:nvSpPr>
        <p:spPr>
          <a:xfrm>
            <a:off x="-1" y="0"/>
            <a:ext cx="17337600" cy="9753600"/>
          </a:xfrm>
        </p:spPr>
        <p:txBody>
          <a:bodyPr/>
          <a:lstStyle>
            <a:lvl1pPr marL="85725" indent="0">
              <a:buNone/>
              <a:defRPr>
                <a:solidFill>
                  <a:schemeClr val="bg1">
                    <a:lumMod val="50000"/>
                  </a:schemeClr>
                </a:solidFill>
              </a:defRPr>
            </a:lvl1pPr>
          </a:lstStyle>
          <a:p>
            <a:r>
              <a:rPr lang="nl-BE" noProof="0" dirty="0"/>
              <a:t>Photo</a:t>
            </a:r>
          </a:p>
        </p:txBody>
      </p:sp>
    </p:spTree>
    <p:extLst>
      <p:ext uri="{BB962C8B-B14F-4D97-AF65-F5344CB8AC3E}">
        <p14:creationId xmlns:p14="http://schemas.microsoft.com/office/powerpoint/2010/main" val="294941811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Blue textbox over picture">
    <p:bg>
      <p:bgPr>
        <a:solidFill>
          <a:schemeClr val="bg1"/>
        </a:solidFill>
        <a:effectLst/>
      </p:bgPr>
    </p:bg>
    <p:spTree>
      <p:nvGrpSpPr>
        <p:cNvPr id="1" name=""/>
        <p:cNvGrpSpPr/>
        <p:nvPr/>
      </p:nvGrpSpPr>
      <p:grpSpPr>
        <a:xfrm>
          <a:off x="0" y="0"/>
          <a:ext cx="0" cy="0"/>
          <a:chOff x="0" y="0"/>
          <a:chExt cx="0" cy="0"/>
        </a:xfrm>
      </p:grpSpPr>
      <p:sp>
        <p:nvSpPr>
          <p:cNvPr id="6" name="Picture Placeholder 5"/>
          <p:cNvSpPr>
            <a:spLocks noGrp="1"/>
          </p:cNvSpPr>
          <p:nvPr>
            <p:ph type="pic" sz="quarter" idx="12" hasCustomPrompt="1"/>
          </p:nvPr>
        </p:nvSpPr>
        <p:spPr>
          <a:xfrm>
            <a:off x="914400" y="0"/>
            <a:ext cx="16424275" cy="7920000"/>
          </a:xfrm>
        </p:spPr>
        <p:txBody>
          <a:bodyPr/>
          <a:lstStyle>
            <a:lvl1pPr marL="85725" indent="0">
              <a:buNone/>
              <a:defRPr>
                <a:solidFill>
                  <a:schemeClr val="bg1">
                    <a:lumMod val="50000"/>
                  </a:schemeClr>
                </a:solidFill>
              </a:defRPr>
            </a:lvl1pPr>
          </a:lstStyle>
          <a:p>
            <a:r>
              <a:rPr lang="nl-BE" noProof="0"/>
              <a:t>Picture</a:t>
            </a:r>
            <a:endParaRPr lang="nl-BE" noProof="0" dirty="0"/>
          </a:p>
        </p:txBody>
      </p:sp>
      <p:sp>
        <p:nvSpPr>
          <p:cNvPr id="2" name="Date Placeholder 1"/>
          <p:cNvSpPr>
            <a:spLocks noGrp="1"/>
          </p:cNvSpPr>
          <p:nvPr>
            <p:ph type="dt" sz="half" idx="10"/>
          </p:nvPr>
        </p:nvSpPr>
        <p:spPr/>
        <p:txBody>
          <a:bodyPr/>
          <a:lstStyle/>
          <a:p>
            <a:fld id="{66A81384-1200-4D40-BEF0-3A17A1F906F4}" type="datetime1">
              <a:rPr lang="nl-NL" noProof="0" smtClean="0"/>
              <a:t>20-9-2022</a:t>
            </a:fld>
            <a:endParaRPr lang="nl-NL" noProof="0" dirty="0"/>
          </a:p>
        </p:txBody>
      </p:sp>
      <p:sp>
        <p:nvSpPr>
          <p:cNvPr id="3" name="Footer Placeholder 2"/>
          <p:cNvSpPr>
            <a:spLocks noGrp="1"/>
          </p:cNvSpPr>
          <p:nvPr>
            <p:ph type="ftr" sz="quarter" idx="11"/>
          </p:nvPr>
        </p:nvSpPr>
        <p:spPr/>
        <p:txBody>
          <a:bodyPr/>
          <a:lstStyle/>
          <a:p>
            <a:endParaRPr lang="nl-NL" noProof="0" dirty="0"/>
          </a:p>
        </p:txBody>
      </p:sp>
      <p:sp>
        <p:nvSpPr>
          <p:cNvPr id="8" name="Tijdelijke aanduiding voor tekst 7">
            <a:extLst>
              <a:ext uri="{FF2B5EF4-FFF2-40B4-BE49-F238E27FC236}">
                <a16:creationId xmlns:a16="http://schemas.microsoft.com/office/drawing/2014/main" id="{0301F6D1-3E66-4198-8305-F0FF1745CC94}"/>
              </a:ext>
            </a:extLst>
          </p:cNvPr>
          <p:cNvSpPr>
            <a:spLocks noGrp="1"/>
          </p:cNvSpPr>
          <p:nvPr>
            <p:ph type="body" sz="quarter" idx="13"/>
          </p:nvPr>
        </p:nvSpPr>
        <p:spPr>
          <a:xfrm>
            <a:off x="914400" y="2691979"/>
            <a:ext cx="6764400" cy="5230800"/>
          </a:xfrm>
          <a:solidFill>
            <a:srgbClr val="1E64C8"/>
          </a:solidFill>
        </p:spPr>
        <p:txBody>
          <a:bodyPr anchor="b" anchorCtr="0">
            <a:noAutofit/>
          </a:bodyPr>
          <a:lstStyle>
            <a:lvl1pPr marL="85725" indent="0">
              <a:buNone/>
              <a:defRPr sz="10000" u="sng" cap="all" baseline="0">
                <a:solidFill>
                  <a:schemeClr val="bg1"/>
                </a:solidFill>
              </a:defRPr>
            </a:lvl1pPr>
            <a:lvl2pPr marL="984250" indent="-625475">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nl-NL"/>
              <a:t>Tekststijl van het model bewerken</a:t>
            </a:r>
          </a:p>
        </p:txBody>
      </p:sp>
    </p:spTree>
    <p:extLst>
      <p:ext uri="{BB962C8B-B14F-4D97-AF65-F5344CB8AC3E}">
        <p14:creationId xmlns:p14="http://schemas.microsoft.com/office/powerpoint/2010/main" val="173043918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Light blue textbox over picture">
    <p:bg>
      <p:bgPr>
        <a:solidFill>
          <a:schemeClr val="bg1"/>
        </a:solidFill>
        <a:effectLst/>
      </p:bgPr>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C876AD30-96E8-448B-B97A-24B00ADE12C5}"/>
              </a:ext>
            </a:extLst>
          </p:cNvPr>
          <p:cNvSpPr/>
          <p:nvPr userDrawn="1"/>
        </p:nvSpPr>
        <p:spPr>
          <a:xfrm>
            <a:off x="914400" y="0"/>
            <a:ext cx="16424275" cy="7898400"/>
          </a:xfrm>
          <a:prstGeom prst="rect">
            <a:avLst/>
          </a:prstGeom>
          <a:solidFill>
            <a:srgbClr val="1E64C8"/>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BE" noProof="0" dirty="0"/>
          </a:p>
        </p:txBody>
      </p:sp>
      <p:sp>
        <p:nvSpPr>
          <p:cNvPr id="6" name="Picture Placeholder 5"/>
          <p:cNvSpPr>
            <a:spLocks noGrp="1"/>
          </p:cNvSpPr>
          <p:nvPr>
            <p:ph type="pic" sz="quarter" idx="12" hasCustomPrompt="1"/>
          </p:nvPr>
        </p:nvSpPr>
        <p:spPr>
          <a:xfrm>
            <a:off x="914400" y="0"/>
            <a:ext cx="16424275" cy="7920000"/>
          </a:xfrm>
        </p:spPr>
        <p:txBody>
          <a:bodyPr/>
          <a:lstStyle>
            <a:lvl1pPr marL="85725" indent="0">
              <a:buNone/>
              <a:defRPr>
                <a:solidFill>
                  <a:schemeClr val="bg1">
                    <a:lumMod val="50000"/>
                  </a:schemeClr>
                </a:solidFill>
              </a:defRPr>
            </a:lvl1pPr>
          </a:lstStyle>
          <a:p>
            <a:r>
              <a:rPr lang="nl-BE" noProof="0"/>
              <a:t>Picture</a:t>
            </a:r>
            <a:endParaRPr lang="nl-BE" noProof="0" dirty="0"/>
          </a:p>
        </p:txBody>
      </p:sp>
      <p:sp>
        <p:nvSpPr>
          <p:cNvPr id="2" name="Date Placeholder 1"/>
          <p:cNvSpPr>
            <a:spLocks noGrp="1"/>
          </p:cNvSpPr>
          <p:nvPr>
            <p:ph type="dt" sz="half" idx="10"/>
          </p:nvPr>
        </p:nvSpPr>
        <p:spPr/>
        <p:txBody>
          <a:bodyPr/>
          <a:lstStyle/>
          <a:p>
            <a:fld id="{66A81384-1200-4D40-BEF0-3A17A1F906F4}" type="datetime1">
              <a:rPr lang="nl-NL" noProof="0" smtClean="0"/>
              <a:t>20-9-2022</a:t>
            </a:fld>
            <a:endParaRPr lang="nl-NL" noProof="0" dirty="0"/>
          </a:p>
        </p:txBody>
      </p:sp>
      <p:sp>
        <p:nvSpPr>
          <p:cNvPr id="3" name="Footer Placeholder 2"/>
          <p:cNvSpPr>
            <a:spLocks noGrp="1"/>
          </p:cNvSpPr>
          <p:nvPr>
            <p:ph type="ftr" sz="quarter" idx="11"/>
          </p:nvPr>
        </p:nvSpPr>
        <p:spPr/>
        <p:txBody>
          <a:bodyPr/>
          <a:lstStyle/>
          <a:p>
            <a:endParaRPr lang="nl-NL" noProof="0" dirty="0"/>
          </a:p>
        </p:txBody>
      </p:sp>
      <p:sp>
        <p:nvSpPr>
          <p:cNvPr id="8" name="Tijdelijke aanduiding voor tekst 7">
            <a:extLst>
              <a:ext uri="{FF2B5EF4-FFF2-40B4-BE49-F238E27FC236}">
                <a16:creationId xmlns:a16="http://schemas.microsoft.com/office/drawing/2014/main" id="{0301F6D1-3E66-4198-8305-F0FF1745CC94}"/>
              </a:ext>
            </a:extLst>
          </p:cNvPr>
          <p:cNvSpPr>
            <a:spLocks noGrp="1"/>
          </p:cNvSpPr>
          <p:nvPr>
            <p:ph type="body" sz="quarter" idx="13"/>
          </p:nvPr>
        </p:nvSpPr>
        <p:spPr>
          <a:xfrm>
            <a:off x="914399" y="1011602"/>
            <a:ext cx="7754938" cy="6908398"/>
          </a:xfrm>
          <a:solidFill>
            <a:srgbClr val="E9F0FA"/>
          </a:solidFill>
        </p:spPr>
        <p:txBody>
          <a:bodyPr>
            <a:normAutofit/>
          </a:bodyPr>
          <a:lstStyle>
            <a:lvl1pPr marL="85725" indent="0">
              <a:buNone/>
              <a:defRPr sz="5400" u="sng" cap="all" baseline="0">
                <a:solidFill>
                  <a:srgbClr val="1E64C8"/>
                </a:solidFill>
              </a:defRPr>
            </a:lvl1pPr>
            <a:lvl2pPr marL="984250" indent="-625475">
              <a:defRPr>
                <a:solidFill>
                  <a:srgbClr val="1E64C8"/>
                </a:solidFill>
              </a:defRPr>
            </a:lvl2pPr>
            <a:lvl3pPr>
              <a:defRPr>
                <a:solidFill>
                  <a:srgbClr val="1E64C8"/>
                </a:solidFill>
              </a:defRPr>
            </a:lvl3pPr>
            <a:lvl4pPr>
              <a:defRPr>
                <a:solidFill>
                  <a:srgbClr val="1E64C8"/>
                </a:solidFill>
              </a:defRPr>
            </a:lvl4pPr>
            <a:lvl5pPr>
              <a:defRPr>
                <a:solidFill>
                  <a:srgbClr val="1E64C8"/>
                </a:solidFill>
              </a:defRPr>
            </a:lvl5pPr>
          </a:lstStyle>
          <a:p>
            <a:pPr lvl="0"/>
            <a:r>
              <a:rPr lang="nl-NL"/>
              <a:t>Tekststijl van het model bewerken</a:t>
            </a:r>
          </a:p>
        </p:txBody>
      </p:sp>
    </p:spTree>
    <p:extLst>
      <p:ext uri="{BB962C8B-B14F-4D97-AF65-F5344CB8AC3E}">
        <p14:creationId xmlns:p14="http://schemas.microsoft.com/office/powerpoint/2010/main" val="12507538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0118" y="252000"/>
            <a:ext cx="15705282" cy="863693"/>
          </a:xfrm>
          <a:prstGeom prst="rect">
            <a:avLst/>
          </a:prstGeom>
        </p:spPr>
        <p:txBody>
          <a:bodyPr vert="horz" lIns="91440" tIns="45720" rIns="91440" bIns="45720" rtlCol="0" anchor="t" anchorCtr="0">
            <a:noAutofit/>
          </a:bodyPr>
          <a:lstStyle/>
          <a:p>
            <a:r>
              <a:rPr lang="nl-BE" noProof="0" dirty="0"/>
              <a:t>Klik om de stijl te bewerken</a:t>
            </a:r>
          </a:p>
        </p:txBody>
      </p:sp>
      <p:sp>
        <p:nvSpPr>
          <p:cNvPr id="3" name="Text Placeholder 2"/>
          <p:cNvSpPr>
            <a:spLocks noGrp="1"/>
          </p:cNvSpPr>
          <p:nvPr>
            <p:ph type="body" idx="1"/>
          </p:nvPr>
        </p:nvSpPr>
        <p:spPr>
          <a:xfrm>
            <a:off x="835825" y="1194364"/>
            <a:ext cx="15699575" cy="6696000"/>
          </a:xfrm>
          <a:prstGeom prst="rect">
            <a:avLst/>
          </a:prstGeom>
        </p:spPr>
        <p:txBody>
          <a:bodyPr vert="horz" lIns="91440" tIns="45720" rIns="91440" bIns="45720" rtlCol="0">
            <a:normAutofit/>
          </a:bodyPr>
          <a:lstStyle/>
          <a:p>
            <a:pPr lvl="0"/>
            <a:r>
              <a:rPr lang="nl-BE" noProof="0" dirty="0"/>
              <a:t>Click </a:t>
            </a:r>
            <a:r>
              <a:rPr lang="nl-BE" noProof="0" dirty="0" err="1"/>
              <a:t>to</a:t>
            </a:r>
            <a:r>
              <a:rPr lang="nl-BE" noProof="0" dirty="0"/>
              <a:t> </a:t>
            </a:r>
            <a:r>
              <a:rPr lang="nl-BE" noProof="0" dirty="0" err="1"/>
              <a:t>edit</a:t>
            </a:r>
            <a:r>
              <a:rPr lang="nl-BE" noProof="0" dirty="0"/>
              <a:t> Master </a:t>
            </a:r>
            <a:r>
              <a:rPr lang="nl-BE" noProof="0" dirty="0" err="1"/>
              <a:t>text</a:t>
            </a:r>
            <a:r>
              <a:rPr lang="nl-BE" noProof="0" dirty="0"/>
              <a:t> </a:t>
            </a:r>
            <a:r>
              <a:rPr lang="nl-BE" noProof="0" dirty="0" err="1"/>
              <a:t>styles</a:t>
            </a:r>
            <a:endParaRPr lang="nl-BE" noProof="0" dirty="0"/>
          </a:p>
          <a:p>
            <a:pPr lvl="1"/>
            <a:r>
              <a:rPr lang="nl-BE" noProof="0" dirty="0"/>
              <a:t>Second level</a:t>
            </a:r>
          </a:p>
          <a:p>
            <a:pPr lvl="2"/>
            <a:r>
              <a:rPr lang="nl-BE" noProof="0" dirty="0" err="1"/>
              <a:t>Third</a:t>
            </a:r>
            <a:r>
              <a:rPr lang="nl-BE" noProof="0" dirty="0"/>
              <a:t> level</a:t>
            </a:r>
          </a:p>
        </p:txBody>
      </p:sp>
      <p:sp>
        <p:nvSpPr>
          <p:cNvPr id="4" name="Date Placeholder 3"/>
          <p:cNvSpPr>
            <a:spLocks noGrp="1"/>
          </p:cNvSpPr>
          <p:nvPr>
            <p:ph type="dt" sz="half" idx="2"/>
          </p:nvPr>
        </p:nvSpPr>
        <p:spPr>
          <a:xfrm>
            <a:off x="4072394" y="8948703"/>
            <a:ext cx="2297926" cy="519289"/>
          </a:xfrm>
          <a:prstGeom prst="rect">
            <a:avLst/>
          </a:prstGeom>
        </p:spPr>
        <p:txBody>
          <a:bodyPr vert="horz" lIns="91440" tIns="45720" rIns="91440" bIns="45720" rtlCol="0" anchor="ctr"/>
          <a:lstStyle>
            <a:lvl1pPr algn="l">
              <a:defRPr sz="1707">
                <a:solidFill>
                  <a:schemeClr val="tx1">
                    <a:tint val="75000"/>
                  </a:schemeClr>
                </a:solidFill>
              </a:defRPr>
            </a:lvl1pPr>
          </a:lstStyle>
          <a:p>
            <a:fld id="{FA870D1A-A3AB-4E9F-892E-C45B5A80FDBF}" type="datetime1">
              <a:rPr lang="nl-BE" noProof="0" smtClean="0"/>
              <a:t>20/09/2022</a:t>
            </a:fld>
            <a:endParaRPr lang="nl-BE" noProof="0" dirty="0"/>
          </a:p>
        </p:txBody>
      </p:sp>
      <p:sp>
        <p:nvSpPr>
          <p:cNvPr id="5" name="Footer Placeholder 4"/>
          <p:cNvSpPr>
            <a:spLocks noGrp="1"/>
          </p:cNvSpPr>
          <p:nvPr>
            <p:ph type="ftr" sz="quarter" idx="3"/>
          </p:nvPr>
        </p:nvSpPr>
        <p:spPr>
          <a:xfrm>
            <a:off x="6810236" y="8994423"/>
            <a:ext cx="8353564" cy="437932"/>
          </a:xfrm>
          <a:prstGeom prst="rect">
            <a:avLst/>
          </a:prstGeom>
        </p:spPr>
        <p:txBody>
          <a:bodyPr vert="horz" lIns="91440" tIns="45720" rIns="91440" bIns="45720" rtlCol="0" anchor="ctr"/>
          <a:lstStyle>
            <a:lvl1pPr algn="ctr">
              <a:defRPr sz="1707">
                <a:solidFill>
                  <a:schemeClr val="tx1">
                    <a:tint val="75000"/>
                  </a:schemeClr>
                </a:solidFill>
              </a:defRPr>
            </a:lvl1pPr>
          </a:lstStyle>
          <a:p>
            <a:endParaRPr lang="nl-BE" noProof="0" dirty="0"/>
          </a:p>
        </p:txBody>
      </p:sp>
      <p:sp>
        <p:nvSpPr>
          <p:cNvPr id="6" name="Slide Number Placeholder 5"/>
          <p:cNvSpPr>
            <a:spLocks noGrp="1"/>
          </p:cNvSpPr>
          <p:nvPr>
            <p:ph type="sldNum" sz="quarter" idx="4"/>
          </p:nvPr>
        </p:nvSpPr>
        <p:spPr>
          <a:xfrm>
            <a:off x="15590520" y="8948703"/>
            <a:ext cx="921880" cy="519289"/>
          </a:xfrm>
          <a:prstGeom prst="rect">
            <a:avLst/>
          </a:prstGeom>
        </p:spPr>
        <p:txBody>
          <a:bodyPr vert="horz" lIns="91440" tIns="45720" rIns="91440" bIns="45720" rtlCol="0" anchor="ctr"/>
          <a:lstStyle>
            <a:lvl1pPr algn="r">
              <a:defRPr sz="1707">
                <a:solidFill>
                  <a:srgbClr val="1E64C8"/>
                </a:solidFill>
              </a:defRPr>
            </a:lvl1pPr>
          </a:lstStyle>
          <a:p>
            <a:fld id="{7AE184E0-0BD4-4705-A12B-9B71DDE63301}" type="slidenum">
              <a:rPr lang="nl-BE" noProof="0" smtClean="0"/>
              <a:pPr/>
              <a:t>‹nr.›</a:t>
            </a:fld>
            <a:endParaRPr lang="nl-BE" noProof="0" dirty="0"/>
          </a:p>
        </p:txBody>
      </p:sp>
      <p:sp>
        <p:nvSpPr>
          <p:cNvPr id="7" name="Title positioning box" hidden="1"/>
          <p:cNvSpPr/>
          <p:nvPr userDrawn="1"/>
        </p:nvSpPr>
        <p:spPr>
          <a:xfrm>
            <a:off x="927265" y="367200"/>
            <a:ext cx="15480000" cy="463640"/>
          </a:xfrm>
          <a:prstGeom prst="rect">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Text positoning box" hidden="1"/>
          <p:cNvSpPr/>
          <p:nvPr userDrawn="1"/>
        </p:nvSpPr>
        <p:spPr>
          <a:xfrm>
            <a:off x="927265" y="1584000"/>
            <a:ext cx="8229600" cy="6300000"/>
          </a:xfrm>
          <a:prstGeom prst="rect">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Logo positioning box" hidden="1"/>
          <p:cNvSpPr/>
          <p:nvPr userDrawn="1"/>
        </p:nvSpPr>
        <p:spPr>
          <a:xfrm flipV="1">
            <a:off x="928800" y="7878842"/>
            <a:ext cx="15478465" cy="1416353"/>
          </a:xfrm>
          <a:prstGeom prst="rect">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11" name="Picture 10"/>
          <p:cNvPicPr>
            <a:picLocks noChangeAspect="1"/>
          </p:cNvPicPr>
          <p:nvPr userDrawn="1"/>
        </p:nvPicPr>
        <p:blipFill>
          <a:blip r:embed="rId12" cstate="print">
            <a:extLst>
              <a:ext uri="{28A0092B-C50C-407E-A947-70E740481C1C}">
                <a14:useLocalDpi xmlns:a14="http://schemas.microsoft.com/office/drawing/2010/main" val="0"/>
              </a:ext>
            </a:extLst>
          </a:blip>
          <a:stretch>
            <a:fillRect/>
          </a:stretch>
        </p:blipFill>
        <p:spPr>
          <a:xfrm>
            <a:off x="483617" y="7906160"/>
            <a:ext cx="2308379" cy="1847440"/>
          </a:xfrm>
          <a:prstGeom prst="rect">
            <a:avLst/>
          </a:prstGeom>
        </p:spPr>
      </p:pic>
      <p:sp>
        <p:nvSpPr>
          <p:cNvPr id="12" name="Text positoning box" hidden="1"/>
          <p:cNvSpPr/>
          <p:nvPr userDrawn="1"/>
        </p:nvSpPr>
        <p:spPr>
          <a:xfrm>
            <a:off x="9172105" y="1584000"/>
            <a:ext cx="914400" cy="6300000"/>
          </a:xfrm>
          <a:prstGeom prst="rect">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Text positoning box" hidden="1"/>
          <p:cNvSpPr/>
          <p:nvPr userDrawn="1"/>
        </p:nvSpPr>
        <p:spPr>
          <a:xfrm>
            <a:off x="10099369" y="1356360"/>
            <a:ext cx="6307895" cy="6527640"/>
          </a:xfrm>
          <a:prstGeom prst="rect">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3770589907"/>
      </p:ext>
    </p:extLst>
  </p:cSld>
  <p:clrMap bg1="lt1" tx1="dk1" bg2="lt2" tx2="dk2" accent1="accent1" accent2="accent2" accent3="accent3" accent4="accent4" accent5="accent5" accent6="accent6" hlink="hlink" folHlink="folHlink"/>
  <p:sldLayoutIdLst>
    <p:sldLayoutId id="2147483672" r:id="rId1"/>
    <p:sldLayoutId id="2147483661" r:id="rId2"/>
    <p:sldLayoutId id="2147483673" r:id="rId3"/>
    <p:sldLayoutId id="2147483662" r:id="rId4"/>
    <p:sldLayoutId id="2147483674" r:id="rId5"/>
    <p:sldLayoutId id="2147483666" r:id="rId6"/>
    <p:sldLayoutId id="2147483675" r:id="rId7"/>
    <p:sldLayoutId id="2147483679" r:id="rId8"/>
    <p:sldLayoutId id="2147483680" r:id="rId9"/>
    <p:sldLayoutId id="2147483676" r:id="rId10"/>
  </p:sldLayoutIdLst>
  <p:hf hdr="0" ftr="0" dt="0"/>
  <p:txStyles>
    <p:titleStyle>
      <a:lvl1pPr algn="l" defTabSz="1300368" rtl="0" eaLnBrk="1" latinLnBrk="0" hangingPunct="1">
        <a:lnSpc>
          <a:spcPct val="90000"/>
        </a:lnSpc>
        <a:spcBef>
          <a:spcPct val="0"/>
        </a:spcBef>
        <a:buNone/>
        <a:defRPr sz="5400" u="sng" kern="1200" cap="all" baseline="0">
          <a:solidFill>
            <a:srgbClr val="1E64C8"/>
          </a:solidFill>
          <a:uFill>
            <a:solidFill>
              <a:srgbClr val="1E64C8"/>
            </a:solidFill>
          </a:uFill>
          <a:latin typeface="+mj-lt"/>
          <a:ea typeface="+mj-ea"/>
          <a:cs typeface="+mj-cs"/>
        </a:defRPr>
      </a:lvl1pPr>
    </p:titleStyle>
    <p:bodyStyle>
      <a:lvl1pPr marL="536575" indent="-450850" algn="l" defTabSz="1300368" rtl="0" eaLnBrk="1" latinLnBrk="0" hangingPunct="1">
        <a:lnSpc>
          <a:spcPct val="120000"/>
        </a:lnSpc>
        <a:spcBef>
          <a:spcPts val="0"/>
        </a:spcBef>
        <a:buFont typeface="Arial" panose="020B0604020202020204" pitchFamily="34" charset="0"/>
        <a:buChar char="̶"/>
        <a:defRPr sz="4800" kern="1200">
          <a:solidFill>
            <a:schemeClr val="tx1"/>
          </a:solidFill>
          <a:latin typeface="+mn-lt"/>
          <a:ea typeface="+mn-ea"/>
          <a:cs typeface="+mn-cs"/>
        </a:defRPr>
      </a:lvl1pPr>
      <a:lvl2pPr marL="1169988" indent="-450850" algn="l" defTabSz="457200" rtl="0" eaLnBrk="1" latinLnBrk="0" hangingPunct="1">
        <a:lnSpc>
          <a:spcPct val="120000"/>
        </a:lnSpc>
        <a:spcBef>
          <a:spcPts val="0"/>
        </a:spcBef>
        <a:buFont typeface="Arial" panose="020B0604020202020204" pitchFamily="34" charset="0"/>
        <a:buChar char="̶"/>
        <a:tabLst/>
        <a:defRPr sz="4800" kern="1200">
          <a:solidFill>
            <a:schemeClr val="tx1"/>
          </a:solidFill>
          <a:latin typeface="+mn-lt"/>
          <a:ea typeface="+mn-ea"/>
          <a:cs typeface="+mn-cs"/>
        </a:defRPr>
      </a:lvl2pPr>
      <a:lvl3pPr marL="1755775" indent="-450000" algn="l" defTabSz="1300368" rtl="0" eaLnBrk="1" latinLnBrk="0" hangingPunct="1">
        <a:lnSpc>
          <a:spcPct val="120000"/>
        </a:lnSpc>
        <a:spcBef>
          <a:spcPts val="0"/>
        </a:spcBef>
        <a:buFont typeface="Arial" panose="020B0604020202020204" pitchFamily="34" charset="0"/>
        <a:buChar char="‒"/>
        <a:defRPr sz="4800" kern="1200">
          <a:solidFill>
            <a:schemeClr val="tx1"/>
          </a:solidFill>
          <a:latin typeface="+mn-lt"/>
          <a:ea typeface="+mn-ea"/>
          <a:cs typeface="+mn-cs"/>
        </a:defRPr>
      </a:lvl3pPr>
      <a:lvl4pPr marL="1441450" indent="-550863" algn="l" defTabSz="1300368" rtl="0" eaLnBrk="1" latinLnBrk="0" hangingPunct="1">
        <a:lnSpc>
          <a:spcPct val="120000"/>
        </a:lnSpc>
        <a:spcBef>
          <a:spcPts val="0"/>
        </a:spcBef>
        <a:buFont typeface="Arial" panose="020B0604020202020204" pitchFamily="34" charset="0"/>
        <a:buChar char="–"/>
        <a:defRPr sz="4800" kern="1200">
          <a:solidFill>
            <a:schemeClr val="tx1"/>
          </a:solidFill>
          <a:latin typeface="+mn-lt"/>
          <a:ea typeface="+mn-ea"/>
          <a:cs typeface="+mn-cs"/>
        </a:defRPr>
      </a:lvl4pPr>
      <a:lvl5pPr marL="2600325" indent="-1158875" algn="l" defTabSz="1300368" rtl="0" eaLnBrk="1" latinLnBrk="0" hangingPunct="1">
        <a:lnSpc>
          <a:spcPct val="120000"/>
        </a:lnSpc>
        <a:spcBef>
          <a:spcPts val="0"/>
        </a:spcBef>
        <a:buFont typeface="Arial" panose="020B0604020202020204" pitchFamily="34" charset="0"/>
        <a:buNone/>
        <a:defRPr sz="4800" kern="1200">
          <a:solidFill>
            <a:schemeClr val="tx1"/>
          </a:solidFill>
          <a:latin typeface="+mn-lt"/>
          <a:ea typeface="+mn-ea"/>
          <a:cs typeface="+mn-cs"/>
        </a:defRPr>
      </a:lvl5pPr>
      <a:lvl6pPr marL="3576013" indent="-325092" algn="l" defTabSz="1300368" rtl="0" eaLnBrk="1" latinLnBrk="0" hangingPunct="1">
        <a:lnSpc>
          <a:spcPct val="90000"/>
        </a:lnSpc>
        <a:spcBef>
          <a:spcPts val="711"/>
        </a:spcBef>
        <a:buFont typeface="Arial" panose="020B0604020202020204" pitchFamily="34" charset="0"/>
        <a:buChar char="•"/>
        <a:defRPr sz="2560" kern="1200">
          <a:solidFill>
            <a:schemeClr val="tx1"/>
          </a:solidFill>
          <a:latin typeface="+mn-lt"/>
          <a:ea typeface="+mn-ea"/>
          <a:cs typeface="+mn-cs"/>
        </a:defRPr>
      </a:lvl6pPr>
      <a:lvl7pPr marL="4226197" indent="-325092" algn="l" defTabSz="1300368" rtl="0" eaLnBrk="1" latinLnBrk="0" hangingPunct="1">
        <a:lnSpc>
          <a:spcPct val="90000"/>
        </a:lnSpc>
        <a:spcBef>
          <a:spcPts val="711"/>
        </a:spcBef>
        <a:buFont typeface="Arial" panose="020B0604020202020204" pitchFamily="34" charset="0"/>
        <a:buChar char="•"/>
        <a:defRPr sz="2560" kern="1200">
          <a:solidFill>
            <a:schemeClr val="tx1"/>
          </a:solidFill>
          <a:latin typeface="+mn-lt"/>
          <a:ea typeface="+mn-ea"/>
          <a:cs typeface="+mn-cs"/>
        </a:defRPr>
      </a:lvl7pPr>
      <a:lvl8pPr marL="4876381" indent="-325092" algn="l" defTabSz="1300368" rtl="0" eaLnBrk="1" latinLnBrk="0" hangingPunct="1">
        <a:lnSpc>
          <a:spcPct val="90000"/>
        </a:lnSpc>
        <a:spcBef>
          <a:spcPts val="711"/>
        </a:spcBef>
        <a:buFont typeface="Arial" panose="020B0604020202020204" pitchFamily="34" charset="0"/>
        <a:buChar char="•"/>
        <a:defRPr sz="2560" kern="1200">
          <a:solidFill>
            <a:schemeClr val="tx1"/>
          </a:solidFill>
          <a:latin typeface="+mn-lt"/>
          <a:ea typeface="+mn-ea"/>
          <a:cs typeface="+mn-cs"/>
        </a:defRPr>
      </a:lvl8pPr>
      <a:lvl9pPr marL="5526565" indent="-325092" algn="l" defTabSz="1300368" rtl="0" eaLnBrk="1" latinLnBrk="0" hangingPunct="1">
        <a:lnSpc>
          <a:spcPct val="90000"/>
        </a:lnSpc>
        <a:spcBef>
          <a:spcPts val="711"/>
        </a:spcBef>
        <a:buFont typeface="Arial" panose="020B0604020202020204" pitchFamily="34" charset="0"/>
        <a:buChar char="•"/>
        <a:defRPr sz="2560" kern="1200">
          <a:solidFill>
            <a:schemeClr val="tx1"/>
          </a:solidFill>
          <a:latin typeface="+mn-lt"/>
          <a:ea typeface="+mn-ea"/>
          <a:cs typeface="+mn-cs"/>
        </a:defRPr>
      </a:lvl9pPr>
    </p:bodyStyle>
    <p:otherStyle>
      <a:defPPr>
        <a:defRPr lang="en-US"/>
      </a:defPPr>
      <a:lvl1pPr marL="0" algn="l" defTabSz="1300368" rtl="0" eaLnBrk="1" latinLnBrk="0" hangingPunct="1">
        <a:defRPr sz="2560" kern="1200">
          <a:solidFill>
            <a:schemeClr val="tx1"/>
          </a:solidFill>
          <a:latin typeface="+mn-lt"/>
          <a:ea typeface="+mn-ea"/>
          <a:cs typeface="+mn-cs"/>
        </a:defRPr>
      </a:lvl1pPr>
      <a:lvl2pPr marL="650184" algn="l" defTabSz="1300368" rtl="0" eaLnBrk="1" latinLnBrk="0" hangingPunct="1">
        <a:defRPr sz="2560" kern="1200">
          <a:solidFill>
            <a:schemeClr val="tx1"/>
          </a:solidFill>
          <a:latin typeface="+mn-lt"/>
          <a:ea typeface="+mn-ea"/>
          <a:cs typeface="+mn-cs"/>
        </a:defRPr>
      </a:lvl2pPr>
      <a:lvl3pPr marL="1300368" algn="l" defTabSz="1300368" rtl="0" eaLnBrk="1" latinLnBrk="0" hangingPunct="1">
        <a:defRPr sz="2560" kern="1200">
          <a:solidFill>
            <a:schemeClr val="tx1"/>
          </a:solidFill>
          <a:latin typeface="+mn-lt"/>
          <a:ea typeface="+mn-ea"/>
          <a:cs typeface="+mn-cs"/>
        </a:defRPr>
      </a:lvl3pPr>
      <a:lvl4pPr marL="1950552" algn="l" defTabSz="1300368" rtl="0" eaLnBrk="1" latinLnBrk="0" hangingPunct="1">
        <a:defRPr sz="2560" kern="1200">
          <a:solidFill>
            <a:schemeClr val="tx1"/>
          </a:solidFill>
          <a:latin typeface="+mn-lt"/>
          <a:ea typeface="+mn-ea"/>
          <a:cs typeface="+mn-cs"/>
        </a:defRPr>
      </a:lvl4pPr>
      <a:lvl5pPr marL="2600736" algn="l" defTabSz="1300368" rtl="0" eaLnBrk="1" latinLnBrk="0" hangingPunct="1">
        <a:defRPr sz="2560" kern="1200">
          <a:solidFill>
            <a:schemeClr val="tx1"/>
          </a:solidFill>
          <a:latin typeface="+mn-lt"/>
          <a:ea typeface="+mn-ea"/>
          <a:cs typeface="+mn-cs"/>
        </a:defRPr>
      </a:lvl5pPr>
      <a:lvl6pPr marL="3250921" algn="l" defTabSz="1300368" rtl="0" eaLnBrk="1" latinLnBrk="0" hangingPunct="1">
        <a:defRPr sz="2560" kern="1200">
          <a:solidFill>
            <a:schemeClr val="tx1"/>
          </a:solidFill>
          <a:latin typeface="+mn-lt"/>
          <a:ea typeface="+mn-ea"/>
          <a:cs typeface="+mn-cs"/>
        </a:defRPr>
      </a:lvl6pPr>
      <a:lvl7pPr marL="3901105" algn="l" defTabSz="1300368" rtl="0" eaLnBrk="1" latinLnBrk="0" hangingPunct="1">
        <a:defRPr sz="2560" kern="1200">
          <a:solidFill>
            <a:schemeClr val="tx1"/>
          </a:solidFill>
          <a:latin typeface="+mn-lt"/>
          <a:ea typeface="+mn-ea"/>
          <a:cs typeface="+mn-cs"/>
        </a:defRPr>
      </a:lvl7pPr>
      <a:lvl8pPr marL="4551289" algn="l" defTabSz="1300368" rtl="0" eaLnBrk="1" latinLnBrk="0" hangingPunct="1">
        <a:defRPr sz="2560" kern="1200">
          <a:solidFill>
            <a:schemeClr val="tx1"/>
          </a:solidFill>
          <a:latin typeface="+mn-lt"/>
          <a:ea typeface="+mn-ea"/>
          <a:cs typeface="+mn-cs"/>
        </a:defRPr>
      </a:lvl8pPr>
      <a:lvl9pPr marL="5201473" algn="l" defTabSz="1300368" rtl="0" eaLnBrk="1" latinLnBrk="0" hangingPunct="1">
        <a:defRPr sz="256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png"/><Relationship Id="rId1" Type="http://schemas.openxmlformats.org/officeDocument/2006/relationships/slideLayout" Target="../slideLayouts/slideLayout10.xml"/><Relationship Id="rId5" Type="http://schemas.openxmlformats.org/officeDocument/2006/relationships/image" Target="../media/image14.png"/><Relationship Id="rId4" Type="http://schemas.openxmlformats.org/officeDocument/2006/relationships/image" Target="../media/image13.emf"/></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416250786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jdelijke aanduiding voor tekst 3"/>
          <p:cNvSpPr>
            <a:spLocks noGrp="1"/>
          </p:cNvSpPr>
          <p:nvPr>
            <p:ph type="body" sz="quarter" idx="10"/>
          </p:nvPr>
        </p:nvSpPr>
        <p:spPr/>
        <p:txBody>
          <a:bodyPr>
            <a:normAutofit/>
          </a:bodyPr>
          <a:lstStyle/>
          <a:p>
            <a:pPr marL="85725" indent="0">
              <a:buNone/>
            </a:pPr>
            <a:r>
              <a:rPr lang="nl-NL" sz="2400"/>
              <a:t>Universiteit Gent</a:t>
            </a:r>
            <a:br>
              <a:rPr lang="nl-NL" sz="2400"/>
            </a:br>
            <a:r>
              <a:rPr lang="nl-NL" sz="2400"/>
              <a:t>@ugent</a:t>
            </a:r>
          </a:p>
          <a:p>
            <a:pPr marL="85725" indent="0">
              <a:buNone/>
            </a:pPr>
            <a:r>
              <a:rPr lang="nl-NL"/>
              <a:t>@ugent</a:t>
            </a:r>
            <a:br>
              <a:rPr lang="nl-NL" sz="2400"/>
            </a:br>
            <a:r>
              <a:rPr lang="nl-NL" sz="2400"/>
              <a:t>Ghent University</a:t>
            </a:r>
          </a:p>
          <a:p>
            <a:endParaRPr lang="nl-NL" dirty="0"/>
          </a:p>
        </p:txBody>
      </p:sp>
      <p:sp>
        <p:nvSpPr>
          <p:cNvPr id="2" name="Title 1"/>
          <p:cNvSpPr>
            <a:spLocks noGrp="1"/>
          </p:cNvSpPr>
          <p:nvPr>
            <p:ph type="ctrTitle"/>
          </p:nvPr>
        </p:nvSpPr>
        <p:spPr/>
        <p:txBody>
          <a:bodyPr/>
          <a:lstStyle/>
          <a:p>
            <a:r>
              <a:rPr lang="nl-BE" sz="3500" dirty="0"/>
              <a:t>Nele De Wolf</a:t>
            </a:r>
            <a:br>
              <a:rPr lang="nl-BE" dirty="0"/>
            </a:br>
            <a:br>
              <a:rPr lang="nl-BE" dirty="0"/>
            </a:br>
            <a:br>
              <a:rPr lang="nl-BE" dirty="0"/>
            </a:br>
            <a:r>
              <a:rPr lang="nl-BE" cap="all" dirty="0"/>
              <a:t>International relations </a:t>
            </a:r>
            <a:r>
              <a:rPr lang="nl-BE" cap="all" dirty="0" err="1"/>
              <a:t>officer</a:t>
            </a:r>
            <a:r>
              <a:rPr lang="nl-BE" cap="all"/>
              <a:t> - FEA</a:t>
            </a:r>
            <a:br>
              <a:rPr lang="nl-BE" cap="all" dirty="0"/>
            </a:br>
            <a:br>
              <a:rPr lang="nl-BE" dirty="0"/>
            </a:br>
            <a:r>
              <a:rPr lang="nl-BE" dirty="0"/>
              <a:t>E	international.ea@ugent.be</a:t>
            </a:r>
            <a:br>
              <a:rPr lang="nl-BE" dirty="0"/>
            </a:br>
            <a:r>
              <a:rPr lang="nl-BE" dirty="0"/>
              <a:t>T	+32 9 264 36 99</a:t>
            </a:r>
            <a:br>
              <a:rPr lang="nl-BE" dirty="0"/>
            </a:br>
            <a:br>
              <a:rPr lang="nl-BE" dirty="0"/>
            </a:br>
            <a:br>
              <a:rPr lang="nl-BE" dirty="0"/>
            </a:br>
            <a:r>
              <a:rPr lang="nl-BE" dirty="0"/>
              <a:t>www.ugent.be</a:t>
            </a:r>
            <a:br>
              <a:rPr lang="nl-BE" dirty="0"/>
            </a:br>
            <a:br>
              <a:rPr lang="nl-BE" dirty="0"/>
            </a:br>
            <a:endParaRPr lang="nl-BE" dirty="0"/>
          </a:p>
        </p:txBody>
      </p:sp>
      <p:pic>
        <p:nvPicPr>
          <p:cNvPr id="5" name="Picture 9"/>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710619" y="3175459"/>
            <a:ext cx="280417" cy="335281"/>
          </a:xfrm>
          <a:prstGeom prst="rect">
            <a:avLst/>
          </a:prstGeom>
        </p:spPr>
      </p:pic>
      <p:pic>
        <p:nvPicPr>
          <p:cNvPr id="6" name="Picture 10"/>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710618" y="3592583"/>
            <a:ext cx="280417" cy="356617"/>
          </a:xfrm>
          <a:prstGeom prst="rect">
            <a:avLst/>
          </a:prstGeom>
        </p:spPr>
      </p:pic>
      <p:pic>
        <p:nvPicPr>
          <p:cNvPr id="8" name="Picture 11">
            <a:extLst>
              <a:ext uri="{FF2B5EF4-FFF2-40B4-BE49-F238E27FC236}">
                <a16:creationId xmlns:a16="http://schemas.microsoft.com/office/drawing/2014/main" id="{A61C70A3-8E95-44E7-90BA-C59B5C847BE1}"/>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8710351" y="4122000"/>
            <a:ext cx="280643" cy="280800"/>
          </a:xfrm>
          <a:prstGeom prst="rect">
            <a:avLst/>
          </a:prstGeom>
        </p:spPr>
      </p:pic>
      <p:pic>
        <p:nvPicPr>
          <p:cNvPr id="9" name="Picture 12">
            <a:extLst>
              <a:ext uri="{FF2B5EF4-FFF2-40B4-BE49-F238E27FC236}">
                <a16:creationId xmlns:a16="http://schemas.microsoft.com/office/drawing/2014/main" id="{56718E5D-DFC3-4CEF-BC5C-F0B3C033409A}"/>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8710351" y="4560042"/>
            <a:ext cx="280417" cy="280417"/>
          </a:xfrm>
          <a:prstGeom prst="rect">
            <a:avLst/>
          </a:prstGeom>
        </p:spPr>
      </p:pic>
    </p:spTree>
    <p:extLst>
      <p:ext uri="{BB962C8B-B14F-4D97-AF65-F5344CB8AC3E}">
        <p14:creationId xmlns:p14="http://schemas.microsoft.com/office/powerpoint/2010/main" val="209837718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Titel 16"/>
          <p:cNvSpPr>
            <a:spLocks noGrp="1"/>
          </p:cNvSpPr>
          <p:nvPr>
            <p:ph type="ctrTitle"/>
          </p:nvPr>
        </p:nvSpPr>
        <p:spPr/>
        <p:txBody>
          <a:bodyPr/>
          <a:lstStyle/>
          <a:p>
            <a:r>
              <a:rPr lang="nl-NL" dirty="0"/>
              <a:t>Personal </a:t>
            </a:r>
            <a:r>
              <a:rPr lang="nl-NL" dirty="0" err="1"/>
              <a:t>schedule</a:t>
            </a:r>
            <a:endParaRPr lang="nl-NL" dirty="0"/>
          </a:p>
        </p:txBody>
      </p:sp>
      <p:sp>
        <p:nvSpPr>
          <p:cNvPr id="18" name="Ondertitel 17"/>
          <p:cNvSpPr>
            <a:spLocks noGrp="1"/>
          </p:cNvSpPr>
          <p:nvPr>
            <p:ph type="subTitle" idx="1"/>
          </p:nvPr>
        </p:nvSpPr>
        <p:spPr/>
        <p:txBody>
          <a:bodyPr/>
          <a:lstStyle/>
          <a:p>
            <a:endParaRPr lang="nl-NL" dirty="0"/>
          </a:p>
        </p:txBody>
      </p:sp>
      <p:sp>
        <p:nvSpPr>
          <p:cNvPr id="6" name="Text Placeholder Organsation L1/L2"/>
          <p:cNvSpPr>
            <a:spLocks noGrp="1"/>
          </p:cNvSpPr>
          <p:nvPr>
            <p:ph type="body" sz="quarter" idx="10"/>
          </p:nvPr>
        </p:nvSpPr>
        <p:spPr/>
        <p:txBody>
          <a:bodyPr/>
          <a:lstStyle/>
          <a:p>
            <a:pPr marL="0" indent="0">
              <a:buNone/>
            </a:pPr>
            <a:r>
              <a:rPr lang="nl-BE" dirty="0"/>
              <a:t>vakgroep &lt; ... &gt;</a:t>
            </a:r>
          </a:p>
          <a:p>
            <a:pPr lvl="1"/>
            <a:r>
              <a:rPr lang="nl-BE" dirty="0"/>
              <a:t>onderzoeksgroep &lt; ... &gt;</a:t>
            </a:r>
          </a:p>
        </p:txBody>
      </p:sp>
      <p:sp>
        <p:nvSpPr>
          <p:cNvPr id="19" name="Tijdelijke aanduiding voor afbeelding 18"/>
          <p:cNvSpPr>
            <a:spLocks noGrp="1"/>
          </p:cNvSpPr>
          <p:nvPr>
            <p:ph type="pic" sz="quarter" idx="11"/>
          </p:nvPr>
        </p:nvSpPr>
        <p:spPr/>
      </p:sp>
      <p:sp>
        <p:nvSpPr>
          <p:cNvPr id="20" name="Tijdelijke aanduiding voor afbeelding 19"/>
          <p:cNvSpPr>
            <a:spLocks noGrp="1"/>
          </p:cNvSpPr>
          <p:nvPr>
            <p:ph type="pic" sz="quarter" idx="12"/>
          </p:nvPr>
        </p:nvSpPr>
        <p:spPr/>
      </p:sp>
      <p:sp>
        <p:nvSpPr>
          <p:cNvPr id="21" name="Tijdelijke aanduiding voor afbeelding 20"/>
          <p:cNvSpPr>
            <a:spLocks noGrp="1"/>
          </p:cNvSpPr>
          <p:nvPr>
            <p:ph type="pic" sz="quarter" idx="13"/>
          </p:nvPr>
        </p:nvSpPr>
        <p:spPr/>
      </p:sp>
      <p:sp>
        <p:nvSpPr>
          <p:cNvPr id="22" name="Tijdelijke aanduiding voor afbeelding 21"/>
          <p:cNvSpPr>
            <a:spLocks noGrp="1"/>
          </p:cNvSpPr>
          <p:nvPr>
            <p:ph type="pic" sz="quarter" idx="14"/>
          </p:nvPr>
        </p:nvSpPr>
        <p:spPr/>
      </p:sp>
    </p:spTree>
    <p:extLst>
      <p:ext uri="{BB962C8B-B14F-4D97-AF65-F5344CB8AC3E}">
        <p14:creationId xmlns:p14="http://schemas.microsoft.com/office/powerpoint/2010/main" val="335561808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endParaRPr lang="nl-NL"/>
          </a:p>
        </p:txBody>
      </p:sp>
      <p:pic>
        <p:nvPicPr>
          <p:cNvPr id="5" name="Tijdelijke aanduiding voor inhoud 4">
            <a:extLst>
              <a:ext uri="{FF2B5EF4-FFF2-40B4-BE49-F238E27FC236}">
                <a16:creationId xmlns:a16="http://schemas.microsoft.com/office/drawing/2014/main" id="{1ABC6E22-906B-41FA-975B-3110169E1488}"/>
              </a:ext>
            </a:extLst>
          </p:cNvPr>
          <p:cNvPicPr>
            <a:picLocks noGrp="1" noChangeAspect="1"/>
          </p:cNvPicPr>
          <p:nvPr>
            <p:ph idx="1"/>
          </p:nvPr>
        </p:nvPicPr>
        <p:blipFill>
          <a:blip r:embed="rId3"/>
          <a:stretch>
            <a:fillRect/>
          </a:stretch>
        </p:blipFill>
        <p:spPr>
          <a:xfrm>
            <a:off x="2495554" y="683846"/>
            <a:ext cx="14039846" cy="8011657"/>
          </a:xfrm>
          <a:prstGeom prst="rect">
            <a:avLst/>
          </a:prstGeom>
        </p:spPr>
      </p:pic>
      <p:sp>
        <p:nvSpPr>
          <p:cNvPr id="4" name="Tijdelijke aanduiding voor dianummer 3"/>
          <p:cNvSpPr>
            <a:spLocks noGrp="1"/>
          </p:cNvSpPr>
          <p:nvPr>
            <p:ph type="sldNum" sz="quarter" idx="12"/>
          </p:nvPr>
        </p:nvSpPr>
        <p:spPr/>
        <p:txBody>
          <a:bodyPr/>
          <a:lstStyle/>
          <a:p>
            <a:fld id="{7AE184E0-0BD4-4705-A12B-9B71DDE63301}" type="slidenum">
              <a:rPr lang="nl-BE" noProof="0" smtClean="0"/>
              <a:t>3</a:t>
            </a:fld>
            <a:endParaRPr lang="nl-BE" noProof="0" dirty="0"/>
          </a:p>
        </p:txBody>
      </p:sp>
    </p:spTree>
    <p:extLst>
      <p:ext uri="{BB962C8B-B14F-4D97-AF65-F5344CB8AC3E}">
        <p14:creationId xmlns:p14="http://schemas.microsoft.com/office/powerpoint/2010/main" val="188828920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FC6121D-282B-4B8E-9DB1-7546E041004E}"/>
              </a:ext>
            </a:extLst>
          </p:cNvPr>
          <p:cNvSpPr>
            <a:spLocks noGrp="1"/>
          </p:cNvSpPr>
          <p:nvPr>
            <p:ph type="title"/>
          </p:nvPr>
        </p:nvSpPr>
        <p:spPr/>
        <p:txBody>
          <a:bodyPr/>
          <a:lstStyle/>
          <a:p>
            <a:endParaRPr lang="nl-BE"/>
          </a:p>
        </p:txBody>
      </p:sp>
      <p:pic>
        <p:nvPicPr>
          <p:cNvPr id="5" name="Tijdelijke aanduiding voor inhoud 4">
            <a:extLst>
              <a:ext uri="{FF2B5EF4-FFF2-40B4-BE49-F238E27FC236}">
                <a16:creationId xmlns:a16="http://schemas.microsoft.com/office/drawing/2014/main" id="{E6A209B9-A0ED-47C0-87AA-86BDC6022DF9}"/>
              </a:ext>
            </a:extLst>
          </p:cNvPr>
          <p:cNvPicPr>
            <a:picLocks noGrp="1" noChangeAspect="1"/>
          </p:cNvPicPr>
          <p:nvPr>
            <p:ph idx="1"/>
          </p:nvPr>
        </p:nvPicPr>
        <p:blipFill>
          <a:blip r:embed="rId2"/>
          <a:stretch>
            <a:fillRect/>
          </a:stretch>
        </p:blipFill>
        <p:spPr>
          <a:xfrm>
            <a:off x="1850587" y="1417139"/>
            <a:ext cx="14684813" cy="6919321"/>
          </a:xfrm>
          <a:prstGeom prst="rect">
            <a:avLst/>
          </a:prstGeom>
        </p:spPr>
      </p:pic>
      <p:sp>
        <p:nvSpPr>
          <p:cNvPr id="4" name="Tijdelijke aanduiding voor dianummer 3">
            <a:extLst>
              <a:ext uri="{FF2B5EF4-FFF2-40B4-BE49-F238E27FC236}">
                <a16:creationId xmlns:a16="http://schemas.microsoft.com/office/drawing/2014/main" id="{E4872C2A-235A-4E2E-B4AB-12EFF26C97DB}"/>
              </a:ext>
            </a:extLst>
          </p:cNvPr>
          <p:cNvSpPr>
            <a:spLocks noGrp="1"/>
          </p:cNvSpPr>
          <p:nvPr>
            <p:ph type="sldNum" sz="quarter" idx="12"/>
          </p:nvPr>
        </p:nvSpPr>
        <p:spPr/>
        <p:txBody>
          <a:bodyPr/>
          <a:lstStyle/>
          <a:p>
            <a:fld id="{7AE184E0-0BD4-4705-A12B-9B71DDE63301}" type="slidenum">
              <a:rPr lang="nl-BE" noProof="0" smtClean="0"/>
              <a:t>4</a:t>
            </a:fld>
            <a:endParaRPr lang="nl-BE" noProof="0" dirty="0"/>
          </a:p>
        </p:txBody>
      </p:sp>
    </p:spTree>
    <p:extLst>
      <p:ext uri="{BB962C8B-B14F-4D97-AF65-F5344CB8AC3E}">
        <p14:creationId xmlns:p14="http://schemas.microsoft.com/office/powerpoint/2010/main" val="101158419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C218095-9165-43CF-8F95-C4CFD59B6780}"/>
              </a:ext>
            </a:extLst>
          </p:cNvPr>
          <p:cNvSpPr>
            <a:spLocks noGrp="1"/>
          </p:cNvSpPr>
          <p:nvPr>
            <p:ph type="title"/>
          </p:nvPr>
        </p:nvSpPr>
        <p:spPr/>
        <p:txBody>
          <a:bodyPr/>
          <a:lstStyle/>
          <a:p>
            <a:endParaRPr lang="nl-BE"/>
          </a:p>
        </p:txBody>
      </p:sp>
      <p:pic>
        <p:nvPicPr>
          <p:cNvPr id="5" name="Tijdelijke aanduiding voor inhoud 4">
            <a:extLst>
              <a:ext uri="{FF2B5EF4-FFF2-40B4-BE49-F238E27FC236}">
                <a16:creationId xmlns:a16="http://schemas.microsoft.com/office/drawing/2014/main" id="{8E4F8AE6-A453-4824-9717-8B173D6437F0}"/>
              </a:ext>
            </a:extLst>
          </p:cNvPr>
          <p:cNvPicPr>
            <a:picLocks noGrp="1" noChangeAspect="1"/>
          </p:cNvPicPr>
          <p:nvPr>
            <p:ph idx="1"/>
          </p:nvPr>
        </p:nvPicPr>
        <p:blipFill>
          <a:blip r:embed="rId2"/>
          <a:stretch>
            <a:fillRect/>
          </a:stretch>
        </p:blipFill>
        <p:spPr>
          <a:xfrm>
            <a:off x="2311892" y="1529785"/>
            <a:ext cx="14223508" cy="6694030"/>
          </a:xfrm>
          <a:prstGeom prst="rect">
            <a:avLst/>
          </a:prstGeom>
        </p:spPr>
      </p:pic>
      <p:sp>
        <p:nvSpPr>
          <p:cNvPr id="4" name="Tijdelijke aanduiding voor dianummer 3">
            <a:extLst>
              <a:ext uri="{FF2B5EF4-FFF2-40B4-BE49-F238E27FC236}">
                <a16:creationId xmlns:a16="http://schemas.microsoft.com/office/drawing/2014/main" id="{79BBC67B-8752-4A53-A8B2-F554EB165E24}"/>
              </a:ext>
            </a:extLst>
          </p:cNvPr>
          <p:cNvSpPr>
            <a:spLocks noGrp="1"/>
          </p:cNvSpPr>
          <p:nvPr>
            <p:ph type="sldNum" sz="quarter" idx="12"/>
          </p:nvPr>
        </p:nvSpPr>
        <p:spPr/>
        <p:txBody>
          <a:bodyPr/>
          <a:lstStyle/>
          <a:p>
            <a:fld id="{7AE184E0-0BD4-4705-A12B-9B71DDE63301}" type="slidenum">
              <a:rPr lang="nl-BE" noProof="0" smtClean="0"/>
              <a:t>5</a:t>
            </a:fld>
            <a:endParaRPr lang="nl-BE" noProof="0" dirty="0"/>
          </a:p>
        </p:txBody>
      </p:sp>
    </p:spTree>
    <p:extLst>
      <p:ext uri="{BB962C8B-B14F-4D97-AF65-F5344CB8AC3E}">
        <p14:creationId xmlns:p14="http://schemas.microsoft.com/office/powerpoint/2010/main" val="303145082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F3BF388-2167-47E5-A5BE-51E6BDD21357}"/>
              </a:ext>
            </a:extLst>
          </p:cNvPr>
          <p:cNvSpPr>
            <a:spLocks noGrp="1"/>
          </p:cNvSpPr>
          <p:nvPr>
            <p:ph type="title"/>
          </p:nvPr>
        </p:nvSpPr>
        <p:spPr/>
        <p:txBody>
          <a:bodyPr/>
          <a:lstStyle/>
          <a:p>
            <a:endParaRPr lang="nl-BE"/>
          </a:p>
        </p:txBody>
      </p:sp>
      <p:pic>
        <p:nvPicPr>
          <p:cNvPr id="5" name="Tijdelijke aanduiding voor inhoud 4">
            <a:extLst>
              <a:ext uri="{FF2B5EF4-FFF2-40B4-BE49-F238E27FC236}">
                <a16:creationId xmlns:a16="http://schemas.microsoft.com/office/drawing/2014/main" id="{B905EF6B-DB40-422B-8B82-CD65CA4E3C7C}"/>
              </a:ext>
            </a:extLst>
          </p:cNvPr>
          <p:cNvPicPr>
            <a:picLocks noGrp="1" noChangeAspect="1"/>
          </p:cNvPicPr>
          <p:nvPr>
            <p:ph idx="1"/>
          </p:nvPr>
        </p:nvPicPr>
        <p:blipFill>
          <a:blip r:embed="rId2"/>
          <a:stretch>
            <a:fillRect/>
          </a:stretch>
        </p:blipFill>
        <p:spPr>
          <a:xfrm>
            <a:off x="2107906" y="1424888"/>
            <a:ext cx="14427494" cy="6903823"/>
          </a:xfrm>
          <a:prstGeom prst="rect">
            <a:avLst/>
          </a:prstGeom>
        </p:spPr>
      </p:pic>
      <p:sp>
        <p:nvSpPr>
          <p:cNvPr id="4" name="Tijdelijke aanduiding voor dianummer 3">
            <a:extLst>
              <a:ext uri="{FF2B5EF4-FFF2-40B4-BE49-F238E27FC236}">
                <a16:creationId xmlns:a16="http://schemas.microsoft.com/office/drawing/2014/main" id="{6488A3B3-8BFA-4652-AFC0-6E0A7BBFC50B}"/>
              </a:ext>
            </a:extLst>
          </p:cNvPr>
          <p:cNvSpPr>
            <a:spLocks noGrp="1"/>
          </p:cNvSpPr>
          <p:nvPr>
            <p:ph type="sldNum" sz="quarter" idx="12"/>
          </p:nvPr>
        </p:nvSpPr>
        <p:spPr/>
        <p:txBody>
          <a:bodyPr/>
          <a:lstStyle/>
          <a:p>
            <a:fld id="{7AE184E0-0BD4-4705-A12B-9B71DDE63301}" type="slidenum">
              <a:rPr lang="nl-BE" noProof="0" smtClean="0"/>
              <a:t>6</a:t>
            </a:fld>
            <a:endParaRPr lang="nl-BE" noProof="0" dirty="0"/>
          </a:p>
        </p:txBody>
      </p:sp>
    </p:spTree>
    <p:extLst>
      <p:ext uri="{BB962C8B-B14F-4D97-AF65-F5344CB8AC3E}">
        <p14:creationId xmlns:p14="http://schemas.microsoft.com/office/powerpoint/2010/main" val="188089459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D4ECDA0-E0B3-4D1B-84DA-5EFEF689C011}"/>
              </a:ext>
            </a:extLst>
          </p:cNvPr>
          <p:cNvSpPr>
            <a:spLocks noGrp="1"/>
          </p:cNvSpPr>
          <p:nvPr>
            <p:ph type="title"/>
          </p:nvPr>
        </p:nvSpPr>
        <p:spPr/>
        <p:txBody>
          <a:bodyPr/>
          <a:lstStyle/>
          <a:p>
            <a:endParaRPr lang="nl-BE"/>
          </a:p>
        </p:txBody>
      </p:sp>
      <p:pic>
        <p:nvPicPr>
          <p:cNvPr id="5" name="Tijdelijke aanduiding voor inhoud 4">
            <a:extLst>
              <a:ext uri="{FF2B5EF4-FFF2-40B4-BE49-F238E27FC236}">
                <a16:creationId xmlns:a16="http://schemas.microsoft.com/office/drawing/2014/main" id="{0C89B1FB-B956-4265-BDDB-B45DD1204C40}"/>
              </a:ext>
            </a:extLst>
          </p:cNvPr>
          <p:cNvPicPr>
            <a:picLocks noGrp="1" noChangeAspect="1"/>
          </p:cNvPicPr>
          <p:nvPr>
            <p:ph idx="1"/>
          </p:nvPr>
        </p:nvPicPr>
        <p:blipFill>
          <a:blip r:embed="rId2"/>
          <a:stretch>
            <a:fillRect/>
          </a:stretch>
        </p:blipFill>
        <p:spPr>
          <a:xfrm>
            <a:off x="2366425" y="1461253"/>
            <a:ext cx="14168975" cy="6831093"/>
          </a:xfrm>
          <a:prstGeom prst="rect">
            <a:avLst/>
          </a:prstGeom>
        </p:spPr>
      </p:pic>
      <p:sp>
        <p:nvSpPr>
          <p:cNvPr id="4" name="Tijdelijke aanduiding voor dianummer 3">
            <a:extLst>
              <a:ext uri="{FF2B5EF4-FFF2-40B4-BE49-F238E27FC236}">
                <a16:creationId xmlns:a16="http://schemas.microsoft.com/office/drawing/2014/main" id="{52A7611A-69FF-4319-87FD-AD3B56EE4BDE}"/>
              </a:ext>
            </a:extLst>
          </p:cNvPr>
          <p:cNvSpPr>
            <a:spLocks noGrp="1"/>
          </p:cNvSpPr>
          <p:nvPr>
            <p:ph type="sldNum" sz="quarter" idx="12"/>
          </p:nvPr>
        </p:nvSpPr>
        <p:spPr/>
        <p:txBody>
          <a:bodyPr/>
          <a:lstStyle/>
          <a:p>
            <a:fld id="{7AE184E0-0BD4-4705-A12B-9B71DDE63301}" type="slidenum">
              <a:rPr lang="nl-BE" noProof="0" smtClean="0"/>
              <a:t>7</a:t>
            </a:fld>
            <a:endParaRPr lang="nl-BE" noProof="0" dirty="0"/>
          </a:p>
        </p:txBody>
      </p:sp>
    </p:spTree>
    <p:extLst>
      <p:ext uri="{BB962C8B-B14F-4D97-AF65-F5344CB8AC3E}">
        <p14:creationId xmlns:p14="http://schemas.microsoft.com/office/powerpoint/2010/main" val="284390227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3DD0BFC-2DD4-4FB7-820A-30CE655B078F}"/>
              </a:ext>
            </a:extLst>
          </p:cNvPr>
          <p:cNvSpPr>
            <a:spLocks noGrp="1"/>
          </p:cNvSpPr>
          <p:nvPr>
            <p:ph type="title"/>
          </p:nvPr>
        </p:nvSpPr>
        <p:spPr/>
        <p:txBody>
          <a:bodyPr/>
          <a:lstStyle/>
          <a:p>
            <a:endParaRPr lang="nl-BE"/>
          </a:p>
        </p:txBody>
      </p:sp>
      <p:sp>
        <p:nvSpPr>
          <p:cNvPr id="4" name="Tijdelijke aanduiding voor dianummer 3">
            <a:extLst>
              <a:ext uri="{FF2B5EF4-FFF2-40B4-BE49-F238E27FC236}">
                <a16:creationId xmlns:a16="http://schemas.microsoft.com/office/drawing/2014/main" id="{238A52B3-F857-42C2-BA87-215DE389863D}"/>
              </a:ext>
            </a:extLst>
          </p:cNvPr>
          <p:cNvSpPr>
            <a:spLocks noGrp="1"/>
          </p:cNvSpPr>
          <p:nvPr>
            <p:ph type="sldNum" sz="quarter" idx="12"/>
          </p:nvPr>
        </p:nvSpPr>
        <p:spPr/>
        <p:txBody>
          <a:bodyPr/>
          <a:lstStyle/>
          <a:p>
            <a:fld id="{7AE184E0-0BD4-4705-A12B-9B71DDE63301}" type="slidenum">
              <a:rPr lang="nl-BE" noProof="0" smtClean="0"/>
              <a:t>8</a:t>
            </a:fld>
            <a:endParaRPr lang="nl-BE" noProof="0" dirty="0"/>
          </a:p>
        </p:txBody>
      </p:sp>
      <p:sp>
        <p:nvSpPr>
          <p:cNvPr id="7" name="Tijdelijke aanduiding voor inhoud 6">
            <a:extLst>
              <a:ext uri="{FF2B5EF4-FFF2-40B4-BE49-F238E27FC236}">
                <a16:creationId xmlns:a16="http://schemas.microsoft.com/office/drawing/2014/main" id="{C9B73E16-983B-4C52-B0F2-1EB981DDDD92}"/>
              </a:ext>
            </a:extLst>
          </p:cNvPr>
          <p:cNvSpPr>
            <a:spLocks noGrp="1"/>
          </p:cNvSpPr>
          <p:nvPr>
            <p:ph idx="1"/>
          </p:nvPr>
        </p:nvSpPr>
        <p:spPr/>
        <p:txBody>
          <a:bodyPr/>
          <a:lstStyle/>
          <a:p>
            <a:endParaRPr lang="nl-BE"/>
          </a:p>
        </p:txBody>
      </p:sp>
      <p:pic>
        <p:nvPicPr>
          <p:cNvPr id="8" name="Afbeelding 7">
            <a:extLst>
              <a:ext uri="{FF2B5EF4-FFF2-40B4-BE49-F238E27FC236}">
                <a16:creationId xmlns:a16="http://schemas.microsoft.com/office/drawing/2014/main" id="{6C4FF9AF-6C41-4EE6-9ADD-032A81C3D1D6}"/>
              </a:ext>
            </a:extLst>
          </p:cNvPr>
          <p:cNvPicPr>
            <a:picLocks noChangeAspect="1"/>
          </p:cNvPicPr>
          <p:nvPr/>
        </p:nvPicPr>
        <p:blipFill>
          <a:blip r:embed="rId2"/>
          <a:stretch>
            <a:fillRect/>
          </a:stretch>
        </p:blipFill>
        <p:spPr>
          <a:xfrm>
            <a:off x="563671" y="1066681"/>
            <a:ext cx="16211332" cy="6951365"/>
          </a:xfrm>
          <a:prstGeom prst="rect">
            <a:avLst/>
          </a:prstGeom>
        </p:spPr>
      </p:pic>
    </p:spTree>
    <p:extLst>
      <p:ext uri="{BB962C8B-B14F-4D97-AF65-F5344CB8AC3E}">
        <p14:creationId xmlns:p14="http://schemas.microsoft.com/office/powerpoint/2010/main" val="90959061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C637102-B5B3-45D4-B725-768E3ECA6014}"/>
              </a:ext>
            </a:extLst>
          </p:cNvPr>
          <p:cNvSpPr>
            <a:spLocks noGrp="1"/>
          </p:cNvSpPr>
          <p:nvPr>
            <p:ph type="title"/>
          </p:nvPr>
        </p:nvSpPr>
        <p:spPr/>
        <p:txBody>
          <a:bodyPr/>
          <a:lstStyle/>
          <a:p>
            <a:endParaRPr lang="nl-BE"/>
          </a:p>
        </p:txBody>
      </p:sp>
      <p:pic>
        <p:nvPicPr>
          <p:cNvPr id="5" name="Tijdelijke aanduiding voor inhoud 4">
            <a:extLst>
              <a:ext uri="{FF2B5EF4-FFF2-40B4-BE49-F238E27FC236}">
                <a16:creationId xmlns:a16="http://schemas.microsoft.com/office/drawing/2014/main" id="{2676E996-17BD-49D8-8ACC-665546F3E572}"/>
              </a:ext>
            </a:extLst>
          </p:cNvPr>
          <p:cNvPicPr>
            <a:picLocks noGrp="1" noChangeAspect="1"/>
          </p:cNvPicPr>
          <p:nvPr>
            <p:ph idx="1"/>
          </p:nvPr>
        </p:nvPicPr>
        <p:blipFill>
          <a:blip r:embed="rId3"/>
          <a:stretch>
            <a:fillRect/>
          </a:stretch>
        </p:blipFill>
        <p:spPr>
          <a:xfrm>
            <a:off x="3571244" y="142125"/>
            <a:ext cx="10196185" cy="9359475"/>
          </a:xfrm>
          <a:prstGeom prst="rect">
            <a:avLst/>
          </a:prstGeom>
        </p:spPr>
      </p:pic>
      <p:sp>
        <p:nvSpPr>
          <p:cNvPr id="4" name="Tijdelijke aanduiding voor dianummer 3">
            <a:extLst>
              <a:ext uri="{FF2B5EF4-FFF2-40B4-BE49-F238E27FC236}">
                <a16:creationId xmlns:a16="http://schemas.microsoft.com/office/drawing/2014/main" id="{2B2EDE2E-8B66-40BB-A51E-EF17EA8ACA6A}"/>
              </a:ext>
            </a:extLst>
          </p:cNvPr>
          <p:cNvSpPr>
            <a:spLocks noGrp="1"/>
          </p:cNvSpPr>
          <p:nvPr>
            <p:ph type="sldNum" sz="quarter" idx="12"/>
          </p:nvPr>
        </p:nvSpPr>
        <p:spPr/>
        <p:txBody>
          <a:bodyPr/>
          <a:lstStyle/>
          <a:p>
            <a:fld id="{7AE184E0-0BD4-4705-A12B-9B71DDE63301}" type="slidenum">
              <a:rPr lang="nl-BE" noProof="0" smtClean="0"/>
              <a:t>9</a:t>
            </a:fld>
            <a:endParaRPr lang="nl-BE" noProof="0" dirty="0"/>
          </a:p>
        </p:txBody>
      </p:sp>
    </p:spTree>
    <p:extLst>
      <p:ext uri="{BB962C8B-B14F-4D97-AF65-F5344CB8AC3E}">
        <p14:creationId xmlns:p14="http://schemas.microsoft.com/office/powerpoint/2010/main" val="3665992525"/>
      </p:ext>
    </p:extLst>
  </p:cSld>
  <p:clrMapOvr>
    <a:masterClrMapping/>
  </p:clrMapOvr>
</p:sld>
</file>

<file path=ppt/theme/theme1.xml><?xml version="1.0" encoding="utf-8"?>
<a:theme xmlns:a="http://schemas.openxmlformats.org/drawingml/2006/main" name="Kantoorthema">
  <a:themeElements>
    <a:clrScheme name="Aangepast 3">
      <a:dk1>
        <a:sysClr val="windowText" lastClr="000000"/>
      </a:dk1>
      <a:lt1>
        <a:sysClr val="window" lastClr="FFFFFF"/>
      </a:lt1>
      <a:dk2>
        <a:srgbClr val="1E64C8"/>
      </a:dk2>
      <a:lt2>
        <a:srgbClr val="E9F0FA"/>
      </a:lt2>
      <a:accent1>
        <a:srgbClr val="8BBEE8"/>
      </a:accent1>
      <a:accent2>
        <a:srgbClr val="99CCEF"/>
      </a:accent2>
      <a:accent3>
        <a:srgbClr val="A7DAF6"/>
      </a:accent3>
      <a:accent4>
        <a:srgbClr val="B5E8FD"/>
      </a:accent4>
      <a:accent5>
        <a:srgbClr val="C3F6FF"/>
      </a:accent5>
      <a:accent6>
        <a:srgbClr val="D1FFFF"/>
      </a:accent6>
      <a:hlink>
        <a:srgbClr val="1E64C8"/>
      </a:hlink>
      <a:folHlink>
        <a:srgbClr val="1E64C8"/>
      </a:folHlink>
    </a:clrScheme>
    <a:fontScheme name="Universiteit Gent">
      <a:majorFont>
        <a:latin typeface="Arial"/>
        <a:ea typeface=""/>
        <a:cs typeface=""/>
      </a:majorFont>
      <a:minorFont>
        <a:latin typeface="Arial"/>
        <a:ea typeface=""/>
        <a:cs typeface=""/>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noFill/>
        <a:ln w="31750">
          <a:solidFill>
            <a:srgbClr val="1E64C8"/>
          </a:solidFill>
        </a:ln>
      </a:spPr>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lgn="ctr">
          <a:defRPr>
            <a:solidFill>
              <a:schemeClr val="tx1"/>
            </a:solidFill>
          </a:defRPr>
        </a:defPPr>
      </a:lstStyle>
      <a:style>
        <a:lnRef idx="2">
          <a:schemeClr val="accent1">
            <a:shade val="50000"/>
          </a:schemeClr>
        </a:lnRef>
        <a:fillRef idx="1">
          <a:schemeClr val="accent1"/>
        </a:fillRef>
        <a:effectRef idx="0">
          <a:schemeClr val="accent1"/>
        </a:effectRef>
        <a:fontRef idx="minor">
          <a:schemeClr val="lt1"/>
        </a:fontRef>
      </a:style>
    </a:spDef>
    <a:lnDef>
      <a:spPr>
        <a:ln w="31750">
          <a:headEnd type="none" w="lg" len="lg"/>
          <a:tailEnd type="none" w="lg" len="lg"/>
        </a:ln>
      </a:spPr>
      <a:bodyPr/>
      <a:lstStyle/>
      <a:style>
        <a:lnRef idx="1">
          <a:schemeClr val="accent1"/>
        </a:lnRef>
        <a:fillRef idx="0">
          <a:schemeClr val="accent1"/>
        </a:fillRef>
        <a:effectRef idx="0">
          <a:schemeClr val="accent1"/>
        </a:effectRef>
        <a:fontRef idx="minor">
          <a:schemeClr val="tx1"/>
        </a:fontRef>
      </a:style>
    </a:lnDef>
    <a:txDef>
      <a:spPr>
        <a:noFill/>
      </a:spPr>
      <a:bodyPr wrap="square" rtlCol="0">
        <a:spAutoFit/>
      </a:bodyPr>
      <a:lstStyle>
        <a:defPPr marL="342900" indent="-342900" algn="l">
          <a:lnSpc>
            <a:spcPct val="120000"/>
          </a:lnSpc>
          <a:buFont typeface="Arial" panose="020B0604020202020204" pitchFamily="34" charset="0"/>
          <a:buChar char="–"/>
          <a:defRPr sz="2500" smtClean="0"/>
        </a:defPPr>
      </a:lstStyle>
    </a:txDef>
  </a:objectDefaults>
  <a:extraClrSchemeLst/>
  <a:extLst>
    <a:ext uri="{05A4C25C-085E-4340-85A3-A5531E510DB2}">
      <thm15:themeFamily xmlns:thm15="http://schemas.microsoft.com/office/thememl/2012/main" name="Presentatie1" id="{CA0DE25D-17B6-4B3D-9161-FC53E358E1A5}" vid="{E831615B-72EE-40F0-8720-38224612E92B}"/>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PowerPoint_UGent_NL_EA</Template>
  <TotalTime>25</TotalTime>
  <Words>357</Words>
  <Application>Microsoft Office PowerPoint</Application>
  <PresentationFormat>Aangepast</PresentationFormat>
  <Paragraphs>26</Paragraphs>
  <Slides>10</Slides>
  <Notes>2</Notes>
  <HiddenSlides>0</HiddenSlides>
  <MMClips>0</MMClips>
  <ScaleCrop>false</ScaleCrop>
  <HeadingPairs>
    <vt:vector size="6" baseType="variant">
      <vt:variant>
        <vt:lpstr>Gebruikte lettertypen</vt:lpstr>
      </vt:variant>
      <vt:variant>
        <vt:i4>2</vt:i4>
      </vt:variant>
      <vt:variant>
        <vt:lpstr>Thema</vt:lpstr>
      </vt:variant>
      <vt:variant>
        <vt:i4>1</vt:i4>
      </vt:variant>
      <vt:variant>
        <vt:lpstr>Diatitels</vt:lpstr>
      </vt:variant>
      <vt:variant>
        <vt:i4>10</vt:i4>
      </vt:variant>
    </vt:vector>
  </HeadingPairs>
  <TitlesOfParts>
    <vt:vector size="13" baseType="lpstr">
      <vt:lpstr>Arial</vt:lpstr>
      <vt:lpstr>Calibri</vt:lpstr>
      <vt:lpstr>Kantoorthema</vt:lpstr>
      <vt:lpstr>PowerPoint-presentatie</vt:lpstr>
      <vt:lpstr>Personal schedule</vt:lpstr>
      <vt:lpstr>PowerPoint-presentatie</vt:lpstr>
      <vt:lpstr>PowerPoint-presentatie</vt:lpstr>
      <vt:lpstr>PowerPoint-presentatie</vt:lpstr>
      <vt:lpstr>PowerPoint-presentatie</vt:lpstr>
      <vt:lpstr>PowerPoint-presentatie</vt:lpstr>
      <vt:lpstr>PowerPoint-presentatie</vt:lpstr>
      <vt:lpstr>PowerPoint-presentatie</vt:lpstr>
      <vt:lpstr>Nele De Wolf   International relations officer - FEA  E international.ea@ugent.be T +32 9 264 36 99   www.ugent.be  </vt:lpstr>
    </vt:vector>
  </TitlesOfParts>
  <Manager/>
  <Company>UGent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PowerPoint-presentatie</dc:title>
  <dc:subject/>
  <dc:creator>Nele De Wolf</dc:creator>
  <cp:keywords/>
  <dc:description/>
  <cp:lastModifiedBy>Nele De Wolf</cp:lastModifiedBy>
  <cp:revision>8</cp:revision>
  <dcterms:created xsi:type="dcterms:W3CDTF">2021-11-15T08:29:51Z</dcterms:created>
  <dcterms:modified xsi:type="dcterms:W3CDTF">2022-09-20T13:36:35Z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Licensed to">
    <vt:lpwstr>Ghent University</vt:lpwstr>
  </property>
  <property fmtid="{D5CDD505-2E9C-101B-9397-08002B2CF9AE}" pid="3" name="Version">
    <vt:lpwstr>1.1</vt:lpwstr>
  </property>
  <property fmtid="{D5CDD505-2E9C-101B-9397-08002B2CF9AE}" pid="4" name="Date">
    <vt:filetime>2019-05-23T22:00:00Z</vt:filetime>
  </property>
  <property fmtid="{D5CDD505-2E9C-101B-9397-08002B2CF9AE}" pid="5" name="Build">
    <vt:lpwstr>20</vt:lpwstr>
  </property>
</Properties>
</file>