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9" r:id="rId2"/>
    <p:sldId id="256" r:id="rId3"/>
    <p:sldId id="260" r:id="rId4"/>
    <p:sldId id="265" r:id="rId5"/>
    <p:sldId id="266" r:id="rId6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94" autoAdjust="0"/>
  </p:normalViewPr>
  <p:slideViewPr>
    <p:cSldViewPr snapToGrid="0" showGuides="1">
      <p:cViewPr varScale="1">
        <p:scale>
          <a:sx n="43" d="100"/>
          <a:sy n="43" d="100"/>
        </p:scale>
        <p:origin x="744" y="44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16-2-2017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16-2-2017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171796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16/02/2017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6" r:id="rId8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7200" dirty="0"/>
              <a:t>Leerlijnen Internationalisering Communicatie</a:t>
            </a:r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Workshop &amp; Adviesgroep</a:t>
            </a:r>
          </a:p>
        </p:txBody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Internationalisering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nl-BE" sz="3000" dirty="0"/>
          </a:p>
          <a:p>
            <a:r>
              <a:rPr lang="nl-BE" sz="3200" dirty="0"/>
              <a:t>16u00 Verwelkoming - </a:t>
            </a:r>
            <a:r>
              <a:rPr lang="nl-BE" sz="3200" i="1" dirty="0">
                <a:solidFill>
                  <a:srgbClr val="1E64C8"/>
                </a:solidFill>
              </a:rPr>
              <a:t>Sofie </a:t>
            </a:r>
            <a:r>
              <a:rPr lang="nl-BE" sz="3200" i="1">
                <a:solidFill>
                  <a:srgbClr val="1E64C8"/>
                </a:solidFill>
              </a:rPr>
              <a:t>Van Hoecke</a:t>
            </a:r>
            <a:endParaRPr lang="nl-BE" sz="3200" i="1" dirty="0">
              <a:solidFill>
                <a:srgbClr val="1E64C8"/>
              </a:solidFill>
            </a:endParaRPr>
          </a:p>
          <a:p>
            <a:endParaRPr lang="nl-BE" sz="3200" dirty="0"/>
          </a:p>
          <a:p>
            <a:r>
              <a:rPr lang="nl-BE" sz="3200" dirty="0"/>
              <a:t>16u05 Docenten- en studentenmobiliteit	- </a:t>
            </a:r>
            <a:r>
              <a:rPr lang="nl-BE" sz="3200" i="1" dirty="0">
                <a:solidFill>
                  <a:srgbClr val="1E64C8"/>
                </a:solidFill>
              </a:rPr>
              <a:t>Jo Verhaevert</a:t>
            </a:r>
          </a:p>
          <a:p>
            <a:endParaRPr lang="nl-BE" sz="3200" dirty="0"/>
          </a:p>
          <a:p>
            <a:r>
              <a:rPr lang="nl-BE" sz="3200" dirty="0"/>
              <a:t>16u20 Internationalisering voor studenten</a:t>
            </a:r>
          </a:p>
          <a:p>
            <a:pPr lvl="2"/>
            <a:r>
              <a:rPr lang="nl-BE" sz="3200" dirty="0"/>
              <a:t>Studiereizen - </a:t>
            </a:r>
            <a:r>
              <a:rPr lang="nl-BE" sz="3200" i="1" dirty="0">
                <a:solidFill>
                  <a:srgbClr val="1E64C8"/>
                </a:solidFill>
              </a:rPr>
              <a:t>Jan Beyens, Johan Beke</a:t>
            </a:r>
          </a:p>
          <a:p>
            <a:pPr lvl="2"/>
            <a:r>
              <a:rPr lang="nl-BE" sz="3200" dirty="0"/>
              <a:t>Summer school - </a:t>
            </a:r>
            <a:r>
              <a:rPr lang="nl-BE" sz="3200" i="1" dirty="0">
                <a:solidFill>
                  <a:srgbClr val="1E64C8"/>
                </a:solidFill>
              </a:rPr>
              <a:t>Florian </a:t>
            </a:r>
            <a:r>
              <a:rPr lang="nl-BE" sz="3200" i="1" dirty="0" err="1">
                <a:solidFill>
                  <a:srgbClr val="1E64C8"/>
                </a:solidFill>
              </a:rPr>
              <a:t>Vandecasteele</a:t>
            </a:r>
            <a:endParaRPr lang="nl-BE" sz="3200" i="1" dirty="0">
              <a:solidFill>
                <a:srgbClr val="1E64C8"/>
              </a:solidFill>
            </a:endParaRPr>
          </a:p>
          <a:p>
            <a:pPr lvl="2"/>
            <a:r>
              <a:rPr lang="nl-BE" sz="3200" dirty="0"/>
              <a:t>Stage -</a:t>
            </a:r>
            <a:r>
              <a:rPr lang="nl-BE" sz="3200" i="1" dirty="0">
                <a:solidFill>
                  <a:srgbClr val="1E64C8"/>
                </a:solidFill>
              </a:rPr>
              <a:t> IAESTE</a:t>
            </a:r>
          </a:p>
          <a:p>
            <a:pPr lvl="2"/>
            <a:endParaRPr lang="nl-BE" sz="3200" dirty="0"/>
          </a:p>
          <a:p>
            <a:r>
              <a:rPr lang="nl-BE" sz="3200" dirty="0"/>
              <a:t>17u00	Industrie aan het woord - </a:t>
            </a:r>
            <a:r>
              <a:rPr lang="nl-BE" sz="3200" i="1" dirty="0">
                <a:solidFill>
                  <a:srgbClr val="1E64C8"/>
                </a:solidFill>
              </a:rPr>
              <a:t>Lode De Paepe, </a:t>
            </a:r>
            <a:r>
              <a:rPr lang="nl-BE" sz="3200" i="1" dirty="0" err="1">
                <a:solidFill>
                  <a:srgbClr val="1E64C8"/>
                </a:solidFill>
              </a:rPr>
              <a:t>Barco</a:t>
            </a:r>
            <a:endParaRPr lang="nl-BE" sz="3200" i="1" dirty="0">
              <a:solidFill>
                <a:srgbClr val="1E64C8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Communicatie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BE" sz="3200" dirty="0"/>
          </a:p>
          <a:p>
            <a:r>
              <a:rPr lang="nl-BE" sz="3200" dirty="0"/>
              <a:t>17u20	Leerlijn communicatie - </a:t>
            </a:r>
            <a:r>
              <a:rPr lang="nl-BE" sz="3200" i="1" dirty="0">
                <a:solidFill>
                  <a:srgbClr val="1E64C8"/>
                </a:solidFill>
              </a:rPr>
              <a:t>Stefaan Lambrecht</a:t>
            </a:r>
            <a:endParaRPr lang="nl-BE" sz="3200" dirty="0">
              <a:solidFill>
                <a:srgbClr val="1E64C8"/>
              </a:solidFill>
            </a:endParaRPr>
          </a:p>
          <a:p>
            <a:endParaRPr lang="nl-BE" sz="3200" dirty="0"/>
          </a:p>
          <a:p>
            <a:r>
              <a:rPr lang="nl-BE" sz="3200" dirty="0"/>
              <a:t>17u35	Beoordeling taal als niet-taalkundige - </a:t>
            </a:r>
            <a:r>
              <a:rPr lang="nl-BE" sz="3200" i="1" dirty="0">
                <a:solidFill>
                  <a:srgbClr val="1E64C8"/>
                </a:solidFill>
              </a:rPr>
              <a:t>Francis wyffels</a:t>
            </a:r>
          </a:p>
          <a:p>
            <a:endParaRPr lang="nl-BE" sz="3200" dirty="0"/>
          </a:p>
          <a:p>
            <a:r>
              <a:rPr lang="nl-BE" sz="3200" dirty="0"/>
              <a:t>17u45	Schrijfwijzer / schrijfhulp / dyslexie - </a:t>
            </a:r>
            <a:r>
              <a:rPr lang="nl-BE" sz="3200" i="1" dirty="0">
                <a:solidFill>
                  <a:srgbClr val="1E64C8"/>
                </a:solidFill>
              </a:rPr>
              <a:t>Mit Leuridan</a:t>
            </a:r>
          </a:p>
          <a:p>
            <a:endParaRPr lang="nl-BE" sz="3200" dirty="0"/>
          </a:p>
          <a:p>
            <a:r>
              <a:rPr lang="nl-BE" sz="3200" dirty="0"/>
              <a:t>18u00	Bespreking &amp; interactief gesprek</a:t>
            </a:r>
          </a:p>
          <a:p>
            <a:pPr marL="85725" indent="0">
              <a:buNone/>
            </a:pPr>
            <a:endParaRPr lang="nl-BE" sz="3200" dirty="0"/>
          </a:p>
          <a:p>
            <a:r>
              <a:rPr lang="nl-BE" sz="3200" dirty="0"/>
              <a:t>18u30	</a:t>
            </a:r>
            <a:r>
              <a:rPr lang="nl-BE" sz="3200" dirty="0" err="1"/>
              <a:t>Walking</a:t>
            </a:r>
            <a:r>
              <a:rPr lang="nl-BE" sz="3200" dirty="0"/>
              <a:t> </a:t>
            </a:r>
            <a:r>
              <a:rPr lang="nl-BE" sz="3200" dirty="0" err="1"/>
              <a:t>dinner</a:t>
            </a:r>
            <a:endParaRPr lang="nl-BE" sz="320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8943552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niversiteit Gent">
      <a:dk1>
        <a:sysClr val="windowText" lastClr="000000"/>
      </a:dk1>
      <a:lt1>
        <a:sysClr val="window" lastClr="FFFFFF"/>
      </a:lt1>
      <a:dk2>
        <a:srgbClr val="1E64C8"/>
      </a:dk2>
      <a:lt2>
        <a:srgbClr val="FFD200"/>
      </a:lt2>
      <a:accent1>
        <a:srgbClr val="1E64C8"/>
      </a:accent1>
      <a:accent2>
        <a:srgbClr val="FFD2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triangle" w="lg" len="lg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-NL-EA_1_0_13.potx" id="{5F6C1209-3523-440E-8533-DCE97EC5C651}" vid="{6C779022-81AC-4A5D-B0C5-44F49FEE6A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Powerpoint_UGent_NL_EA</Template>
  <TotalTime>31</TotalTime>
  <Words>24</Words>
  <Application>Microsoft Office PowerPoint</Application>
  <PresentationFormat>Custom</PresentationFormat>
  <Paragraphs>30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PowerPoint Presentation</vt:lpstr>
      <vt:lpstr>Leerlijnen Internationalisering Communicatie</vt:lpstr>
      <vt:lpstr>Programma</vt:lpstr>
      <vt:lpstr>Internationalisering</vt:lpstr>
      <vt:lpstr>Communicatie</vt:lpstr>
    </vt:vector>
  </TitlesOfParts>
  <Company>UGent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 Verhaevert</dc:creator>
  <cp:lastModifiedBy>Sofie Van Hoecke</cp:lastModifiedBy>
  <cp:revision>18</cp:revision>
  <dcterms:created xsi:type="dcterms:W3CDTF">2017-02-06T08:00:01Z</dcterms:created>
  <dcterms:modified xsi:type="dcterms:W3CDTF">2017-02-16T12:26:46Z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1.0</vt:lpwstr>
  </property>
  <property fmtid="{D5CDD505-2E9C-101B-9397-08002B2CF9AE}" pid="4" name="Date">
    <vt:filetime>2016-09-20T22:00:00Z</vt:filetime>
  </property>
  <property fmtid="{D5CDD505-2E9C-101B-9397-08002B2CF9AE}" pid="5" name="Build">
    <vt:lpwstr>13</vt:lpwstr>
  </property>
  <property fmtid="{D5CDD505-2E9C-101B-9397-08002B2CF9AE}" pid="6" name="Cmt 1">
    <vt:lpwstr>create</vt:lpwstr>
  </property>
  <property fmtid="{D5CDD505-2E9C-101B-9397-08002B2CF9AE}" pid="7" name="Cmt 2">
    <vt:lpwstr>1st draft</vt:lpwstr>
  </property>
  <property fmtid="{D5CDD505-2E9C-101B-9397-08002B2CF9AE}" pid="8" name="Cmt 3">
    <vt:lpwstr>Corporate splitt off</vt:lpwstr>
  </property>
  <property fmtid="{D5CDD505-2E9C-101B-9397-08002B2CF9AE}" pid="9" name="Cmt 4">
    <vt:lpwstr>2nd draft</vt:lpwstr>
  </property>
  <property fmtid="{D5CDD505-2E9C-101B-9397-08002B2CF9AE}" pid="10" name="Cmt 4A">
    <vt:lpwstr>copy of UK version translated to NL</vt:lpwstr>
  </property>
  <property fmtid="{D5CDD505-2E9C-101B-9397-08002B2CF9AE}" pid="11" name="Cmt 5">
    <vt:lpwstr>set text box and shape defaults</vt:lpwstr>
  </property>
  <property fmtid="{D5CDD505-2E9C-101B-9397-08002B2CF9AE}" pid="12" name="Cmt 6">
    <vt:lpwstr>closing slide acc. to letter</vt:lpwstr>
  </property>
  <property fmtid="{D5CDD505-2E9C-101B-9397-08002B2CF9AE}" pid="13" name="Cmt 7">
    <vt:lpwstr>logo opening slide sharpened</vt:lpwstr>
  </property>
  <property fmtid="{D5CDD505-2E9C-101B-9397-08002B2CF9AE}" pid="14" name="Cmt 8">
    <vt:lpwstr>split variable and fixed data in contact data; lang to NL-BE</vt:lpwstr>
  </property>
  <property fmtid="{D5CDD505-2E9C-101B-9397-08002B2CF9AE}" pid="15" name="Cmt 9">
    <vt:lpwstr>comments 19-9-2016</vt:lpwstr>
  </property>
  <property fmtid="{D5CDD505-2E9C-101B-9397-08002B2CF9AE}" pid="16" name="Cmt 10">
    <vt:lpwstr>social media redesigned</vt:lpwstr>
  </property>
  <property fmtid="{D5CDD505-2E9C-101B-9397-08002B2CF9AE}" pid="17" name="Cmt 11">
    <vt:lpwstr>Title Slide renamed to TitleSlide</vt:lpwstr>
  </property>
  <property fmtid="{D5CDD505-2E9C-101B-9397-08002B2CF9AE}" pid="18" name="Cmt 12">
    <vt:lpwstr>Title and text size</vt:lpwstr>
  </property>
  <property fmtid="{D5CDD505-2E9C-101B-9397-08002B2CF9AE}" pid="19" name="Cmt 13">
    <vt:lpwstr>socmed pictos &gt; normal view</vt:lpwstr>
  </property>
</Properties>
</file>