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43463"/>
  <p:notesSz cx="6797675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3BA"/>
    <a:srgbClr val="42668A"/>
    <a:srgbClr val="3A5A7A"/>
    <a:srgbClr val="24384C"/>
    <a:srgbClr val="7B84BB"/>
    <a:srgbClr val="F8F8F8"/>
    <a:srgbClr val="85C4F0"/>
    <a:srgbClr val="9DB995"/>
    <a:srgbClr val="769D6B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0" d="100"/>
          <a:sy n="30" d="100"/>
        </p:scale>
        <p:origin x="-3552" y="-104"/>
      </p:cViewPr>
      <p:guideLst>
        <p:guide orient="horz" pos="9526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30" tIns="15064" rIns="30130" bIns="15064" numCol="1" anchor="t" anchorCtr="0" compatLnSpc="1">
            <a:prstTxWarp prst="textNoShape">
              <a:avLst/>
            </a:prstTxWarp>
          </a:bodyPr>
          <a:lstStyle>
            <a:lvl1pPr>
              <a:defRPr sz="4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30" tIns="15064" rIns="30130" bIns="15064" numCol="1" anchor="t" anchorCtr="0" compatLnSpc="1">
            <a:prstTxWarp prst="textNoShape">
              <a:avLst/>
            </a:prstTxWarp>
          </a:bodyPr>
          <a:lstStyle>
            <a:lvl1pPr algn="r">
              <a:defRPr sz="4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20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5630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30" tIns="15064" rIns="30130" bIns="150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noProof="0" smtClean="0"/>
              <a:t>Klik om de opmaakprofielen van de modeltekst te bewerken</a:t>
            </a:r>
          </a:p>
          <a:p>
            <a:pPr lvl="1"/>
            <a:r>
              <a:rPr lang="nl-BE" noProof="0" smtClean="0"/>
              <a:t>Tweede niveau</a:t>
            </a:r>
          </a:p>
          <a:p>
            <a:pPr lvl="2"/>
            <a:r>
              <a:rPr lang="nl-BE" noProof="0" smtClean="0"/>
              <a:t>Derde niveau</a:t>
            </a:r>
          </a:p>
          <a:p>
            <a:pPr lvl="3"/>
            <a:r>
              <a:rPr lang="nl-BE" noProof="0" smtClean="0"/>
              <a:t>Vierde niveau</a:t>
            </a:r>
          </a:p>
          <a:p>
            <a:pPr lvl="4"/>
            <a:r>
              <a:rPr lang="nl-BE" noProof="0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30" tIns="15064" rIns="30130" bIns="15064" numCol="1" anchor="b" anchorCtr="0" compatLnSpc="1">
            <a:prstTxWarp prst="textNoShape">
              <a:avLst/>
            </a:prstTxWarp>
          </a:bodyPr>
          <a:lstStyle>
            <a:lvl1pPr>
              <a:defRPr sz="4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9671"/>
            <a:ext cx="2944813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30" tIns="15064" rIns="30130" bIns="15064" numCol="1" anchor="b" anchorCtr="0" compatLnSpc="1">
            <a:prstTxWarp prst="textNoShape">
              <a:avLst/>
            </a:prstTxWarp>
          </a:bodyPr>
          <a:lstStyle>
            <a:lvl1pPr algn="r">
              <a:defRPr sz="400"/>
            </a:lvl1pPr>
          </a:lstStyle>
          <a:p>
            <a:pPr>
              <a:defRPr/>
            </a:pPr>
            <a:fld id="{8EB36D8F-9C41-47E3-84F3-96F79E1416AE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91651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D33957-5639-4063-A4BE-5B7793BA1771}" type="slidenum">
              <a:rPr lang="nl-BE" smtClean="0"/>
              <a:pPr/>
              <a:t>1</a:t>
            </a:fld>
            <a:endParaRPr lang="nl-BE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B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3375" y="9394825"/>
            <a:ext cx="18180050" cy="648335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08338" y="17138650"/>
            <a:ext cx="14970125" cy="77279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0A6C3-FF6C-43ED-A107-AB928C12021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5F7B1-F3C2-4682-A68A-AEAC9124B46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5505113" y="1211263"/>
            <a:ext cx="4811712" cy="258048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069975" y="1211263"/>
            <a:ext cx="14282738" cy="258048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21FB1-9C67-4E45-B26F-AAFF2D30237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8AFA-3184-4124-87B8-55BFA05A3BE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9100" y="19434175"/>
            <a:ext cx="18178463" cy="6007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89100" y="12819063"/>
            <a:ext cx="18178463" cy="66151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E6D58-17BC-482C-BB1D-3E253B2058D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069975" y="7056438"/>
            <a:ext cx="9547225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0769600" y="7056438"/>
            <a:ext cx="9547225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E1E8D-61EA-4294-AA22-086EB74B9B2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69975" y="6769100"/>
            <a:ext cx="9448800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069975" y="9591675"/>
            <a:ext cx="9448800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0864850" y="6769100"/>
            <a:ext cx="9451975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0864850" y="9591675"/>
            <a:ext cx="9451975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2C396-7F0B-47D9-8F6D-A070F555720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00CCB-F381-4AE4-A19B-708D884876F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7673F-75A6-4558-9A46-7A0D38BDEAD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975" y="1204913"/>
            <a:ext cx="7035800" cy="5124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61363" y="1204913"/>
            <a:ext cx="11955462" cy="25811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069975" y="6329363"/>
            <a:ext cx="7035800" cy="206867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0B3A9-F9D8-4443-A54F-0A82A0CD558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2588" y="21170900"/>
            <a:ext cx="12831762" cy="2498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192588" y="2701925"/>
            <a:ext cx="12831762" cy="18146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192588" y="23669625"/>
            <a:ext cx="12831762" cy="3549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C5C8B-4E2A-4188-BA6A-C6FCA42C58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9975" y="1211263"/>
            <a:ext cx="1924685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022" tIns="147511" rIns="295022" bIns="1475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975" y="7056438"/>
            <a:ext cx="19246850" cy="1995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022" tIns="147511" rIns="295022" bIns="1475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9975" y="27541538"/>
            <a:ext cx="4989513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022" tIns="147511" rIns="295022" bIns="147511" numCol="1" anchor="t" anchorCtr="0" compatLnSpc="1">
            <a:prstTxWarp prst="textNoShape">
              <a:avLst/>
            </a:prstTxWarp>
          </a:bodyPr>
          <a:lstStyle>
            <a:lvl1pPr>
              <a:defRPr sz="45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7263" y="27541538"/>
            <a:ext cx="6772275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022" tIns="147511" rIns="295022" bIns="147511" numCol="1" anchor="t" anchorCtr="0" compatLnSpc="1">
            <a:prstTxWarp prst="textNoShape">
              <a:avLst/>
            </a:prstTxWarp>
          </a:bodyPr>
          <a:lstStyle>
            <a:lvl1pPr algn="ctr">
              <a:defRPr sz="45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7313" y="27541538"/>
            <a:ext cx="4989512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022" tIns="147511" rIns="295022" bIns="147511" numCol="1" anchor="t" anchorCtr="0" compatLnSpc="1">
            <a:prstTxWarp prst="textNoShape">
              <a:avLst/>
            </a:prstTxWarp>
          </a:bodyPr>
          <a:lstStyle>
            <a:lvl1pPr algn="r">
              <a:defRPr sz="4500"/>
            </a:lvl1pPr>
          </a:lstStyle>
          <a:p>
            <a:pPr>
              <a:defRPr/>
            </a:pPr>
            <a:fld id="{BC27726B-772C-4DFF-BE6A-8B24C352209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2pPr>
      <a:lvl3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3pPr>
      <a:lvl4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4pPr>
      <a:lvl5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5pPr>
      <a:lvl6pPr marL="457200" algn="ctr" defTabSz="2949575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6pPr>
      <a:lvl7pPr marL="914400" algn="ctr" defTabSz="2949575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7pPr>
      <a:lvl8pPr marL="1371600" algn="ctr" defTabSz="2949575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8pPr>
      <a:lvl9pPr marL="1828800" algn="ctr" defTabSz="2949575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9pPr>
    </p:titleStyle>
    <p:bodyStyle>
      <a:lvl1pPr marL="1106488" indent="-1106488" algn="l" defTabSz="294957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4957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2pPr>
      <a:lvl3pPr marL="3687763" indent="-738188" algn="l" defTabSz="2949575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</a:defRPr>
      </a:lvl3pPr>
      <a:lvl4pPr marL="5162550" indent="-736600" algn="l" defTabSz="2949575" rtl="0" eaLnBrk="0" fontAlgn="base" hangingPunct="0"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</a:defRPr>
      </a:lvl4pPr>
      <a:lvl5pPr marL="6637338" indent="-736600" algn="l" defTabSz="2949575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5pPr>
      <a:lvl6pPr marL="7094538" indent="-736600" algn="l" defTabSz="2949575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6pPr>
      <a:lvl7pPr marL="7551738" indent="-736600" algn="l" defTabSz="2949575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7pPr>
      <a:lvl8pPr marL="8008938" indent="-736600" algn="l" defTabSz="2949575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8pPr>
      <a:lvl9pPr marL="8466138" indent="-736600" algn="l" defTabSz="2949575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0"/>
          <p:cNvSpPr>
            <a:spLocks noChangeArrowheads="1"/>
          </p:cNvSpPr>
          <p:nvPr/>
        </p:nvSpPr>
        <p:spPr bwMode="auto">
          <a:xfrm>
            <a:off x="0" y="26838275"/>
            <a:ext cx="21386800" cy="3405188"/>
          </a:xfrm>
          <a:prstGeom prst="rect">
            <a:avLst/>
          </a:prstGeom>
          <a:solidFill>
            <a:srgbClr val="7B84B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BE"/>
          </a:p>
        </p:txBody>
      </p:sp>
      <p:sp>
        <p:nvSpPr>
          <p:cNvPr id="2056" name="AutoShape 30"/>
          <p:cNvSpPr>
            <a:spLocks noChangeArrowheads="1"/>
          </p:cNvSpPr>
          <p:nvPr/>
        </p:nvSpPr>
        <p:spPr bwMode="auto">
          <a:xfrm>
            <a:off x="9540875" y="24987250"/>
            <a:ext cx="6553200" cy="2303463"/>
          </a:xfrm>
          <a:prstGeom prst="roundRect">
            <a:avLst>
              <a:gd name="adj" fmla="val 28944"/>
            </a:avLst>
          </a:prstGeom>
          <a:noFill/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endParaRPr lang="nl-BE"/>
          </a:p>
        </p:txBody>
      </p:sp>
      <p:sp>
        <p:nvSpPr>
          <p:cNvPr id="5" name="Rechthoek 4"/>
          <p:cNvSpPr/>
          <p:nvPr/>
        </p:nvSpPr>
        <p:spPr bwMode="auto">
          <a:xfrm>
            <a:off x="273525" y="1224187"/>
            <a:ext cx="20789028" cy="287312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29495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5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11917536" y="27366189"/>
            <a:ext cx="6264696" cy="224676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BE" sz="2800" b="1" dirty="0" smtClean="0">
                <a:solidFill>
                  <a:schemeClr val="bg1"/>
                </a:solidFill>
                <a:latin typeface="Calibri" pitchFamily="34" charset="0"/>
              </a:rPr>
              <a:t>Voornaam Naam</a:t>
            </a:r>
            <a:endParaRPr lang="nl-BE" sz="2800" b="1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nl-BE" sz="2800" b="1" dirty="0" smtClean="0">
                <a:solidFill>
                  <a:schemeClr val="bg1"/>
                </a:solidFill>
                <a:latin typeface="Calibri" pitchFamily="34" charset="0"/>
              </a:rPr>
              <a:t>Straat en nr.	</a:t>
            </a:r>
          </a:p>
          <a:p>
            <a:r>
              <a:rPr lang="nl-BE" sz="2800" b="1" dirty="0" smtClean="0">
                <a:solidFill>
                  <a:schemeClr val="bg1"/>
                </a:solidFill>
                <a:latin typeface="Calibri" pitchFamily="34" charset="0"/>
              </a:rPr>
              <a:t>Postnummer Gemeente</a:t>
            </a:r>
          </a:p>
          <a:p>
            <a:r>
              <a:rPr lang="nl-BE" sz="2800" dirty="0" smtClean="0">
                <a:solidFill>
                  <a:schemeClr val="bg1"/>
                </a:solidFill>
                <a:latin typeface="Calibri" pitchFamily="34" charset="0"/>
              </a:rPr>
              <a:t>Telefoonnummer </a:t>
            </a:r>
            <a:endParaRPr lang="nl-BE" sz="28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nl-BE" sz="2800" dirty="0" smtClean="0">
                <a:solidFill>
                  <a:schemeClr val="bg1"/>
                </a:solidFill>
                <a:latin typeface="Calibri" pitchFamily="34" charset="0"/>
              </a:rPr>
              <a:t>Privé email adres (</a:t>
            </a:r>
            <a:r>
              <a:rPr lang="nl-BE" sz="2800" b="1" dirty="0" smtClean="0">
                <a:latin typeface="Calibri" pitchFamily="34" charset="0"/>
              </a:rPr>
              <a:t>niet</a:t>
            </a:r>
            <a:r>
              <a:rPr lang="nl-BE" sz="2800" dirty="0" smtClean="0">
                <a:solidFill>
                  <a:schemeClr val="bg1"/>
                </a:solidFill>
                <a:latin typeface="Calibri" pitchFamily="34" charset="0"/>
              </a:rPr>
              <a:t> het </a:t>
            </a:r>
            <a:r>
              <a:rPr lang="nl-BE" sz="2800" dirty="0" err="1" smtClean="0">
                <a:solidFill>
                  <a:schemeClr val="bg1"/>
                </a:solidFill>
                <a:latin typeface="Calibri" pitchFamily="34" charset="0"/>
              </a:rPr>
              <a:t>Ugent</a:t>
            </a:r>
            <a:r>
              <a:rPr lang="nl-BE" sz="2800" dirty="0" smtClean="0">
                <a:solidFill>
                  <a:schemeClr val="bg1"/>
                </a:solidFill>
                <a:latin typeface="Calibri" pitchFamily="34" charset="0"/>
              </a:rPr>
              <a:t>-adres)</a:t>
            </a:r>
            <a:endParaRPr lang="nl-BE" sz="28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Rechthoek 1"/>
          <p:cNvSpPr/>
          <p:nvPr/>
        </p:nvSpPr>
        <p:spPr bwMode="auto">
          <a:xfrm>
            <a:off x="18606182" y="27363090"/>
            <a:ext cx="2024322" cy="231877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29495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5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8830304" y="2814588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800" dirty="0" smtClean="0"/>
              <a:t>FOTO</a:t>
            </a:r>
            <a:endParaRPr lang="nl-BE" sz="18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-35792" y="1368203"/>
            <a:ext cx="21422592" cy="6466110"/>
            <a:chOff x="-35792" y="1368203"/>
            <a:chExt cx="21422592" cy="6466110"/>
          </a:xfrm>
        </p:grpSpPr>
        <p:sp>
          <p:nvSpPr>
            <p:cNvPr id="2050" name="Rectangle 8"/>
            <p:cNvSpPr>
              <a:spLocks noChangeArrowheads="1"/>
            </p:cNvSpPr>
            <p:nvPr/>
          </p:nvSpPr>
          <p:spPr bwMode="auto">
            <a:xfrm>
              <a:off x="0" y="5334000"/>
              <a:ext cx="21386800" cy="2295525"/>
            </a:xfrm>
            <a:prstGeom prst="rect">
              <a:avLst/>
            </a:prstGeom>
            <a:solidFill>
              <a:srgbClr val="7B84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l-BE"/>
            </a:p>
          </p:txBody>
        </p:sp>
        <p:sp>
          <p:nvSpPr>
            <p:cNvPr id="2064" name="Rectangle 8"/>
            <p:cNvSpPr>
              <a:spLocks noChangeArrowheads="1"/>
            </p:cNvSpPr>
            <p:nvPr/>
          </p:nvSpPr>
          <p:spPr bwMode="auto">
            <a:xfrm>
              <a:off x="0" y="7620000"/>
              <a:ext cx="21386800" cy="214313"/>
            </a:xfrm>
            <a:prstGeom prst="rect">
              <a:avLst/>
            </a:prstGeom>
            <a:solidFill>
              <a:srgbClr val="85C4F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l-BE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5792" y="1368203"/>
              <a:ext cx="21420000" cy="23741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kstvak 3"/>
            <p:cNvSpPr txBox="1"/>
            <p:nvPr/>
          </p:nvSpPr>
          <p:spPr>
            <a:xfrm>
              <a:off x="7809905" y="3744467"/>
              <a:ext cx="1281742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BE" sz="3200" b="1" dirty="0" smtClean="0">
                  <a:solidFill>
                    <a:srgbClr val="6D93BA"/>
                  </a:solidFill>
                  <a:latin typeface="Calibri" panose="020F0502020204030204" pitchFamily="34" charset="0"/>
                  <a:ea typeface="Times New Roman"/>
                  <a:cs typeface="Calibri" panose="020F0502020204030204" pitchFamily="34" charset="0"/>
                </a:rPr>
                <a:t>MASTER OF SCIENCE IN DE INDUSTRIELE WETENSCHAPPEN:</a:t>
              </a:r>
            </a:p>
            <a:p>
              <a:pPr algn="r"/>
              <a:r>
                <a:rPr lang="nl-BE" sz="3200" b="1" dirty="0" smtClean="0">
                  <a:solidFill>
                    <a:srgbClr val="6D93BA"/>
                  </a:solidFill>
                  <a:latin typeface="Calibri" panose="020F0502020204030204" pitchFamily="34" charset="0"/>
                  <a:ea typeface="Times New Roman"/>
                  <a:cs typeface="Calibri" panose="020F0502020204030204" pitchFamily="34" charset="0"/>
                </a:rPr>
                <a:t>ELEKTRONICA-ICT: </a:t>
              </a:r>
              <a:r>
                <a:rPr lang="nl-BE" sz="32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Times New Roman"/>
                  <a:cs typeface="Calibri" panose="020F0502020204030204" pitchFamily="34" charset="0"/>
                </a:rPr>
                <a:t>OPTIE</a:t>
              </a:r>
              <a:r>
                <a:rPr lang="nl-BE" sz="32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Times New Roman"/>
                  <a:cs typeface="Calibri" panose="020F0502020204030204" pitchFamily="34" charset="0"/>
                </a:rPr>
                <a:t> </a:t>
              </a:r>
              <a:endParaRPr lang="nl-BE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278464" y="3753432"/>
              <a:ext cx="501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nl-BE" sz="3600" b="1" spc="100" dirty="0" smtClean="0">
                  <a:solidFill>
                    <a:srgbClr val="6D93B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MASTERPROEF</a:t>
              </a:r>
              <a:endParaRPr lang="nl-BE" sz="3600" b="1" spc="100" dirty="0">
                <a:solidFill>
                  <a:srgbClr val="6D93BA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273525" y="4392539"/>
              <a:ext cx="50143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nl-BE" sz="2800" spc="-60" dirty="0" smtClean="0">
                  <a:solidFill>
                    <a:srgbClr val="6D93BA"/>
                  </a:solidFill>
                  <a:latin typeface="Calibri" pitchFamily="34" charset="0"/>
                  <a:cs typeface="Arial" pitchFamily="34" charset="0"/>
                </a:rPr>
                <a:t>academiejaar </a:t>
              </a:r>
              <a:r>
                <a:rPr lang="nl-BE" sz="2800" spc="-60" dirty="0" smtClean="0">
                  <a:solidFill>
                    <a:srgbClr val="6D93BA"/>
                  </a:solidFill>
                  <a:latin typeface="Calibri" pitchFamily="34" charset="0"/>
                  <a:cs typeface="Arial" pitchFamily="34" charset="0"/>
                </a:rPr>
                <a:t>201</a:t>
              </a:r>
              <a:r>
                <a:rPr lang="nl-BE" sz="2800" spc="-60" dirty="0" smtClean="0">
                  <a:solidFill>
                    <a:srgbClr val="FF0000"/>
                  </a:solidFill>
                  <a:latin typeface="Calibri" pitchFamily="34" charset="0"/>
                  <a:cs typeface="Arial" pitchFamily="34" charset="0"/>
                </a:rPr>
                <a:t>x</a:t>
              </a:r>
              <a:r>
                <a:rPr lang="nl-BE" sz="2800" spc="-60" dirty="0" smtClean="0">
                  <a:solidFill>
                    <a:srgbClr val="6D93BA"/>
                  </a:solidFill>
                  <a:latin typeface="Calibri" pitchFamily="34" charset="0"/>
                  <a:cs typeface="Arial" pitchFamily="34" charset="0"/>
                </a:rPr>
                <a:t>-201</a:t>
              </a:r>
              <a:r>
                <a:rPr lang="nl-BE" sz="2800" spc="-60" dirty="0" smtClean="0">
                  <a:solidFill>
                    <a:srgbClr val="FF0000"/>
                  </a:solidFill>
                  <a:latin typeface="Calibri" pitchFamily="34" charset="0"/>
                  <a:cs typeface="Arial" pitchFamily="34" charset="0"/>
                </a:rPr>
                <a:t>y</a:t>
              </a:r>
              <a:endParaRPr lang="nl-BE" sz="2800" b="1" spc="100" dirty="0">
                <a:solidFill>
                  <a:srgbClr val="FF0000"/>
                </a:solidFill>
                <a:latin typeface="Trebuchet MS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045666" y="2895229"/>
              <a:ext cx="9581663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nl-BE" sz="2600" dirty="0" smtClean="0">
                  <a:solidFill>
                    <a:srgbClr val="42668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FACULTEIT </a:t>
              </a:r>
              <a:r>
                <a:rPr lang="nl-BE" sz="2600" b="1" dirty="0" smtClean="0">
                  <a:solidFill>
                    <a:srgbClr val="42668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INGENIEURSWETENSCHAPPEN EN</a:t>
              </a:r>
              <a:br>
                <a:rPr lang="nl-BE" sz="2600" b="1" dirty="0" smtClean="0">
                  <a:solidFill>
                    <a:srgbClr val="42668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l-BE" sz="2600" b="1" dirty="0" smtClean="0">
                  <a:solidFill>
                    <a:srgbClr val="42668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ARCHITECTUUR</a:t>
              </a:r>
              <a:endParaRPr lang="nl-BE" sz="2600" b="1" dirty="0">
                <a:solidFill>
                  <a:srgbClr val="42668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192278" y="5856506"/>
            <a:ext cx="171370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7200" b="1" dirty="0" smtClean="0">
                <a:solidFill>
                  <a:schemeClr val="bg1"/>
                </a:solidFill>
                <a:latin typeface="Century Gothic" pitchFamily="34" charset="0"/>
              </a:rPr>
              <a:t>Titel masterproef</a:t>
            </a:r>
            <a:endParaRPr lang="nl-BE" sz="4000" b="1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900312" y="27363091"/>
            <a:ext cx="6264696" cy="224676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BE" sz="2800" b="1" dirty="0" smtClean="0">
                <a:solidFill>
                  <a:schemeClr val="bg1"/>
                </a:solidFill>
                <a:latin typeface="Calibri" pitchFamily="34" charset="0"/>
              </a:rPr>
              <a:t>Promotoren:</a:t>
            </a:r>
          </a:p>
          <a:p>
            <a:endParaRPr lang="nl-BE" sz="2800" dirty="0">
              <a:solidFill>
                <a:schemeClr val="bg1"/>
              </a:solidFill>
              <a:latin typeface="Calibri" pitchFamily="34" charset="0"/>
            </a:endParaRPr>
          </a:p>
          <a:p>
            <a:endParaRPr lang="nl-BE" sz="28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nl-BE" sz="28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nl-BE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95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95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29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Standaardontwerp</vt:lpstr>
      <vt:lpstr>PowerPoint Presentation</vt:lpstr>
    </vt:vector>
  </TitlesOfParts>
  <Company>departement PIH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chris stevens</dc:creator>
  <cp:lastModifiedBy>Admin</cp:lastModifiedBy>
  <cp:revision>165</cp:revision>
  <cp:lastPrinted>2013-11-25T11:43:30Z</cp:lastPrinted>
  <dcterms:created xsi:type="dcterms:W3CDTF">2007-09-25T18:38:27Z</dcterms:created>
  <dcterms:modified xsi:type="dcterms:W3CDTF">2015-02-06T13:58:58Z</dcterms:modified>
</cp:coreProperties>
</file>