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94" r:id="rId3"/>
    <p:sldId id="295" r:id="rId4"/>
    <p:sldId id="298" r:id="rId5"/>
    <p:sldId id="289" r:id="rId6"/>
    <p:sldId id="299" r:id="rId7"/>
    <p:sldId id="297" r:id="rId8"/>
  </p:sldIdLst>
  <p:sldSz cx="9144000" cy="6858000" type="screen4x3"/>
  <p:notesSz cx="6669088" cy="9926638"/>
  <p:defaultTextStyle>
    <a:defPPr>
      <a:defRPr lang="nl-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clrMode="gray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D57E21"/>
    <a:srgbClr val="382E7C"/>
    <a:srgbClr val="9C1C7E"/>
    <a:srgbClr val="D2D534"/>
    <a:srgbClr val="284C96"/>
    <a:srgbClr val="009DE0"/>
    <a:srgbClr val="C01022"/>
    <a:srgbClr val="DFDFD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68" autoAdjust="0"/>
    <p:restoredTop sz="95599" autoAdjust="0"/>
  </p:normalViewPr>
  <p:slideViewPr>
    <p:cSldViewPr snapToGrid="0" showGuides="1">
      <p:cViewPr>
        <p:scale>
          <a:sx n="135" d="100"/>
          <a:sy n="135" d="100"/>
        </p:scale>
        <p:origin x="-96" y="-48"/>
      </p:cViewPr>
      <p:guideLst>
        <p:guide orient="horz" pos="5668"/>
        <p:guide orient="horz" pos="372"/>
        <p:guide orient="horz" pos="2820"/>
        <p:guide pos="53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 showGuides="1">
      <p:cViewPr>
        <p:scale>
          <a:sx n="75" d="100"/>
          <a:sy n="75" d="100"/>
        </p:scale>
        <p:origin x="-2346" y="-78"/>
      </p:cViewPr>
      <p:guideLst>
        <p:guide orient="horz" pos="6195"/>
        <p:guide pos="210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485225" y="29332"/>
            <a:ext cx="5703179" cy="496332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/>
            </a:lvl1pPr>
          </a:lstStyle>
          <a:p>
            <a:pPr algn="ctr"/>
            <a:r>
              <a:rPr lang="nl-NL" sz="1300" dirty="0" err="1" smtClean="0">
                <a:latin typeface="Franklin Gothic Medium"/>
                <a:cs typeface="Franklin Gothic Medium"/>
              </a:rPr>
              <a:t>Title</a:t>
            </a:r>
            <a:r>
              <a:rPr lang="nl-NL" sz="1300" dirty="0" smtClean="0">
                <a:latin typeface="Franklin Gothic Medium"/>
                <a:cs typeface="Franklin Gothic Medium"/>
              </a:rPr>
              <a:t> of the </a:t>
            </a:r>
            <a:r>
              <a:rPr lang="nl-NL" sz="1300" dirty="0" err="1" smtClean="0">
                <a:latin typeface="Franklin Gothic Medium"/>
                <a:cs typeface="Franklin Gothic Medium"/>
              </a:rPr>
              <a:t>presentation</a:t>
            </a:r>
            <a:endParaRPr lang="nl-NL" sz="1300" dirty="0">
              <a:latin typeface="Franklin Gothic Medium"/>
              <a:cs typeface="Franklin Gothic Medium"/>
            </a:endParaRP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2036363" y="9370434"/>
            <a:ext cx="2379295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algn="ctr"/>
            <a:r>
              <a:rPr lang="nl-BE" dirty="0" smtClean="0">
                <a:latin typeface="Franklin Gothic Book"/>
                <a:cs typeface="Franklin Gothic Book"/>
              </a:rPr>
              <a:t>05 - 03 - 2014</a:t>
            </a:r>
            <a:endParaRPr lang="nl-NL" dirty="0">
              <a:latin typeface="Franklin Gothic Book"/>
              <a:cs typeface="Franklin Gothic Book"/>
            </a:endParaRP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1" y="9371632"/>
            <a:ext cx="1602815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nl-NL" b="1" dirty="0" err="1">
                <a:latin typeface="Franklin Gothic Book"/>
                <a:cs typeface="Franklin Gothic Book"/>
              </a:rPr>
              <a:t>I</a:t>
            </a:r>
            <a:r>
              <a:rPr lang="nl-NL" b="1" dirty="0" err="1" smtClean="0">
                <a:latin typeface="Franklin Gothic Book"/>
                <a:cs typeface="Franklin Gothic Book"/>
              </a:rPr>
              <a:t>nternal</a:t>
            </a:r>
            <a:endParaRPr lang="nl-NL" b="1" dirty="0">
              <a:latin typeface="Franklin Gothic Book"/>
              <a:cs typeface="Franklin Gothic Book"/>
            </a:endParaRP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5701817" y="9369335"/>
            <a:ext cx="966115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7789D6-EBBD-674E-854A-9561BEA277F4}" type="slidenum">
              <a:rPr lang="nl-NL" smtClean="0">
                <a:latin typeface="Franklin Gothic Book"/>
                <a:cs typeface="Franklin Gothic Book"/>
              </a:rPr>
              <a:pPr/>
              <a:t>‹nr.›</a:t>
            </a:fld>
            <a:endParaRPr lang="nl-NL" dirty="0">
              <a:latin typeface="Franklin Gothic Book"/>
              <a:cs typeface="Franklin Gothic Book"/>
            </a:endParaRPr>
          </a:p>
        </p:txBody>
      </p:sp>
    </p:spTree>
    <p:extLst>
      <p:ext uri="{BB962C8B-B14F-4D97-AF65-F5344CB8AC3E}">
        <p14:creationId xmlns:p14="http://schemas.microsoft.com/office/powerpoint/2010/main" val="2211298355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666909" y="51510"/>
            <a:ext cx="5354494" cy="496332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ctr">
              <a:defRPr sz="1300">
                <a:latin typeface="Franklin Gothic Medium"/>
                <a:cs typeface="Franklin Gothic Medium"/>
              </a:defRPr>
            </a:lvl1pPr>
          </a:lstStyle>
          <a:p>
            <a:r>
              <a:rPr lang="en-GB" smtClean="0"/>
              <a:t>Title of the presentation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891001" y="9430306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200">
                <a:latin typeface="Franklin Gothic Book"/>
                <a:cs typeface="Franklin Gothic Book"/>
              </a:defRPr>
            </a:lvl1pPr>
          </a:lstStyle>
          <a:p>
            <a:r>
              <a:rPr lang="nl-BE" dirty="0" smtClean="0"/>
              <a:t>05 - 03 - 2014</a:t>
            </a:r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6358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909" y="4864703"/>
            <a:ext cx="533527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009"/>
            <a:ext cx="144496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1">
                <a:latin typeface="Franklin Gothic Book"/>
                <a:cs typeface="Franklin Gothic Book"/>
              </a:defRPr>
            </a:lvl1pPr>
          </a:lstStyle>
          <a:p>
            <a:r>
              <a:rPr lang="en-GB" dirty="0" smtClean="0"/>
              <a:t>Internal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557574" y="9428009"/>
            <a:ext cx="1110357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Franklin Gothic Book"/>
                <a:cs typeface="Franklin Gothic Book"/>
              </a:defRPr>
            </a:lvl1pPr>
          </a:lstStyle>
          <a:p>
            <a:fld id="{F3ABF239-CEAE-4123-97AC-2D3EF2E6032F}" type="slidenum">
              <a:rPr lang="en-GB" smtClean="0"/>
              <a:pPr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02762431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171450" indent="-171450" algn="l" defTabSz="914400" rtl="0" eaLnBrk="1" latinLnBrk="0" hangingPunct="1">
      <a:spcBef>
        <a:spcPts val="300"/>
      </a:spcBef>
      <a:spcAft>
        <a:spcPts val="300"/>
      </a:spcAft>
      <a:buFont typeface="Wingdings" charset="2"/>
      <a:buChar char="§"/>
      <a:defRPr sz="1200" kern="1200">
        <a:solidFill>
          <a:schemeClr val="tx1"/>
        </a:solidFill>
        <a:latin typeface="Franklin Gothic Book"/>
        <a:ea typeface="+mn-ea"/>
        <a:cs typeface="Franklin Gothic Book"/>
      </a:defRPr>
    </a:lvl1pPr>
    <a:lvl2pPr marL="352425" indent="-176213" algn="l" defTabSz="914400" rtl="0" eaLnBrk="1" latinLnBrk="0" hangingPunct="1">
      <a:spcBef>
        <a:spcPts val="300"/>
      </a:spcBef>
      <a:spcAft>
        <a:spcPts val="300"/>
      </a:spcAft>
      <a:buFont typeface="Lucida Grande"/>
      <a:buChar char="-"/>
      <a:defRPr sz="1200" kern="1200">
        <a:solidFill>
          <a:schemeClr val="tx1"/>
        </a:solidFill>
        <a:latin typeface="Franklin Gothic Book"/>
        <a:ea typeface="+mn-ea"/>
        <a:cs typeface="Franklin Gothic Book"/>
      </a:defRPr>
    </a:lvl2pPr>
    <a:lvl3pPr marL="539750" indent="-187325" algn="l" defTabSz="914400" rtl="0" eaLnBrk="1" latinLnBrk="0" hangingPunct="1">
      <a:spcBef>
        <a:spcPts val="300"/>
      </a:spcBef>
      <a:spcAft>
        <a:spcPts val="300"/>
      </a:spcAft>
      <a:buFont typeface="Arial"/>
      <a:buChar char="•"/>
      <a:defRPr sz="1200" kern="1200">
        <a:solidFill>
          <a:schemeClr val="tx1"/>
        </a:solidFill>
        <a:latin typeface="Franklin Gothic Book"/>
        <a:ea typeface="+mn-ea"/>
        <a:cs typeface="Franklin Gothic Book"/>
      </a:defRPr>
    </a:lvl3pPr>
    <a:lvl4pPr marL="722313" indent="-182563" algn="l" defTabSz="914400" rtl="0" eaLnBrk="1" latinLnBrk="0" hangingPunct="1">
      <a:spcBef>
        <a:spcPts val="300"/>
      </a:spcBef>
      <a:spcAft>
        <a:spcPts val="300"/>
      </a:spcAft>
      <a:buFont typeface="Lucida Grande"/>
      <a:buChar char="-"/>
      <a:defRPr sz="1200" kern="1200">
        <a:solidFill>
          <a:schemeClr val="tx1"/>
        </a:solidFill>
        <a:latin typeface="Franklin Gothic Book"/>
        <a:ea typeface="+mn-ea"/>
        <a:cs typeface="Franklin Gothic Book"/>
      </a:defRPr>
    </a:lvl4pPr>
    <a:lvl5pPr marL="895350" indent="-173038" algn="l" defTabSz="914400" rtl="0" eaLnBrk="1" latinLnBrk="0" hangingPunct="1">
      <a:spcBef>
        <a:spcPts val="300"/>
      </a:spcBef>
      <a:spcAft>
        <a:spcPts val="300"/>
      </a:spcAft>
      <a:buFont typeface="Courier New"/>
      <a:buChar char="o"/>
      <a:defRPr sz="1200" kern="1200">
        <a:solidFill>
          <a:schemeClr val="tx1"/>
        </a:solidFill>
        <a:latin typeface="Franklin Gothic Book"/>
        <a:ea typeface="+mn-ea"/>
        <a:cs typeface="Franklin Gothic Book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ABF239-CEAE-4123-97AC-2D3EF2E6032F}" type="slidenum">
              <a:rPr lang="en-GB" smtClean="0"/>
              <a:pPr/>
              <a:t>1</a:t>
            </a:fld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nl-BE" smtClean="0"/>
              <a:t>05 - 03 - 2014</a:t>
            </a:r>
            <a:endParaRPr lang="en-GB" dirty="0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GB" smtClean="0"/>
              <a:t>Title of the presentation</a:t>
            </a:r>
            <a:endParaRPr lang="en-GB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GB" smtClean="0"/>
              <a:t>Internal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935253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GB" smtClean="0"/>
              <a:t>Title of the presentation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nl-BE" smtClean="0"/>
              <a:t>05 - 03 - 2014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smtClean="0"/>
              <a:t>Internal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3ABF239-CEAE-4123-97AC-2D3EF2E6032F}" type="slidenum">
              <a:rPr lang="en-GB" smtClean="0"/>
              <a:pPr/>
              <a:t>2</a:t>
            </a:fld>
            <a:endParaRPr lang="en-GB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noProof="0" dirty="0" smtClean="0"/>
              <a:t>In a rapidly changing world we need people</a:t>
            </a:r>
            <a:r>
              <a:rPr lang="en-US" baseline="0" noProof="0" dirty="0" smtClean="0"/>
              <a:t> who are used to adopt themselves and who like to change regularly. </a:t>
            </a:r>
          </a:p>
          <a:p>
            <a:r>
              <a:rPr lang="en-US" noProof="0" dirty="0" smtClean="0"/>
              <a:t>Earlier and more regular contacts between students en the business world by offering internships, projects, </a:t>
            </a:r>
            <a:r>
              <a:rPr lang="en-US" sz="1200" kern="1200" dirty="0" smtClean="0">
                <a:solidFill>
                  <a:schemeClr val="tx1"/>
                </a:solidFill>
                <a:latin typeface="Franklin Gothic Book"/>
                <a:ea typeface="+mn-ea"/>
                <a:cs typeface="Franklin Gothic Book"/>
              </a:rPr>
              <a:t>assignments, colloquia, …</a:t>
            </a:r>
            <a:endParaRPr lang="en-US" noProof="0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GB" smtClean="0"/>
              <a:t>Title of the presentation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nl-BE" smtClean="0"/>
              <a:t>05 - 03 - 2014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smtClean="0"/>
              <a:t>Internal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3ABF239-CEAE-4123-97AC-2D3EF2E6032F}" type="slidenum">
              <a:rPr lang="en-GB" smtClean="0"/>
              <a:pPr/>
              <a:t>3</a:t>
            </a:fld>
            <a:endParaRPr lang="en-GB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BE" dirty="0" smtClean="0"/>
              <a:t>INFO</a:t>
            </a:r>
            <a:r>
              <a:rPr lang="nl-BE" baseline="0" dirty="0" smtClean="0"/>
              <a:t> FROM THE SPOC-RECRUITER</a:t>
            </a:r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GB" smtClean="0"/>
              <a:t>Title of the presentation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nl-BE" smtClean="0"/>
              <a:t>05 - 03 - 2014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smtClean="0"/>
              <a:t>Internal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3ABF239-CEAE-4123-97AC-2D3EF2E6032F}" type="slidenum">
              <a:rPr lang="en-GB" smtClean="0"/>
              <a:pPr/>
              <a:t>5</a:t>
            </a:fld>
            <a:endParaRPr lang="en-GB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noProof="0" dirty="0" smtClean="0"/>
              <a:t>Whatever</a:t>
            </a:r>
            <a:r>
              <a:rPr lang="en-US" baseline="0" noProof="0" dirty="0" smtClean="0"/>
              <a:t> the needs are of universities or student </a:t>
            </a:r>
            <a:r>
              <a:rPr lang="en-US" baseline="0" noProof="0" dirty="0" err="1" smtClean="0"/>
              <a:t>organisations</a:t>
            </a:r>
            <a:r>
              <a:rPr lang="en-US" baseline="0" noProof="0" dirty="0" smtClean="0"/>
              <a:t>: please let us know and we will see what we can do</a:t>
            </a:r>
            <a:endParaRPr lang="en-US" noProof="0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GB" smtClean="0"/>
              <a:t>Title of the presentation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nl-BE" smtClean="0"/>
              <a:t>05 - 03 - 2014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smtClean="0"/>
              <a:t>Internal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3ABF239-CEAE-4123-97AC-2D3EF2E6032F}" type="slidenum">
              <a:rPr lang="en-GB" smtClean="0"/>
              <a:pPr/>
              <a:t>6</a:t>
            </a:fld>
            <a:endParaRPr lang="en-GB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BE" dirty="0" err="1" smtClean="0"/>
              <a:t>Scholarships</a:t>
            </a:r>
            <a:r>
              <a:rPr lang="nl-BE" dirty="0" smtClean="0"/>
              <a:t>:</a:t>
            </a:r>
          </a:p>
          <a:p>
            <a:pPr lvl="1"/>
            <a:r>
              <a:rPr lang="nl-BE" dirty="0" smtClean="0"/>
              <a:t>All student </a:t>
            </a:r>
            <a:r>
              <a:rPr lang="nl-BE" dirty="0" err="1" smtClean="0"/>
              <a:t>engineers</a:t>
            </a:r>
            <a:r>
              <a:rPr lang="nl-BE" dirty="0" smtClean="0"/>
              <a:t> </a:t>
            </a:r>
          </a:p>
          <a:p>
            <a:pPr lvl="1"/>
            <a:r>
              <a:rPr lang="nl-BE" dirty="0" err="1" smtClean="0"/>
              <a:t>Who</a:t>
            </a:r>
            <a:r>
              <a:rPr lang="nl-BE" dirty="0" smtClean="0"/>
              <a:t> </a:t>
            </a:r>
            <a:r>
              <a:rPr lang="nl-BE" dirty="0" err="1" smtClean="0"/>
              <a:t>still</a:t>
            </a:r>
            <a:r>
              <a:rPr lang="nl-BE" dirty="0" smtClean="0"/>
              <a:t> have to </a:t>
            </a:r>
            <a:r>
              <a:rPr lang="nl-BE" dirty="0" err="1" smtClean="0"/>
              <a:t>study</a:t>
            </a:r>
            <a:r>
              <a:rPr lang="nl-BE" dirty="0" smtClean="0"/>
              <a:t> for 3 </a:t>
            </a:r>
            <a:r>
              <a:rPr lang="nl-BE" dirty="0" err="1" smtClean="0"/>
              <a:t>years</a:t>
            </a:r>
            <a:r>
              <a:rPr lang="nl-BE" dirty="0" smtClean="0"/>
              <a:t> (</a:t>
            </a:r>
            <a:r>
              <a:rPr lang="nl-BE" dirty="0" err="1" smtClean="0"/>
              <a:t>inlcuding</a:t>
            </a:r>
            <a:r>
              <a:rPr lang="nl-BE" dirty="0" smtClean="0"/>
              <a:t> </a:t>
            </a:r>
            <a:r>
              <a:rPr lang="nl-BE" dirty="0" err="1" smtClean="0"/>
              <a:t>eventual</a:t>
            </a:r>
            <a:r>
              <a:rPr lang="nl-BE" dirty="0" smtClean="0"/>
              <a:t> </a:t>
            </a:r>
            <a:r>
              <a:rPr lang="nl-BE" dirty="0" err="1" smtClean="0"/>
              <a:t>doctorate</a:t>
            </a:r>
            <a:r>
              <a:rPr lang="nl-BE" dirty="0" smtClean="0"/>
              <a:t>)</a:t>
            </a:r>
          </a:p>
          <a:p>
            <a:pPr lvl="1"/>
            <a:r>
              <a:rPr lang="nl-BE" dirty="0" err="1" smtClean="0"/>
              <a:t>With</a:t>
            </a:r>
            <a:r>
              <a:rPr lang="nl-BE" dirty="0" smtClean="0"/>
              <a:t> </a:t>
            </a:r>
            <a:r>
              <a:rPr lang="nl-BE" dirty="0" err="1" smtClean="0"/>
              <a:t>good</a:t>
            </a:r>
            <a:r>
              <a:rPr lang="nl-BE" dirty="0" smtClean="0"/>
              <a:t> </a:t>
            </a:r>
            <a:r>
              <a:rPr lang="nl-BE" dirty="0" err="1" smtClean="0"/>
              <a:t>results</a:t>
            </a:r>
            <a:r>
              <a:rPr lang="nl-BE" dirty="0" smtClean="0"/>
              <a:t> </a:t>
            </a:r>
            <a:r>
              <a:rPr lang="nl-BE" dirty="0" err="1" smtClean="0"/>
              <a:t>until</a:t>
            </a:r>
            <a:r>
              <a:rPr lang="nl-BE" dirty="0" smtClean="0"/>
              <a:t> </a:t>
            </a:r>
            <a:r>
              <a:rPr lang="nl-BE" dirty="0" err="1" smtClean="0"/>
              <a:t>candidacy</a:t>
            </a:r>
            <a:endParaRPr lang="nl-BE" dirty="0" smtClean="0"/>
          </a:p>
          <a:p>
            <a:pPr lvl="1"/>
            <a:r>
              <a:rPr lang="nl-BE" dirty="0" smtClean="0"/>
              <a:t>In a </a:t>
            </a:r>
            <a:r>
              <a:rPr lang="nl-BE" dirty="0" err="1" smtClean="0"/>
              <a:t>precarious</a:t>
            </a:r>
            <a:r>
              <a:rPr lang="nl-BE" dirty="0" smtClean="0"/>
              <a:t> </a:t>
            </a:r>
            <a:r>
              <a:rPr lang="nl-BE" dirty="0" err="1" smtClean="0"/>
              <a:t>financial</a:t>
            </a:r>
            <a:r>
              <a:rPr lang="nl-BE" dirty="0" smtClean="0"/>
              <a:t> </a:t>
            </a:r>
            <a:r>
              <a:rPr lang="nl-BE" dirty="0" err="1" smtClean="0"/>
              <a:t>situation</a:t>
            </a:r>
            <a:endParaRPr lang="nl-BE" dirty="0" smtClean="0"/>
          </a:p>
          <a:p>
            <a:pPr lvl="1"/>
            <a:r>
              <a:rPr lang="nl-BE" dirty="0" smtClean="0"/>
              <a:t>CSR GDF SUEZ </a:t>
            </a:r>
            <a:r>
              <a:rPr lang="nl-BE" dirty="0" err="1" smtClean="0"/>
              <a:t>Belgium</a:t>
            </a:r>
            <a:r>
              <a:rPr lang="nl-BE" dirty="0" smtClean="0"/>
              <a:t> </a:t>
            </a:r>
            <a:r>
              <a:rPr lang="nl-BE" dirty="0" err="1" smtClean="0"/>
              <a:t>sends</a:t>
            </a:r>
            <a:r>
              <a:rPr lang="nl-BE" dirty="0" smtClean="0"/>
              <a:t> out </a:t>
            </a:r>
            <a:r>
              <a:rPr lang="nl-BE" dirty="0" err="1" smtClean="0"/>
              <a:t>each</a:t>
            </a:r>
            <a:r>
              <a:rPr lang="nl-BE" dirty="0" smtClean="0"/>
              <a:t> </a:t>
            </a:r>
            <a:r>
              <a:rPr lang="nl-BE" dirty="0" err="1" smtClean="0"/>
              <a:t>year</a:t>
            </a:r>
            <a:r>
              <a:rPr lang="nl-BE" dirty="0" smtClean="0"/>
              <a:t> a letter to all </a:t>
            </a:r>
            <a:r>
              <a:rPr lang="nl-BE" dirty="0" err="1" smtClean="0"/>
              <a:t>universities</a:t>
            </a:r>
            <a:r>
              <a:rPr lang="nl-BE" dirty="0" smtClean="0"/>
              <a:t> to </a:t>
            </a:r>
            <a:r>
              <a:rPr lang="nl-BE" dirty="0" err="1" smtClean="0"/>
              <a:t>appeal</a:t>
            </a:r>
            <a:r>
              <a:rPr lang="nl-BE" dirty="0" smtClean="0"/>
              <a:t> for </a:t>
            </a:r>
            <a:r>
              <a:rPr lang="nl-BE" dirty="0" err="1" smtClean="0"/>
              <a:t>candidates</a:t>
            </a:r>
            <a:endParaRPr lang="nl-BE" dirty="0" smtClean="0"/>
          </a:p>
          <a:p>
            <a:pPr lvl="1"/>
            <a:endParaRPr lang="nl-BE" dirty="0" smtClean="0"/>
          </a:p>
          <a:p>
            <a:r>
              <a:rPr lang="nl-BE" dirty="0" err="1" smtClean="0"/>
              <a:t>Mentorship</a:t>
            </a:r>
            <a:r>
              <a:rPr lang="nl-BE" dirty="0" smtClean="0"/>
              <a:t> </a:t>
            </a:r>
            <a:r>
              <a:rPr lang="nl-BE" dirty="0" err="1" smtClean="0"/>
              <a:t>Bright</a:t>
            </a:r>
            <a:r>
              <a:rPr lang="nl-BE" dirty="0" smtClean="0"/>
              <a:t> </a:t>
            </a:r>
            <a:r>
              <a:rPr lang="nl-BE" dirty="0" err="1" smtClean="0"/>
              <a:t>Future</a:t>
            </a:r>
            <a:r>
              <a:rPr lang="nl-BE" dirty="0" smtClean="0"/>
              <a:t>:</a:t>
            </a:r>
          </a:p>
          <a:p>
            <a:pPr lvl="1"/>
            <a:r>
              <a:rPr lang="nl-BE" dirty="0" err="1" smtClean="0"/>
              <a:t>About</a:t>
            </a:r>
            <a:r>
              <a:rPr lang="nl-BE" dirty="0" smtClean="0"/>
              <a:t> 10 </a:t>
            </a:r>
            <a:r>
              <a:rPr lang="nl-BE" dirty="0" err="1" smtClean="0"/>
              <a:t>encounters</a:t>
            </a:r>
            <a:r>
              <a:rPr lang="nl-BE" dirty="0" smtClean="0"/>
              <a:t> </a:t>
            </a:r>
            <a:r>
              <a:rPr lang="nl-BE" dirty="0" err="1" smtClean="0"/>
              <a:t>between</a:t>
            </a:r>
            <a:r>
              <a:rPr lang="nl-BE" dirty="0" smtClean="0"/>
              <a:t> a mentor and a student</a:t>
            </a:r>
          </a:p>
          <a:p>
            <a:pPr lvl="1"/>
            <a:r>
              <a:rPr lang="nl-BE" dirty="0" err="1" smtClean="0"/>
              <a:t>Targetgroup</a:t>
            </a:r>
            <a:r>
              <a:rPr lang="nl-BE" dirty="0" smtClean="0"/>
              <a:t>: </a:t>
            </a:r>
            <a:r>
              <a:rPr lang="nl-BE" dirty="0" err="1" smtClean="0"/>
              <a:t>promising</a:t>
            </a:r>
            <a:r>
              <a:rPr lang="nl-BE" dirty="0" smtClean="0"/>
              <a:t> </a:t>
            </a:r>
            <a:r>
              <a:rPr lang="nl-BE" dirty="0" err="1" smtClean="0"/>
              <a:t>students</a:t>
            </a:r>
            <a:r>
              <a:rPr lang="nl-BE" dirty="0" smtClean="0"/>
              <a:t> </a:t>
            </a:r>
            <a:r>
              <a:rPr lang="nl-BE" dirty="0" err="1" smtClean="0"/>
              <a:t>with</a:t>
            </a:r>
            <a:r>
              <a:rPr lang="nl-BE" dirty="0" smtClean="0"/>
              <a:t> </a:t>
            </a:r>
            <a:r>
              <a:rPr lang="nl-BE" dirty="0" err="1" smtClean="0"/>
              <a:t>no</a:t>
            </a:r>
            <a:r>
              <a:rPr lang="nl-BE" dirty="0" smtClean="0"/>
              <a:t> </a:t>
            </a:r>
            <a:r>
              <a:rPr lang="nl-BE" dirty="0" err="1" smtClean="0"/>
              <a:t>or</a:t>
            </a:r>
            <a:r>
              <a:rPr lang="nl-BE" dirty="0" smtClean="0"/>
              <a:t> </a:t>
            </a:r>
            <a:r>
              <a:rPr lang="nl-BE" dirty="0" err="1" smtClean="0"/>
              <a:t>little</a:t>
            </a:r>
            <a:r>
              <a:rPr lang="nl-BE" dirty="0" smtClean="0"/>
              <a:t> </a:t>
            </a:r>
            <a:r>
              <a:rPr lang="nl-BE" dirty="0" err="1" smtClean="0"/>
              <a:t>access</a:t>
            </a:r>
            <a:r>
              <a:rPr lang="nl-BE" dirty="0" smtClean="0"/>
              <a:t> to a professional </a:t>
            </a:r>
            <a:r>
              <a:rPr lang="nl-BE" dirty="0" err="1" smtClean="0"/>
              <a:t>network</a:t>
            </a:r>
            <a:endParaRPr lang="nl-BE" dirty="0" smtClean="0"/>
          </a:p>
          <a:p>
            <a:pPr lvl="1"/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GB" smtClean="0"/>
              <a:t>Title of the presentation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nl-BE" smtClean="0"/>
              <a:t>05 - 03 - 2014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smtClean="0"/>
              <a:t>Internal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3ABF239-CEAE-4123-97AC-2D3EF2E6032F}" type="slidenum">
              <a:rPr lang="en-GB" smtClean="0"/>
              <a:pPr/>
              <a:t>7</a:t>
            </a:fld>
            <a:endParaRPr lang="en-GB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 Title - two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jdelijke aanduiding voor afbeelding 13"/>
          <p:cNvSpPr>
            <a:spLocks noGrp="1"/>
          </p:cNvSpPr>
          <p:nvPr>
            <p:ph type="pic" sz="quarter" idx="13"/>
          </p:nvPr>
        </p:nvSpPr>
        <p:spPr>
          <a:xfrm>
            <a:off x="570218" y="244813"/>
            <a:ext cx="4072902" cy="3609747"/>
          </a:xfrm>
        </p:spPr>
        <p:txBody>
          <a:bodyPr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200"/>
            </a:lvl1pPr>
          </a:lstStyle>
          <a:p>
            <a:r>
              <a:rPr lang="en-US" smtClean="0"/>
              <a:t>Click icon to add picture</a:t>
            </a:r>
            <a:endParaRPr lang="nl-NL" dirty="0"/>
          </a:p>
        </p:txBody>
      </p:sp>
      <p:sp>
        <p:nvSpPr>
          <p:cNvPr id="17" name="Tijdelijke aanduiding voor afbeelding 16"/>
          <p:cNvSpPr>
            <a:spLocks noGrp="1"/>
          </p:cNvSpPr>
          <p:nvPr>
            <p:ph type="pic" sz="quarter" idx="14"/>
          </p:nvPr>
        </p:nvSpPr>
        <p:spPr>
          <a:xfrm>
            <a:off x="4631294" y="244815"/>
            <a:ext cx="4252631" cy="3601829"/>
          </a:xfrm>
        </p:spPr>
        <p:txBody>
          <a:bodyPr>
            <a:normAutofit/>
          </a:bodyPr>
          <a:lstStyle>
            <a:lvl1pPr marL="0" indent="0" algn="ctr">
              <a:buNone/>
              <a:defRPr sz="1200" baseline="0"/>
            </a:lvl1pPr>
          </a:lstStyle>
          <a:p>
            <a:r>
              <a:rPr lang="en-US" smtClean="0"/>
              <a:t>Click icon to add picture</a:t>
            </a:r>
            <a:endParaRPr lang="nl-NL" dirty="0"/>
          </a:p>
        </p:txBody>
      </p:sp>
      <p:pic>
        <p:nvPicPr>
          <p:cNvPr id="6" name="Afbeelding 5" descr="Electrabel-GS_2014_q.png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736693" y="5508561"/>
            <a:ext cx="1882694" cy="796590"/>
          </a:xfrm>
          <a:prstGeom prst="rect">
            <a:avLst/>
          </a:prstGeom>
        </p:spPr>
      </p:pic>
      <p:sp>
        <p:nvSpPr>
          <p:cNvPr id="5" name="Rechthoek 4"/>
          <p:cNvSpPr/>
          <p:nvPr userDrawn="1"/>
        </p:nvSpPr>
        <p:spPr>
          <a:xfrm>
            <a:off x="579298" y="3847171"/>
            <a:ext cx="8299887" cy="1055546"/>
          </a:xfrm>
          <a:prstGeom prst="rect">
            <a:avLst/>
          </a:prstGeom>
          <a:solidFill>
            <a:srgbClr val="009DE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 smtClean="0">
              <a:latin typeface="Franklin Gothic Book"/>
              <a:cs typeface="Franklin Gothic Book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018685" y="3999965"/>
            <a:ext cx="7561754" cy="457855"/>
          </a:xfrm>
        </p:spPr>
        <p:txBody>
          <a:bodyPr tIns="0" bIns="0" anchor="b">
            <a:noAutofit/>
          </a:bodyPr>
          <a:lstStyle>
            <a:lvl1pPr algn="l">
              <a:lnSpc>
                <a:spcPct val="80000"/>
              </a:lnSpc>
              <a:defRPr sz="2200" b="1" cap="none">
                <a:solidFill>
                  <a:srgbClr val="FFFFFF"/>
                </a:solidFill>
                <a:latin typeface="Franklin Gothic Medium"/>
                <a:cs typeface="Franklin Gothic Medium"/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nl-BE" noProof="0" dirty="0"/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1017777" y="4470148"/>
            <a:ext cx="7562593" cy="274535"/>
          </a:xfrm>
        </p:spPr>
        <p:txBody>
          <a:bodyPr tIns="0" bIns="0">
            <a:noAutofit/>
          </a:bodyPr>
          <a:lstStyle>
            <a:lvl1pPr marL="0" indent="0" algn="l">
              <a:lnSpc>
                <a:spcPct val="9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r-FR" dirty="0"/>
          </a:p>
        </p:txBody>
      </p:sp>
      <p:grpSp>
        <p:nvGrpSpPr>
          <p:cNvPr id="20" name="Groeperen 14"/>
          <p:cNvGrpSpPr/>
          <p:nvPr userDrawn="1"/>
        </p:nvGrpSpPr>
        <p:grpSpPr>
          <a:xfrm>
            <a:off x="280666" y="246311"/>
            <a:ext cx="294831" cy="6405313"/>
            <a:chOff x="564719" y="246311"/>
            <a:chExt cx="294831" cy="6405313"/>
          </a:xfrm>
        </p:grpSpPr>
        <p:sp>
          <p:nvSpPr>
            <p:cNvPr id="21" name="Rechthoek 15"/>
            <p:cNvSpPr/>
            <p:nvPr userDrawn="1"/>
          </p:nvSpPr>
          <p:spPr>
            <a:xfrm>
              <a:off x="564719" y="644122"/>
              <a:ext cx="294831" cy="2016528"/>
            </a:xfrm>
            <a:prstGeom prst="rect">
              <a:avLst/>
            </a:prstGeom>
            <a:solidFill>
              <a:srgbClr val="009DE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22" name="Rechthoek 17"/>
            <p:cNvSpPr/>
            <p:nvPr userDrawn="1"/>
          </p:nvSpPr>
          <p:spPr>
            <a:xfrm>
              <a:off x="564719" y="246311"/>
              <a:ext cx="294831" cy="398214"/>
            </a:xfrm>
            <a:prstGeom prst="rect">
              <a:avLst/>
            </a:prstGeom>
            <a:solidFill>
              <a:srgbClr val="C0102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23" name="Rechthoek 18"/>
            <p:cNvSpPr/>
            <p:nvPr userDrawn="1"/>
          </p:nvSpPr>
          <p:spPr>
            <a:xfrm>
              <a:off x="564719" y="2656402"/>
              <a:ext cx="294831" cy="1198050"/>
            </a:xfrm>
            <a:prstGeom prst="rect">
              <a:avLst/>
            </a:prstGeom>
            <a:solidFill>
              <a:srgbClr val="284C9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27" name="Rechthoek 19"/>
            <p:cNvSpPr/>
            <p:nvPr userDrawn="1"/>
          </p:nvSpPr>
          <p:spPr>
            <a:xfrm>
              <a:off x="564719" y="3849227"/>
              <a:ext cx="294831" cy="405273"/>
            </a:xfrm>
            <a:prstGeom prst="rect">
              <a:avLst/>
            </a:prstGeom>
            <a:solidFill>
              <a:srgbClr val="D2D53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28" name="Rechthoek 20"/>
            <p:cNvSpPr/>
            <p:nvPr userDrawn="1"/>
          </p:nvSpPr>
          <p:spPr>
            <a:xfrm>
              <a:off x="564719" y="4352256"/>
              <a:ext cx="294831" cy="305469"/>
            </a:xfrm>
            <a:prstGeom prst="rect">
              <a:avLst/>
            </a:prstGeom>
            <a:solidFill>
              <a:srgbClr val="9C1C7E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29" name="Rechthoek 21"/>
            <p:cNvSpPr/>
            <p:nvPr userDrawn="1"/>
          </p:nvSpPr>
          <p:spPr>
            <a:xfrm>
              <a:off x="564719" y="4800600"/>
              <a:ext cx="294831" cy="104775"/>
            </a:xfrm>
            <a:prstGeom prst="rect">
              <a:avLst/>
            </a:prstGeom>
            <a:solidFill>
              <a:srgbClr val="D57E2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30" name="Rechthoek 22"/>
            <p:cNvSpPr/>
            <p:nvPr userDrawn="1"/>
          </p:nvSpPr>
          <p:spPr>
            <a:xfrm>
              <a:off x="564719" y="4654549"/>
              <a:ext cx="294831" cy="149225"/>
            </a:xfrm>
            <a:prstGeom prst="rect">
              <a:avLst/>
            </a:prstGeom>
            <a:solidFill>
              <a:srgbClr val="382E7C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31" name="Rechthoek 23"/>
            <p:cNvSpPr/>
            <p:nvPr userDrawn="1"/>
          </p:nvSpPr>
          <p:spPr>
            <a:xfrm>
              <a:off x="564719" y="4902200"/>
              <a:ext cx="294831" cy="552450"/>
            </a:xfrm>
            <a:prstGeom prst="rect">
              <a:avLst/>
            </a:prstGeom>
            <a:solidFill>
              <a:srgbClr val="284C9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32" name="Rechthoek 24"/>
            <p:cNvSpPr/>
            <p:nvPr userDrawn="1"/>
          </p:nvSpPr>
          <p:spPr>
            <a:xfrm>
              <a:off x="564719" y="5454649"/>
              <a:ext cx="294831" cy="1196975"/>
            </a:xfrm>
            <a:prstGeom prst="rect">
              <a:avLst/>
            </a:prstGeom>
            <a:solidFill>
              <a:srgbClr val="009DE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48244621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- dark blue &amp;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Rechthoek 45"/>
          <p:cNvSpPr/>
          <p:nvPr userDrawn="1"/>
        </p:nvSpPr>
        <p:spPr>
          <a:xfrm>
            <a:off x="559441" y="249247"/>
            <a:ext cx="8322192" cy="3597582"/>
          </a:xfrm>
          <a:prstGeom prst="rect">
            <a:avLst/>
          </a:prstGeom>
          <a:solidFill>
            <a:srgbClr val="284C9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 err="1" smtClean="0">
              <a:latin typeface="Franklin Gothic Book"/>
              <a:cs typeface="Franklin Gothic Book"/>
            </a:endParaRPr>
          </a:p>
        </p:txBody>
      </p:sp>
      <p:sp>
        <p:nvSpPr>
          <p:cNvPr id="24" name="Rechthoek 23"/>
          <p:cNvSpPr/>
          <p:nvPr userDrawn="1"/>
        </p:nvSpPr>
        <p:spPr>
          <a:xfrm>
            <a:off x="575789" y="3853127"/>
            <a:ext cx="8303398" cy="1049590"/>
          </a:xfrm>
          <a:prstGeom prst="rect">
            <a:avLst/>
          </a:prstGeom>
          <a:solidFill>
            <a:srgbClr val="D2D534"/>
          </a:solidFill>
          <a:ln>
            <a:solidFill>
              <a:srgbClr val="D1D61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 err="1" smtClean="0">
              <a:latin typeface="Franklin Gothic Book"/>
              <a:cs typeface="Franklin Gothic Book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000801" y="611433"/>
            <a:ext cx="7579638" cy="2892696"/>
          </a:xfrm>
        </p:spPr>
        <p:txBody>
          <a:bodyPr tIns="0" bIns="0" anchor="t">
            <a:normAutofit/>
          </a:bodyPr>
          <a:lstStyle>
            <a:lvl1pPr marL="0" marR="0" indent="0" algn="l" defTabSz="4572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cap="none">
                <a:solidFill>
                  <a:srgbClr val="FFFFFF"/>
                </a:solidFill>
                <a:latin typeface="Franklin Gothic Medium"/>
                <a:cs typeface="Franklin Gothic Medium"/>
              </a:defRPr>
            </a:lvl1pPr>
          </a:lstStyle>
          <a:p>
            <a:r>
              <a:rPr lang="en-US" smtClean="0"/>
              <a:t>Click to edit Master title style</a:t>
            </a:r>
            <a:endParaRPr lang="nl-NL" dirty="0"/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1019207" y="3923958"/>
            <a:ext cx="7561231" cy="912590"/>
          </a:xfrm>
        </p:spPr>
        <p:txBody>
          <a:bodyPr anchor="t">
            <a:normAutofit/>
          </a:bodyPr>
          <a:lstStyle>
            <a:lvl1pPr marL="0" indent="0" algn="l">
              <a:lnSpc>
                <a:spcPct val="90000"/>
              </a:lnSpc>
              <a:buNone/>
              <a:defRPr sz="2200">
                <a:solidFill>
                  <a:srgbClr val="284C96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r-FR" dirty="0"/>
          </a:p>
        </p:txBody>
      </p:sp>
      <p:pic>
        <p:nvPicPr>
          <p:cNvPr id="25" name="Afbeelding 24" descr="Electrabel-GS_2014_q.png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736693" y="5508561"/>
            <a:ext cx="1882694" cy="796590"/>
          </a:xfrm>
          <a:prstGeom prst="rect">
            <a:avLst/>
          </a:prstGeom>
        </p:spPr>
      </p:pic>
      <p:grpSp>
        <p:nvGrpSpPr>
          <p:cNvPr id="17" name="Groeperen 14"/>
          <p:cNvGrpSpPr/>
          <p:nvPr userDrawn="1"/>
        </p:nvGrpSpPr>
        <p:grpSpPr>
          <a:xfrm>
            <a:off x="280666" y="246311"/>
            <a:ext cx="294831" cy="6405313"/>
            <a:chOff x="564719" y="246311"/>
            <a:chExt cx="294831" cy="6405313"/>
          </a:xfrm>
        </p:grpSpPr>
        <p:sp>
          <p:nvSpPr>
            <p:cNvPr id="18" name="Rechthoek 15"/>
            <p:cNvSpPr/>
            <p:nvPr userDrawn="1"/>
          </p:nvSpPr>
          <p:spPr>
            <a:xfrm>
              <a:off x="564719" y="644122"/>
              <a:ext cx="294831" cy="2016528"/>
            </a:xfrm>
            <a:prstGeom prst="rect">
              <a:avLst/>
            </a:prstGeom>
            <a:solidFill>
              <a:srgbClr val="009DE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19" name="Rechthoek 17"/>
            <p:cNvSpPr/>
            <p:nvPr userDrawn="1"/>
          </p:nvSpPr>
          <p:spPr>
            <a:xfrm>
              <a:off x="564719" y="246311"/>
              <a:ext cx="294831" cy="398214"/>
            </a:xfrm>
            <a:prstGeom prst="rect">
              <a:avLst/>
            </a:prstGeom>
            <a:solidFill>
              <a:srgbClr val="C0102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20" name="Rechthoek 18"/>
            <p:cNvSpPr/>
            <p:nvPr userDrawn="1"/>
          </p:nvSpPr>
          <p:spPr>
            <a:xfrm>
              <a:off x="564719" y="2656402"/>
              <a:ext cx="294831" cy="1198050"/>
            </a:xfrm>
            <a:prstGeom prst="rect">
              <a:avLst/>
            </a:prstGeom>
            <a:solidFill>
              <a:srgbClr val="284C9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21" name="Rechthoek 19"/>
            <p:cNvSpPr/>
            <p:nvPr userDrawn="1"/>
          </p:nvSpPr>
          <p:spPr>
            <a:xfrm>
              <a:off x="564719" y="3849227"/>
              <a:ext cx="294831" cy="405273"/>
            </a:xfrm>
            <a:prstGeom prst="rect">
              <a:avLst/>
            </a:prstGeom>
            <a:solidFill>
              <a:srgbClr val="D2D53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22" name="Rechthoek 20"/>
            <p:cNvSpPr/>
            <p:nvPr userDrawn="1"/>
          </p:nvSpPr>
          <p:spPr>
            <a:xfrm>
              <a:off x="564719" y="4352256"/>
              <a:ext cx="294831" cy="305469"/>
            </a:xfrm>
            <a:prstGeom prst="rect">
              <a:avLst/>
            </a:prstGeom>
            <a:solidFill>
              <a:srgbClr val="9C1C7E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23" name="Rechthoek 21"/>
            <p:cNvSpPr/>
            <p:nvPr userDrawn="1"/>
          </p:nvSpPr>
          <p:spPr>
            <a:xfrm>
              <a:off x="564719" y="4800600"/>
              <a:ext cx="294831" cy="104775"/>
            </a:xfrm>
            <a:prstGeom prst="rect">
              <a:avLst/>
            </a:prstGeom>
            <a:solidFill>
              <a:srgbClr val="D57E2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26" name="Rechthoek 22"/>
            <p:cNvSpPr/>
            <p:nvPr userDrawn="1"/>
          </p:nvSpPr>
          <p:spPr>
            <a:xfrm>
              <a:off x="564719" y="4654549"/>
              <a:ext cx="294831" cy="149225"/>
            </a:xfrm>
            <a:prstGeom prst="rect">
              <a:avLst/>
            </a:prstGeom>
            <a:solidFill>
              <a:srgbClr val="382E7C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27" name="Rechthoek 23"/>
            <p:cNvSpPr/>
            <p:nvPr userDrawn="1"/>
          </p:nvSpPr>
          <p:spPr>
            <a:xfrm>
              <a:off x="564719" y="4902200"/>
              <a:ext cx="294831" cy="552450"/>
            </a:xfrm>
            <a:prstGeom prst="rect">
              <a:avLst/>
            </a:prstGeom>
            <a:solidFill>
              <a:srgbClr val="284C9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28" name="Rechthoek 24"/>
            <p:cNvSpPr/>
            <p:nvPr userDrawn="1"/>
          </p:nvSpPr>
          <p:spPr>
            <a:xfrm>
              <a:off x="564719" y="5454649"/>
              <a:ext cx="294831" cy="1196975"/>
            </a:xfrm>
            <a:prstGeom prst="rect">
              <a:avLst/>
            </a:prstGeom>
            <a:solidFill>
              <a:srgbClr val="009DE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69515126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- dark blue &amp;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Rechthoek 45"/>
          <p:cNvSpPr/>
          <p:nvPr userDrawn="1"/>
        </p:nvSpPr>
        <p:spPr>
          <a:xfrm>
            <a:off x="559441" y="249247"/>
            <a:ext cx="8322192" cy="3597582"/>
          </a:xfrm>
          <a:prstGeom prst="rect">
            <a:avLst/>
          </a:prstGeom>
          <a:solidFill>
            <a:srgbClr val="284C9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 err="1" smtClean="0">
              <a:latin typeface="Franklin Gothic Book"/>
              <a:cs typeface="Franklin Gothic Book"/>
            </a:endParaRPr>
          </a:p>
        </p:txBody>
      </p:sp>
      <p:sp>
        <p:nvSpPr>
          <p:cNvPr id="24" name="Rechthoek 23"/>
          <p:cNvSpPr/>
          <p:nvPr userDrawn="1"/>
        </p:nvSpPr>
        <p:spPr>
          <a:xfrm>
            <a:off x="579298" y="3853127"/>
            <a:ext cx="8299887" cy="1049590"/>
          </a:xfrm>
          <a:prstGeom prst="rect">
            <a:avLst/>
          </a:prstGeom>
          <a:solidFill>
            <a:srgbClr val="EF7F07"/>
          </a:solidFill>
          <a:ln>
            <a:solidFill>
              <a:srgbClr val="EF7F0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 err="1" smtClean="0">
              <a:latin typeface="Franklin Gothic Book"/>
              <a:cs typeface="Franklin Gothic Book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000801" y="611433"/>
            <a:ext cx="7579638" cy="2892696"/>
          </a:xfrm>
        </p:spPr>
        <p:txBody>
          <a:bodyPr tIns="0" bIns="0" anchor="t">
            <a:normAutofit/>
          </a:bodyPr>
          <a:lstStyle>
            <a:lvl1pPr marL="0" marR="0" indent="0" algn="l" defTabSz="4572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cap="none">
                <a:solidFill>
                  <a:srgbClr val="FFFFFF"/>
                </a:solidFill>
                <a:latin typeface="Franklin Gothic Medium"/>
                <a:cs typeface="Franklin Gothic Medium"/>
              </a:defRPr>
            </a:lvl1pPr>
          </a:lstStyle>
          <a:p>
            <a:r>
              <a:rPr lang="en-US" smtClean="0"/>
              <a:t>Click to edit Master title style</a:t>
            </a:r>
            <a:endParaRPr lang="nl-NL" dirty="0"/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1019207" y="3923958"/>
            <a:ext cx="7561231" cy="912590"/>
          </a:xfrm>
        </p:spPr>
        <p:txBody>
          <a:bodyPr anchor="t">
            <a:normAutofit/>
          </a:bodyPr>
          <a:lstStyle>
            <a:lvl1pPr marL="0" indent="0" algn="l">
              <a:lnSpc>
                <a:spcPct val="90000"/>
              </a:lnSpc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r-FR" dirty="0"/>
          </a:p>
        </p:txBody>
      </p:sp>
      <p:pic>
        <p:nvPicPr>
          <p:cNvPr id="25" name="Afbeelding 24" descr="Electrabel-GS_2014_q.png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736693" y="5508561"/>
            <a:ext cx="1882694" cy="796590"/>
          </a:xfrm>
          <a:prstGeom prst="rect">
            <a:avLst/>
          </a:prstGeom>
        </p:spPr>
      </p:pic>
      <p:grpSp>
        <p:nvGrpSpPr>
          <p:cNvPr id="17" name="Groeperen 14"/>
          <p:cNvGrpSpPr/>
          <p:nvPr userDrawn="1"/>
        </p:nvGrpSpPr>
        <p:grpSpPr>
          <a:xfrm>
            <a:off x="280666" y="246311"/>
            <a:ext cx="294831" cy="6405313"/>
            <a:chOff x="564719" y="246311"/>
            <a:chExt cx="294831" cy="6405313"/>
          </a:xfrm>
        </p:grpSpPr>
        <p:sp>
          <p:nvSpPr>
            <p:cNvPr id="18" name="Rechthoek 15"/>
            <p:cNvSpPr/>
            <p:nvPr userDrawn="1"/>
          </p:nvSpPr>
          <p:spPr>
            <a:xfrm>
              <a:off x="564719" y="644122"/>
              <a:ext cx="294831" cy="2016528"/>
            </a:xfrm>
            <a:prstGeom prst="rect">
              <a:avLst/>
            </a:prstGeom>
            <a:solidFill>
              <a:srgbClr val="009DE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19" name="Rechthoek 17"/>
            <p:cNvSpPr/>
            <p:nvPr userDrawn="1"/>
          </p:nvSpPr>
          <p:spPr>
            <a:xfrm>
              <a:off x="564719" y="246311"/>
              <a:ext cx="294831" cy="398214"/>
            </a:xfrm>
            <a:prstGeom prst="rect">
              <a:avLst/>
            </a:prstGeom>
            <a:solidFill>
              <a:srgbClr val="C0102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20" name="Rechthoek 18"/>
            <p:cNvSpPr/>
            <p:nvPr userDrawn="1"/>
          </p:nvSpPr>
          <p:spPr>
            <a:xfrm>
              <a:off x="564719" y="2656402"/>
              <a:ext cx="294831" cy="1198050"/>
            </a:xfrm>
            <a:prstGeom prst="rect">
              <a:avLst/>
            </a:prstGeom>
            <a:solidFill>
              <a:srgbClr val="284C9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21" name="Rechthoek 19"/>
            <p:cNvSpPr/>
            <p:nvPr userDrawn="1"/>
          </p:nvSpPr>
          <p:spPr>
            <a:xfrm>
              <a:off x="564719" y="3849227"/>
              <a:ext cx="294831" cy="405273"/>
            </a:xfrm>
            <a:prstGeom prst="rect">
              <a:avLst/>
            </a:prstGeom>
            <a:solidFill>
              <a:srgbClr val="D2D53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22" name="Rechthoek 20"/>
            <p:cNvSpPr/>
            <p:nvPr userDrawn="1"/>
          </p:nvSpPr>
          <p:spPr>
            <a:xfrm>
              <a:off x="564719" y="4352256"/>
              <a:ext cx="294831" cy="305469"/>
            </a:xfrm>
            <a:prstGeom prst="rect">
              <a:avLst/>
            </a:prstGeom>
            <a:solidFill>
              <a:srgbClr val="9C1C7E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23" name="Rechthoek 21"/>
            <p:cNvSpPr/>
            <p:nvPr userDrawn="1"/>
          </p:nvSpPr>
          <p:spPr>
            <a:xfrm>
              <a:off x="564719" y="4800600"/>
              <a:ext cx="294831" cy="104775"/>
            </a:xfrm>
            <a:prstGeom prst="rect">
              <a:avLst/>
            </a:prstGeom>
            <a:solidFill>
              <a:srgbClr val="D57E2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26" name="Rechthoek 22"/>
            <p:cNvSpPr/>
            <p:nvPr userDrawn="1"/>
          </p:nvSpPr>
          <p:spPr>
            <a:xfrm>
              <a:off x="564719" y="4654549"/>
              <a:ext cx="294831" cy="149225"/>
            </a:xfrm>
            <a:prstGeom prst="rect">
              <a:avLst/>
            </a:prstGeom>
            <a:solidFill>
              <a:srgbClr val="382E7C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27" name="Rechthoek 23"/>
            <p:cNvSpPr/>
            <p:nvPr userDrawn="1"/>
          </p:nvSpPr>
          <p:spPr>
            <a:xfrm>
              <a:off x="564719" y="4902200"/>
              <a:ext cx="294831" cy="552450"/>
            </a:xfrm>
            <a:prstGeom prst="rect">
              <a:avLst/>
            </a:prstGeom>
            <a:solidFill>
              <a:srgbClr val="284C9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28" name="Rechthoek 24"/>
            <p:cNvSpPr/>
            <p:nvPr userDrawn="1"/>
          </p:nvSpPr>
          <p:spPr>
            <a:xfrm>
              <a:off x="564719" y="5454649"/>
              <a:ext cx="294831" cy="1196975"/>
            </a:xfrm>
            <a:prstGeom prst="rect">
              <a:avLst/>
            </a:prstGeom>
            <a:solidFill>
              <a:srgbClr val="009DE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69515126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de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hthoek 45"/>
          <p:cNvSpPr/>
          <p:nvPr userDrawn="1"/>
        </p:nvSpPr>
        <p:spPr>
          <a:xfrm>
            <a:off x="570776" y="249247"/>
            <a:ext cx="8310856" cy="5200208"/>
          </a:xfrm>
          <a:prstGeom prst="rect">
            <a:avLst/>
          </a:prstGeom>
          <a:solidFill>
            <a:srgbClr val="284C9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 err="1" smtClean="0">
              <a:latin typeface="Franklin Gothic Book"/>
              <a:cs typeface="Franklin Gothic Book"/>
            </a:endParaRPr>
          </a:p>
        </p:txBody>
      </p:sp>
      <p:grpSp>
        <p:nvGrpSpPr>
          <p:cNvPr id="28" name="Groeperen 14"/>
          <p:cNvGrpSpPr/>
          <p:nvPr userDrawn="1"/>
        </p:nvGrpSpPr>
        <p:grpSpPr>
          <a:xfrm>
            <a:off x="280666" y="246311"/>
            <a:ext cx="294831" cy="6405313"/>
            <a:chOff x="564719" y="246311"/>
            <a:chExt cx="294831" cy="6405313"/>
          </a:xfrm>
        </p:grpSpPr>
        <p:sp>
          <p:nvSpPr>
            <p:cNvPr id="29" name="Rechthoek 15"/>
            <p:cNvSpPr/>
            <p:nvPr userDrawn="1"/>
          </p:nvSpPr>
          <p:spPr>
            <a:xfrm>
              <a:off x="564719" y="644122"/>
              <a:ext cx="294831" cy="2016528"/>
            </a:xfrm>
            <a:prstGeom prst="rect">
              <a:avLst/>
            </a:prstGeom>
            <a:solidFill>
              <a:srgbClr val="009DE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30" name="Rechthoek 17"/>
            <p:cNvSpPr/>
            <p:nvPr userDrawn="1"/>
          </p:nvSpPr>
          <p:spPr>
            <a:xfrm>
              <a:off x="564719" y="246311"/>
              <a:ext cx="294831" cy="398214"/>
            </a:xfrm>
            <a:prstGeom prst="rect">
              <a:avLst/>
            </a:prstGeom>
            <a:solidFill>
              <a:srgbClr val="C0102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31" name="Rechthoek 18"/>
            <p:cNvSpPr/>
            <p:nvPr userDrawn="1"/>
          </p:nvSpPr>
          <p:spPr>
            <a:xfrm>
              <a:off x="564719" y="2656402"/>
              <a:ext cx="294831" cy="1198050"/>
            </a:xfrm>
            <a:prstGeom prst="rect">
              <a:avLst/>
            </a:prstGeom>
            <a:solidFill>
              <a:srgbClr val="284C9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36" name="Rechthoek 19"/>
            <p:cNvSpPr/>
            <p:nvPr userDrawn="1"/>
          </p:nvSpPr>
          <p:spPr>
            <a:xfrm>
              <a:off x="564719" y="3849227"/>
              <a:ext cx="294831" cy="405273"/>
            </a:xfrm>
            <a:prstGeom prst="rect">
              <a:avLst/>
            </a:prstGeom>
            <a:solidFill>
              <a:srgbClr val="D2D53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37" name="Rechthoek 20"/>
            <p:cNvSpPr/>
            <p:nvPr userDrawn="1"/>
          </p:nvSpPr>
          <p:spPr>
            <a:xfrm>
              <a:off x="564719" y="4352256"/>
              <a:ext cx="294831" cy="305469"/>
            </a:xfrm>
            <a:prstGeom prst="rect">
              <a:avLst/>
            </a:prstGeom>
            <a:solidFill>
              <a:srgbClr val="9C1C7E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38" name="Rechthoek 21"/>
            <p:cNvSpPr/>
            <p:nvPr userDrawn="1"/>
          </p:nvSpPr>
          <p:spPr>
            <a:xfrm>
              <a:off x="564719" y="4800600"/>
              <a:ext cx="294831" cy="104775"/>
            </a:xfrm>
            <a:prstGeom prst="rect">
              <a:avLst/>
            </a:prstGeom>
            <a:solidFill>
              <a:srgbClr val="D57E2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39" name="Rechthoek 22"/>
            <p:cNvSpPr/>
            <p:nvPr userDrawn="1"/>
          </p:nvSpPr>
          <p:spPr>
            <a:xfrm>
              <a:off x="564719" y="4654549"/>
              <a:ext cx="294831" cy="149225"/>
            </a:xfrm>
            <a:prstGeom prst="rect">
              <a:avLst/>
            </a:prstGeom>
            <a:solidFill>
              <a:srgbClr val="382E7C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40" name="Rechthoek 23"/>
            <p:cNvSpPr/>
            <p:nvPr userDrawn="1"/>
          </p:nvSpPr>
          <p:spPr>
            <a:xfrm>
              <a:off x="564719" y="4902200"/>
              <a:ext cx="294831" cy="552450"/>
            </a:xfrm>
            <a:prstGeom prst="rect">
              <a:avLst/>
            </a:prstGeom>
            <a:solidFill>
              <a:srgbClr val="284C9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41" name="Rechthoek 24"/>
            <p:cNvSpPr/>
            <p:nvPr userDrawn="1"/>
          </p:nvSpPr>
          <p:spPr>
            <a:xfrm>
              <a:off x="564719" y="5454649"/>
              <a:ext cx="294831" cy="1196975"/>
            </a:xfrm>
            <a:prstGeom prst="rect">
              <a:avLst/>
            </a:prstGeom>
            <a:solidFill>
              <a:srgbClr val="009DE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</p:grpSp>
      <p:sp>
        <p:nvSpPr>
          <p:cNvPr id="14" name="Tijdelijke aanduiding voor tekst 13"/>
          <p:cNvSpPr>
            <a:spLocks noGrp="1"/>
          </p:cNvSpPr>
          <p:nvPr>
            <p:ph type="body" sz="quarter" idx="22" hasCustomPrompt="1"/>
          </p:nvPr>
        </p:nvSpPr>
        <p:spPr>
          <a:xfrm>
            <a:off x="1018715" y="1061309"/>
            <a:ext cx="7554051" cy="4067244"/>
          </a:xfrm>
        </p:spPr>
        <p:txBody>
          <a:bodyPr>
            <a:noAutofit/>
          </a:bodyPr>
          <a:lstStyle>
            <a:lvl1pPr marL="363538" indent="-363538">
              <a:spcBef>
                <a:spcPts val="300"/>
              </a:spcBef>
              <a:spcAft>
                <a:spcPts val="600"/>
              </a:spcAft>
              <a:buClr>
                <a:srgbClr val="D1D612"/>
              </a:buClr>
              <a:buFont typeface="Lucida Grande"/>
              <a:buChar char="■"/>
              <a:defRPr sz="2200" baseline="0">
                <a:solidFill>
                  <a:schemeClr val="bg1"/>
                </a:solidFill>
                <a:latin typeface="Franklin Gothic Medium"/>
                <a:cs typeface="Franklin Gothic Medium"/>
              </a:defRPr>
            </a:lvl1pPr>
            <a:lvl2pPr marL="635000" indent="-282575" defTabSz="811213">
              <a:spcBef>
                <a:spcPts val="0"/>
              </a:spcBef>
              <a:spcAft>
                <a:spcPts val="600"/>
              </a:spcAft>
              <a:buClrTx/>
              <a:buFont typeface="Lucida Grande"/>
              <a:buChar char="-"/>
              <a:defRPr sz="2000" baseline="0">
                <a:solidFill>
                  <a:schemeClr val="bg1"/>
                </a:solidFill>
                <a:latin typeface="Franklin Gothic Book"/>
                <a:cs typeface="Franklin Gothic Book"/>
              </a:defRPr>
            </a:lvl2pPr>
            <a:lvl3pPr marL="896938" indent="-269875">
              <a:spcBef>
                <a:spcPts val="300"/>
              </a:spcBef>
              <a:spcAft>
                <a:spcPts val="300"/>
              </a:spcAft>
              <a:buClr>
                <a:schemeClr val="bg1"/>
              </a:buClr>
              <a:buFont typeface="Arial"/>
              <a:buChar char="•"/>
              <a:tabLst/>
              <a:defRPr sz="1800" baseline="0">
                <a:solidFill>
                  <a:schemeClr val="bg1"/>
                </a:solidFill>
                <a:latin typeface="Franklin Gothic Book"/>
                <a:cs typeface="Franklin Gothic Book"/>
              </a:defRPr>
            </a:lvl3pPr>
            <a:lvl4pPr marL="363538" indent="-363538">
              <a:buClr>
                <a:srgbClr val="B40533"/>
              </a:buClr>
              <a:buFont typeface="Lucida Grande"/>
              <a:buChar char="■"/>
              <a:defRPr sz="2400">
                <a:solidFill>
                  <a:schemeClr val="bg1"/>
                </a:solidFill>
                <a:latin typeface="Franklin Gothic Medium"/>
                <a:cs typeface="Franklin Gothic Medium"/>
              </a:defRPr>
            </a:lvl4pPr>
            <a:lvl5pPr marL="342900" indent="-342900">
              <a:buClr>
                <a:srgbClr val="52AE32"/>
              </a:buClr>
              <a:buFont typeface="Lucida Grande"/>
              <a:buChar char="■"/>
              <a:defRPr sz="2400">
                <a:solidFill>
                  <a:schemeClr val="bg1"/>
                </a:solidFill>
                <a:latin typeface="Franklin Gothic Medium"/>
                <a:cs typeface="Franklin Gothic Medium"/>
              </a:defRPr>
            </a:lvl5pPr>
            <a:lvl6pPr marL="0" indent="0">
              <a:buClr>
                <a:srgbClr val="52AE32"/>
              </a:buClr>
              <a:buFont typeface="Lucida Grande"/>
              <a:buNone/>
              <a:defRPr sz="2400">
                <a:solidFill>
                  <a:schemeClr val="bg1"/>
                </a:solidFill>
                <a:latin typeface="Franklin Gothic Medium"/>
                <a:cs typeface="Franklin Gothic Medium"/>
              </a:defRPr>
            </a:lvl6pPr>
          </a:lstStyle>
          <a:p>
            <a:pPr lvl="0"/>
            <a:r>
              <a:rPr lang="en-US" dirty="0" err="1" smtClean="0"/>
              <a:t>Titels</a:t>
            </a:r>
            <a:r>
              <a:rPr lang="en-US" dirty="0" smtClean="0"/>
              <a:t> van de </a:t>
            </a:r>
            <a:r>
              <a:rPr lang="en-US" dirty="0" err="1" smtClean="0"/>
              <a:t>verschillende</a:t>
            </a:r>
            <a:r>
              <a:rPr lang="en-US" dirty="0" smtClean="0"/>
              <a:t> </a:t>
            </a:r>
            <a:r>
              <a:rPr lang="en-US" dirty="0" err="1" smtClean="0"/>
              <a:t>hoofdstukken</a:t>
            </a:r>
            <a:r>
              <a:rPr lang="en-US" dirty="0" smtClean="0"/>
              <a:t> </a:t>
            </a:r>
            <a:r>
              <a:rPr lang="en-US" dirty="0" err="1" smtClean="0"/>
              <a:t>Titres</a:t>
            </a:r>
            <a:r>
              <a:rPr lang="en-US" dirty="0" smtClean="0"/>
              <a:t> des </a:t>
            </a:r>
            <a:r>
              <a:rPr lang="en-US" dirty="0" err="1" smtClean="0"/>
              <a:t>différents</a:t>
            </a:r>
            <a:r>
              <a:rPr lang="en-US" dirty="0" smtClean="0"/>
              <a:t> </a:t>
            </a:r>
            <a:r>
              <a:rPr lang="en-US" dirty="0" err="1" smtClean="0"/>
              <a:t>châpitres</a:t>
            </a:r>
            <a:r>
              <a:rPr lang="en-US" dirty="0" smtClean="0"/>
              <a:t>/Titles of different chapters/ </a:t>
            </a:r>
          </a:p>
          <a:p>
            <a:pPr lvl="1"/>
            <a:r>
              <a:rPr lang="en-US" dirty="0" err="1" smtClean="0"/>
              <a:t>Tweede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Derde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</p:txBody>
      </p:sp>
      <p:sp>
        <p:nvSpPr>
          <p:cNvPr id="15" name="Titel 1"/>
          <p:cNvSpPr>
            <a:spLocks noGrp="1"/>
          </p:cNvSpPr>
          <p:nvPr>
            <p:ph type="ctrTitle" hasCustomPrompt="1"/>
          </p:nvPr>
        </p:nvSpPr>
        <p:spPr>
          <a:xfrm>
            <a:off x="1018715" y="385565"/>
            <a:ext cx="2743353" cy="669073"/>
          </a:xfrm>
        </p:spPr>
        <p:txBody>
          <a:bodyPr anchor="ctr">
            <a:normAutofit/>
          </a:bodyPr>
          <a:lstStyle>
            <a:lvl1pPr algn="l">
              <a:lnSpc>
                <a:spcPct val="75000"/>
              </a:lnSpc>
              <a:defRPr sz="3600" b="1" cap="none">
                <a:solidFill>
                  <a:srgbClr val="FFFFFF"/>
                </a:solidFill>
                <a:latin typeface="Franklin Gothic Medium"/>
                <a:cs typeface="Franklin Gothic Medium"/>
              </a:defRPr>
            </a:lvl1pPr>
          </a:lstStyle>
          <a:p>
            <a:r>
              <a:rPr lang="en-US" dirty="0" smtClean="0"/>
              <a:t>Index</a:t>
            </a:r>
            <a:endParaRPr lang="nl-NL" dirty="0"/>
          </a:p>
        </p:txBody>
      </p:sp>
      <p:sp>
        <p:nvSpPr>
          <p:cNvPr id="32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184512" y="6318287"/>
            <a:ext cx="489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bg1"/>
                </a:solidFill>
                <a:latin typeface="Franklin Gothic Book"/>
              </a:defRPr>
            </a:lvl1pPr>
          </a:lstStyle>
          <a:p>
            <a:fld id="{B46208B7-7AF9-0740-85A9-C6915F3358AF}" type="slidenum">
              <a:rPr lang="nl-NL" smtClean="0"/>
              <a:pPr/>
              <a:t>‹nr.›</a:t>
            </a:fld>
            <a:endParaRPr lang="nl-NL" dirty="0"/>
          </a:p>
        </p:txBody>
      </p:sp>
      <p:pic>
        <p:nvPicPr>
          <p:cNvPr id="22" name="Afbeelding 21" descr="Electrabel-GS_2014_GRIJS_60.jpg"/>
          <p:cNvPicPr>
            <a:picLocks noChangeAspect="1"/>
          </p:cNvPicPr>
          <p:nvPr userDrawn="1"/>
        </p:nvPicPr>
        <p:blipFill>
          <a:blip r:embed="rId2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23458" y="6122228"/>
            <a:ext cx="1292643" cy="571365"/>
          </a:xfrm>
          <a:prstGeom prst="rect">
            <a:avLst/>
          </a:prstGeom>
        </p:spPr>
      </p:pic>
      <p:sp>
        <p:nvSpPr>
          <p:cNvPr id="20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021680" y="6316234"/>
            <a:ext cx="52726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>
                <a:solidFill>
                  <a:schemeClr val="tx1">
                    <a:lumMod val="50000"/>
                    <a:lumOff val="50000"/>
                  </a:schemeClr>
                </a:solidFill>
                <a:latin typeface="Franklin Gothic Book"/>
              </a:defRPr>
            </a:lvl1pPr>
          </a:lstStyle>
          <a:p>
            <a:r>
              <a:rPr lang="nl-NL" noProof="1" smtClean="0"/>
              <a:t>Partnership Ugent</a:t>
            </a:r>
            <a:endParaRPr lang="nl-NL" noProof="1"/>
          </a:p>
        </p:txBody>
      </p:sp>
      <p:sp>
        <p:nvSpPr>
          <p:cNvPr id="21" name="Tijdelijke aanduiding voor datum 6"/>
          <p:cNvSpPr>
            <a:spLocks noGrp="1"/>
          </p:cNvSpPr>
          <p:nvPr>
            <p:ph type="dt" sz="half" idx="2"/>
          </p:nvPr>
        </p:nvSpPr>
        <p:spPr>
          <a:xfrm>
            <a:off x="759063" y="6314970"/>
            <a:ext cx="12107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7F7F7F"/>
                </a:solidFill>
                <a:latin typeface="Franklin Gothic Book"/>
                <a:cs typeface="Franklin Gothic Book"/>
              </a:defRPr>
            </a:lvl1pPr>
          </a:lstStyle>
          <a:p>
            <a:fld id="{68115662-B5D8-42A2-BEA1-2042BB08935D}" type="datetime1">
              <a:rPr lang="nl-BE" smtClean="0"/>
              <a:pPr/>
              <a:t>5/11/2014</a:t>
            </a:fld>
            <a:endParaRPr lang="nl-NL" dirty="0"/>
          </a:p>
        </p:txBody>
      </p:sp>
      <p:sp>
        <p:nvSpPr>
          <p:cNvPr id="2" name="Rectangle 1"/>
          <p:cNvSpPr/>
          <p:nvPr userDrawn="1"/>
        </p:nvSpPr>
        <p:spPr>
          <a:xfrm>
            <a:off x="278251" y="4255982"/>
            <a:ext cx="296424" cy="9632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 smtClean="0">
              <a:latin typeface="Franklin Gothic Book"/>
              <a:cs typeface="Franklin Gothic Book"/>
            </a:endParaRPr>
          </a:p>
        </p:txBody>
      </p:sp>
    </p:spTree>
    <p:extLst>
      <p:ext uri="{BB962C8B-B14F-4D97-AF65-F5344CB8AC3E}">
        <p14:creationId xmlns:p14="http://schemas.microsoft.com/office/powerpoint/2010/main" val="387912635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- light blue -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/>
          <p:cNvSpPr/>
          <p:nvPr userDrawn="1"/>
        </p:nvSpPr>
        <p:spPr>
          <a:xfrm>
            <a:off x="575328" y="3757665"/>
            <a:ext cx="8307363" cy="1157362"/>
          </a:xfrm>
          <a:prstGeom prst="rect">
            <a:avLst/>
          </a:prstGeom>
          <a:solidFill>
            <a:srgbClr val="DFDFD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 err="1" smtClean="0">
              <a:latin typeface="Franklin Gothic Book"/>
              <a:cs typeface="Franklin Gothic Book"/>
            </a:endParaRPr>
          </a:p>
        </p:txBody>
      </p:sp>
      <p:sp>
        <p:nvSpPr>
          <p:cNvPr id="10" name="Subtitel 2"/>
          <p:cNvSpPr>
            <a:spLocks noGrp="1"/>
          </p:cNvSpPr>
          <p:nvPr>
            <p:ph type="subTitle" idx="1"/>
          </p:nvPr>
        </p:nvSpPr>
        <p:spPr>
          <a:xfrm>
            <a:off x="1019207" y="3923958"/>
            <a:ext cx="7561231" cy="912590"/>
          </a:xfrm>
        </p:spPr>
        <p:txBody>
          <a:bodyPr anchor="t">
            <a:normAutofit/>
          </a:bodyPr>
          <a:lstStyle>
            <a:lvl1pPr marL="0" indent="0" algn="l">
              <a:lnSpc>
                <a:spcPct val="90000"/>
              </a:lnSpc>
              <a:buNone/>
              <a:defRPr sz="2200">
                <a:solidFill>
                  <a:srgbClr val="004A99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r-FR" dirty="0"/>
          </a:p>
        </p:txBody>
      </p:sp>
      <p:sp>
        <p:nvSpPr>
          <p:cNvPr id="11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184512" y="6318287"/>
            <a:ext cx="489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bg1"/>
                </a:solidFill>
                <a:latin typeface="Franklin Gothic Book"/>
              </a:defRPr>
            </a:lvl1pPr>
          </a:lstStyle>
          <a:p>
            <a:fld id="{B46208B7-7AF9-0740-85A9-C6915F3358AF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7" name="Rechthoek 6"/>
          <p:cNvSpPr/>
          <p:nvPr userDrawn="1"/>
        </p:nvSpPr>
        <p:spPr>
          <a:xfrm>
            <a:off x="574675" y="1859797"/>
            <a:ext cx="8305841" cy="1992334"/>
          </a:xfrm>
          <a:prstGeom prst="rect">
            <a:avLst/>
          </a:prstGeom>
          <a:solidFill>
            <a:srgbClr val="009DE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 err="1" smtClean="0">
              <a:latin typeface="Franklin Gothic Book"/>
              <a:cs typeface="Franklin Gothic Book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21236" y="2120789"/>
            <a:ext cx="7559866" cy="1509677"/>
          </a:xfrm>
        </p:spPr>
        <p:txBody>
          <a:bodyPr anchor="t"/>
          <a:lstStyle>
            <a:lvl1pPr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nl-NL" dirty="0"/>
          </a:p>
        </p:txBody>
      </p:sp>
      <p:sp>
        <p:nvSpPr>
          <p:cNvPr id="9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021680" y="6316234"/>
            <a:ext cx="52726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>
                <a:solidFill>
                  <a:schemeClr val="tx1">
                    <a:lumMod val="50000"/>
                    <a:lumOff val="50000"/>
                  </a:schemeClr>
                </a:solidFill>
                <a:latin typeface="Franklin Gothic Book"/>
              </a:defRPr>
            </a:lvl1pPr>
          </a:lstStyle>
          <a:p>
            <a:r>
              <a:rPr lang="nl-NL" noProof="1" smtClean="0"/>
              <a:t>Partnership Ugent</a:t>
            </a:r>
            <a:endParaRPr lang="nl-NL" noProof="1"/>
          </a:p>
        </p:txBody>
      </p:sp>
      <p:sp>
        <p:nvSpPr>
          <p:cNvPr id="14" name="Tijdelijke aanduiding voor datum 6"/>
          <p:cNvSpPr>
            <a:spLocks noGrp="1"/>
          </p:cNvSpPr>
          <p:nvPr>
            <p:ph type="dt" sz="half" idx="2"/>
          </p:nvPr>
        </p:nvSpPr>
        <p:spPr>
          <a:xfrm>
            <a:off x="759063" y="6314970"/>
            <a:ext cx="12107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7F7F7F"/>
                </a:solidFill>
                <a:latin typeface="Franklin Gothic Book"/>
                <a:cs typeface="Franklin Gothic Book"/>
              </a:defRPr>
            </a:lvl1pPr>
          </a:lstStyle>
          <a:p>
            <a:fld id="{E67E0B3E-6F33-4273-8FF3-B982665C2B4C}" type="datetime1">
              <a:rPr lang="nl-BE" smtClean="0"/>
              <a:pPr/>
              <a:t>5/11/2014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76181950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- green -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/>
          <p:cNvSpPr/>
          <p:nvPr userDrawn="1"/>
        </p:nvSpPr>
        <p:spPr>
          <a:xfrm>
            <a:off x="575328" y="3757665"/>
            <a:ext cx="8307363" cy="1157362"/>
          </a:xfrm>
          <a:prstGeom prst="rect">
            <a:avLst/>
          </a:prstGeom>
          <a:solidFill>
            <a:srgbClr val="DFDFD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 err="1" smtClean="0">
              <a:latin typeface="Franklin Gothic Book"/>
              <a:cs typeface="Franklin Gothic Book"/>
            </a:endParaRPr>
          </a:p>
        </p:txBody>
      </p:sp>
      <p:sp>
        <p:nvSpPr>
          <p:cNvPr id="7" name="Rechthoek 6"/>
          <p:cNvSpPr/>
          <p:nvPr userDrawn="1"/>
        </p:nvSpPr>
        <p:spPr>
          <a:xfrm>
            <a:off x="574438" y="1843088"/>
            <a:ext cx="8306078" cy="2009043"/>
          </a:xfrm>
          <a:prstGeom prst="rect">
            <a:avLst/>
          </a:prstGeom>
          <a:solidFill>
            <a:srgbClr val="D2D534"/>
          </a:solidFill>
          <a:ln>
            <a:solidFill>
              <a:srgbClr val="D1D61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 err="1" smtClean="0">
              <a:latin typeface="Franklin Gothic Book"/>
              <a:cs typeface="Franklin Gothic Book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24432" y="2132129"/>
            <a:ext cx="7574147" cy="1509677"/>
          </a:xfrm>
        </p:spPr>
        <p:txBody>
          <a:bodyPr anchor="t"/>
          <a:lstStyle>
            <a:lvl1pPr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nl-NL" dirty="0"/>
          </a:p>
        </p:txBody>
      </p:sp>
      <p:sp>
        <p:nvSpPr>
          <p:cNvPr id="10" name="Subtitel 2"/>
          <p:cNvSpPr>
            <a:spLocks noGrp="1"/>
          </p:cNvSpPr>
          <p:nvPr>
            <p:ph type="subTitle" idx="1"/>
          </p:nvPr>
        </p:nvSpPr>
        <p:spPr>
          <a:xfrm>
            <a:off x="1019207" y="3923958"/>
            <a:ext cx="7561231" cy="912590"/>
          </a:xfrm>
        </p:spPr>
        <p:txBody>
          <a:bodyPr anchor="t">
            <a:normAutofit/>
          </a:bodyPr>
          <a:lstStyle>
            <a:lvl1pPr marL="0" indent="0" algn="l">
              <a:lnSpc>
                <a:spcPct val="90000"/>
              </a:lnSpc>
              <a:buNone/>
              <a:defRPr sz="2200">
                <a:solidFill>
                  <a:srgbClr val="284C96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r-FR" dirty="0"/>
          </a:p>
        </p:txBody>
      </p:sp>
      <p:sp>
        <p:nvSpPr>
          <p:cNvPr id="11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184512" y="6318287"/>
            <a:ext cx="489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bg1"/>
                </a:solidFill>
                <a:latin typeface="Franklin Gothic Book"/>
              </a:defRPr>
            </a:lvl1pPr>
          </a:lstStyle>
          <a:p>
            <a:fld id="{B46208B7-7AF9-0740-85A9-C6915F3358AF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9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021680" y="6316234"/>
            <a:ext cx="52726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>
                <a:solidFill>
                  <a:schemeClr val="tx1">
                    <a:lumMod val="50000"/>
                    <a:lumOff val="50000"/>
                  </a:schemeClr>
                </a:solidFill>
                <a:latin typeface="Franklin Gothic Book"/>
              </a:defRPr>
            </a:lvl1pPr>
          </a:lstStyle>
          <a:p>
            <a:r>
              <a:rPr lang="nl-NL" noProof="1" smtClean="0"/>
              <a:t>Partnership Ugent</a:t>
            </a:r>
            <a:endParaRPr lang="nl-NL" noProof="1"/>
          </a:p>
        </p:txBody>
      </p:sp>
      <p:sp>
        <p:nvSpPr>
          <p:cNvPr id="14" name="Tijdelijke aanduiding voor datum 6"/>
          <p:cNvSpPr>
            <a:spLocks noGrp="1"/>
          </p:cNvSpPr>
          <p:nvPr>
            <p:ph type="dt" sz="half" idx="2"/>
          </p:nvPr>
        </p:nvSpPr>
        <p:spPr>
          <a:xfrm>
            <a:off x="759063" y="6314970"/>
            <a:ext cx="12107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7F7F7F"/>
                </a:solidFill>
                <a:latin typeface="Franklin Gothic Book"/>
                <a:cs typeface="Franklin Gothic Book"/>
              </a:defRPr>
            </a:lvl1pPr>
          </a:lstStyle>
          <a:p>
            <a:fld id="{8EB31D41-95D6-405F-9924-6C4301DFBC73}" type="datetime1">
              <a:rPr lang="nl-BE" smtClean="0"/>
              <a:pPr/>
              <a:t>5/11/2014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17854600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- pink -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/>
          <p:cNvSpPr/>
          <p:nvPr userDrawn="1"/>
        </p:nvSpPr>
        <p:spPr>
          <a:xfrm>
            <a:off x="575328" y="3757665"/>
            <a:ext cx="8307363" cy="1157362"/>
          </a:xfrm>
          <a:prstGeom prst="rect">
            <a:avLst/>
          </a:prstGeom>
          <a:solidFill>
            <a:srgbClr val="DFDFD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 err="1" smtClean="0">
              <a:latin typeface="Franklin Gothic Book"/>
              <a:cs typeface="Franklin Gothic Book"/>
            </a:endParaRPr>
          </a:p>
        </p:txBody>
      </p:sp>
      <p:sp>
        <p:nvSpPr>
          <p:cNvPr id="7" name="Rechthoek 6"/>
          <p:cNvSpPr/>
          <p:nvPr userDrawn="1"/>
        </p:nvSpPr>
        <p:spPr>
          <a:xfrm>
            <a:off x="574438" y="1843088"/>
            <a:ext cx="8306078" cy="2001703"/>
          </a:xfrm>
          <a:prstGeom prst="rect">
            <a:avLst/>
          </a:prstGeom>
          <a:solidFill>
            <a:srgbClr val="9C1C7E"/>
          </a:solidFill>
          <a:ln>
            <a:solidFill>
              <a:srgbClr val="B7128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 err="1" smtClean="0">
              <a:latin typeface="Franklin Gothic Book"/>
              <a:cs typeface="Franklin Gothic Book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16908" y="2132129"/>
            <a:ext cx="7564194" cy="1509677"/>
          </a:xfrm>
        </p:spPr>
        <p:txBody>
          <a:bodyPr anchor="t"/>
          <a:lstStyle>
            <a:lvl1pPr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nl-NL" dirty="0"/>
          </a:p>
        </p:txBody>
      </p:sp>
      <p:sp>
        <p:nvSpPr>
          <p:cNvPr id="10" name="Subtitel 2"/>
          <p:cNvSpPr>
            <a:spLocks noGrp="1"/>
          </p:cNvSpPr>
          <p:nvPr>
            <p:ph type="subTitle" idx="1"/>
          </p:nvPr>
        </p:nvSpPr>
        <p:spPr>
          <a:xfrm>
            <a:off x="1019207" y="3923958"/>
            <a:ext cx="7561231" cy="912590"/>
          </a:xfrm>
        </p:spPr>
        <p:txBody>
          <a:bodyPr anchor="t">
            <a:normAutofit/>
          </a:bodyPr>
          <a:lstStyle>
            <a:lvl1pPr marL="0" indent="0" algn="l">
              <a:lnSpc>
                <a:spcPct val="90000"/>
              </a:lnSpc>
              <a:buNone/>
              <a:defRPr sz="2200">
                <a:solidFill>
                  <a:srgbClr val="284C96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r-FR" dirty="0"/>
          </a:p>
        </p:txBody>
      </p:sp>
      <p:sp>
        <p:nvSpPr>
          <p:cNvPr id="11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184512" y="6318287"/>
            <a:ext cx="489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bg1"/>
                </a:solidFill>
                <a:latin typeface="Franklin Gothic Book"/>
              </a:defRPr>
            </a:lvl1pPr>
          </a:lstStyle>
          <a:p>
            <a:fld id="{B46208B7-7AF9-0740-85A9-C6915F3358AF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9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021680" y="6316234"/>
            <a:ext cx="52726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>
                <a:solidFill>
                  <a:schemeClr val="tx1">
                    <a:lumMod val="50000"/>
                    <a:lumOff val="50000"/>
                  </a:schemeClr>
                </a:solidFill>
                <a:latin typeface="Franklin Gothic Book"/>
              </a:defRPr>
            </a:lvl1pPr>
          </a:lstStyle>
          <a:p>
            <a:r>
              <a:rPr lang="nl-NL" noProof="1" smtClean="0"/>
              <a:t>Partnership Ugent</a:t>
            </a:r>
            <a:endParaRPr lang="nl-NL" noProof="1"/>
          </a:p>
        </p:txBody>
      </p:sp>
      <p:sp>
        <p:nvSpPr>
          <p:cNvPr id="14" name="Tijdelijke aanduiding voor datum 6"/>
          <p:cNvSpPr>
            <a:spLocks noGrp="1"/>
          </p:cNvSpPr>
          <p:nvPr>
            <p:ph type="dt" sz="half" idx="2"/>
          </p:nvPr>
        </p:nvSpPr>
        <p:spPr>
          <a:xfrm>
            <a:off x="759063" y="6314970"/>
            <a:ext cx="12107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7F7F7F"/>
                </a:solidFill>
                <a:latin typeface="Franklin Gothic Book"/>
                <a:cs typeface="Franklin Gothic Book"/>
              </a:defRPr>
            </a:lvl1pPr>
          </a:lstStyle>
          <a:p>
            <a:fld id="{648D781D-872E-4C85-A0A7-B26B3E00C835}" type="datetime1">
              <a:rPr lang="nl-BE" smtClean="0"/>
              <a:pPr/>
              <a:t>5/11/2014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17854600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- grey - picture &amp;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jdelijke aanduiding voor afbeelding 13"/>
          <p:cNvSpPr>
            <a:spLocks noGrp="1"/>
          </p:cNvSpPr>
          <p:nvPr>
            <p:ph type="pic" sz="quarter" idx="13"/>
          </p:nvPr>
        </p:nvSpPr>
        <p:spPr>
          <a:xfrm>
            <a:off x="569240" y="1843088"/>
            <a:ext cx="8323935" cy="2009521"/>
          </a:xfrm>
        </p:spPr>
        <p:txBody>
          <a:bodyPr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200"/>
            </a:lvl1pPr>
          </a:lstStyle>
          <a:p>
            <a:r>
              <a:rPr lang="en-US" smtClean="0"/>
              <a:t>Click icon to add picture</a:t>
            </a:r>
            <a:endParaRPr lang="nl-NL" dirty="0"/>
          </a:p>
        </p:txBody>
      </p:sp>
      <p:sp>
        <p:nvSpPr>
          <p:cNvPr id="6" name="Rechthoek 5"/>
          <p:cNvSpPr/>
          <p:nvPr userDrawn="1"/>
        </p:nvSpPr>
        <p:spPr>
          <a:xfrm>
            <a:off x="579043" y="3845474"/>
            <a:ext cx="8306078" cy="1067953"/>
          </a:xfrm>
          <a:prstGeom prst="rect">
            <a:avLst/>
          </a:prstGeom>
          <a:solidFill>
            <a:srgbClr val="DFDFDF"/>
          </a:solidFill>
          <a:ln>
            <a:solidFill>
              <a:srgbClr val="DFDFD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fr-FR" sz="1600" dirty="0" err="1" smtClean="0">
              <a:latin typeface="Franklin Gothic Book"/>
              <a:cs typeface="Franklin Gothic Book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93327" y="3917724"/>
            <a:ext cx="7818689" cy="947354"/>
          </a:xfrm>
        </p:spPr>
        <p:txBody>
          <a:bodyPr anchor="t"/>
          <a:lstStyle>
            <a:lvl1pPr>
              <a:defRPr sz="2800" baseline="0">
                <a:solidFill>
                  <a:srgbClr val="284C9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nl-NL" dirty="0"/>
          </a:p>
        </p:txBody>
      </p:sp>
      <p:sp>
        <p:nvSpPr>
          <p:cNvPr id="10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184512" y="6318287"/>
            <a:ext cx="489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bg1"/>
                </a:solidFill>
                <a:latin typeface="Franklin Gothic Book"/>
              </a:defRPr>
            </a:lvl1pPr>
          </a:lstStyle>
          <a:p>
            <a:fld id="{B46208B7-7AF9-0740-85A9-C6915F3358AF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8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021680" y="6316234"/>
            <a:ext cx="52726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>
                <a:solidFill>
                  <a:schemeClr val="tx1">
                    <a:lumMod val="50000"/>
                    <a:lumOff val="50000"/>
                  </a:schemeClr>
                </a:solidFill>
                <a:latin typeface="Franklin Gothic Book"/>
              </a:defRPr>
            </a:lvl1pPr>
          </a:lstStyle>
          <a:p>
            <a:r>
              <a:rPr lang="nl-NL" noProof="1" smtClean="0"/>
              <a:t>Partnership Ugent</a:t>
            </a:r>
            <a:endParaRPr lang="nl-NL" noProof="1"/>
          </a:p>
        </p:txBody>
      </p:sp>
      <p:sp>
        <p:nvSpPr>
          <p:cNvPr id="9" name="Tijdelijke aanduiding voor datum 6"/>
          <p:cNvSpPr>
            <a:spLocks noGrp="1"/>
          </p:cNvSpPr>
          <p:nvPr>
            <p:ph type="dt" sz="half" idx="2"/>
          </p:nvPr>
        </p:nvSpPr>
        <p:spPr>
          <a:xfrm>
            <a:off x="759063" y="6314970"/>
            <a:ext cx="12107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7F7F7F"/>
                </a:solidFill>
                <a:latin typeface="Franklin Gothic Book"/>
                <a:cs typeface="Franklin Gothic Book"/>
              </a:defRPr>
            </a:lvl1pPr>
          </a:lstStyle>
          <a:p>
            <a:fld id="{9A8E6E6F-2D75-4A43-BDC8-7F220629D4E0}" type="datetime1">
              <a:rPr lang="nl-BE" smtClean="0"/>
              <a:pPr/>
              <a:t>5/11/2014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56784040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- pink - picture &amp;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/>
          <p:cNvSpPr/>
          <p:nvPr userDrawn="1"/>
        </p:nvSpPr>
        <p:spPr>
          <a:xfrm>
            <a:off x="579043" y="3845474"/>
            <a:ext cx="8306078" cy="1067953"/>
          </a:xfrm>
          <a:prstGeom prst="rect">
            <a:avLst/>
          </a:prstGeom>
          <a:solidFill>
            <a:srgbClr val="9C1C7E"/>
          </a:solidFill>
          <a:ln>
            <a:solidFill>
              <a:srgbClr val="9C1C7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 err="1" smtClean="0">
              <a:latin typeface="Franklin Gothic Book"/>
              <a:cs typeface="Franklin Gothic Book"/>
            </a:endParaRPr>
          </a:p>
        </p:txBody>
      </p:sp>
      <p:sp>
        <p:nvSpPr>
          <p:cNvPr id="10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184512" y="6318287"/>
            <a:ext cx="489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bg1"/>
                </a:solidFill>
                <a:latin typeface="Franklin Gothic Book"/>
              </a:defRPr>
            </a:lvl1pPr>
          </a:lstStyle>
          <a:p>
            <a:fld id="{B46208B7-7AF9-0740-85A9-C6915F3358AF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13" name="Tijdelijke aanduiding voor afbeelding 13"/>
          <p:cNvSpPr>
            <a:spLocks noGrp="1"/>
          </p:cNvSpPr>
          <p:nvPr>
            <p:ph type="pic" sz="quarter" idx="13"/>
          </p:nvPr>
        </p:nvSpPr>
        <p:spPr>
          <a:xfrm>
            <a:off x="569240" y="1843088"/>
            <a:ext cx="8323935" cy="2009521"/>
          </a:xfrm>
        </p:spPr>
        <p:txBody>
          <a:bodyPr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200"/>
            </a:lvl1pPr>
          </a:lstStyle>
          <a:p>
            <a:r>
              <a:rPr lang="en-US" smtClean="0"/>
              <a:t>Click icon to add picture</a:t>
            </a:r>
            <a:endParaRPr lang="nl-NL" dirty="0"/>
          </a:p>
        </p:txBody>
      </p:sp>
      <p:sp>
        <p:nvSpPr>
          <p:cNvPr id="8" name="Titel 1"/>
          <p:cNvSpPr>
            <a:spLocks noGrp="1"/>
          </p:cNvSpPr>
          <p:nvPr>
            <p:ph type="title"/>
          </p:nvPr>
        </p:nvSpPr>
        <p:spPr>
          <a:xfrm>
            <a:off x="693327" y="3917723"/>
            <a:ext cx="7818689" cy="957123"/>
          </a:xfrm>
        </p:spPr>
        <p:txBody>
          <a:bodyPr anchor="t"/>
          <a:lstStyle>
            <a:lvl1pPr>
              <a:defRPr sz="2800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nl-NL" dirty="0"/>
          </a:p>
        </p:txBody>
      </p:sp>
      <p:sp>
        <p:nvSpPr>
          <p:cNvPr id="9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021680" y="6316234"/>
            <a:ext cx="52726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>
                <a:solidFill>
                  <a:schemeClr val="tx1">
                    <a:lumMod val="50000"/>
                    <a:lumOff val="50000"/>
                  </a:schemeClr>
                </a:solidFill>
                <a:latin typeface="Franklin Gothic Book"/>
              </a:defRPr>
            </a:lvl1pPr>
          </a:lstStyle>
          <a:p>
            <a:r>
              <a:rPr lang="nl-NL" noProof="1" smtClean="0"/>
              <a:t>Partnership Ugent</a:t>
            </a:r>
            <a:endParaRPr lang="nl-NL" noProof="1"/>
          </a:p>
        </p:txBody>
      </p:sp>
      <p:sp>
        <p:nvSpPr>
          <p:cNvPr id="14" name="Tijdelijke aanduiding voor datum 6"/>
          <p:cNvSpPr>
            <a:spLocks noGrp="1"/>
          </p:cNvSpPr>
          <p:nvPr>
            <p:ph type="dt" sz="half" idx="2"/>
          </p:nvPr>
        </p:nvSpPr>
        <p:spPr>
          <a:xfrm>
            <a:off x="759063" y="6314970"/>
            <a:ext cx="12107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7F7F7F"/>
                </a:solidFill>
                <a:latin typeface="Franklin Gothic Book"/>
                <a:cs typeface="Franklin Gothic Book"/>
              </a:defRPr>
            </a:lvl1pPr>
          </a:lstStyle>
          <a:p>
            <a:fld id="{BD7B0290-FD5A-454C-957E-DE00F39555A3}" type="datetime1">
              <a:rPr lang="nl-BE" smtClean="0"/>
              <a:pPr/>
              <a:t>5/11/2014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09043381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- green - picture &amp;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/>
          <p:cNvSpPr/>
          <p:nvPr userDrawn="1"/>
        </p:nvSpPr>
        <p:spPr>
          <a:xfrm>
            <a:off x="579043" y="3845474"/>
            <a:ext cx="8306078" cy="1067953"/>
          </a:xfrm>
          <a:prstGeom prst="rect">
            <a:avLst/>
          </a:prstGeom>
          <a:solidFill>
            <a:srgbClr val="D1D612"/>
          </a:solidFill>
          <a:ln>
            <a:solidFill>
              <a:srgbClr val="D1D61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 err="1" smtClean="0">
              <a:solidFill>
                <a:srgbClr val="004A99"/>
              </a:solidFill>
              <a:latin typeface="Franklin Gothic Book"/>
              <a:cs typeface="Franklin Gothic Book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93327" y="3927492"/>
            <a:ext cx="7818689" cy="957123"/>
          </a:xfrm>
        </p:spPr>
        <p:txBody>
          <a:bodyPr anchor="t"/>
          <a:lstStyle>
            <a:lvl1pPr>
              <a:defRPr sz="2800" baseline="0">
                <a:solidFill>
                  <a:srgbClr val="004A99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nl-NL" dirty="0"/>
          </a:p>
        </p:txBody>
      </p:sp>
      <p:sp>
        <p:nvSpPr>
          <p:cNvPr id="10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184512" y="6318287"/>
            <a:ext cx="489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bg1"/>
                </a:solidFill>
                <a:latin typeface="Franklin Gothic Book"/>
              </a:defRPr>
            </a:lvl1pPr>
          </a:lstStyle>
          <a:p>
            <a:fld id="{B46208B7-7AF9-0740-85A9-C6915F3358AF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13" name="Tijdelijke aanduiding voor afbeelding 13"/>
          <p:cNvSpPr>
            <a:spLocks noGrp="1"/>
          </p:cNvSpPr>
          <p:nvPr>
            <p:ph type="pic" sz="quarter" idx="13"/>
          </p:nvPr>
        </p:nvSpPr>
        <p:spPr>
          <a:xfrm>
            <a:off x="569240" y="1843088"/>
            <a:ext cx="8323935" cy="2009521"/>
          </a:xfrm>
        </p:spPr>
        <p:txBody>
          <a:bodyPr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200"/>
            </a:lvl1pPr>
          </a:lstStyle>
          <a:p>
            <a:r>
              <a:rPr lang="en-US" smtClean="0"/>
              <a:t>Click icon to add picture</a:t>
            </a:r>
            <a:endParaRPr lang="nl-NL" dirty="0"/>
          </a:p>
        </p:txBody>
      </p:sp>
      <p:sp>
        <p:nvSpPr>
          <p:cNvPr id="8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021680" y="6316234"/>
            <a:ext cx="52726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>
                <a:solidFill>
                  <a:schemeClr val="tx1">
                    <a:lumMod val="50000"/>
                    <a:lumOff val="50000"/>
                  </a:schemeClr>
                </a:solidFill>
                <a:latin typeface="Franklin Gothic Book"/>
              </a:defRPr>
            </a:lvl1pPr>
          </a:lstStyle>
          <a:p>
            <a:r>
              <a:rPr lang="nl-NL" noProof="1" smtClean="0"/>
              <a:t>Partnership Ugent</a:t>
            </a:r>
            <a:endParaRPr lang="nl-NL" noProof="1"/>
          </a:p>
        </p:txBody>
      </p:sp>
      <p:sp>
        <p:nvSpPr>
          <p:cNvPr id="9" name="Tijdelijke aanduiding voor datum 6"/>
          <p:cNvSpPr>
            <a:spLocks noGrp="1"/>
          </p:cNvSpPr>
          <p:nvPr>
            <p:ph type="dt" sz="half" idx="2"/>
          </p:nvPr>
        </p:nvSpPr>
        <p:spPr>
          <a:xfrm>
            <a:off x="759063" y="6314970"/>
            <a:ext cx="12107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7F7F7F"/>
                </a:solidFill>
                <a:latin typeface="Franklin Gothic Book"/>
                <a:cs typeface="Franklin Gothic Book"/>
              </a:defRPr>
            </a:lvl1pPr>
          </a:lstStyle>
          <a:p>
            <a:fld id="{755CD900-50CB-4E3D-AEF7-5D84C50245E9}" type="datetime1">
              <a:rPr lang="nl-BE" smtClean="0"/>
              <a:pPr/>
              <a:t>5/11/2014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83790503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- light blue - 2 pictures &amp;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jdelijke aanduiding voor afbeelding 13"/>
          <p:cNvSpPr>
            <a:spLocks noGrp="1"/>
          </p:cNvSpPr>
          <p:nvPr>
            <p:ph type="pic" sz="quarter" idx="14" hasCustomPrompt="1"/>
          </p:nvPr>
        </p:nvSpPr>
        <p:spPr>
          <a:xfrm>
            <a:off x="4729353" y="244231"/>
            <a:ext cx="4160647" cy="3608605"/>
          </a:xfrm>
        </p:spPr>
        <p:txBody>
          <a:bodyPr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200"/>
            </a:lvl1pPr>
          </a:lstStyle>
          <a:p>
            <a:r>
              <a:rPr lang="en-US" dirty="0" smtClean="0"/>
              <a:t>Click icon to add picture</a:t>
            </a:r>
            <a:endParaRPr lang="nl-NL" dirty="0"/>
          </a:p>
        </p:txBody>
      </p:sp>
      <p:sp>
        <p:nvSpPr>
          <p:cNvPr id="5" name="Tijdelijke aanduiding voor afbeelding 13"/>
          <p:cNvSpPr>
            <a:spLocks noGrp="1"/>
          </p:cNvSpPr>
          <p:nvPr>
            <p:ph type="pic" sz="quarter" idx="13" hasCustomPrompt="1"/>
          </p:nvPr>
        </p:nvSpPr>
        <p:spPr>
          <a:xfrm>
            <a:off x="568325" y="244457"/>
            <a:ext cx="4178470" cy="3608379"/>
          </a:xfrm>
        </p:spPr>
        <p:txBody>
          <a:bodyPr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200"/>
            </a:lvl1pPr>
          </a:lstStyle>
          <a:p>
            <a:r>
              <a:rPr lang="en-US" dirty="0" smtClean="0"/>
              <a:t>Click icon to add picture</a:t>
            </a:r>
            <a:endParaRPr lang="nl-NL" dirty="0"/>
          </a:p>
        </p:txBody>
      </p:sp>
      <p:sp>
        <p:nvSpPr>
          <p:cNvPr id="6" name="Rechthoek 5"/>
          <p:cNvSpPr/>
          <p:nvPr userDrawn="1"/>
        </p:nvSpPr>
        <p:spPr>
          <a:xfrm>
            <a:off x="579043" y="3845474"/>
            <a:ext cx="8306078" cy="1067953"/>
          </a:xfrm>
          <a:prstGeom prst="rect">
            <a:avLst/>
          </a:prstGeom>
          <a:solidFill>
            <a:srgbClr val="009DE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 err="1" smtClean="0">
              <a:latin typeface="Franklin Gothic Book"/>
              <a:cs typeface="Franklin Gothic Book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93327" y="3927493"/>
            <a:ext cx="7818689" cy="947354"/>
          </a:xfrm>
        </p:spPr>
        <p:txBody>
          <a:bodyPr anchor="t"/>
          <a:lstStyle>
            <a:lvl1pPr>
              <a:defRPr sz="2800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nl-NL" dirty="0"/>
          </a:p>
        </p:txBody>
      </p:sp>
      <p:sp>
        <p:nvSpPr>
          <p:cNvPr id="13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184512" y="6318287"/>
            <a:ext cx="489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bg1"/>
                </a:solidFill>
                <a:latin typeface="Franklin Gothic Book"/>
              </a:defRPr>
            </a:lvl1pPr>
          </a:lstStyle>
          <a:p>
            <a:fld id="{B46208B7-7AF9-0740-85A9-C6915F3358AF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9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021680" y="6316234"/>
            <a:ext cx="52726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>
                <a:solidFill>
                  <a:schemeClr val="tx1">
                    <a:lumMod val="50000"/>
                    <a:lumOff val="50000"/>
                  </a:schemeClr>
                </a:solidFill>
                <a:latin typeface="Franklin Gothic Book"/>
              </a:defRPr>
            </a:lvl1pPr>
          </a:lstStyle>
          <a:p>
            <a:r>
              <a:rPr lang="nl-NL" noProof="1" smtClean="0"/>
              <a:t>Partnership Ugent</a:t>
            </a:r>
            <a:endParaRPr lang="nl-NL" noProof="1"/>
          </a:p>
        </p:txBody>
      </p:sp>
      <p:sp>
        <p:nvSpPr>
          <p:cNvPr id="10" name="Tijdelijke aanduiding voor datum 6"/>
          <p:cNvSpPr>
            <a:spLocks noGrp="1"/>
          </p:cNvSpPr>
          <p:nvPr>
            <p:ph type="dt" sz="half" idx="2"/>
          </p:nvPr>
        </p:nvSpPr>
        <p:spPr>
          <a:xfrm>
            <a:off x="759063" y="6314970"/>
            <a:ext cx="12107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7F7F7F"/>
                </a:solidFill>
                <a:latin typeface="Franklin Gothic Book"/>
                <a:cs typeface="Franklin Gothic Book"/>
              </a:defRPr>
            </a:lvl1pPr>
          </a:lstStyle>
          <a:p>
            <a:fld id="{7895C5C2-F1EA-4E05-9379-D9126AAA0B3E}" type="datetime1">
              <a:rPr lang="nl-BE" smtClean="0"/>
              <a:pPr/>
              <a:t>5/11/2014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08318106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- on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jdelijke aanduiding voor afbeelding 13"/>
          <p:cNvSpPr>
            <a:spLocks noGrp="1"/>
          </p:cNvSpPr>
          <p:nvPr>
            <p:ph type="pic" sz="quarter" idx="13"/>
          </p:nvPr>
        </p:nvSpPr>
        <p:spPr>
          <a:xfrm>
            <a:off x="568325" y="244813"/>
            <a:ext cx="8316821" cy="3605059"/>
          </a:xfrm>
        </p:spPr>
        <p:txBody>
          <a:bodyPr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200"/>
            </a:lvl1pPr>
          </a:lstStyle>
          <a:p>
            <a:r>
              <a:rPr lang="en-US" smtClean="0"/>
              <a:t>Click icon to add picture</a:t>
            </a:r>
            <a:endParaRPr lang="nl-NL" dirty="0"/>
          </a:p>
        </p:txBody>
      </p:sp>
      <p:sp>
        <p:nvSpPr>
          <p:cNvPr id="36" name="Rechthoek 35"/>
          <p:cNvSpPr/>
          <p:nvPr userDrawn="1"/>
        </p:nvSpPr>
        <p:spPr>
          <a:xfrm>
            <a:off x="579298" y="3847171"/>
            <a:ext cx="8299887" cy="1055546"/>
          </a:xfrm>
          <a:prstGeom prst="rect">
            <a:avLst/>
          </a:prstGeom>
          <a:solidFill>
            <a:srgbClr val="009DE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 err="1" smtClean="0">
              <a:latin typeface="Franklin Gothic Book"/>
              <a:cs typeface="Franklin Gothic Book"/>
            </a:endParaRPr>
          </a:p>
        </p:txBody>
      </p:sp>
      <p:sp>
        <p:nvSpPr>
          <p:cNvPr id="37" name="Titel 1"/>
          <p:cNvSpPr>
            <a:spLocks noGrp="1"/>
          </p:cNvSpPr>
          <p:nvPr>
            <p:ph type="ctrTitle"/>
          </p:nvPr>
        </p:nvSpPr>
        <p:spPr>
          <a:xfrm>
            <a:off x="1018685" y="3999965"/>
            <a:ext cx="7561754" cy="457855"/>
          </a:xfrm>
        </p:spPr>
        <p:txBody>
          <a:bodyPr tIns="0" bIns="0" anchor="b">
            <a:noAutofit/>
          </a:bodyPr>
          <a:lstStyle>
            <a:lvl1pPr algn="l">
              <a:lnSpc>
                <a:spcPct val="80000"/>
              </a:lnSpc>
              <a:defRPr sz="2200" b="1" cap="none">
                <a:solidFill>
                  <a:srgbClr val="FFFFFF"/>
                </a:solidFill>
                <a:latin typeface="Franklin Gothic Medium"/>
                <a:cs typeface="Franklin Gothic Medium"/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nl-BE" noProof="0" dirty="0"/>
          </a:p>
        </p:txBody>
      </p:sp>
      <p:sp>
        <p:nvSpPr>
          <p:cNvPr id="38" name="Subtitel 2"/>
          <p:cNvSpPr>
            <a:spLocks noGrp="1"/>
          </p:cNvSpPr>
          <p:nvPr>
            <p:ph type="subTitle" idx="1"/>
          </p:nvPr>
        </p:nvSpPr>
        <p:spPr>
          <a:xfrm>
            <a:off x="1017777" y="4470148"/>
            <a:ext cx="7562661" cy="274535"/>
          </a:xfrm>
        </p:spPr>
        <p:txBody>
          <a:bodyPr tIns="0" bIns="0">
            <a:noAutofit/>
          </a:bodyPr>
          <a:lstStyle>
            <a:lvl1pPr marL="0" indent="0" algn="l">
              <a:lnSpc>
                <a:spcPct val="9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r-FR" dirty="0"/>
          </a:p>
        </p:txBody>
      </p:sp>
      <p:pic>
        <p:nvPicPr>
          <p:cNvPr id="28" name="Afbeelding 27" descr="Electrabel-GS_2014_q.png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736693" y="5508561"/>
            <a:ext cx="1882694" cy="796590"/>
          </a:xfrm>
          <a:prstGeom prst="rect">
            <a:avLst/>
          </a:prstGeom>
        </p:spPr>
      </p:pic>
      <p:grpSp>
        <p:nvGrpSpPr>
          <p:cNvPr id="18" name="Groeperen 14"/>
          <p:cNvGrpSpPr/>
          <p:nvPr userDrawn="1"/>
        </p:nvGrpSpPr>
        <p:grpSpPr>
          <a:xfrm>
            <a:off x="280666" y="246311"/>
            <a:ext cx="294831" cy="6405313"/>
            <a:chOff x="564719" y="246311"/>
            <a:chExt cx="294831" cy="6405313"/>
          </a:xfrm>
        </p:grpSpPr>
        <p:sp>
          <p:nvSpPr>
            <p:cNvPr id="22" name="Rechthoek 15"/>
            <p:cNvSpPr/>
            <p:nvPr userDrawn="1"/>
          </p:nvSpPr>
          <p:spPr>
            <a:xfrm>
              <a:off x="564719" y="644122"/>
              <a:ext cx="294831" cy="2016528"/>
            </a:xfrm>
            <a:prstGeom prst="rect">
              <a:avLst/>
            </a:prstGeom>
            <a:solidFill>
              <a:srgbClr val="009DE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30" name="Rechthoek 17"/>
            <p:cNvSpPr/>
            <p:nvPr userDrawn="1"/>
          </p:nvSpPr>
          <p:spPr>
            <a:xfrm>
              <a:off x="564719" y="246311"/>
              <a:ext cx="294831" cy="398214"/>
            </a:xfrm>
            <a:prstGeom prst="rect">
              <a:avLst/>
            </a:prstGeom>
            <a:solidFill>
              <a:srgbClr val="C0102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31" name="Rechthoek 18"/>
            <p:cNvSpPr/>
            <p:nvPr userDrawn="1"/>
          </p:nvSpPr>
          <p:spPr>
            <a:xfrm>
              <a:off x="564719" y="2656402"/>
              <a:ext cx="294831" cy="1198050"/>
            </a:xfrm>
            <a:prstGeom prst="rect">
              <a:avLst/>
            </a:prstGeom>
            <a:solidFill>
              <a:srgbClr val="284C9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32" name="Rechthoek 19"/>
            <p:cNvSpPr/>
            <p:nvPr userDrawn="1"/>
          </p:nvSpPr>
          <p:spPr>
            <a:xfrm>
              <a:off x="564719" y="3849227"/>
              <a:ext cx="294831" cy="405273"/>
            </a:xfrm>
            <a:prstGeom prst="rect">
              <a:avLst/>
            </a:prstGeom>
            <a:solidFill>
              <a:srgbClr val="D2D53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33" name="Rechthoek 20"/>
            <p:cNvSpPr/>
            <p:nvPr userDrawn="1"/>
          </p:nvSpPr>
          <p:spPr>
            <a:xfrm>
              <a:off x="564719" y="4352256"/>
              <a:ext cx="294831" cy="305469"/>
            </a:xfrm>
            <a:prstGeom prst="rect">
              <a:avLst/>
            </a:prstGeom>
            <a:solidFill>
              <a:srgbClr val="9C1C7E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34" name="Rechthoek 21"/>
            <p:cNvSpPr/>
            <p:nvPr userDrawn="1"/>
          </p:nvSpPr>
          <p:spPr>
            <a:xfrm>
              <a:off x="564719" y="4800600"/>
              <a:ext cx="294831" cy="104775"/>
            </a:xfrm>
            <a:prstGeom prst="rect">
              <a:avLst/>
            </a:prstGeom>
            <a:solidFill>
              <a:srgbClr val="D57E2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35" name="Rechthoek 22"/>
            <p:cNvSpPr/>
            <p:nvPr userDrawn="1"/>
          </p:nvSpPr>
          <p:spPr>
            <a:xfrm>
              <a:off x="564719" y="4654549"/>
              <a:ext cx="294831" cy="149225"/>
            </a:xfrm>
            <a:prstGeom prst="rect">
              <a:avLst/>
            </a:prstGeom>
            <a:solidFill>
              <a:srgbClr val="382E7C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39" name="Rechthoek 23"/>
            <p:cNvSpPr/>
            <p:nvPr userDrawn="1"/>
          </p:nvSpPr>
          <p:spPr>
            <a:xfrm>
              <a:off x="564719" y="4902200"/>
              <a:ext cx="294831" cy="552450"/>
            </a:xfrm>
            <a:prstGeom prst="rect">
              <a:avLst/>
            </a:prstGeom>
            <a:solidFill>
              <a:srgbClr val="284C9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40" name="Rechthoek 24"/>
            <p:cNvSpPr/>
            <p:nvPr userDrawn="1"/>
          </p:nvSpPr>
          <p:spPr>
            <a:xfrm>
              <a:off x="564719" y="5454649"/>
              <a:ext cx="294831" cy="1196975"/>
            </a:xfrm>
            <a:prstGeom prst="rect">
              <a:avLst/>
            </a:prstGeom>
            <a:solidFill>
              <a:srgbClr val="009DE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42461328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- orange - 1 picture &amp;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/>
          <p:cNvSpPr/>
          <p:nvPr userDrawn="1"/>
        </p:nvSpPr>
        <p:spPr>
          <a:xfrm>
            <a:off x="579043" y="3845474"/>
            <a:ext cx="8306078" cy="1067953"/>
          </a:xfrm>
          <a:prstGeom prst="rect">
            <a:avLst/>
          </a:prstGeom>
          <a:solidFill>
            <a:srgbClr val="D57E21"/>
          </a:solidFill>
          <a:ln>
            <a:solidFill>
              <a:srgbClr val="D57E2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 err="1" smtClean="0">
              <a:latin typeface="Franklin Gothic Book"/>
              <a:cs typeface="Franklin Gothic Book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93327" y="3927492"/>
            <a:ext cx="7818689" cy="1002161"/>
          </a:xfrm>
        </p:spPr>
        <p:txBody>
          <a:bodyPr anchor="t"/>
          <a:lstStyle>
            <a:lvl1pPr>
              <a:defRPr sz="2800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nl-NL" dirty="0"/>
          </a:p>
        </p:txBody>
      </p:sp>
      <p:sp>
        <p:nvSpPr>
          <p:cNvPr id="10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184512" y="6318287"/>
            <a:ext cx="489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bg1"/>
                </a:solidFill>
                <a:latin typeface="Franklin Gothic Book"/>
              </a:defRPr>
            </a:lvl1pPr>
          </a:lstStyle>
          <a:p>
            <a:fld id="{B46208B7-7AF9-0740-85A9-C6915F3358AF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13" name="Tijdelijke aanduiding voor afbeelding 13"/>
          <p:cNvSpPr>
            <a:spLocks noGrp="1"/>
          </p:cNvSpPr>
          <p:nvPr>
            <p:ph type="pic" sz="quarter" idx="13"/>
          </p:nvPr>
        </p:nvSpPr>
        <p:spPr>
          <a:xfrm>
            <a:off x="569240" y="244231"/>
            <a:ext cx="8323935" cy="3608379"/>
          </a:xfrm>
        </p:spPr>
        <p:txBody>
          <a:bodyPr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200"/>
            </a:lvl1pPr>
          </a:lstStyle>
          <a:p>
            <a:r>
              <a:rPr lang="en-US" smtClean="0"/>
              <a:t>Click icon to add picture</a:t>
            </a:r>
            <a:endParaRPr lang="nl-NL" dirty="0"/>
          </a:p>
        </p:txBody>
      </p:sp>
      <p:sp>
        <p:nvSpPr>
          <p:cNvPr id="8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021680" y="6316234"/>
            <a:ext cx="52726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>
                <a:solidFill>
                  <a:schemeClr val="tx1">
                    <a:lumMod val="50000"/>
                    <a:lumOff val="50000"/>
                  </a:schemeClr>
                </a:solidFill>
                <a:latin typeface="Franklin Gothic Book"/>
              </a:defRPr>
            </a:lvl1pPr>
          </a:lstStyle>
          <a:p>
            <a:r>
              <a:rPr lang="nl-NL" noProof="1" smtClean="0"/>
              <a:t>Partnership Ugent</a:t>
            </a:r>
            <a:endParaRPr lang="nl-NL" noProof="1"/>
          </a:p>
        </p:txBody>
      </p:sp>
      <p:sp>
        <p:nvSpPr>
          <p:cNvPr id="9" name="Tijdelijke aanduiding voor datum 6"/>
          <p:cNvSpPr>
            <a:spLocks noGrp="1"/>
          </p:cNvSpPr>
          <p:nvPr>
            <p:ph type="dt" sz="half" idx="2"/>
          </p:nvPr>
        </p:nvSpPr>
        <p:spPr>
          <a:xfrm>
            <a:off x="759063" y="6314970"/>
            <a:ext cx="12107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7F7F7F"/>
                </a:solidFill>
                <a:latin typeface="Franklin Gothic Book"/>
                <a:cs typeface="Franklin Gothic Book"/>
              </a:defRPr>
            </a:lvl1pPr>
          </a:lstStyle>
          <a:p>
            <a:fld id="{22543553-E2C0-421D-984E-176116F6D50B}" type="datetime1">
              <a:rPr lang="nl-BE" smtClean="0"/>
              <a:pPr/>
              <a:t>5/11/2014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304760966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/>
          <p:cNvSpPr>
            <a:spLocks noGrp="1"/>
          </p:cNvSpPr>
          <p:nvPr>
            <p:ph type="title"/>
          </p:nvPr>
        </p:nvSpPr>
        <p:spPr>
          <a:xfrm>
            <a:off x="737320" y="544425"/>
            <a:ext cx="8162659" cy="793815"/>
          </a:xfrm>
        </p:spPr>
        <p:txBody>
          <a:bodyPr anchor="t"/>
          <a:lstStyle>
            <a:lvl1pPr>
              <a:lnSpc>
                <a:spcPct val="900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0"/>
          </p:nvPr>
        </p:nvSpPr>
        <p:spPr>
          <a:xfrm>
            <a:off x="725737" y="1406080"/>
            <a:ext cx="8162676" cy="4577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4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184512" y="6318287"/>
            <a:ext cx="489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bg1"/>
                </a:solidFill>
                <a:latin typeface="Franklin Gothic Book"/>
              </a:defRPr>
            </a:lvl1pPr>
          </a:lstStyle>
          <a:p>
            <a:fld id="{B46208B7-7AF9-0740-85A9-C6915F3358AF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7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021680" y="6316234"/>
            <a:ext cx="52726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>
                <a:solidFill>
                  <a:schemeClr val="tx1">
                    <a:lumMod val="50000"/>
                    <a:lumOff val="50000"/>
                  </a:schemeClr>
                </a:solidFill>
                <a:latin typeface="Franklin Gothic Book"/>
              </a:defRPr>
            </a:lvl1pPr>
          </a:lstStyle>
          <a:p>
            <a:r>
              <a:rPr lang="nl-NL" noProof="1" smtClean="0"/>
              <a:t>Partnership Ugent</a:t>
            </a:r>
            <a:endParaRPr lang="nl-NL" noProof="1"/>
          </a:p>
        </p:txBody>
      </p:sp>
      <p:sp>
        <p:nvSpPr>
          <p:cNvPr id="9" name="Tijdelijke aanduiding voor datum 6"/>
          <p:cNvSpPr>
            <a:spLocks noGrp="1"/>
          </p:cNvSpPr>
          <p:nvPr>
            <p:ph type="dt" sz="half" idx="2"/>
          </p:nvPr>
        </p:nvSpPr>
        <p:spPr>
          <a:xfrm>
            <a:off x="759063" y="6314970"/>
            <a:ext cx="12107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7F7F7F"/>
                </a:solidFill>
                <a:latin typeface="Franklin Gothic Book"/>
                <a:cs typeface="Franklin Gothic Book"/>
              </a:defRPr>
            </a:lvl1pPr>
          </a:lstStyle>
          <a:p>
            <a:fld id="{EB31251C-6AF2-4303-B35D-41338D0ED949}" type="datetime1">
              <a:rPr lang="nl-BE" smtClean="0"/>
              <a:pPr/>
              <a:t>5/11/2014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35777374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 &amp; conclusion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jdelijke aanduiding voor tekst 7"/>
          <p:cNvSpPr>
            <a:spLocks noGrp="1"/>
          </p:cNvSpPr>
          <p:nvPr>
            <p:ph type="body" sz="quarter" idx="13"/>
          </p:nvPr>
        </p:nvSpPr>
        <p:spPr>
          <a:xfrm>
            <a:off x="846138" y="5224633"/>
            <a:ext cx="8018462" cy="584715"/>
          </a:xfrm>
          <a:solidFill>
            <a:srgbClr val="D2D534"/>
          </a:solidFill>
          <a:ln>
            <a:noFill/>
          </a:ln>
        </p:spPr>
        <p:txBody>
          <a:bodyPr wrap="square" lIns="216000" tIns="140400" bIns="187200" anchor="ctr">
            <a:spAutoFit/>
          </a:bodyPr>
          <a:lstStyle>
            <a:lvl1pPr marL="0" indent="0" algn="l"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Titel 1"/>
          <p:cNvSpPr>
            <a:spLocks noGrp="1"/>
          </p:cNvSpPr>
          <p:nvPr>
            <p:ph type="title"/>
          </p:nvPr>
        </p:nvSpPr>
        <p:spPr>
          <a:xfrm>
            <a:off x="737320" y="544425"/>
            <a:ext cx="8162659" cy="793815"/>
          </a:xfrm>
        </p:spPr>
        <p:txBody>
          <a:bodyPr anchor="t"/>
          <a:lstStyle>
            <a:lvl1pPr>
              <a:lnSpc>
                <a:spcPct val="90000"/>
              </a:lnSpc>
              <a:defRPr>
                <a:solidFill>
                  <a:srgbClr val="284C9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nl-NL" dirty="0"/>
          </a:p>
        </p:txBody>
      </p:sp>
      <p:sp>
        <p:nvSpPr>
          <p:cNvPr id="14" name="Tijdelijke aanduiding voor tekst 3"/>
          <p:cNvSpPr>
            <a:spLocks noGrp="1"/>
          </p:cNvSpPr>
          <p:nvPr>
            <p:ph type="body" sz="quarter" idx="10"/>
          </p:nvPr>
        </p:nvSpPr>
        <p:spPr>
          <a:xfrm>
            <a:off x="725737" y="1406080"/>
            <a:ext cx="8162676" cy="360629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8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184512" y="6318287"/>
            <a:ext cx="489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bg1"/>
                </a:solidFill>
                <a:latin typeface="Franklin Gothic Book"/>
              </a:defRPr>
            </a:lvl1pPr>
          </a:lstStyle>
          <a:p>
            <a:fld id="{B46208B7-7AF9-0740-85A9-C6915F3358AF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9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021680" y="6316234"/>
            <a:ext cx="52726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>
                <a:solidFill>
                  <a:schemeClr val="tx1">
                    <a:lumMod val="50000"/>
                    <a:lumOff val="50000"/>
                  </a:schemeClr>
                </a:solidFill>
                <a:latin typeface="Franklin Gothic Book"/>
              </a:defRPr>
            </a:lvl1pPr>
          </a:lstStyle>
          <a:p>
            <a:r>
              <a:rPr lang="nl-NL" noProof="1" smtClean="0"/>
              <a:t>Partnership Ugent</a:t>
            </a:r>
            <a:endParaRPr lang="nl-NL" noProof="1"/>
          </a:p>
        </p:txBody>
      </p:sp>
      <p:sp>
        <p:nvSpPr>
          <p:cNvPr id="10" name="Tijdelijke aanduiding voor datum 6"/>
          <p:cNvSpPr>
            <a:spLocks noGrp="1"/>
          </p:cNvSpPr>
          <p:nvPr>
            <p:ph type="dt" sz="half" idx="2"/>
          </p:nvPr>
        </p:nvSpPr>
        <p:spPr>
          <a:xfrm>
            <a:off x="759063" y="6314970"/>
            <a:ext cx="12107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7F7F7F"/>
                </a:solidFill>
                <a:latin typeface="Franklin Gothic Book"/>
                <a:cs typeface="Franklin Gothic Book"/>
              </a:defRPr>
            </a:lvl1pPr>
          </a:lstStyle>
          <a:p>
            <a:fld id="{AD7FD4F9-60D3-4138-9597-86060249C21A}" type="datetime1">
              <a:rPr lang="nl-BE" smtClean="0"/>
              <a:pPr/>
              <a:t>5/11/2014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38431474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 &amp; vertical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jdelijke aanduiding voor afbeelding 9"/>
          <p:cNvSpPr>
            <a:spLocks noGrp="1"/>
          </p:cNvSpPr>
          <p:nvPr>
            <p:ph type="pic" sz="quarter" idx="13"/>
          </p:nvPr>
        </p:nvSpPr>
        <p:spPr>
          <a:xfrm>
            <a:off x="6123405" y="1411129"/>
            <a:ext cx="2734308" cy="3839391"/>
          </a:xfrm>
        </p:spPr>
        <p:txBody>
          <a:bodyPr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>
                <a:latin typeface="Franklin Gothic Medium"/>
                <a:cs typeface="Franklin Gothic Medium"/>
              </a:defRPr>
            </a:lvl1pPr>
          </a:lstStyle>
          <a:p>
            <a:r>
              <a:rPr lang="en-US" smtClean="0"/>
              <a:t>Click icon to add picture</a:t>
            </a:r>
            <a:endParaRPr lang="nl-NL" dirty="0"/>
          </a:p>
        </p:txBody>
      </p:sp>
      <p:sp>
        <p:nvSpPr>
          <p:cNvPr id="20" name="Titel 1"/>
          <p:cNvSpPr>
            <a:spLocks noGrp="1"/>
          </p:cNvSpPr>
          <p:nvPr>
            <p:ph type="title"/>
          </p:nvPr>
        </p:nvSpPr>
        <p:spPr>
          <a:xfrm>
            <a:off x="737321" y="544425"/>
            <a:ext cx="5125272" cy="793815"/>
          </a:xfrm>
        </p:spPr>
        <p:txBody>
          <a:bodyPr anchor="t"/>
          <a:lstStyle>
            <a:lvl1pPr>
              <a:lnSpc>
                <a:spcPct val="900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nl-NL" dirty="0"/>
          </a:p>
        </p:txBody>
      </p:sp>
      <p:sp>
        <p:nvSpPr>
          <p:cNvPr id="21" name="Tijdelijke aanduiding voor tekst 3"/>
          <p:cNvSpPr>
            <a:spLocks noGrp="1"/>
          </p:cNvSpPr>
          <p:nvPr>
            <p:ph type="body" sz="quarter" idx="10"/>
          </p:nvPr>
        </p:nvSpPr>
        <p:spPr>
          <a:xfrm>
            <a:off x="725737" y="1406080"/>
            <a:ext cx="5136855" cy="45021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22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184512" y="6318287"/>
            <a:ext cx="489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bg1"/>
                </a:solidFill>
                <a:latin typeface="Franklin Gothic Book"/>
              </a:defRPr>
            </a:lvl1pPr>
          </a:lstStyle>
          <a:p>
            <a:fld id="{B46208B7-7AF9-0740-85A9-C6915F3358AF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11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021680" y="6316234"/>
            <a:ext cx="52726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>
                <a:solidFill>
                  <a:schemeClr val="tx1">
                    <a:lumMod val="50000"/>
                    <a:lumOff val="50000"/>
                  </a:schemeClr>
                </a:solidFill>
                <a:latin typeface="Franklin Gothic Book"/>
              </a:defRPr>
            </a:lvl1pPr>
          </a:lstStyle>
          <a:p>
            <a:r>
              <a:rPr lang="nl-NL" noProof="1" smtClean="0"/>
              <a:t>Partnership Ugent</a:t>
            </a:r>
            <a:endParaRPr lang="nl-NL" noProof="1"/>
          </a:p>
        </p:txBody>
      </p:sp>
      <p:sp>
        <p:nvSpPr>
          <p:cNvPr id="12" name="Tijdelijke aanduiding voor datum 6"/>
          <p:cNvSpPr>
            <a:spLocks noGrp="1"/>
          </p:cNvSpPr>
          <p:nvPr>
            <p:ph type="dt" sz="half" idx="2"/>
          </p:nvPr>
        </p:nvSpPr>
        <p:spPr>
          <a:xfrm>
            <a:off x="759063" y="6314970"/>
            <a:ext cx="12107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7F7F7F"/>
                </a:solidFill>
                <a:latin typeface="Franklin Gothic Book"/>
                <a:cs typeface="Franklin Gothic Book"/>
              </a:defRPr>
            </a:lvl1pPr>
          </a:lstStyle>
          <a:p>
            <a:fld id="{B7E280C7-F645-4C99-90B3-A1AA55F3F464}" type="datetime1">
              <a:rPr lang="nl-BE" smtClean="0"/>
              <a:pPr/>
              <a:t>5/11/2014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494905920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 &amp; horizontal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jdelijke aanduiding voor afbeelding 9"/>
          <p:cNvSpPr>
            <a:spLocks noGrp="1"/>
          </p:cNvSpPr>
          <p:nvPr>
            <p:ph type="pic" sz="quarter" idx="13"/>
          </p:nvPr>
        </p:nvSpPr>
        <p:spPr>
          <a:xfrm>
            <a:off x="5443879" y="1439373"/>
            <a:ext cx="3420326" cy="2280217"/>
          </a:xfrm>
          <a:noFill/>
        </p:spPr>
        <p:txBody>
          <a:bodyPr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baseline="0">
                <a:latin typeface="Franklin Gothic Medium"/>
                <a:cs typeface="Franklin Gothic Medium"/>
              </a:defRPr>
            </a:lvl1pPr>
          </a:lstStyle>
          <a:p>
            <a:r>
              <a:rPr lang="en-US" smtClean="0"/>
              <a:t>Click icon to add picture</a:t>
            </a:r>
            <a:endParaRPr lang="nl-NL" dirty="0" smtClean="0"/>
          </a:p>
        </p:txBody>
      </p:sp>
      <p:sp>
        <p:nvSpPr>
          <p:cNvPr id="23" name="Titel 1"/>
          <p:cNvSpPr>
            <a:spLocks noGrp="1"/>
          </p:cNvSpPr>
          <p:nvPr>
            <p:ph type="title"/>
          </p:nvPr>
        </p:nvSpPr>
        <p:spPr>
          <a:xfrm>
            <a:off x="737321" y="544425"/>
            <a:ext cx="4444894" cy="793815"/>
          </a:xfrm>
        </p:spPr>
        <p:txBody>
          <a:bodyPr anchor="t"/>
          <a:lstStyle>
            <a:lvl1pPr>
              <a:lnSpc>
                <a:spcPct val="900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nl-NL" dirty="0"/>
          </a:p>
        </p:txBody>
      </p:sp>
      <p:sp>
        <p:nvSpPr>
          <p:cNvPr id="24" name="Tijdelijke aanduiding voor tekst 3"/>
          <p:cNvSpPr>
            <a:spLocks noGrp="1"/>
          </p:cNvSpPr>
          <p:nvPr>
            <p:ph type="body" sz="quarter" idx="10"/>
          </p:nvPr>
        </p:nvSpPr>
        <p:spPr>
          <a:xfrm>
            <a:off x="725737" y="1406080"/>
            <a:ext cx="4456477" cy="452485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25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184512" y="6318287"/>
            <a:ext cx="489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bg1"/>
                </a:solidFill>
                <a:latin typeface="Franklin Gothic Book"/>
              </a:defRPr>
            </a:lvl1pPr>
          </a:lstStyle>
          <a:p>
            <a:fld id="{B46208B7-7AF9-0740-85A9-C6915F3358AF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8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021680" y="6316234"/>
            <a:ext cx="52726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>
                <a:solidFill>
                  <a:schemeClr val="tx1">
                    <a:lumMod val="50000"/>
                    <a:lumOff val="50000"/>
                  </a:schemeClr>
                </a:solidFill>
                <a:latin typeface="Franklin Gothic Book"/>
              </a:defRPr>
            </a:lvl1pPr>
          </a:lstStyle>
          <a:p>
            <a:r>
              <a:rPr lang="nl-NL" noProof="1" smtClean="0"/>
              <a:t>Partnership Ugent</a:t>
            </a:r>
            <a:endParaRPr lang="nl-NL" noProof="1"/>
          </a:p>
        </p:txBody>
      </p:sp>
      <p:sp>
        <p:nvSpPr>
          <p:cNvPr id="9" name="Tijdelijke aanduiding voor datum 6"/>
          <p:cNvSpPr>
            <a:spLocks noGrp="1"/>
          </p:cNvSpPr>
          <p:nvPr>
            <p:ph type="dt" sz="half" idx="2"/>
          </p:nvPr>
        </p:nvSpPr>
        <p:spPr>
          <a:xfrm>
            <a:off x="759063" y="6314970"/>
            <a:ext cx="12107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7F7F7F"/>
                </a:solidFill>
                <a:latin typeface="Franklin Gothic Book"/>
                <a:cs typeface="Franklin Gothic Book"/>
              </a:defRPr>
            </a:lvl1pPr>
          </a:lstStyle>
          <a:p>
            <a:fld id="{CEC113B4-7C41-4F02-92CF-C8357A900983}" type="datetime1">
              <a:rPr lang="nl-BE" smtClean="0"/>
              <a:pPr/>
              <a:t>5/11/2014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785942574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orizontal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Groeperen 14"/>
          <p:cNvGrpSpPr/>
          <p:nvPr userDrawn="1"/>
        </p:nvGrpSpPr>
        <p:grpSpPr>
          <a:xfrm>
            <a:off x="280666" y="246311"/>
            <a:ext cx="294831" cy="6405313"/>
            <a:chOff x="564719" y="246311"/>
            <a:chExt cx="294831" cy="6405313"/>
          </a:xfrm>
        </p:grpSpPr>
        <p:sp>
          <p:nvSpPr>
            <p:cNvPr id="25" name="Rechthoek 15"/>
            <p:cNvSpPr/>
            <p:nvPr userDrawn="1"/>
          </p:nvSpPr>
          <p:spPr>
            <a:xfrm>
              <a:off x="564719" y="644122"/>
              <a:ext cx="294831" cy="2016528"/>
            </a:xfrm>
            <a:prstGeom prst="rect">
              <a:avLst/>
            </a:prstGeom>
            <a:solidFill>
              <a:srgbClr val="009DE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26" name="Rechthoek 17"/>
            <p:cNvSpPr/>
            <p:nvPr userDrawn="1"/>
          </p:nvSpPr>
          <p:spPr>
            <a:xfrm>
              <a:off x="564719" y="246311"/>
              <a:ext cx="294831" cy="398214"/>
            </a:xfrm>
            <a:prstGeom prst="rect">
              <a:avLst/>
            </a:prstGeom>
            <a:solidFill>
              <a:srgbClr val="C0102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27" name="Rechthoek 18"/>
            <p:cNvSpPr/>
            <p:nvPr userDrawn="1"/>
          </p:nvSpPr>
          <p:spPr>
            <a:xfrm>
              <a:off x="564719" y="2656402"/>
              <a:ext cx="294831" cy="1198050"/>
            </a:xfrm>
            <a:prstGeom prst="rect">
              <a:avLst/>
            </a:prstGeom>
            <a:solidFill>
              <a:srgbClr val="284C9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28" name="Rechthoek 19"/>
            <p:cNvSpPr/>
            <p:nvPr userDrawn="1"/>
          </p:nvSpPr>
          <p:spPr>
            <a:xfrm>
              <a:off x="564719" y="3849227"/>
              <a:ext cx="294831" cy="405273"/>
            </a:xfrm>
            <a:prstGeom prst="rect">
              <a:avLst/>
            </a:prstGeom>
            <a:solidFill>
              <a:srgbClr val="D2D53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29" name="Rechthoek 20"/>
            <p:cNvSpPr/>
            <p:nvPr userDrawn="1"/>
          </p:nvSpPr>
          <p:spPr>
            <a:xfrm>
              <a:off x="564719" y="4352256"/>
              <a:ext cx="294831" cy="305469"/>
            </a:xfrm>
            <a:prstGeom prst="rect">
              <a:avLst/>
            </a:prstGeom>
            <a:solidFill>
              <a:srgbClr val="9C1C7E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30" name="Rechthoek 21"/>
            <p:cNvSpPr/>
            <p:nvPr userDrawn="1"/>
          </p:nvSpPr>
          <p:spPr>
            <a:xfrm>
              <a:off x="564719" y="4800600"/>
              <a:ext cx="294831" cy="104775"/>
            </a:xfrm>
            <a:prstGeom prst="rect">
              <a:avLst/>
            </a:prstGeom>
            <a:solidFill>
              <a:srgbClr val="D57E2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31" name="Rechthoek 22"/>
            <p:cNvSpPr/>
            <p:nvPr userDrawn="1"/>
          </p:nvSpPr>
          <p:spPr>
            <a:xfrm>
              <a:off x="564719" y="4654549"/>
              <a:ext cx="294831" cy="149225"/>
            </a:xfrm>
            <a:prstGeom prst="rect">
              <a:avLst/>
            </a:prstGeom>
            <a:solidFill>
              <a:srgbClr val="382E7C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32" name="Rechthoek 23"/>
            <p:cNvSpPr/>
            <p:nvPr userDrawn="1"/>
          </p:nvSpPr>
          <p:spPr>
            <a:xfrm>
              <a:off x="564719" y="4902200"/>
              <a:ext cx="294831" cy="552450"/>
            </a:xfrm>
            <a:prstGeom prst="rect">
              <a:avLst/>
            </a:prstGeom>
            <a:solidFill>
              <a:srgbClr val="284C9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33" name="Rechthoek 24"/>
            <p:cNvSpPr/>
            <p:nvPr userDrawn="1"/>
          </p:nvSpPr>
          <p:spPr>
            <a:xfrm>
              <a:off x="564719" y="5454649"/>
              <a:ext cx="294831" cy="1196975"/>
            </a:xfrm>
            <a:prstGeom prst="rect">
              <a:avLst/>
            </a:prstGeom>
            <a:solidFill>
              <a:srgbClr val="009DE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</p:grpSp>
      <p:sp>
        <p:nvSpPr>
          <p:cNvPr id="14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021680" y="6316234"/>
            <a:ext cx="52726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>
                <a:solidFill>
                  <a:schemeClr val="tx1">
                    <a:lumMod val="50000"/>
                    <a:lumOff val="50000"/>
                  </a:schemeClr>
                </a:solidFill>
                <a:latin typeface="Franklin Gothic Book"/>
              </a:defRPr>
            </a:lvl1pPr>
          </a:lstStyle>
          <a:p>
            <a:r>
              <a:rPr lang="nl-NL" noProof="1" smtClean="0"/>
              <a:t>Partnership Ugent</a:t>
            </a:r>
            <a:endParaRPr lang="nl-NL" noProof="1"/>
          </a:p>
        </p:txBody>
      </p:sp>
      <p:sp>
        <p:nvSpPr>
          <p:cNvPr id="23" name="Tijdelijke aanduiding voor datum 6"/>
          <p:cNvSpPr>
            <a:spLocks noGrp="1"/>
          </p:cNvSpPr>
          <p:nvPr>
            <p:ph type="dt" sz="half" idx="2"/>
          </p:nvPr>
        </p:nvSpPr>
        <p:spPr>
          <a:xfrm>
            <a:off x="759063" y="6314970"/>
            <a:ext cx="12107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7F7F7F"/>
                </a:solidFill>
                <a:latin typeface="Franklin Gothic Book"/>
                <a:cs typeface="Franklin Gothic Book"/>
              </a:defRPr>
            </a:lvl1pPr>
          </a:lstStyle>
          <a:p>
            <a:fld id="{F19A0C3C-653C-48A0-9EBE-80E50BF90882}" type="datetime1">
              <a:rPr lang="nl-BE" smtClean="0"/>
              <a:pPr/>
              <a:t>5/11/2014</a:t>
            </a:fld>
            <a:endParaRPr lang="nl-NL" dirty="0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72730" y="243497"/>
            <a:ext cx="8304569" cy="6414334"/>
          </a:xfrm>
        </p:spPr>
        <p:txBody>
          <a:bodyPr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nl-NL" dirty="0" smtClean="0"/>
          </a:p>
        </p:txBody>
      </p:sp>
      <p:sp>
        <p:nvSpPr>
          <p:cNvPr id="22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184512" y="6318287"/>
            <a:ext cx="489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bg1"/>
                </a:solidFill>
                <a:latin typeface="Franklin Gothic Book"/>
              </a:defRPr>
            </a:lvl1pPr>
          </a:lstStyle>
          <a:p>
            <a:fld id="{B46208B7-7AF9-0740-85A9-C6915F3358AF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40333483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184512" y="6318287"/>
            <a:ext cx="489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bg1"/>
                </a:solidFill>
                <a:latin typeface="Franklin Gothic Book"/>
              </a:defRPr>
            </a:lvl1pPr>
          </a:lstStyle>
          <a:p>
            <a:fld id="{B46208B7-7AF9-0740-85A9-C6915F3358AF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13" name="Titel 1"/>
          <p:cNvSpPr>
            <a:spLocks noGrp="1"/>
          </p:cNvSpPr>
          <p:nvPr>
            <p:ph type="title"/>
          </p:nvPr>
        </p:nvSpPr>
        <p:spPr>
          <a:xfrm>
            <a:off x="737320" y="544425"/>
            <a:ext cx="8162659" cy="793815"/>
          </a:xfrm>
        </p:spPr>
        <p:txBody>
          <a:bodyPr anchor="t"/>
          <a:lstStyle>
            <a:lvl1pPr>
              <a:lnSpc>
                <a:spcPct val="900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nl-NL" dirty="0"/>
          </a:p>
        </p:txBody>
      </p:sp>
      <p:sp>
        <p:nvSpPr>
          <p:cNvPr id="6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021680" y="6316234"/>
            <a:ext cx="52726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>
                <a:solidFill>
                  <a:schemeClr val="tx1">
                    <a:lumMod val="50000"/>
                    <a:lumOff val="50000"/>
                  </a:schemeClr>
                </a:solidFill>
                <a:latin typeface="Franklin Gothic Book"/>
              </a:defRPr>
            </a:lvl1pPr>
          </a:lstStyle>
          <a:p>
            <a:r>
              <a:rPr lang="nl-NL" noProof="1" smtClean="0"/>
              <a:t>Partnership Ugent</a:t>
            </a:r>
            <a:endParaRPr lang="nl-NL" noProof="1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2"/>
          </p:nvPr>
        </p:nvSpPr>
        <p:spPr>
          <a:xfrm>
            <a:off x="759063" y="6314970"/>
            <a:ext cx="12107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7F7F7F"/>
                </a:solidFill>
                <a:latin typeface="Franklin Gothic Book"/>
                <a:cs typeface="Franklin Gothic Book"/>
              </a:defRPr>
            </a:lvl1pPr>
          </a:lstStyle>
          <a:p>
            <a:fld id="{0113B0E7-6E4B-4F70-BFEE-0CAC67F6F7A4}" type="datetime1">
              <a:rPr lang="nl-BE" smtClean="0"/>
              <a:pPr/>
              <a:t>5/11/2014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07468442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184512" y="6318287"/>
            <a:ext cx="489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bg1"/>
                </a:solidFill>
                <a:latin typeface="Franklin Gothic Book"/>
              </a:defRPr>
            </a:lvl1pPr>
          </a:lstStyle>
          <a:p>
            <a:fld id="{B46208B7-7AF9-0740-85A9-C6915F3358AF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021680" y="6316234"/>
            <a:ext cx="52726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>
                <a:solidFill>
                  <a:schemeClr val="tx1">
                    <a:lumMod val="50000"/>
                    <a:lumOff val="50000"/>
                  </a:schemeClr>
                </a:solidFill>
                <a:latin typeface="Franklin Gothic Book"/>
              </a:defRPr>
            </a:lvl1pPr>
          </a:lstStyle>
          <a:p>
            <a:r>
              <a:rPr lang="nl-NL" noProof="1" smtClean="0"/>
              <a:t>Partnership Ugent</a:t>
            </a:r>
            <a:endParaRPr lang="nl-NL" noProof="1"/>
          </a:p>
        </p:txBody>
      </p:sp>
      <p:sp>
        <p:nvSpPr>
          <p:cNvPr id="6" name="Tijdelijke aanduiding voor datum 6"/>
          <p:cNvSpPr>
            <a:spLocks noGrp="1"/>
          </p:cNvSpPr>
          <p:nvPr>
            <p:ph type="dt" sz="half" idx="2"/>
          </p:nvPr>
        </p:nvSpPr>
        <p:spPr>
          <a:xfrm>
            <a:off x="759063" y="6314970"/>
            <a:ext cx="12107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7F7F7F"/>
                </a:solidFill>
                <a:latin typeface="Franklin Gothic Book"/>
                <a:cs typeface="Franklin Gothic Book"/>
              </a:defRPr>
            </a:lvl1pPr>
          </a:lstStyle>
          <a:p>
            <a:fld id="{6DE57C3A-21B4-4B01-8FEA-2B60EE8E6C67}" type="datetime1">
              <a:rPr lang="nl-BE" smtClean="0"/>
              <a:pPr/>
              <a:t>5/11/2014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357339195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jdelijke aanduiding voor tekst 5"/>
          <p:cNvSpPr>
            <a:spLocks noGrp="1"/>
          </p:cNvSpPr>
          <p:nvPr>
            <p:ph type="body" sz="quarter" idx="12"/>
          </p:nvPr>
        </p:nvSpPr>
        <p:spPr>
          <a:xfrm>
            <a:off x="853138" y="1563274"/>
            <a:ext cx="5488005" cy="660185"/>
          </a:xfrm>
          <a:solidFill>
            <a:srgbClr val="284C96"/>
          </a:solidFill>
          <a:ln>
            <a:noFill/>
          </a:ln>
        </p:spPr>
        <p:txBody>
          <a:bodyPr wrap="square" lIns="180000" tIns="187200" rIns="180000" bIns="187200">
            <a:spAutoFit/>
          </a:bodyPr>
          <a:lstStyle>
            <a:lvl1pPr marL="0" indent="0">
              <a:buNone/>
              <a:defRPr sz="2000" i="1">
                <a:solidFill>
                  <a:srgbClr val="FFFFFF"/>
                </a:solidFill>
              </a:defRPr>
            </a:lvl1pPr>
            <a:lvl2pPr>
              <a:defRPr>
                <a:solidFill>
                  <a:srgbClr val="FFFFFF"/>
                </a:solidFill>
              </a:defRPr>
            </a:lvl2pPr>
            <a:lvl3pPr>
              <a:defRPr>
                <a:solidFill>
                  <a:srgbClr val="FFFFFF"/>
                </a:solidFill>
              </a:defRPr>
            </a:lvl3pPr>
            <a:lvl4pPr>
              <a:defRPr>
                <a:solidFill>
                  <a:srgbClr val="FFFFFF"/>
                </a:solidFill>
              </a:defRPr>
            </a:lvl4pPr>
            <a:lvl5pPr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Titel 1"/>
          <p:cNvSpPr>
            <a:spLocks noGrp="1"/>
          </p:cNvSpPr>
          <p:nvPr>
            <p:ph type="title"/>
          </p:nvPr>
        </p:nvSpPr>
        <p:spPr>
          <a:xfrm>
            <a:off x="737320" y="544425"/>
            <a:ext cx="8162659" cy="793815"/>
          </a:xfrm>
        </p:spPr>
        <p:txBody>
          <a:bodyPr anchor="t"/>
          <a:lstStyle>
            <a:lvl1pPr>
              <a:lnSpc>
                <a:spcPct val="900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nl-NL" dirty="0"/>
          </a:p>
        </p:txBody>
      </p:sp>
      <p:sp>
        <p:nvSpPr>
          <p:cNvPr id="7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021680" y="6316234"/>
            <a:ext cx="52726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>
                <a:solidFill>
                  <a:schemeClr val="tx1">
                    <a:lumMod val="50000"/>
                    <a:lumOff val="50000"/>
                  </a:schemeClr>
                </a:solidFill>
                <a:latin typeface="Franklin Gothic Book"/>
              </a:defRPr>
            </a:lvl1pPr>
          </a:lstStyle>
          <a:p>
            <a:r>
              <a:rPr lang="nl-NL" noProof="1" smtClean="0"/>
              <a:t>Partnership Ugent</a:t>
            </a:r>
            <a:endParaRPr lang="nl-NL" noProof="1"/>
          </a:p>
        </p:txBody>
      </p:sp>
      <p:sp>
        <p:nvSpPr>
          <p:cNvPr id="8" name="Tijdelijke aanduiding voor datum 6"/>
          <p:cNvSpPr>
            <a:spLocks noGrp="1"/>
          </p:cNvSpPr>
          <p:nvPr>
            <p:ph type="dt" sz="half" idx="2"/>
          </p:nvPr>
        </p:nvSpPr>
        <p:spPr>
          <a:xfrm>
            <a:off x="759063" y="6314970"/>
            <a:ext cx="12107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7F7F7F"/>
                </a:solidFill>
                <a:latin typeface="Franklin Gothic Book"/>
                <a:cs typeface="Franklin Gothic Book"/>
              </a:defRPr>
            </a:lvl1pPr>
          </a:lstStyle>
          <a:p>
            <a:fld id="{01C15986-6550-4913-AA21-1C9E76E784FB}" type="datetime1">
              <a:rPr lang="nl-BE" smtClean="0"/>
              <a:pPr/>
              <a:t>5/11/2014</a:t>
            </a:fld>
            <a:endParaRPr lang="nl-NL" dirty="0"/>
          </a:p>
        </p:txBody>
      </p:sp>
      <p:sp>
        <p:nvSpPr>
          <p:cNvPr id="9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184512" y="6318287"/>
            <a:ext cx="489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bg1"/>
                </a:solidFill>
                <a:latin typeface="Franklin Gothic Book"/>
              </a:defRPr>
            </a:lvl1pPr>
          </a:lstStyle>
          <a:p>
            <a:fld id="{B46208B7-7AF9-0740-85A9-C6915F3358AF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847769501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clus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jdelijke aanduiding voor tekst 5"/>
          <p:cNvSpPr>
            <a:spLocks noGrp="1"/>
          </p:cNvSpPr>
          <p:nvPr>
            <p:ph type="body" sz="quarter" idx="12"/>
          </p:nvPr>
        </p:nvSpPr>
        <p:spPr>
          <a:xfrm>
            <a:off x="845544" y="3391352"/>
            <a:ext cx="7982457" cy="657418"/>
          </a:xfrm>
          <a:solidFill>
            <a:srgbClr val="009DE0"/>
          </a:solidFill>
          <a:ln>
            <a:noFill/>
          </a:ln>
        </p:spPr>
        <p:txBody>
          <a:bodyPr wrap="square" lIns="180000" tIns="187200" rIns="180000" bIns="212400" anchor="ctr">
            <a:spAutoFit/>
          </a:bodyPr>
          <a:lstStyle>
            <a:lvl1pPr marL="0" indent="0">
              <a:spcBef>
                <a:spcPts val="400"/>
              </a:spcBef>
              <a:spcAft>
                <a:spcPts val="600"/>
              </a:spcAft>
              <a:buClr>
                <a:schemeClr val="bg1"/>
              </a:buClr>
              <a:buFont typeface="Wingdings" charset="2"/>
              <a:buNone/>
              <a:defRPr baseline="0">
                <a:solidFill>
                  <a:schemeClr val="bg1"/>
                </a:solidFill>
              </a:defRPr>
            </a:lvl1pPr>
            <a:lvl2pPr marL="538163" indent="-179388">
              <a:spcBef>
                <a:spcPts val="400"/>
              </a:spcBef>
              <a:spcAft>
                <a:spcPts val="400"/>
              </a:spcAft>
              <a:buClr>
                <a:schemeClr val="bg1"/>
              </a:buClr>
              <a:defRPr baseline="0"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184512" y="6318287"/>
            <a:ext cx="489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bg1"/>
                </a:solidFill>
                <a:latin typeface="Franklin Gothic Book"/>
              </a:defRPr>
            </a:lvl1pPr>
          </a:lstStyle>
          <a:p>
            <a:fld id="{B46208B7-7AF9-0740-85A9-C6915F3358AF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15" name="Titel 1"/>
          <p:cNvSpPr>
            <a:spLocks noGrp="1"/>
          </p:cNvSpPr>
          <p:nvPr>
            <p:ph type="title"/>
          </p:nvPr>
        </p:nvSpPr>
        <p:spPr>
          <a:xfrm>
            <a:off x="737320" y="544425"/>
            <a:ext cx="8162659" cy="793815"/>
          </a:xfrm>
        </p:spPr>
        <p:txBody>
          <a:bodyPr anchor="t"/>
          <a:lstStyle>
            <a:lvl1pPr>
              <a:lnSpc>
                <a:spcPct val="900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nl-NL" dirty="0"/>
          </a:p>
        </p:txBody>
      </p:sp>
      <p:sp>
        <p:nvSpPr>
          <p:cNvPr id="7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021680" y="6316234"/>
            <a:ext cx="52726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>
                <a:solidFill>
                  <a:schemeClr val="tx1">
                    <a:lumMod val="50000"/>
                    <a:lumOff val="50000"/>
                  </a:schemeClr>
                </a:solidFill>
                <a:latin typeface="Franklin Gothic Book"/>
              </a:defRPr>
            </a:lvl1pPr>
          </a:lstStyle>
          <a:p>
            <a:r>
              <a:rPr lang="nl-NL" noProof="1" smtClean="0"/>
              <a:t>Partnership Ugent</a:t>
            </a:r>
            <a:endParaRPr lang="nl-NL" noProof="1"/>
          </a:p>
        </p:txBody>
      </p:sp>
      <p:sp>
        <p:nvSpPr>
          <p:cNvPr id="8" name="Tijdelijke aanduiding voor datum 6"/>
          <p:cNvSpPr>
            <a:spLocks noGrp="1"/>
          </p:cNvSpPr>
          <p:nvPr>
            <p:ph type="dt" sz="half" idx="2"/>
          </p:nvPr>
        </p:nvSpPr>
        <p:spPr>
          <a:xfrm>
            <a:off x="759063" y="6314970"/>
            <a:ext cx="12107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7F7F7F"/>
                </a:solidFill>
                <a:latin typeface="Franklin Gothic Book"/>
                <a:cs typeface="Franklin Gothic Book"/>
              </a:defRPr>
            </a:lvl1pPr>
          </a:lstStyle>
          <a:p>
            <a:fld id="{20A11802-AB17-4D87-B824-FC364083D1B9}" type="datetime1">
              <a:rPr lang="nl-BE" smtClean="0"/>
              <a:pPr/>
              <a:t>5/11/2014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48827284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- light blue &amp;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Rechthoek 45"/>
          <p:cNvSpPr/>
          <p:nvPr userDrawn="1"/>
        </p:nvSpPr>
        <p:spPr>
          <a:xfrm>
            <a:off x="559441" y="249247"/>
            <a:ext cx="8322192" cy="3597582"/>
          </a:xfrm>
          <a:prstGeom prst="rect">
            <a:avLst/>
          </a:prstGeom>
          <a:solidFill>
            <a:srgbClr val="009DE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 err="1" smtClean="0">
              <a:latin typeface="Franklin Gothic Book"/>
              <a:cs typeface="Franklin Gothic Book"/>
            </a:endParaRPr>
          </a:p>
        </p:txBody>
      </p:sp>
      <p:sp>
        <p:nvSpPr>
          <p:cNvPr id="24" name="Rechthoek 23"/>
          <p:cNvSpPr/>
          <p:nvPr userDrawn="1"/>
        </p:nvSpPr>
        <p:spPr>
          <a:xfrm>
            <a:off x="578857" y="3853137"/>
            <a:ext cx="8312087" cy="1049580"/>
          </a:xfrm>
          <a:prstGeom prst="rect">
            <a:avLst/>
          </a:prstGeom>
          <a:solidFill>
            <a:srgbClr val="DFDFDF"/>
          </a:solidFill>
          <a:ln>
            <a:solidFill>
              <a:srgbClr val="DFDFD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 err="1" smtClean="0">
              <a:solidFill>
                <a:srgbClr val="004A99"/>
              </a:solidFill>
              <a:latin typeface="Franklin Gothic Book"/>
              <a:cs typeface="Franklin Gothic Book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000801" y="611433"/>
            <a:ext cx="7579638" cy="2892696"/>
          </a:xfrm>
        </p:spPr>
        <p:txBody>
          <a:bodyPr tIns="0" bIns="0" anchor="t">
            <a:normAutofit/>
          </a:bodyPr>
          <a:lstStyle>
            <a:lvl1pPr marL="0" marR="0" indent="0" algn="l" defTabSz="4572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cap="none">
                <a:solidFill>
                  <a:srgbClr val="FFFFFF"/>
                </a:solidFill>
                <a:latin typeface="Franklin Gothic Medium"/>
                <a:cs typeface="Franklin Gothic Medium"/>
              </a:defRPr>
            </a:lvl1pPr>
          </a:lstStyle>
          <a:p>
            <a:r>
              <a:rPr lang="en-US" smtClean="0"/>
              <a:t>Click to edit Master title style</a:t>
            </a:r>
            <a:endParaRPr lang="nl-NL" dirty="0"/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1019207" y="3923958"/>
            <a:ext cx="7561231" cy="912590"/>
          </a:xfrm>
        </p:spPr>
        <p:txBody>
          <a:bodyPr anchor="t">
            <a:normAutofit/>
          </a:bodyPr>
          <a:lstStyle>
            <a:lvl1pPr marL="0" indent="0" algn="l">
              <a:lnSpc>
                <a:spcPct val="90000"/>
              </a:lnSpc>
              <a:buNone/>
              <a:defRPr sz="2200">
                <a:solidFill>
                  <a:srgbClr val="284C96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r-FR" dirty="0"/>
          </a:p>
        </p:txBody>
      </p:sp>
      <p:pic>
        <p:nvPicPr>
          <p:cNvPr id="25" name="Afbeelding 24" descr="Electrabel-GS_2014_q.png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736693" y="5508561"/>
            <a:ext cx="1882694" cy="796590"/>
          </a:xfrm>
          <a:prstGeom prst="rect">
            <a:avLst/>
          </a:prstGeom>
        </p:spPr>
      </p:pic>
      <p:grpSp>
        <p:nvGrpSpPr>
          <p:cNvPr id="17" name="Groeperen 14"/>
          <p:cNvGrpSpPr/>
          <p:nvPr userDrawn="1"/>
        </p:nvGrpSpPr>
        <p:grpSpPr>
          <a:xfrm>
            <a:off x="280666" y="246311"/>
            <a:ext cx="294831" cy="6405313"/>
            <a:chOff x="564719" y="246311"/>
            <a:chExt cx="294831" cy="6405313"/>
          </a:xfrm>
        </p:grpSpPr>
        <p:sp>
          <p:nvSpPr>
            <p:cNvPr id="18" name="Rechthoek 15"/>
            <p:cNvSpPr/>
            <p:nvPr userDrawn="1"/>
          </p:nvSpPr>
          <p:spPr>
            <a:xfrm>
              <a:off x="564719" y="644122"/>
              <a:ext cx="294831" cy="2016528"/>
            </a:xfrm>
            <a:prstGeom prst="rect">
              <a:avLst/>
            </a:prstGeom>
            <a:solidFill>
              <a:srgbClr val="009DE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19" name="Rechthoek 17"/>
            <p:cNvSpPr/>
            <p:nvPr userDrawn="1"/>
          </p:nvSpPr>
          <p:spPr>
            <a:xfrm>
              <a:off x="564719" y="246311"/>
              <a:ext cx="294831" cy="398214"/>
            </a:xfrm>
            <a:prstGeom prst="rect">
              <a:avLst/>
            </a:prstGeom>
            <a:solidFill>
              <a:srgbClr val="C0102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20" name="Rechthoek 18"/>
            <p:cNvSpPr/>
            <p:nvPr userDrawn="1"/>
          </p:nvSpPr>
          <p:spPr>
            <a:xfrm>
              <a:off x="564719" y="2656402"/>
              <a:ext cx="294831" cy="1198050"/>
            </a:xfrm>
            <a:prstGeom prst="rect">
              <a:avLst/>
            </a:prstGeom>
            <a:solidFill>
              <a:srgbClr val="284C9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21" name="Rechthoek 19"/>
            <p:cNvSpPr/>
            <p:nvPr userDrawn="1"/>
          </p:nvSpPr>
          <p:spPr>
            <a:xfrm>
              <a:off x="564719" y="3849227"/>
              <a:ext cx="294831" cy="405273"/>
            </a:xfrm>
            <a:prstGeom prst="rect">
              <a:avLst/>
            </a:prstGeom>
            <a:solidFill>
              <a:srgbClr val="D2D53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22" name="Rechthoek 20"/>
            <p:cNvSpPr/>
            <p:nvPr userDrawn="1"/>
          </p:nvSpPr>
          <p:spPr>
            <a:xfrm>
              <a:off x="564719" y="4352256"/>
              <a:ext cx="294831" cy="305469"/>
            </a:xfrm>
            <a:prstGeom prst="rect">
              <a:avLst/>
            </a:prstGeom>
            <a:solidFill>
              <a:srgbClr val="9C1C7E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23" name="Rechthoek 21"/>
            <p:cNvSpPr/>
            <p:nvPr userDrawn="1"/>
          </p:nvSpPr>
          <p:spPr>
            <a:xfrm>
              <a:off x="564719" y="4800600"/>
              <a:ext cx="294831" cy="104775"/>
            </a:xfrm>
            <a:prstGeom prst="rect">
              <a:avLst/>
            </a:prstGeom>
            <a:solidFill>
              <a:srgbClr val="D57E2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26" name="Rechthoek 22"/>
            <p:cNvSpPr/>
            <p:nvPr userDrawn="1"/>
          </p:nvSpPr>
          <p:spPr>
            <a:xfrm>
              <a:off x="564719" y="4654549"/>
              <a:ext cx="294831" cy="149225"/>
            </a:xfrm>
            <a:prstGeom prst="rect">
              <a:avLst/>
            </a:prstGeom>
            <a:solidFill>
              <a:srgbClr val="382E7C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27" name="Rechthoek 23"/>
            <p:cNvSpPr/>
            <p:nvPr userDrawn="1"/>
          </p:nvSpPr>
          <p:spPr>
            <a:xfrm>
              <a:off x="564719" y="4902200"/>
              <a:ext cx="294831" cy="552450"/>
            </a:xfrm>
            <a:prstGeom prst="rect">
              <a:avLst/>
            </a:prstGeom>
            <a:solidFill>
              <a:srgbClr val="284C9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28" name="Rechthoek 24"/>
            <p:cNvSpPr/>
            <p:nvPr userDrawn="1"/>
          </p:nvSpPr>
          <p:spPr>
            <a:xfrm>
              <a:off x="564719" y="5454649"/>
              <a:ext cx="294831" cy="1196975"/>
            </a:xfrm>
            <a:prstGeom prst="rect">
              <a:avLst/>
            </a:prstGeom>
            <a:solidFill>
              <a:srgbClr val="009DE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69515126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 N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Afbeelding 17" descr="conclusie.png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849120" y="5759895"/>
            <a:ext cx="1350462" cy="955740"/>
          </a:xfrm>
          <a:prstGeom prst="rect">
            <a:avLst/>
          </a:prstGeom>
        </p:spPr>
      </p:pic>
      <p:pic>
        <p:nvPicPr>
          <p:cNvPr id="21" name="Afbeelding 20" descr="Electrabel-GS_2014_q.png"/>
          <p:cNvPicPr>
            <a:picLocks noChangeAspect="1"/>
          </p:cNvPicPr>
          <p:nvPr userDrawn="1"/>
        </p:nvPicPr>
        <p:blipFill rotWithShape="1">
          <a:blip r:embed="rId3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257991" y="5892620"/>
            <a:ext cx="1622484" cy="686485"/>
          </a:xfrm>
          <a:prstGeom prst="rect">
            <a:avLst/>
          </a:prstGeom>
        </p:spPr>
      </p:pic>
      <p:grpSp>
        <p:nvGrpSpPr>
          <p:cNvPr id="19" name="Groeperen 14"/>
          <p:cNvGrpSpPr/>
          <p:nvPr userDrawn="1"/>
        </p:nvGrpSpPr>
        <p:grpSpPr>
          <a:xfrm>
            <a:off x="280666" y="246311"/>
            <a:ext cx="294831" cy="6405313"/>
            <a:chOff x="564719" y="246311"/>
            <a:chExt cx="294831" cy="6405313"/>
          </a:xfrm>
        </p:grpSpPr>
        <p:sp>
          <p:nvSpPr>
            <p:cNvPr id="20" name="Rechthoek 15"/>
            <p:cNvSpPr/>
            <p:nvPr userDrawn="1"/>
          </p:nvSpPr>
          <p:spPr>
            <a:xfrm>
              <a:off x="564719" y="644122"/>
              <a:ext cx="294831" cy="2016528"/>
            </a:xfrm>
            <a:prstGeom prst="rect">
              <a:avLst/>
            </a:prstGeom>
            <a:solidFill>
              <a:srgbClr val="009DE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22" name="Rechthoek 17"/>
            <p:cNvSpPr/>
            <p:nvPr userDrawn="1"/>
          </p:nvSpPr>
          <p:spPr>
            <a:xfrm>
              <a:off x="564719" y="246311"/>
              <a:ext cx="294831" cy="398214"/>
            </a:xfrm>
            <a:prstGeom prst="rect">
              <a:avLst/>
            </a:prstGeom>
            <a:solidFill>
              <a:srgbClr val="C0102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23" name="Rechthoek 18"/>
            <p:cNvSpPr/>
            <p:nvPr userDrawn="1"/>
          </p:nvSpPr>
          <p:spPr>
            <a:xfrm>
              <a:off x="564719" y="2656402"/>
              <a:ext cx="294831" cy="1198050"/>
            </a:xfrm>
            <a:prstGeom prst="rect">
              <a:avLst/>
            </a:prstGeom>
            <a:solidFill>
              <a:srgbClr val="284C9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24" name="Rechthoek 19"/>
            <p:cNvSpPr/>
            <p:nvPr userDrawn="1"/>
          </p:nvSpPr>
          <p:spPr>
            <a:xfrm>
              <a:off x="564719" y="3849227"/>
              <a:ext cx="294831" cy="405273"/>
            </a:xfrm>
            <a:prstGeom prst="rect">
              <a:avLst/>
            </a:prstGeom>
            <a:solidFill>
              <a:srgbClr val="D2D53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25" name="Rechthoek 20"/>
            <p:cNvSpPr/>
            <p:nvPr userDrawn="1"/>
          </p:nvSpPr>
          <p:spPr>
            <a:xfrm>
              <a:off x="564719" y="4352256"/>
              <a:ext cx="294831" cy="305469"/>
            </a:xfrm>
            <a:prstGeom prst="rect">
              <a:avLst/>
            </a:prstGeom>
            <a:solidFill>
              <a:srgbClr val="9C1C7E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26" name="Rechthoek 21"/>
            <p:cNvSpPr/>
            <p:nvPr userDrawn="1"/>
          </p:nvSpPr>
          <p:spPr>
            <a:xfrm>
              <a:off x="564719" y="4800600"/>
              <a:ext cx="294831" cy="104775"/>
            </a:xfrm>
            <a:prstGeom prst="rect">
              <a:avLst/>
            </a:prstGeom>
            <a:solidFill>
              <a:srgbClr val="D57E2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27" name="Rechthoek 22"/>
            <p:cNvSpPr/>
            <p:nvPr userDrawn="1"/>
          </p:nvSpPr>
          <p:spPr>
            <a:xfrm>
              <a:off x="564719" y="4654549"/>
              <a:ext cx="294831" cy="149225"/>
            </a:xfrm>
            <a:prstGeom prst="rect">
              <a:avLst/>
            </a:prstGeom>
            <a:solidFill>
              <a:srgbClr val="382E7C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28" name="Rechthoek 23"/>
            <p:cNvSpPr/>
            <p:nvPr userDrawn="1"/>
          </p:nvSpPr>
          <p:spPr>
            <a:xfrm>
              <a:off x="564719" y="4902200"/>
              <a:ext cx="294831" cy="552450"/>
            </a:xfrm>
            <a:prstGeom prst="rect">
              <a:avLst/>
            </a:prstGeom>
            <a:solidFill>
              <a:srgbClr val="284C9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29" name="Rechthoek 24"/>
            <p:cNvSpPr/>
            <p:nvPr userDrawn="1"/>
          </p:nvSpPr>
          <p:spPr>
            <a:xfrm>
              <a:off x="564719" y="5454649"/>
              <a:ext cx="294831" cy="1196975"/>
            </a:xfrm>
            <a:prstGeom prst="rect">
              <a:avLst/>
            </a:prstGeom>
            <a:solidFill>
              <a:srgbClr val="009DE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32308785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 F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Afbeelding 22" descr="Electrabel-GS_2014_q.png"/>
          <p:cNvPicPr>
            <a:picLocks noChangeAspect="1"/>
          </p:cNvPicPr>
          <p:nvPr userDrawn="1"/>
        </p:nvPicPr>
        <p:blipFill rotWithShape="1">
          <a:blip r:embed="rId2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257991" y="5892620"/>
            <a:ext cx="1622484" cy="686485"/>
          </a:xfrm>
          <a:prstGeom prst="rect">
            <a:avLst/>
          </a:prstGeom>
        </p:spPr>
      </p:pic>
      <p:pic>
        <p:nvPicPr>
          <p:cNvPr id="24" name="Afbeelding 23" descr="Electrabel-GS_FR.png"/>
          <p:cNvPicPr>
            <a:picLocks noChangeAspect="1"/>
          </p:cNvPicPr>
          <p:nvPr userDrawn="1"/>
        </p:nvPicPr>
        <p:blipFill rotWithShape="1">
          <a:blip r:embed="rId3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892541" y="5819775"/>
            <a:ext cx="1320989" cy="828418"/>
          </a:xfrm>
          <a:prstGeom prst="rect">
            <a:avLst/>
          </a:prstGeom>
        </p:spPr>
      </p:pic>
      <p:grpSp>
        <p:nvGrpSpPr>
          <p:cNvPr id="14" name="Groeperen 14"/>
          <p:cNvGrpSpPr/>
          <p:nvPr userDrawn="1"/>
        </p:nvGrpSpPr>
        <p:grpSpPr>
          <a:xfrm>
            <a:off x="280666" y="246311"/>
            <a:ext cx="294831" cy="6405313"/>
            <a:chOff x="564719" y="246311"/>
            <a:chExt cx="294831" cy="6405313"/>
          </a:xfrm>
        </p:grpSpPr>
        <p:sp>
          <p:nvSpPr>
            <p:cNvPr id="15" name="Rechthoek 15"/>
            <p:cNvSpPr/>
            <p:nvPr userDrawn="1"/>
          </p:nvSpPr>
          <p:spPr>
            <a:xfrm>
              <a:off x="564719" y="644122"/>
              <a:ext cx="294831" cy="2016528"/>
            </a:xfrm>
            <a:prstGeom prst="rect">
              <a:avLst/>
            </a:prstGeom>
            <a:solidFill>
              <a:srgbClr val="009DE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16" name="Rechthoek 17"/>
            <p:cNvSpPr/>
            <p:nvPr userDrawn="1"/>
          </p:nvSpPr>
          <p:spPr>
            <a:xfrm>
              <a:off x="564719" y="246311"/>
              <a:ext cx="294831" cy="398214"/>
            </a:xfrm>
            <a:prstGeom prst="rect">
              <a:avLst/>
            </a:prstGeom>
            <a:solidFill>
              <a:srgbClr val="C0102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17" name="Rechthoek 18"/>
            <p:cNvSpPr/>
            <p:nvPr userDrawn="1"/>
          </p:nvSpPr>
          <p:spPr>
            <a:xfrm>
              <a:off x="564719" y="2656402"/>
              <a:ext cx="294831" cy="1198050"/>
            </a:xfrm>
            <a:prstGeom prst="rect">
              <a:avLst/>
            </a:prstGeom>
            <a:solidFill>
              <a:srgbClr val="284C9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18" name="Rechthoek 19"/>
            <p:cNvSpPr/>
            <p:nvPr userDrawn="1"/>
          </p:nvSpPr>
          <p:spPr>
            <a:xfrm>
              <a:off x="564719" y="3849227"/>
              <a:ext cx="294831" cy="405273"/>
            </a:xfrm>
            <a:prstGeom prst="rect">
              <a:avLst/>
            </a:prstGeom>
            <a:solidFill>
              <a:srgbClr val="D2D53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19" name="Rechthoek 20"/>
            <p:cNvSpPr/>
            <p:nvPr userDrawn="1"/>
          </p:nvSpPr>
          <p:spPr>
            <a:xfrm>
              <a:off x="564719" y="4352256"/>
              <a:ext cx="294831" cy="305469"/>
            </a:xfrm>
            <a:prstGeom prst="rect">
              <a:avLst/>
            </a:prstGeom>
            <a:solidFill>
              <a:srgbClr val="9C1C7E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20" name="Rechthoek 21"/>
            <p:cNvSpPr/>
            <p:nvPr userDrawn="1"/>
          </p:nvSpPr>
          <p:spPr>
            <a:xfrm>
              <a:off x="564719" y="4800600"/>
              <a:ext cx="294831" cy="104775"/>
            </a:xfrm>
            <a:prstGeom prst="rect">
              <a:avLst/>
            </a:prstGeom>
            <a:solidFill>
              <a:srgbClr val="D57E2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21" name="Rechthoek 22"/>
            <p:cNvSpPr/>
            <p:nvPr userDrawn="1"/>
          </p:nvSpPr>
          <p:spPr>
            <a:xfrm>
              <a:off x="564719" y="4654549"/>
              <a:ext cx="294831" cy="149225"/>
            </a:xfrm>
            <a:prstGeom prst="rect">
              <a:avLst/>
            </a:prstGeom>
            <a:solidFill>
              <a:srgbClr val="382E7C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22" name="Rechthoek 23"/>
            <p:cNvSpPr/>
            <p:nvPr userDrawn="1"/>
          </p:nvSpPr>
          <p:spPr>
            <a:xfrm>
              <a:off x="564719" y="4902200"/>
              <a:ext cx="294831" cy="552450"/>
            </a:xfrm>
            <a:prstGeom prst="rect">
              <a:avLst/>
            </a:prstGeom>
            <a:solidFill>
              <a:srgbClr val="284C9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25" name="Rechthoek 24"/>
            <p:cNvSpPr/>
            <p:nvPr userDrawn="1"/>
          </p:nvSpPr>
          <p:spPr>
            <a:xfrm>
              <a:off x="564719" y="5454649"/>
              <a:ext cx="294831" cy="1196975"/>
            </a:xfrm>
            <a:prstGeom prst="rect">
              <a:avLst/>
            </a:prstGeom>
            <a:solidFill>
              <a:srgbClr val="009DE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05252397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 E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Afbeelding 19" descr="Electrabel-GS_2014_q.png"/>
          <p:cNvPicPr>
            <a:picLocks noChangeAspect="1"/>
          </p:cNvPicPr>
          <p:nvPr userDrawn="1"/>
        </p:nvPicPr>
        <p:blipFill rotWithShape="1">
          <a:blip r:embed="rId2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257991" y="5892620"/>
            <a:ext cx="1622484" cy="686485"/>
          </a:xfrm>
          <a:prstGeom prst="rect">
            <a:avLst/>
          </a:prstGeom>
        </p:spPr>
      </p:pic>
      <p:pic>
        <p:nvPicPr>
          <p:cNvPr id="24" name="Afbeelding 23" descr="Electrabel-GS_EN.png"/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896937" y="5819775"/>
            <a:ext cx="1386628" cy="835104"/>
          </a:xfrm>
          <a:prstGeom prst="rect">
            <a:avLst/>
          </a:prstGeom>
        </p:spPr>
      </p:pic>
      <p:grpSp>
        <p:nvGrpSpPr>
          <p:cNvPr id="14" name="Groeperen 14"/>
          <p:cNvGrpSpPr/>
          <p:nvPr userDrawn="1"/>
        </p:nvGrpSpPr>
        <p:grpSpPr>
          <a:xfrm>
            <a:off x="280666" y="246311"/>
            <a:ext cx="294831" cy="6405313"/>
            <a:chOff x="564719" y="246311"/>
            <a:chExt cx="294831" cy="6405313"/>
          </a:xfrm>
        </p:grpSpPr>
        <p:sp>
          <p:nvSpPr>
            <p:cNvPr id="15" name="Rechthoek 15"/>
            <p:cNvSpPr/>
            <p:nvPr userDrawn="1"/>
          </p:nvSpPr>
          <p:spPr>
            <a:xfrm>
              <a:off x="564719" y="644122"/>
              <a:ext cx="294831" cy="2016528"/>
            </a:xfrm>
            <a:prstGeom prst="rect">
              <a:avLst/>
            </a:prstGeom>
            <a:solidFill>
              <a:srgbClr val="009DE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16" name="Rechthoek 17"/>
            <p:cNvSpPr/>
            <p:nvPr userDrawn="1"/>
          </p:nvSpPr>
          <p:spPr>
            <a:xfrm>
              <a:off x="564719" y="246311"/>
              <a:ext cx="294831" cy="398214"/>
            </a:xfrm>
            <a:prstGeom prst="rect">
              <a:avLst/>
            </a:prstGeom>
            <a:solidFill>
              <a:srgbClr val="C0102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17" name="Rechthoek 18"/>
            <p:cNvSpPr/>
            <p:nvPr userDrawn="1"/>
          </p:nvSpPr>
          <p:spPr>
            <a:xfrm>
              <a:off x="564719" y="2656402"/>
              <a:ext cx="294831" cy="1198050"/>
            </a:xfrm>
            <a:prstGeom prst="rect">
              <a:avLst/>
            </a:prstGeom>
            <a:solidFill>
              <a:srgbClr val="284C9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18" name="Rechthoek 19"/>
            <p:cNvSpPr/>
            <p:nvPr userDrawn="1"/>
          </p:nvSpPr>
          <p:spPr>
            <a:xfrm>
              <a:off x="564719" y="3849227"/>
              <a:ext cx="294831" cy="405273"/>
            </a:xfrm>
            <a:prstGeom prst="rect">
              <a:avLst/>
            </a:prstGeom>
            <a:solidFill>
              <a:srgbClr val="D2D53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19" name="Rechthoek 20"/>
            <p:cNvSpPr/>
            <p:nvPr userDrawn="1"/>
          </p:nvSpPr>
          <p:spPr>
            <a:xfrm>
              <a:off x="564719" y="4352256"/>
              <a:ext cx="294831" cy="305469"/>
            </a:xfrm>
            <a:prstGeom prst="rect">
              <a:avLst/>
            </a:prstGeom>
            <a:solidFill>
              <a:srgbClr val="9C1C7E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21" name="Rechthoek 21"/>
            <p:cNvSpPr/>
            <p:nvPr userDrawn="1"/>
          </p:nvSpPr>
          <p:spPr>
            <a:xfrm>
              <a:off x="564719" y="4800600"/>
              <a:ext cx="294831" cy="104775"/>
            </a:xfrm>
            <a:prstGeom prst="rect">
              <a:avLst/>
            </a:prstGeom>
            <a:solidFill>
              <a:srgbClr val="D57E2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22" name="Rechthoek 22"/>
            <p:cNvSpPr/>
            <p:nvPr userDrawn="1"/>
          </p:nvSpPr>
          <p:spPr>
            <a:xfrm>
              <a:off x="564719" y="4654549"/>
              <a:ext cx="294831" cy="149225"/>
            </a:xfrm>
            <a:prstGeom prst="rect">
              <a:avLst/>
            </a:prstGeom>
            <a:solidFill>
              <a:srgbClr val="382E7C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23" name="Rechthoek 23"/>
            <p:cNvSpPr/>
            <p:nvPr userDrawn="1"/>
          </p:nvSpPr>
          <p:spPr>
            <a:xfrm>
              <a:off x="564719" y="4902200"/>
              <a:ext cx="294831" cy="552450"/>
            </a:xfrm>
            <a:prstGeom prst="rect">
              <a:avLst/>
            </a:prstGeom>
            <a:solidFill>
              <a:srgbClr val="284C9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25" name="Rechthoek 24"/>
            <p:cNvSpPr/>
            <p:nvPr userDrawn="1"/>
          </p:nvSpPr>
          <p:spPr>
            <a:xfrm>
              <a:off x="564719" y="5454649"/>
              <a:ext cx="294831" cy="1196975"/>
            </a:xfrm>
            <a:prstGeom prst="rect">
              <a:avLst/>
            </a:prstGeom>
            <a:solidFill>
              <a:srgbClr val="009DE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05252397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 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eperen 1"/>
          <p:cNvGrpSpPr/>
          <p:nvPr userDrawn="1"/>
        </p:nvGrpSpPr>
        <p:grpSpPr>
          <a:xfrm>
            <a:off x="5894820" y="5817461"/>
            <a:ext cx="2985655" cy="830942"/>
            <a:chOff x="5894820" y="5817461"/>
            <a:chExt cx="2985655" cy="830942"/>
          </a:xfrm>
        </p:grpSpPr>
        <p:pic>
          <p:nvPicPr>
            <p:cNvPr id="16" name="Afbeelding 15" descr="Electrabel-GS_DU.png"/>
            <p:cNvPicPr>
              <a:picLocks noChangeAspect="1"/>
            </p:cNvPicPr>
            <p:nvPr userDrawn="1"/>
          </p:nvPicPr>
          <p:blipFill rotWithShape="1"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5894820" y="5817461"/>
              <a:ext cx="1345055" cy="830942"/>
            </a:xfrm>
            <a:prstGeom prst="rect">
              <a:avLst/>
            </a:prstGeom>
          </p:spPr>
        </p:pic>
        <p:pic>
          <p:nvPicPr>
            <p:cNvPr id="20" name="Afbeelding 19" descr="Electrabel-GS_2014_q.png"/>
            <p:cNvPicPr>
              <a:picLocks noChangeAspect="1"/>
            </p:cNvPicPr>
            <p:nvPr userDrawn="1"/>
          </p:nvPicPr>
          <p:blipFill rotWithShape="1">
            <a:blip r:embed="rId3" cstate="screen">
              <a:alphaModFix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7257991" y="5892620"/>
              <a:ext cx="1622484" cy="686485"/>
            </a:xfrm>
            <a:prstGeom prst="rect">
              <a:avLst/>
            </a:prstGeom>
          </p:spPr>
        </p:pic>
      </p:grpSp>
      <p:grpSp>
        <p:nvGrpSpPr>
          <p:cNvPr id="15" name="Groeperen 14"/>
          <p:cNvGrpSpPr/>
          <p:nvPr userDrawn="1"/>
        </p:nvGrpSpPr>
        <p:grpSpPr>
          <a:xfrm>
            <a:off x="280666" y="246311"/>
            <a:ext cx="294831" cy="6405313"/>
            <a:chOff x="564719" y="246311"/>
            <a:chExt cx="294831" cy="6405313"/>
          </a:xfrm>
        </p:grpSpPr>
        <p:sp>
          <p:nvSpPr>
            <p:cNvPr id="17" name="Rechthoek 15"/>
            <p:cNvSpPr/>
            <p:nvPr userDrawn="1"/>
          </p:nvSpPr>
          <p:spPr>
            <a:xfrm>
              <a:off x="564719" y="644122"/>
              <a:ext cx="294831" cy="2016528"/>
            </a:xfrm>
            <a:prstGeom prst="rect">
              <a:avLst/>
            </a:prstGeom>
            <a:solidFill>
              <a:srgbClr val="009DE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18" name="Rechthoek 17"/>
            <p:cNvSpPr/>
            <p:nvPr userDrawn="1"/>
          </p:nvSpPr>
          <p:spPr>
            <a:xfrm>
              <a:off x="564719" y="246311"/>
              <a:ext cx="294831" cy="398214"/>
            </a:xfrm>
            <a:prstGeom prst="rect">
              <a:avLst/>
            </a:prstGeom>
            <a:solidFill>
              <a:srgbClr val="C0102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19" name="Rechthoek 18"/>
            <p:cNvSpPr/>
            <p:nvPr userDrawn="1"/>
          </p:nvSpPr>
          <p:spPr>
            <a:xfrm>
              <a:off x="564719" y="2656402"/>
              <a:ext cx="294831" cy="1198050"/>
            </a:xfrm>
            <a:prstGeom prst="rect">
              <a:avLst/>
            </a:prstGeom>
            <a:solidFill>
              <a:srgbClr val="284C9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21" name="Rechthoek 19"/>
            <p:cNvSpPr/>
            <p:nvPr userDrawn="1"/>
          </p:nvSpPr>
          <p:spPr>
            <a:xfrm>
              <a:off x="564719" y="3849227"/>
              <a:ext cx="294831" cy="405273"/>
            </a:xfrm>
            <a:prstGeom prst="rect">
              <a:avLst/>
            </a:prstGeom>
            <a:solidFill>
              <a:srgbClr val="D2D53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22" name="Rechthoek 20"/>
            <p:cNvSpPr/>
            <p:nvPr userDrawn="1"/>
          </p:nvSpPr>
          <p:spPr>
            <a:xfrm>
              <a:off x="564719" y="4352256"/>
              <a:ext cx="294831" cy="305469"/>
            </a:xfrm>
            <a:prstGeom prst="rect">
              <a:avLst/>
            </a:prstGeom>
            <a:solidFill>
              <a:srgbClr val="9C1C7E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23" name="Rechthoek 21"/>
            <p:cNvSpPr/>
            <p:nvPr userDrawn="1"/>
          </p:nvSpPr>
          <p:spPr>
            <a:xfrm>
              <a:off x="564719" y="4800600"/>
              <a:ext cx="294831" cy="104775"/>
            </a:xfrm>
            <a:prstGeom prst="rect">
              <a:avLst/>
            </a:prstGeom>
            <a:solidFill>
              <a:srgbClr val="D57E2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24" name="Rechthoek 22"/>
            <p:cNvSpPr/>
            <p:nvPr userDrawn="1"/>
          </p:nvSpPr>
          <p:spPr>
            <a:xfrm>
              <a:off x="564719" y="4654549"/>
              <a:ext cx="294831" cy="149225"/>
            </a:xfrm>
            <a:prstGeom prst="rect">
              <a:avLst/>
            </a:prstGeom>
            <a:solidFill>
              <a:srgbClr val="382E7C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25" name="Rechthoek 23"/>
            <p:cNvSpPr/>
            <p:nvPr userDrawn="1"/>
          </p:nvSpPr>
          <p:spPr>
            <a:xfrm>
              <a:off x="564719" y="4902200"/>
              <a:ext cx="294831" cy="552450"/>
            </a:xfrm>
            <a:prstGeom prst="rect">
              <a:avLst/>
            </a:prstGeom>
            <a:solidFill>
              <a:srgbClr val="284C9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26" name="Rechthoek 24"/>
            <p:cNvSpPr/>
            <p:nvPr userDrawn="1"/>
          </p:nvSpPr>
          <p:spPr>
            <a:xfrm>
              <a:off x="564719" y="5454649"/>
              <a:ext cx="294831" cy="1196975"/>
            </a:xfrm>
            <a:prstGeom prst="rect">
              <a:avLst/>
            </a:prstGeom>
            <a:solidFill>
              <a:srgbClr val="009DE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86479606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- light blue and pi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Rechthoek 45"/>
          <p:cNvSpPr/>
          <p:nvPr userDrawn="1"/>
        </p:nvSpPr>
        <p:spPr>
          <a:xfrm>
            <a:off x="559441" y="249247"/>
            <a:ext cx="8322192" cy="3597582"/>
          </a:xfrm>
          <a:prstGeom prst="rect">
            <a:avLst/>
          </a:prstGeom>
          <a:solidFill>
            <a:srgbClr val="009DE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 err="1" smtClean="0">
              <a:latin typeface="Franklin Gothic Book"/>
              <a:cs typeface="Franklin Gothic Book"/>
            </a:endParaRPr>
          </a:p>
        </p:txBody>
      </p:sp>
      <p:sp>
        <p:nvSpPr>
          <p:cNvPr id="24" name="Rechthoek 23"/>
          <p:cNvSpPr/>
          <p:nvPr userDrawn="1"/>
        </p:nvSpPr>
        <p:spPr>
          <a:xfrm>
            <a:off x="579298" y="3847171"/>
            <a:ext cx="8299887" cy="1055546"/>
          </a:xfrm>
          <a:prstGeom prst="rect">
            <a:avLst/>
          </a:prstGeom>
          <a:solidFill>
            <a:srgbClr val="9C1C7E"/>
          </a:solidFill>
          <a:ln>
            <a:solidFill>
              <a:srgbClr val="9C1C7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 err="1" smtClean="0">
              <a:latin typeface="Franklin Gothic Book"/>
              <a:cs typeface="Franklin Gothic Book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000801" y="611433"/>
            <a:ext cx="7579638" cy="2892696"/>
          </a:xfrm>
        </p:spPr>
        <p:txBody>
          <a:bodyPr tIns="0" bIns="0" anchor="t">
            <a:normAutofit/>
          </a:bodyPr>
          <a:lstStyle>
            <a:lvl1pPr marL="0" marR="0" indent="0" algn="l" defTabSz="4572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cap="none">
                <a:solidFill>
                  <a:srgbClr val="FFFFFF"/>
                </a:solidFill>
                <a:latin typeface="Franklin Gothic Medium"/>
                <a:cs typeface="Franklin Gothic Medium"/>
              </a:defRPr>
            </a:lvl1pPr>
          </a:lstStyle>
          <a:p>
            <a:r>
              <a:rPr lang="en-US" smtClean="0"/>
              <a:t>Click to edit Master title style</a:t>
            </a:r>
            <a:endParaRPr lang="nl-NL" dirty="0"/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1019207" y="3923958"/>
            <a:ext cx="7561231" cy="912590"/>
          </a:xfrm>
        </p:spPr>
        <p:txBody>
          <a:bodyPr anchor="t">
            <a:normAutofit/>
          </a:bodyPr>
          <a:lstStyle>
            <a:lvl1pPr marL="0" indent="0" algn="l">
              <a:lnSpc>
                <a:spcPct val="90000"/>
              </a:lnSpc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r-FR" dirty="0"/>
          </a:p>
        </p:txBody>
      </p:sp>
      <p:pic>
        <p:nvPicPr>
          <p:cNvPr id="25" name="Afbeelding 24" descr="Electrabel-GS_2014_q.png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736693" y="5508561"/>
            <a:ext cx="1882694" cy="796590"/>
          </a:xfrm>
          <a:prstGeom prst="rect">
            <a:avLst/>
          </a:prstGeom>
        </p:spPr>
      </p:pic>
      <p:grpSp>
        <p:nvGrpSpPr>
          <p:cNvPr id="17" name="Groeperen 14"/>
          <p:cNvGrpSpPr/>
          <p:nvPr userDrawn="1"/>
        </p:nvGrpSpPr>
        <p:grpSpPr>
          <a:xfrm>
            <a:off x="280666" y="246311"/>
            <a:ext cx="294831" cy="6405313"/>
            <a:chOff x="564719" y="246311"/>
            <a:chExt cx="294831" cy="6405313"/>
          </a:xfrm>
        </p:grpSpPr>
        <p:sp>
          <p:nvSpPr>
            <p:cNvPr id="18" name="Rechthoek 15"/>
            <p:cNvSpPr/>
            <p:nvPr userDrawn="1"/>
          </p:nvSpPr>
          <p:spPr>
            <a:xfrm>
              <a:off x="564719" y="644122"/>
              <a:ext cx="294831" cy="2016528"/>
            </a:xfrm>
            <a:prstGeom prst="rect">
              <a:avLst/>
            </a:prstGeom>
            <a:solidFill>
              <a:srgbClr val="009DE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19" name="Rechthoek 17"/>
            <p:cNvSpPr/>
            <p:nvPr userDrawn="1"/>
          </p:nvSpPr>
          <p:spPr>
            <a:xfrm>
              <a:off x="564719" y="246311"/>
              <a:ext cx="294831" cy="398214"/>
            </a:xfrm>
            <a:prstGeom prst="rect">
              <a:avLst/>
            </a:prstGeom>
            <a:solidFill>
              <a:srgbClr val="C0102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20" name="Rechthoek 18"/>
            <p:cNvSpPr/>
            <p:nvPr userDrawn="1"/>
          </p:nvSpPr>
          <p:spPr>
            <a:xfrm>
              <a:off x="564719" y="2656402"/>
              <a:ext cx="294831" cy="1198050"/>
            </a:xfrm>
            <a:prstGeom prst="rect">
              <a:avLst/>
            </a:prstGeom>
            <a:solidFill>
              <a:srgbClr val="284C9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21" name="Rechthoek 19"/>
            <p:cNvSpPr/>
            <p:nvPr userDrawn="1"/>
          </p:nvSpPr>
          <p:spPr>
            <a:xfrm>
              <a:off x="564719" y="3849227"/>
              <a:ext cx="294831" cy="405273"/>
            </a:xfrm>
            <a:prstGeom prst="rect">
              <a:avLst/>
            </a:prstGeom>
            <a:solidFill>
              <a:srgbClr val="D2D53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22" name="Rechthoek 20"/>
            <p:cNvSpPr/>
            <p:nvPr userDrawn="1"/>
          </p:nvSpPr>
          <p:spPr>
            <a:xfrm>
              <a:off x="564719" y="4352256"/>
              <a:ext cx="294831" cy="305469"/>
            </a:xfrm>
            <a:prstGeom prst="rect">
              <a:avLst/>
            </a:prstGeom>
            <a:solidFill>
              <a:srgbClr val="9C1C7E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23" name="Rechthoek 21"/>
            <p:cNvSpPr/>
            <p:nvPr userDrawn="1"/>
          </p:nvSpPr>
          <p:spPr>
            <a:xfrm>
              <a:off x="564719" y="4800600"/>
              <a:ext cx="294831" cy="104775"/>
            </a:xfrm>
            <a:prstGeom prst="rect">
              <a:avLst/>
            </a:prstGeom>
            <a:solidFill>
              <a:srgbClr val="D57E2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26" name="Rechthoek 22"/>
            <p:cNvSpPr/>
            <p:nvPr userDrawn="1"/>
          </p:nvSpPr>
          <p:spPr>
            <a:xfrm>
              <a:off x="564719" y="4654549"/>
              <a:ext cx="294831" cy="149225"/>
            </a:xfrm>
            <a:prstGeom prst="rect">
              <a:avLst/>
            </a:prstGeom>
            <a:solidFill>
              <a:srgbClr val="382E7C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27" name="Rechthoek 23"/>
            <p:cNvSpPr/>
            <p:nvPr userDrawn="1"/>
          </p:nvSpPr>
          <p:spPr>
            <a:xfrm>
              <a:off x="564719" y="4902200"/>
              <a:ext cx="294831" cy="552450"/>
            </a:xfrm>
            <a:prstGeom prst="rect">
              <a:avLst/>
            </a:prstGeom>
            <a:solidFill>
              <a:srgbClr val="284C9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28" name="Rechthoek 24"/>
            <p:cNvSpPr/>
            <p:nvPr userDrawn="1"/>
          </p:nvSpPr>
          <p:spPr>
            <a:xfrm>
              <a:off x="564719" y="5454649"/>
              <a:ext cx="294831" cy="1196975"/>
            </a:xfrm>
            <a:prstGeom prst="rect">
              <a:avLst/>
            </a:prstGeom>
            <a:solidFill>
              <a:srgbClr val="009DE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</p:grpSp>
      <p:sp>
        <p:nvSpPr>
          <p:cNvPr id="4" name="TextBox 3"/>
          <p:cNvSpPr txBox="1"/>
          <p:nvPr userDrawn="1"/>
        </p:nvSpPr>
        <p:spPr>
          <a:xfrm>
            <a:off x="1791833" y="-1374209"/>
            <a:ext cx="1846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000" dirty="0" err="1" smtClean="0">
              <a:latin typeface="Franklin Gothic Book"/>
              <a:cs typeface="Franklin Gothic Book"/>
            </a:endParaRPr>
          </a:p>
        </p:txBody>
      </p:sp>
    </p:spTree>
    <p:extLst>
      <p:ext uri="{BB962C8B-B14F-4D97-AF65-F5344CB8AC3E}">
        <p14:creationId xmlns:p14="http://schemas.microsoft.com/office/powerpoint/2010/main" val="3669515126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- light blue &amp;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Rechthoek 45"/>
          <p:cNvSpPr/>
          <p:nvPr userDrawn="1"/>
        </p:nvSpPr>
        <p:spPr>
          <a:xfrm>
            <a:off x="559441" y="249247"/>
            <a:ext cx="8322192" cy="3597582"/>
          </a:xfrm>
          <a:prstGeom prst="rect">
            <a:avLst/>
          </a:prstGeom>
          <a:solidFill>
            <a:srgbClr val="009FE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 err="1" smtClean="0">
              <a:latin typeface="Franklin Gothic Book"/>
              <a:cs typeface="Franklin Gothic Book"/>
            </a:endParaRPr>
          </a:p>
        </p:txBody>
      </p:sp>
      <p:sp>
        <p:nvSpPr>
          <p:cNvPr id="24" name="Rechthoek 23"/>
          <p:cNvSpPr/>
          <p:nvPr userDrawn="1"/>
        </p:nvSpPr>
        <p:spPr>
          <a:xfrm>
            <a:off x="579298" y="3847171"/>
            <a:ext cx="8299887" cy="1055546"/>
          </a:xfrm>
          <a:prstGeom prst="rect">
            <a:avLst/>
          </a:prstGeom>
          <a:solidFill>
            <a:srgbClr val="EF7F07"/>
          </a:solidFill>
          <a:ln>
            <a:solidFill>
              <a:srgbClr val="EF7F0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 err="1" smtClean="0">
              <a:latin typeface="Franklin Gothic Book"/>
              <a:cs typeface="Franklin Gothic Book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000801" y="611433"/>
            <a:ext cx="7579638" cy="2892696"/>
          </a:xfrm>
        </p:spPr>
        <p:txBody>
          <a:bodyPr tIns="0" bIns="0" anchor="t">
            <a:normAutofit/>
          </a:bodyPr>
          <a:lstStyle>
            <a:lvl1pPr marL="0" marR="0" indent="0" algn="l" defTabSz="4572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cap="none">
                <a:solidFill>
                  <a:srgbClr val="FFFFFF"/>
                </a:solidFill>
                <a:latin typeface="Franklin Gothic Medium"/>
                <a:cs typeface="Franklin Gothic Medium"/>
              </a:defRPr>
            </a:lvl1pPr>
          </a:lstStyle>
          <a:p>
            <a:r>
              <a:rPr lang="en-US" smtClean="0"/>
              <a:t>Click to edit Master title style</a:t>
            </a:r>
            <a:endParaRPr lang="nl-NL" dirty="0"/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1019207" y="3923958"/>
            <a:ext cx="7561231" cy="912590"/>
          </a:xfrm>
        </p:spPr>
        <p:txBody>
          <a:bodyPr anchor="t">
            <a:normAutofit/>
          </a:bodyPr>
          <a:lstStyle>
            <a:lvl1pPr marL="0" indent="0" algn="l">
              <a:lnSpc>
                <a:spcPct val="90000"/>
              </a:lnSpc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r-FR" dirty="0"/>
          </a:p>
        </p:txBody>
      </p:sp>
      <p:pic>
        <p:nvPicPr>
          <p:cNvPr id="25" name="Afbeelding 24" descr="Electrabel-GS_2014_q.png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736693" y="5508561"/>
            <a:ext cx="1882694" cy="796590"/>
          </a:xfrm>
          <a:prstGeom prst="rect">
            <a:avLst/>
          </a:prstGeom>
        </p:spPr>
      </p:pic>
      <p:grpSp>
        <p:nvGrpSpPr>
          <p:cNvPr id="17" name="Groeperen 14"/>
          <p:cNvGrpSpPr/>
          <p:nvPr userDrawn="1"/>
        </p:nvGrpSpPr>
        <p:grpSpPr>
          <a:xfrm>
            <a:off x="280666" y="246311"/>
            <a:ext cx="294831" cy="6405313"/>
            <a:chOff x="564719" y="246311"/>
            <a:chExt cx="294831" cy="6405313"/>
          </a:xfrm>
        </p:grpSpPr>
        <p:sp>
          <p:nvSpPr>
            <p:cNvPr id="18" name="Rechthoek 15"/>
            <p:cNvSpPr/>
            <p:nvPr userDrawn="1"/>
          </p:nvSpPr>
          <p:spPr>
            <a:xfrm>
              <a:off x="564719" y="644122"/>
              <a:ext cx="294831" cy="2016528"/>
            </a:xfrm>
            <a:prstGeom prst="rect">
              <a:avLst/>
            </a:prstGeom>
            <a:solidFill>
              <a:srgbClr val="009DE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19" name="Rechthoek 17"/>
            <p:cNvSpPr/>
            <p:nvPr userDrawn="1"/>
          </p:nvSpPr>
          <p:spPr>
            <a:xfrm>
              <a:off x="564719" y="246311"/>
              <a:ext cx="294831" cy="398214"/>
            </a:xfrm>
            <a:prstGeom prst="rect">
              <a:avLst/>
            </a:prstGeom>
            <a:solidFill>
              <a:srgbClr val="C0102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20" name="Rechthoek 18"/>
            <p:cNvSpPr/>
            <p:nvPr userDrawn="1"/>
          </p:nvSpPr>
          <p:spPr>
            <a:xfrm>
              <a:off x="564719" y="2656402"/>
              <a:ext cx="294831" cy="1198050"/>
            </a:xfrm>
            <a:prstGeom prst="rect">
              <a:avLst/>
            </a:prstGeom>
            <a:solidFill>
              <a:srgbClr val="284C9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21" name="Rechthoek 19"/>
            <p:cNvSpPr/>
            <p:nvPr userDrawn="1"/>
          </p:nvSpPr>
          <p:spPr>
            <a:xfrm>
              <a:off x="564719" y="3849227"/>
              <a:ext cx="294831" cy="405273"/>
            </a:xfrm>
            <a:prstGeom prst="rect">
              <a:avLst/>
            </a:prstGeom>
            <a:solidFill>
              <a:srgbClr val="D2D53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22" name="Rechthoek 20"/>
            <p:cNvSpPr/>
            <p:nvPr userDrawn="1"/>
          </p:nvSpPr>
          <p:spPr>
            <a:xfrm>
              <a:off x="564719" y="4352256"/>
              <a:ext cx="294831" cy="305469"/>
            </a:xfrm>
            <a:prstGeom prst="rect">
              <a:avLst/>
            </a:prstGeom>
            <a:solidFill>
              <a:srgbClr val="9C1C7E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23" name="Rechthoek 21"/>
            <p:cNvSpPr/>
            <p:nvPr userDrawn="1"/>
          </p:nvSpPr>
          <p:spPr>
            <a:xfrm>
              <a:off x="564719" y="4800600"/>
              <a:ext cx="294831" cy="104775"/>
            </a:xfrm>
            <a:prstGeom prst="rect">
              <a:avLst/>
            </a:prstGeom>
            <a:solidFill>
              <a:srgbClr val="D57E2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26" name="Rechthoek 22"/>
            <p:cNvSpPr/>
            <p:nvPr userDrawn="1"/>
          </p:nvSpPr>
          <p:spPr>
            <a:xfrm>
              <a:off x="564719" y="4654549"/>
              <a:ext cx="294831" cy="149225"/>
            </a:xfrm>
            <a:prstGeom prst="rect">
              <a:avLst/>
            </a:prstGeom>
            <a:solidFill>
              <a:srgbClr val="382E7C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27" name="Rechthoek 23"/>
            <p:cNvSpPr/>
            <p:nvPr userDrawn="1"/>
          </p:nvSpPr>
          <p:spPr>
            <a:xfrm>
              <a:off x="564719" y="4902200"/>
              <a:ext cx="294831" cy="552450"/>
            </a:xfrm>
            <a:prstGeom prst="rect">
              <a:avLst/>
            </a:prstGeom>
            <a:solidFill>
              <a:srgbClr val="284C9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28" name="Rechthoek 24"/>
            <p:cNvSpPr/>
            <p:nvPr userDrawn="1"/>
          </p:nvSpPr>
          <p:spPr>
            <a:xfrm>
              <a:off x="564719" y="5454649"/>
              <a:ext cx="294831" cy="1196975"/>
            </a:xfrm>
            <a:prstGeom prst="rect">
              <a:avLst/>
            </a:prstGeom>
            <a:solidFill>
              <a:srgbClr val="009DE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69515126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- light blue &amp;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Rechthoek 45"/>
          <p:cNvSpPr/>
          <p:nvPr userDrawn="1"/>
        </p:nvSpPr>
        <p:spPr>
          <a:xfrm>
            <a:off x="559441" y="249247"/>
            <a:ext cx="8322192" cy="3597582"/>
          </a:xfrm>
          <a:prstGeom prst="rect">
            <a:avLst/>
          </a:prstGeom>
          <a:solidFill>
            <a:srgbClr val="009FE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 err="1" smtClean="0">
              <a:latin typeface="Franklin Gothic Book"/>
              <a:cs typeface="Franklin Gothic Book"/>
            </a:endParaRPr>
          </a:p>
        </p:txBody>
      </p:sp>
      <p:sp>
        <p:nvSpPr>
          <p:cNvPr id="24" name="Rechthoek 23"/>
          <p:cNvSpPr/>
          <p:nvPr userDrawn="1"/>
        </p:nvSpPr>
        <p:spPr>
          <a:xfrm>
            <a:off x="579298" y="3852609"/>
            <a:ext cx="8299887" cy="1050108"/>
          </a:xfrm>
          <a:prstGeom prst="rect">
            <a:avLst/>
          </a:prstGeom>
          <a:solidFill>
            <a:srgbClr val="D1D612"/>
          </a:solidFill>
          <a:ln>
            <a:solidFill>
              <a:srgbClr val="D1D61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 err="1" smtClean="0">
              <a:latin typeface="Franklin Gothic Book"/>
              <a:cs typeface="Franklin Gothic Book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000801" y="611433"/>
            <a:ext cx="7579638" cy="2892696"/>
          </a:xfrm>
        </p:spPr>
        <p:txBody>
          <a:bodyPr tIns="0" bIns="0" anchor="t">
            <a:normAutofit/>
          </a:bodyPr>
          <a:lstStyle>
            <a:lvl1pPr marL="0" marR="0" indent="0" algn="l" defTabSz="4572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cap="none">
                <a:solidFill>
                  <a:srgbClr val="FFFFFF"/>
                </a:solidFill>
                <a:latin typeface="Franklin Gothic Medium"/>
                <a:cs typeface="Franklin Gothic Medium"/>
              </a:defRPr>
            </a:lvl1pPr>
          </a:lstStyle>
          <a:p>
            <a:r>
              <a:rPr lang="en-US" smtClean="0"/>
              <a:t>Click to edit Master title style</a:t>
            </a:r>
            <a:endParaRPr lang="nl-NL" dirty="0"/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1019207" y="3923958"/>
            <a:ext cx="7561231" cy="912590"/>
          </a:xfrm>
          <a:ln>
            <a:noFill/>
          </a:ln>
        </p:spPr>
        <p:txBody>
          <a:bodyPr anchor="t">
            <a:normAutofit/>
          </a:bodyPr>
          <a:lstStyle>
            <a:lvl1pPr marL="0" indent="0" algn="l">
              <a:lnSpc>
                <a:spcPct val="90000"/>
              </a:lnSpc>
              <a:buNone/>
              <a:defRPr sz="2200">
                <a:solidFill>
                  <a:srgbClr val="284C96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r-FR" dirty="0"/>
          </a:p>
        </p:txBody>
      </p:sp>
      <p:pic>
        <p:nvPicPr>
          <p:cNvPr id="25" name="Afbeelding 24" descr="Electrabel-GS_2014_q.png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736693" y="5508561"/>
            <a:ext cx="1882694" cy="796590"/>
          </a:xfrm>
          <a:prstGeom prst="rect">
            <a:avLst/>
          </a:prstGeom>
        </p:spPr>
      </p:pic>
      <p:grpSp>
        <p:nvGrpSpPr>
          <p:cNvPr id="17" name="Groeperen 14"/>
          <p:cNvGrpSpPr/>
          <p:nvPr userDrawn="1"/>
        </p:nvGrpSpPr>
        <p:grpSpPr>
          <a:xfrm>
            <a:off x="280666" y="246311"/>
            <a:ext cx="294831" cy="6405313"/>
            <a:chOff x="564719" y="246311"/>
            <a:chExt cx="294831" cy="6405313"/>
          </a:xfrm>
        </p:grpSpPr>
        <p:sp>
          <p:nvSpPr>
            <p:cNvPr id="18" name="Rechthoek 15"/>
            <p:cNvSpPr/>
            <p:nvPr userDrawn="1"/>
          </p:nvSpPr>
          <p:spPr>
            <a:xfrm>
              <a:off x="564719" y="644122"/>
              <a:ext cx="294831" cy="2016528"/>
            </a:xfrm>
            <a:prstGeom prst="rect">
              <a:avLst/>
            </a:prstGeom>
            <a:solidFill>
              <a:srgbClr val="009DE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19" name="Rechthoek 17"/>
            <p:cNvSpPr/>
            <p:nvPr userDrawn="1"/>
          </p:nvSpPr>
          <p:spPr>
            <a:xfrm>
              <a:off x="564719" y="246311"/>
              <a:ext cx="294831" cy="398214"/>
            </a:xfrm>
            <a:prstGeom prst="rect">
              <a:avLst/>
            </a:prstGeom>
            <a:solidFill>
              <a:srgbClr val="C0102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20" name="Rechthoek 18"/>
            <p:cNvSpPr/>
            <p:nvPr userDrawn="1"/>
          </p:nvSpPr>
          <p:spPr>
            <a:xfrm>
              <a:off x="564719" y="2656402"/>
              <a:ext cx="294831" cy="1198050"/>
            </a:xfrm>
            <a:prstGeom prst="rect">
              <a:avLst/>
            </a:prstGeom>
            <a:solidFill>
              <a:srgbClr val="284C9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21" name="Rechthoek 19"/>
            <p:cNvSpPr/>
            <p:nvPr userDrawn="1"/>
          </p:nvSpPr>
          <p:spPr>
            <a:xfrm>
              <a:off x="564719" y="3849227"/>
              <a:ext cx="294831" cy="405273"/>
            </a:xfrm>
            <a:prstGeom prst="rect">
              <a:avLst/>
            </a:prstGeom>
            <a:solidFill>
              <a:srgbClr val="D2D53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22" name="Rechthoek 20"/>
            <p:cNvSpPr/>
            <p:nvPr userDrawn="1"/>
          </p:nvSpPr>
          <p:spPr>
            <a:xfrm>
              <a:off x="564719" y="4352256"/>
              <a:ext cx="294831" cy="305469"/>
            </a:xfrm>
            <a:prstGeom prst="rect">
              <a:avLst/>
            </a:prstGeom>
            <a:solidFill>
              <a:srgbClr val="9C1C7E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23" name="Rechthoek 21"/>
            <p:cNvSpPr/>
            <p:nvPr userDrawn="1"/>
          </p:nvSpPr>
          <p:spPr>
            <a:xfrm>
              <a:off x="564719" y="4800600"/>
              <a:ext cx="294831" cy="104775"/>
            </a:xfrm>
            <a:prstGeom prst="rect">
              <a:avLst/>
            </a:prstGeom>
            <a:solidFill>
              <a:srgbClr val="D57E2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26" name="Rechthoek 22"/>
            <p:cNvSpPr/>
            <p:nvPr userDrawn="1"/>
          </p:nvSpPr>
          <p:spPr>
            <a:xfrm>
              <a:off x="564719" y="4654549"/>
              <a:ext cx="294831" cy="149225"/>
            </a:xfrm>
            <a:prstGeom prst="rect">
              <a:avLst/>
            </a:prstGeom>
            <a:solidFill>
              <a:srgbClr val="382E7C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27" name="Rechthoek 23"/>
            <p:cNvSpPr/>
            <p:nvPr userDrawn="1"/>
          </p:nvSpPr>
          <p:spPr>
            <a:xfrm>
              <a:off x="564719" y="4902200"/>
              <a:ext cx="294831" cy="552450"/>
            </a:xfrm>
            <a:prstGeom prst="rect">
              <a:avLst/>
            </a:prstGeom>
            <a:solidFill>
              <a:srgbClr val="284C9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28" name="Rechthoek 24"/>
            <p:cNvSpPr/>
            <p:nvPr userDrawn="1"/>
          </p:nvSpPr>
          <p:spPr>
            <a:xfrm>
              <a:off x="564719" y="5454649"/>
              <a:ext cx="294831" cy="1196975"/>
            </a:xfrm>
            <a:prstGeom prst="rect">
              <a:avLst/>
            </a:prstGeom>
            <a:solidFill>
              <a:srgbClr val="009DE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69515126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- dark blue &amp; light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Rechthoek 45"/>
          <p:cNvSpPr/>
          <p:nvPr userDrawn="1"/>
        </p:nvSpPr>
        <p:spPr>
          <a:xfrm>
            <a:off x="559441" y="249246"/>
            <a:ext cx="8322192" cy="3611390"/>
          </a:xfrm>
          <a:prstGeom prst="rect">
            <a:avLst/>
          </a:prstGeom>
          <a:solidFill>
            <a:srgbClr val="284C9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 err="1" smtClean="0">
              <a:latin typeface="Franklin Gothic Book"/>
              <a:cs typeface="Franklin Gothic Book"/>
            </a:endParaRPr>
          </a:p>
        </p:txBody>
      </p:sp>
      <p:sp>
        <p:nvSpPr>
          <p:cNvPr id="24" name="Rechthoek 23"/>
          <p:cNvSpPr/>
          <p:nvPr userDrawn="1"/>
        </p:nvSpPr>
        <p:spPr>
          <a:xfrm>
            <a:off x="579298" y="3853137"/>
            <a:ext cx="8299887" cy="1049579"/>
          </a:xfrm>
          <a:prstGeom prst="rect">
            <a:avLst/>
          </a:prstGeom>
          <a:solidFill>
            <a:srgbClr val="009DE0"/>
          </a:solidFill>
          <a:ln>
            <a:solidFill>
              <a:srgbClr val="009DE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 err="1" smtClean="0">
              <a:latin typeface="Franklin Gothic Book"/>
              <a:cs typeface="Franklin Gothic Book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000801" y="611433"/>
            <a:ext cx="7579638" cy="2892696"/>
          </a:xfrm>
        </p:spPr>
        <p:txBody>
          <a:bodyPr tIns="0" bIns="0" anchor="t">
            <a:normAutofit/>
          </a:bodyPr>
          <a:lstStyle>
            <a:lvl1pPr marL="0" marR="0" indent="0" algn="l" defTabSz="4572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cap="none">
                <a:solidFill>
                  <a:srgbClr val="FFFFFF"/>
                </a:solidFill>
                <a:latin typeface="Franklin Gothic Medium"/>
                <a:cs typeface="Franklin Gothic Medium"/>
              </a:defRPr>
            </a:lvl1pPr>
          </a:lstStyle>
          <a:p>
            <a:r>
              <a:rPr lang="en-US" smtClean="0"/>
              <a:t>Click to edit Master title style</a:t>
            </a:r>
            <a:endParaRPr lang="nl-NL" dirty="0"/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1019207" y="3923958"/>
            <a:ext cx="7561231" cy="912590"/>
          </a:xfrm>
        </p:spPr>
        <p:txBody>
          <a:bodyPr anchor="t">
            <a:normAutofit/>
          </a:bodyPr>
          <a:lstStyle>
            <a:lvl1pPr marL="0" indent="0" algn="l">
              <a:lnSpc>
                <a:spcPct val="90000"/>
              </a:lnSpc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r-FR" dirty="0"/>
          </a:p>
        </p:txBody>
      </p:sp>
      <p:pic>
        <p:nvPicPr>
          <p:cNvPr id="25" name="Afbeelding 24" descr="Electrabel-GS_2014_q.png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736693" y="5508561"/>
            <a:ext cx="1882694" cy="796590"/>
          </a:xfrm>
          <a:prstGeom prst="rect">
            <a:avLst/>
          </a:prstGeom>
        </p:spPr>
      </p:pic>
      <p:grpSp>
        <p:nvGrpSpPr>
          <p:cNvPr id="17" name="Groeperen 14"/>
          <p:cNvGrpSpPr/>
          <p:nvPr userDrawn="1"/>
        </p:nvGrpSpPr>
        <p:grpSpPr>
          <a:xfrm>
            <a:off x="280666" y="246311"/>
            <a:ext cx="294831" cy="6405313"/>
            <a:chOff x="564719" y="246311"/>
            <a:chExt cx="294831" cy="6405313"/>
          </a:xfrm>
        </p:grpSpPr>
        <p:sp>
          <p:nvSpPr>
            <p:cNvPr id="18" name="Rechthoek 15"/>
            <p:cNvSpPr/>
            <p:nvPr userDrawn="1"/>
          </p:nvSpPr>
          <p:spPr>
            <a:xfrm>
              <a:off x="564719" y="644122"/>
              <a:ext cx="294831" cy="2016528"/>
            </a:xfrm>
            <a:prstGeom prst="rect">
              <a:avLst/>
            </a:prstGeom>
            <a:solidFill>
              <a:srgbClr val="009DE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19" name="Rechthoek 17"/>
            <p:cNvSpPr/>
            <p:nvPr userDrawn="1"/>
          </p:nvSpPr>
          <p:spPr>
            <a:xfrm>
              <a:off x="564719" y="246311"/>
              <a:ext cx="294831" cy="398214"/>
            </a:xfrm>
            <a:prstGeom prst="rect">
              <a:avLst/>
            </a:prstGeom>
            <a:solidFill>
              <a:srgbClr val="C0102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20" name="Rechthoek 18"/>
            <p:cNvSpPr/>
            <p:nvPr userDrawn="1"/>
          </p:nvSpPr>
          <p:spPr>
            <a:xfrm>
              <a:off x="564719" y="2656402"/>
              <a:ext cx="294831" cy="1198050"/>
            </a:xfrm>
            <a:prstGeom prst="rect">
              <a:avLst/>
            </a:prstGeom>
            <a:solidFill>
              <a:srgbClr val="284C9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21" name="Rechthoek 19"/>
            <p:cNvSpPr/>
            <p:nvPr userDrawn="1"/>
          </p:nvSpPr>
          <p:spPr>
            <a:xfrm>
              <a:off x="564719" y="3849227"/>
              <a:ext cx="294831" cy="405273"/>
            </a:xfrm>
            <a:prstGeom prst="rect">
              <a:avLst/>
            </a:prstGeom>
            <a:solidFill>
              <a:srgbClr val="D2D53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22" name="Rechthoek 20"/>
            <p:cNvSpPr/>
            <p:nvPr userDrawn="1"/>
          </p:nvSpPr>
          <p:spPr>
            <a:xfrm>
              <a:off x="564719" y="4352256"/>
              <a:ext cx="294831" cy="305469"/>
            </a:xfrm>
            <a:prstGeom prst="rect">
              <a:avLst/>
            </a:prstGeom>
            <a:solidFill>
              <a:srgbClr val="9C1C7E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23" name="Rechthoek 21"/>
            <p:cNvSpPr/>
            <p:nvPr userDrawn="1"/>
          </p:nvSpPr>
          <p:spPr>
            <a:xfrm>
              <a:off x="564719" y="4800600"/>
              <a:ext cx="294831" cy="104775"/>
            </a:xfrm>
            <a:prstGeom prst="rect">
              <a:avLst/>
            </a:prstGeom>
            <a:solidFill>
              <a:srgbClr val="D57E2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26" name="Rechthoek 22"/>
            <p:cNvSpPr/>
            <p:nvPr userDrawn="1"/>
          </p:nvSpPr>
          <p:spPr>
            <a:xfrm>
              <a:off x="564719" y="4654549"/>
              <a:ext cx="294831" cy="149225"/>
            </a:xfrm>
            <a:prstGeom prst="rect">
              <a:avLst/>
            </a:prstGeom>
            <a:solidFill>
              <a:srgbClr val="382E7C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27" name="Rechthoek 23"/>
            <p:cNvSpPr/>
            <p:nvPr userDrawn="1"/>
          </p:nvSpPr>
          <p:spPr>
            <a:xfrm>
              <a:off x="564719" y="4902200"/>
              <a:ext cx="294831" cy="552450"/>
            </a:xfrm>
            <a:prstGeom prst="rect">
              <a:avLst/>
            </a:prstGeom>
            <a:solidFill>
              <a:srgbClr val="284C9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28" name="Rechthoek 24"/>
            <p:cNvSpPr/>
            <p:nvPr userDrawn="1"/>
          </p:nvSpPr>
          <p:spPr>
            <a:xfrm>
              <a:off x="564719" y="5454649"/>
              <a:ext cx="294831" cy="1196975"/>
            </a:xfrm>
            <a:prstGeom prst="rect">
              <a:avLst/>
            </a:prstGeom>
            <a:solidFill>
              <a:srgbClr val="009DE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49155811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- dark blue &amp;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Rechthoek 45"/>
          <p:cNvSpPr/>
          <p:nvPr userDrawn="1"/>
        </p:nvSpPr>
        <p:spPr>
          <a:xfrm>
            <a:off x="559441" y="249247"/>
            <a:ext cx="8322192" cy="3597582"/>
          </a:xfrm>
          <a:prstGeom prst="rect">
            <a:avLst/>
          </a:prstGeom>
          <a:solidFill>
            <a:srgbClr val="284C9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 err="1" smtClean="0">
              <a:solidFill>
                <a:srgbClr val="284C96"/>
              </a:solidFill>
              <a:latin typeface="Franklin Gothic Book"/>
              <a:cs typeface="Franklin Gothic Book"/>
            </a:endParaRPr>
          </a:p>
        </p:txBody>
      </p:sp>
      <p:sp>
        <p:nvSpPr>
          <p:cNvPr id="24" name="Rechthoek 23"/>
          <p:cNvSpPr/>
          <p:nvPr userDrawn="1"/>
        </p:nvSpPr>
        <p:spPr>
          <a:xfrm>
            <a:off x="579298" y="3859743"/>
            <a:ext cx="8299887" cy="1042974"/>
          </a:xfrm>
          <a:prstGeom prst="rect">
            <a:avLst/>
          </a:prstGeom>
          <a:solidFill>
            <a:srgbClr val="DFDFDF"/>
          </a:solidFill>
          <a:ln>
            <a:solidFill>
              <a:srgbClr val="DFDFD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 err="1" smtClean="0">
              <a:latin typeface="Franklin Gothic Book"/>
              <a:cs typeface="Franklin Gothic Book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000801" y="611433"/>
            <a:ext cx="7579638" cy="2892696"/>
          </a:xfrm>
        </p:spPr>
        <p:txBody>
          <a:bodyPr tIns="0" bIns="0" anchor="t">
            <a:normAutofit/>
          </a:bodyPr>
          <a:lstStyle>
            <a:lvl1pPr marL="0" marR="0" indent="0" algn="l" defTabSz="4572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cap="none">
                <a:solidFill>
                  <a:srgbClr val="FFFFFF"/>
                </a:solidFill>
                <a:latin typeface="Franklin Gothic Medium"/>
                <a:cs typeface="Franklin Gothic Medium"/>
              </a:defRPr>
            </a:lvl1pPr>
          </a:lstStyle>
          <a:p>
            <a:r>
              <a:rPr lang="en-US" smtClean="0"/>
              <a:t>Click to edit Master title style</a:t>
            </a:r>
            <a:endParaRPr lang="nl-NL" dirty="0"/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1019207" y="3923958"/>
            <a:ext cx="7561231" cy="912590"/>
          </a:xfrm>
        </p:spPr>
        <p:txBody>
          <a:bodyPr anchor="t">
            <a:normAutofit/>
          </a:bodyPr>
          <a:lstStyle>
            <a:lvl1pPr marL="0" indent="0" algn="l">
              <a:lnSpc>
                <a:spcPct val="90000"/>
              </a:lnSpc>
              <a:buNone/>
              <a:defRPr sz="2200">
                <a:solidFill>
                  <a:srgbClr val="284C96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r-FR" dirty="0"/>
          </a:p>
        </p:txBody>
      </p:sp>
      <p:pic>
        <p:nvPicPr>
          <p:cNvPr id="25" name="Afbeelding 24" descr="Electrabel-GS_2014_q.png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736693" y="5508561"/>
            <a:ext cx="1882694" cy="796590"/>
          </a:xfrm>
          <a:prstGeom prst="rect">
            <a:avLst/>
          </a:prstGeom>
        </p:spPr>
      </p:pic>
      <p:grpSp>
        <p:nvGrpSpPr>
          <p:cNvPr id="17" name="Groeperen 14"/>
          <p:cNvGrpSpPr/>
          <p:nvPr userDrawn="1"/>
        </p:nvGrpSpPr>
        <p:grpSpPr>
          <a:xfrm>
            <a:off x="280666" y="246311"/>
            <a:ext cx="294831" cy="6405313"/>
            <a:chOff x="564719" y="246311"/>
            <a:chExt cx="294831" cy="6405313"/>
          </a:xfrm>
        </p:grpSpPr>
        <p:sp>
          <p:nvSpPr>
            <p:cNvPr id="18" name="Rechthoek 15"/>
            <p:cNvSpPr/>
            <p:nvPr userDrawn="1"/>
          </p:nvSpPr>
          <p:spPr>
            <a:xfrm>
              <a:off x="564719" y="644122"/>
              <a:ext cx="294831" cy="2016528"/>
            </a:xfrm>
            <a:prstGeom prst="rect">
              <a:avLst/>
            </a:prstGeom>
            <a:solidFill>
              <a:srgbClr val="009DE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19" name="Rechthoek 17"/>
            <p:cNvSpPr/>
            <p:nvPr userDrawn="1"/>
          </p:nvSpPr>
          <p:spPr>
            <a:xfrm>
              <a:off x="564719" y="246311"/>
              <a:ext cx="294831" cy="398214"/>
            </a:xfrm>
            <a:prstGeom prst="rect">
              <a:avLst/>
            </a:prstGeom>
            <a:solidFill>
              <a:srgbClr val="C0102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20" name="Rechthoek 18"/>
            <p:cNvSpPr/>
            <p:nvPr userDrawn="1"/>
          </p:nvSpPr>
          <p:spPr>
            <a:xfrm>
              <a:off x="564719" y="2656402"/>
              <a:ext cx="294831" cy="1198050"/>
            </a:xfrm>
            <a:prstGeom prst="rect">
              <a:avLst/>
            </a:prstGeom>
            <a:solidFill>
              <a:srgbClr val="284C9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21" name="Rechthoek 19"/>
            <p:cNvSpPr/>
            <p:nvPr userDrawn="1"/>
          </p:nvSpPr>
          <p:spPr>
            <a:xfrm>
              <a:off x="564719" y="3849227"/>
              <a:ext cx="294831" cy="405273"/>
            </a:xfrm>
            <a:prstGeom prst="rect">
              <a:avLst/>
            </a:prstGeom>
            <a:solidFill>
              <a:srgbClr val="D2D53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22" name="Rechthoek 20"/>
            <p:cNvSpPr/>
            <p:nvPr userDrawn="1"/>
          </p:nvSpPr>
          <p:spPr>
            <a:xfrm>
              <a:off x="564719" y="4352256"/>
              <a:ext cx="294831" cy="305469"/>
            </a:xfrm>
            <a:prstGeom prst="rect">
              <a:avLst/>
            </a:prstGeom>
            <a:solidFill>
              <a:srgbClr val="9C1C7E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23" name="Rechthoek 21"/>
            <p:cNvSpPr/>
            <p:nvPr userDrawn="1"/>
          </p:nvSpPr>
          <p:spPr>
            <a:xfrm>
              <a:off x="564719" y="4800600"/>
              <a:ext cx="294831" cy="104775"/>
            </a:xfrm>
            <a:prstGeom prst="rect">
              <a:avLst/>
            </a:prstGeom>
            <a:solidFill>
              <a:srgbClr val="D57E2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26" name="Rechthoek 22"/>
            <p:cNvSpPr/>
            <p:nvPr userDrawn="1"/>
          </p:nvSpPr>
          <p:spPr>
            <a:xfrm>
              <a:off x="564719" y="4654549"/>
              <a:ext cx="294831" cy="149225"/>
            </a:xfrm>
            <a:prstGeom prst="rect">
              <a:avLst/>
            </a:prstGeom>
            <a:solidFill>
              <a:srgbClr val="382E7C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27" name="Rechthoek 23"/>
            <p:cNvSpPr/>
            <p:nvPr userDrawn="1"/>
          </p:nvSpPr>
          <p:spPr>
            <a:xfrm>
              <a:off x="564719" y="4902200"/>
              <a:ext cx="294831" cy="552450"/>
            </a:xfrm>
            <a:prstGeom prst="rect">
              <a:avLst/>
            </a:prstGeom>
            <a:solidFill>
              <a:srgbClr val="284C9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28" name="Rechthoek 24"/>
            <p:cNvSpPr/>
            <p:nvPr userDrawn="1"/>
          </p:nvSpPr>
          <p:spPr>
            <a:xfrm>
              <a:off x="564719" y="5454649"/>
              <a:ext cx="294831" cy="1196975"/>
            </a:xfrm>
            <a:prstGeom prst="rect">
              <a:avLst/>
            </a:prstGeom>
            <a:solidFill>
              <a:srgbClr val="009DE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69515126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- dark blue &amp; pi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Rechthoek 45"/>
          <p:cNvSpPr/>
          <p:nvPr userDrawn="1"/>
        </p:nvSpPr>
        <p:spPr>
          <a:xfrm>
            <a:off x="559441" y="249247"/>
            <a:ext cx="8322192" cy="3597582"/>
          </a:xfrm>
          <a:prstGeom prst="rect">
            <a:avLst/>
          </a:prstGeom>
          <a:solidFill>
            <a:srgbClr val="284C9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 err="1" smtClean="0">
              <a:latin typeface="Franklin Gothic Book"/>
              <a:cs typeface="Franklin Gothic Book"/>
            </a:endParaRPr>
          </a:p>
        </p:txBody>
      </p:sp>
      <p:sp>
        <p:nvSpPr>
          <p:cNvPr id="24" name="Rechthoek 23"/>
          <p:cNvSpPr/>
          <p:nvPr userDrawn="1"/>
        </p:nvSpPr>
        <p:spPr>
          <a:xfrm>
            <a:off x="579298" y="3847171"/>
            <a:ext cx="8299887" cy="1055546"/>
          </a:xfrm>
          <a:prstGeom prst="rect">
            <a:avLst/>
          </a:prstGeom>
          <a:solidFill>
            <a:srgbClr val="9C1C7E"/>
          </a:solidFill>
          <a:ln>
            <a:solidFill>
              <a:srgbClr val="9C1C7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 err="1" smtClean="0">
              <a:latin typeface="Franklin Gothic Book"/>
              <a:cs typeface="Franklin Gothic Book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000801" y="611433"/>
            <a:ext cx="7579638" cy="2892696"/>
          </a:xfrm>
        </p:spPr>
        <p:txBody>
          <a:bodyPr tIns="0" bIns="0" anchor="t">
            <a:normAutofit/>
          </a:bodyPr>
          <a:lstStyle>
            <a:lvl1pPr marL="0" marR="0" indent="0" algn="l" defTabSz="4572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cap="none">
                <a:solidFill>
                  <a:srgbClr val="FFFFFF"/>
                </a:solidFill>
                <a:latin typeface="Franklin Gothic Medium"/>
                <a:cs typeface="Franklin Gothic Medium"/>
              </a:defRPr>
            </a:lvl1pPr>
          </a:lstStyle>
          <a:p>
            <a:r>
              <a:rPr lang="en-US" smtClean="0"/>
              <a:t>Click to edit Master title style</a:t>
            </a:r>
            <a:endParaRPr lang="nl-NL" dirty="0"/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1019207" y="3923958"/>
            <a:ext cx="7561231" cy="912590"/>
          </a:xfrm>
        </p:spPr>
        <p:txBody>
          <a:bodyPr anchor="t">
            <a:normAutofit/>
          </a:bodyPr>
          <a:lstStyle>
            <a:lvl1pPr marL="0" indent="0" algn="l">
              <a:lnSpc>
                <a:spcPct val="90000"/>
              </a:lnSpc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r-FR" dirty="0"/>
          </a:p>
        </p:txBody>
      </p:sp>
      <p:pic>
        <p:nvPicPr>
          <p:cNvPr id="25" name="Afbeelding 24" descr="Electrabel-GS_2014_q.png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736693" y="5508561"/>
            <a:ext cx="1882694" cy="796590"/>
          </a:xfrm>
          <a:prstGeom prst="rect">
            <a:avLst/>
          </a:prstGeom>
        </p:spPr>
      </p:pic>
      <p:grpSp>
        <p:nvGrpSpPr>
          <p:cNvPr id="17" name="Groeperen 14"/>
          <p:cNvGrpSpPr/>
          <p:nvPr userDrawn="1"/>
        </p:nvGrpSpPr>
        <p:grpSpPr>
          <a:xfrm>
            <a:off x="280666" y="246311"/>
            <a:ext cx="294831" cy="6405313"/>
            <a:chOff x="564719" y="246311"/>
            <a:chExt cx="294831" cy="6405313"/>
          </a:xfrm>
        </p:grpSpPr>
        <p:sp>
          <p:nvSpPr>
            <p:cNvPr id="18" name="Rechthoek 15"/>
            <p:cNvSpPr/>
            <p:nvPr userDrawn="1"/>
          </p:nvSpPr>
          <p:spPr>
            <a:xfrm>
              <a:off x="564719" y="644122"/>
              <a:ext cx="294831" cy="2016528"/>
            </a:xfrm>
            <a:prstGeom prst="rect">
              <a:avLst/>
            </a:prstGeom>
            <a:solidFill>
              <a:srgbClr val="009DE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19" name="Rechthoek 17"/>
            <p:cNvSpPr/>
            <p:nvPr userDrawn="1"/>
          </p:nvSpPr>
          <p:spPr>
            <a:xfrm>
              <a:off x="564719" y="246311"/>
              <a:ext cx="294831" cy="398214"/>
            </a:xfrm>
            <a:prstGeom prst="rect">
              <a:avLst/>
            </a:prstGeom>
            <a:solidFill>
              <a:srgbClr val="C0102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20" name="Rechthoek 18"/>
            <p:cNvSpPr/>
            <p:nvPr userDrawn="1"/>
          </p:nvSpPr>
          <p:spPr>
            <a:xfrm>
              <a:off x="564719" y="2656402"/>
              <a:ext cx="294831" cy="1198050"/>
            </a:xfrm>
            <a:prstGeom prst="rect">
              <a:avLst/>
            </a:prstGeom>
            <a:solidFill>
              <a:srgbClr val="284C9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21" name="Rechthoek 19"/>
            <p:cNvSpPr/>
            <p:nvPr userDrawn="1"/>
          </p:nvSpPr>
          <p:spPr>
            <a:xfrm>
              <a:off x="564719" y="3849227"/>
              <a:ext cx="294831" cy="405273"/>
            </a:xfrm>
            <a:prstGeom prst="rect">
              <a:avLst/>
            </a:prstGeom>
            <a:solidFill>
              <a:srgbClr val="D2D53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22" name="Rechthoek 20"/>
            <p:cNvSpPr/>
            <p:nvPr userDrawn="1"/>
          </p:nvSpPr>
          <p:spPr>
            <a:xfrm>
              <a:off x="564719" y="4352256"/>
              <a:ext cx="294831" cy="305469"/>
            </a:xfrm>
            <a:prstGeom prst="rect">
              <a:avLst/>
            </a:prstGeom>
            <a:solidFill>
              <a:srgbClr val="9C1C7E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23" name="Rechthoek 21"/>
            <p:cNvSpPr/>
            <p:nvPr userDrawn="1"/>
          </p:nvSpPr>
          <p:spPr>
            <a:xfrm>
              <a:off x="564719" y="4800600"/>
              <a:ext cx="294831" cy="104775"/>
            </a:xfrm>
            <a:prstGeom prst="rect">
              <a:avLst/>
            </a:prstGeom>
            <a:solidFill>
              <a:srgbClr val="D57E2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26" name="Rechthoek 22"/>
            <p:cNvSpPr/>
            <p:nvPr userDrawn="1"/>
          </p:nvSpPr>
          <p:spPr>
            <a:xfrm>
              <a:off x="564719" y="4654549"/>
              <a:ext cx="294831" cy="149225"/>
            </a:xfrm>
            <a:prstGeom prst="rect">
              <a:avLst/>
            </a:prstGeom>
            <a:solidFill>
              <a:srgbClr val="382E7C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27" name="Rechthoek 23"/>
            <p:cNvSpPr/>
            <p:nvPr userDrawn="1"/>
          </p:nvSpPr>
          <p:spPr>
            <a:xfrm>
              <a:off x="564719" y="4902200"/>
              <a:ext cx="294831" cy="552450"/>
            </a:xfrm>
            <a:prstGeom prst="rect">
              <a:avLst/>
            </a:prstGeom>
            <a:solidFill>
              <a:srgbClr val="284C9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28" name="Rechthoek 24"/>
            <p:cNvSpPr/>
            <p:nvPr userDrawn="1"/>
          </p:nvSpPr>
          <p:spPr>
            <a:xfrm>
              <a:off x="564719" y="5454649"/>
              <a:ext cx="294831" cy="1196975"/>
            </a:xfrm>
            <a:prstGeom prst="rect">
              <a:avLst/>
            </a:prstGeom>
            <a:solidFill>
              <a:srgbClr val="009DE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69515126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Afbeelding 8" descr="Electrabel-GS_2014_GRIJS_60.jpg"/>
          <p:cNvPicPr>
            <a:picLocks noChangeAspect="1"/>
          </p:cNvPicPr>
          <p:nvPr/>
        </p:nvPicPr>
        <p:blipFill>
          <a:blip r:embed="rId35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23458" y="6122228"/>
            <a:ext cx="1292643" cy="571365"/>
          </a:xfrm>
          <a:prstGeom prst="rect">
            <a:avLst/>
          </a:prstGeom>
        </p:spPr>
      </p:pic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747947" y="273658"/>
            <a:ext cx="8140465" cy="84902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nl-BE" dirty="0" smtClean="0"/>
              <a:t>Titelstijl van model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50120" y="1210790"/>
            <a:ext cx="8138293" cy="48648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nl-BE" dirty="0" smtClean="0"/>
              <a:t>Klik om de tekststijl van het model te bewerken</a:t>
            </a:r>
          </a:p>
          <a:p>
            <a:pPr lvl="1"/>
            <a:r>
              <a:rPr lang="nl-BE" dirty="0" smtClean="0"/>
              <a:t>Tweede niveau</a:t>
            </a:r>
          </a:p>
          <a:p>
            <a:pPr lvl="2"/>
            <a:r>
              <a:rPr lang="nl-BE" dirty="0" smtClean="0"/>
              <a:t>Derde niveau</a:t>
            </a:r>
          </a:p>
          <a:p>
            <a:pPr lvl="3"/>
            <a:r>
              <a:rPr lang="nl-BE" dirty="0" smtClean="0"/>
              <a:t>Vierde niveau</a:t>
            </a: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021680" y="6316234"/>
            <a:ext cx="52726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>
                <a:solidFill>
                  <a:schemeClr val="tx1">
                    <a:lumMod val="50000"/>
                    <a:lumOff val="50000"/>
                  </a:schemeClr>
                </a:solidFill>
                <a:latin typeface="Franklin Gothic Book"/>
              </a:defRPr>
            </a:lvl1pPr>
          </a:lstStyle>
          <a:p>
            <a:r>
              <a:rPr lang="nl-NL" noProof="1" smtClean="0"/>
              <a:t>Partnership Ugent</a:t>
            </a:r>
            <a:endParaRPr lang="nl-NL" noProof="1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2"/>
          </p:nvPr>
        </p:nvSpPr>
        <p:spPr>
          <a:xfrm>
            <a:off x="759063" y="6314970"/>
            <a:ext cx="12107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7F7F7F"/>
                </a:solidFill>
                <a:latin typeface="Franklin Gothic Book"/>
                <a:cs typeface="Franklin Gothic Book"/>
              </a:defRPr>
            </a:lvl1pPr>
          </a:lstStyle>
          <a:p>
            <a:fld id="{12C1BE39-EBB9-45D6-9DB3-F91793F330AE}" type="datetime1">
              <a:rPr lang="nl-BE" smtClean="0"/>
              <a:pPr/>
              <a:t>5/11/2014</a:t>
            </a:fld>
            <a:endParaRPr lang="nl-NL" dirty="0"/>
          </a:p>
        </p:txBody>
      </p:sp>
      <p:grpSp>
        <p:nvGrpSpPr>
          <p:cNvPr id="15" name="Groeperen 14"/>
          <p:cNvGrpSpPr/>
          <p:nvPr/>
        </p:nvGrpSpPr>
        <p:grpSpPr>
          <a:xfrm>
            <a:off x="280666" y="246311"/>
            <a:ext cx="294831" cy="6405313"/>
            <a:chOff x="564719" y="246311"/>
            <a:chExt cx="294831" cy="6405313"/>
          </a:xfrm>
        </p:grpSpPr>
        <p:sp>
          <p:nvSpPr>
            <p:cNvPr id="16" name="Rechthoek 15"/>
            <p:cNvSpPr/>
            <p:nvPr userDrawn="1"/>
          </p:nvSpPr>
          <p:spPr>
            <a:xfrm>
              <a:off x="564719" y="644122"/>
              <a:ext cx="294831" cy="2016528"/>
            </a:xfrm>
            <a:prstGeom prst="rect">
              <a:avLst/>
            </a:prstGeom>
            <a:solidFill>
              <a:srgbClr val="009DE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18" name="Rechthoek 17"/>
            <p:cNvSpPr/>
            <p:nvPr userDrawn="1"/>
          </p:nvSpPr>
          <p:spPr>
            <a:xfrm>
              <a:off x="564719" y="246311"/>
              <a:ext cx="294831" cy="398214"/>
            </a:xfrm>
            <a:prstGeom prst="rect">
              <a:avLst/>
            </a:prstGeom>
            <a:solidFill>
              <a:srgbClr val="C0102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19" name="Rechthoek 18"/>
            <p:cNvSpPr/>
            <p:nvPr userDrawn="1"/>
          </p:nvSpPr>
          <p:spPr>
            <a:xfrm>
              <a:off x="564719" y="2656402"/>
              <a:ext cx="294831" cy="1198050"/>
            </a:xfrm>
            <a:prstGeom prst="rect">
              <a:avLst/>
            </a:prstGeom>
            <a:solidFill>
              <a:srgbClr val="284C9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20" name="Rechthoek 19"/>
            <p:cNvSpPr/>
            <p:nvPr userDrawn="1"/>
          </p:nvSpPr>
          <p:spPr>
            <a:xfrm>
              <a:off x="564719" y="3849227"/>
              <a:ext cx="294831" cy="405273"/>
            </a:xfrm>
            <a:prstGeom prst="rect">
              <a:avLst/>
            </a:prstGeom>
            <a:solidFill>
              <a:srgbClr val="D2D53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21" name="Rechthoek 20"/>
            <p:cNvSpPr/>
            <p:nvPr userDrawn="1"/>
          </p:nvSpPr>
          <p:spPr>
            <a:xfrm>
              <a:off x="564719" y="4352256"/>
              <a:ext cx="294831" cy="305469"/>
            </a:xfrm>
            <a:prstGeom prst="rect">
              <a:avLst/>
            </a:prstGeom>
            <a:solidFill>
              <a:srgbClr val="9C1C7E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22" name="Rechthoek 21"/>
            <p:cNvSpPr/>
            <p:nvPr userDrawn="1"/>
          </p:nvSpPr>
          <p:spPr>
            <a:xfrm>
              <a:off x="564719" y="4800600"/>
              <a:ext cx="294831" cy="104775"/>
            </a:xfrm>
            <a:prstGeom prst="rect">
              <a:avLst/>
            </a:prstGeom>
            <a:solidFill>
              <a:srgbClr val="D57E2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23" name="Rechthoek 22"/>
            <p:cNvSpPr/>
            <p:nvPr userDrawn="1"/>
          </p:nvSpPr>
          <p:spPr>
            <a:xfrm>
              <a:off x="564719" y="4654549"/>
              <a:ext cx="294831" cy="149225"/>
            </a:xfrm>
            <a:prstGeom prst="rect">
              <a:avLst/>
            </a:prstGeom>
            <a:solidFill>
              <a:srgbClr val="382E7C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24" name="Rechthoek 23"/>
            <p:cNvSpPr/>
            <p:nvPr userDrawn="1"/>
          </p:nvSpPr>
          <p:spPr>
            <a:xfrm>
              <a:off x="564719" y="4902200"/>
              <a:ext cx="294831" cy="552450"/>
            </a:xfrm>
            <a:prstGeom prst="rect">
              <a:avLst/>
            </a:prstGeom>
            <a:solidFill>
              <a:srgbClr val="284C9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  <p:sp>
          <p:nvSpPr>
            <p:cNvPr id="25" name="Rechthoek 24"/>
            <p:cNvSpPr/>
            <p:nvPr userDrawn="1"/>
          </p:nvSpPr>
          <p:spPr>
            <a:xfrm>
              <a:off x="564719" y="5454649"/>
              <a:ext cx="294831" cy="1196975"/>
            </a:xfrm>
            <a:prstGeom prst="rect">
              <a:avLst/>
            </a:prstGeom>
            <a:solidFill>
              <a:srgbClr val="009DE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 err="1" smtClean="0">
                <a:latin typeface="Franklin Gothic Book"/>
                <a:cs typeface="Franklin Gothic Book"/>
              </a:endParaRPr>
            </a:p>
          </p:txBody>
        </p:sp>
      </p:grp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184512" y="6318287"/>
            <a:ext cx="489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bg1"/>
                </a:solidFill>
                <a:latin typeface="Franklin Gothic Book"/>
              </a:defRPr>
            </a:lvl1pPr>
          </a:lstStyle>
          <a:p>
            <a:fld id="{B46208B7-7AF9-0740-85A9-C6915F3358AF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720336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81" r:id="rId3"/>
    <p:sldLayoutId id="2147483683" r:id="rId4"/>
    <p:sldLayoutId id="2147483682" r:id="rId5"/>
    <p:sldLayoutId id="2147483684" r:id="rId6"/>
    <p:sldLayoutId id="2147483678" r:id="rId7"/>
    <p:sldLayoutId id="2147483685" r:id="rId8"/>
    <p:sldLayoutId id="2147483686" r:id="rId9"/>
    <p:sldLayoutId id="2147483687" r:id="rId10"/>
    <p:sldLayoutId id="2147483688" r:id="rId11"/>
    <p:sldLayoutId id="2147483661" r:id="rId12"/>
    <p:sldLayoutId id="2147483680" r:id="rId13"/>
    <p:sldLayoutId id="2147483689" r:id="rId14"/>
    <p:sldLayoutId id="2147483690" r:id="rId15"/>
    <p:sldLayoutId id="2147483691" r:id="rId16"/>
    <p:sldLayoutId id="2147483692" r:id="rId17"/>
    <p:sldLayoutId id="2147483696" r:id="rId18"/>
    <p:sldLayoutId id="2147483679" r:id="rId19"/>
    <p:sldLayoutId id="2147483693" r:id="rId20"/>
    <p:sldLayoutId id="2147483673" r:id="rId21"/>
    <p:sldLayoutId id="2147483650" r:id="rId22"/>
    <p:sldLayoutId id="2147483663" r:id="rId23"/>
    <p:sldLayoutId id="2147483664" r:id="rId24"/>
    <p:sldLayoutId id="2147483694" r:id="rId25"/>
    <p:sldLayoutId id="2147483654" r:id="rId26"/>
    <p:sldLayoutId id="2147483655" r:id="rId27"/>
    <p:sldLayoutId id="2147483672" r:id="rId28"/>
    <p:sldLayoutId id="2147483671" r:id="rId29"/>
    <p:sldLayoutId id="2147483670" r:id="rId30"/>
    <p:sldLayoutId id="2147483675" r:id="rId31"/>
    <p:sldLayoutId id="2147483674" r:id="rId32"/>
    <p:sldLayoutId id="2147483676" r:id="rId33"/>
  </p:sldLayoutIdLst>
  <p:transition spd="med">
    <p:wipe dir="r"/>
  </p:transition>
  <p:timing>
    <p:tnLst>
      <p:par>
        <p:cTn id="1" dur="indefinite" restart="never" nodeType="tmRoot"/>
      </p:par>
    </p:tnLst>
  </p:timing>
  <p:hf hdr="0"/>
  <p:txStyles>
    <p:titleStyle>
      <a:lvl1pPr algn="l" defTabSz="457200" rtl="0" eaLnBrk="1" latinLnBrk="0" hangingPunct="1">
        <a:lnSpc>
          <a:spcPct val="80000"/>
        </a:lnSpc>
        <a:spcBef>
          <a:spcPct val="0"/>
        </a:spcBef>
        <a:buNone/>
        <a:defRPr sz="2200" kern="1200" baseline="0">
          <a:solidFill>
            <a:srgbClr val="284C96"/>
          </a:solidFill>
          <a:latin typeface="Franklin Gothic Medium"/>
          <a:ea typeface="+mj-ea"/>
          <a:cs typeface="Franklin Gothic Medium"/>
        </a:defRPr>
      </a:lvl1pPr>
    </p:titleStyle>
    <p:bodyStyle>
      <a:lvl1pPr marL="271463" indent="-271463" algn="l" defTabSz="457200" rtl="0" eaLnBrk="1" latinLnBrk="0" hangingPunct="1">
        <a:lnSpc>
          <a:spcPct val="90000"/>
        </a:lnSpc>
        <a:spcBef>
          <a:spcPts val="1000"/>
        </a:spcBef>
        <a:spcAft>
          <a:spcPts val="1000"/>
        </a:spcAft>
        <a:buClr>
          <a:srgbClr val="284C96"/>
        </a:buClr>
        <a:buFont typeface="Wingdings" charset="2"/>
        <a:buChar char="§"/>
        <a:defRPr sz="1800" b="0" kern="1200" baseline="0">
          <a:solidFill>
            <a:schemeClr val="tx1"/>
          </a:solidFill>
          <a:latin typeface="Franklin Gothic Book"/>
          <a:ea typeface="+mn-ea"/>
          <a:cs typeface="Franklin Gothic Book"/>
        </a:defRPr>
      </a:lvl1pPr>
      <a:lvl2pPr marL="442913" indent="-171450" algn="l" defTabSz="457200" rtl="0" eaLnBrk="1" latinLnBrk="0" hangingPunct="1">
        <a:lnSpc>
          <a:spcPct val="90000"/>
        </a:lnSpc>
        <a:spcBef>
          <a:spcPts val="200"/>
        </a:spcBef>
        <a:spcAft>
          <a:spcPts val="200"/>
        </a:spcAft>
        <a:buClr>
          <a:srgbClr val="284C96"/>
        </a:buClr>
        <a:buFont typeface="Lucida Grande"/>
        <a:buChar char="-"/>
        <a:defRPr sz="1600" kern="1200" baseline="0">
          <a:solidFill>
            <a:schemeClr val="tx1"/>
          </a:solidFill>
          <a:latin typeface="Franklin Gothic Book"/>
          <a:ea typeface="+mn-ea"/>
          <a:cs typeface="+mn-cs"/>
        </a:defRPr>
      </a:lvl2pPr>
      <a:lvl3pPr marL="623888" indent="-180975" algn="l" defTabSz="457200" rtl="0" eaLnBrk="1" latinLnBrk="0" hangingPunct="1">
        <a:lnSpc>
          <a:spcPct val="90000"/>
        </a:lnSpc>
        <a:spcBef>
          <a:spcPts val="400"/>
        </a:spcBef>
        <a:spcAft>
          <a:spcPts val="400"/>
        </a:spcAft>
        <a:buClr>
          <a:srgbClr val="284C96"/>
        </a:buClr>
        <a:buFont typeface="Arial"/>
        <a:buChar char="•"/>
        <a:defRPr sz="1400" kern="1200">
          <a:solidFill>
            <a:schemeClr val="tx1"/>
          </a:solidFill>
          <a:latin typeface="Franklin Gothic Book"/>
          <a:ea typeface="+mn-ea"/>
          <a:cs typeface="+mn-cs"/>
        </a:defRPr>
      </a:lvl3pPr>
      <a:lvl4pPr marL="804863" indent="-180975" algn="l" defTabSz="457200" rtl="0" eaLnBrk="1" latinLnBrk="0" hangingPunct="1">
        <a:lnSpc>
          <a:spcPct val="90000"/>
        </a:lnSpc>
        <a:spcBef>
          <a:spcPts val="400"/>
        </a:spcBef>
        <a:spcAft>
          <a:spcPts val="400"/>
        </a:spcAft>
        <a:buClr>
          <a:srgbClr val="284C96"/>
        </a:buClr>
        <a:buFont typeface="Courier New"/>
        <a:buChar char="o"/>
        <a:tabLst/>
        <a:defRPr sz="1200" kern="1200">
          <a:solidFill>
            <a:schemeClr val="tx1"/>
          </a:solidFill>
          <a:latin typeface="Franklin Gothic Book"/>
          <a:ea typeface="+mn-ea"/>
          <a:cs typeface="+mn-cs"/>
        </a:defRPr>
      </a:lvl4pPr>
      <a:lvl5pPr marL="533400" indent="0" algn="l" defTabSz="457200" rtl="0" eaLnBrk="1" latinLnBrk="0" hangingPunct="1">
        <a:spcBef>
          <a:spcPct val="20000"/>
        </a:spcBef>
        <a:buFont typeface="Arial"/>
        <a:buNone/>
        <a:defRPr sz="2000" kern="1200">
          <a:solidFill>
            <a:schemeClr val="tx1"/>
          </a:solidFill>
          <a:latin typeface="Franklin Gothic Book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be/url?q=http://move.ugent.be/&amp;sa=U&amp;ei=gUpWU5SFEsGatAbPuoCYAQ&amp;ved=0CC0Q9QEwAA&amp;usg=AFQjCNGkXVcFbbxspGkK1R0IvStWQga6yg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err="1" smtClean="0"/>
              <a:t>Strategische</a:t>
            </a:r>
            <a:r>
              <a:rPr lang="en-GB" dirty="0" smtClean="0"/>
              <a:t> </a:t>
            </a:r>
            <a:r>
              <a:rPr lang="en-GB" dirty="0" err="1" smtClean="0"/>
              <a:t>Adviesraad</a:t>
            </a:r>
            <a:r>
              <a:rPr lang="en-GB" dirty="0" smtClean="0"/>
              <a:t> FEA</a:t>
            </a:r>
            <a:endParaRPr lang="fr-FR" dirty="0"/>
          </a:p>
        </p:txBody>
      </p:sp>
      <p:sp>
        <p:nvSpPr>
          <p:cNvPr id="8" name="Subtitel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b="1" dirty="0" smtClean="0"/>
              <a:t>15 </a:t>
            </a:r>
            <a:r>
              <a:rPr lang="en-GB" b="1" dirty="0" err="1" smtClean="0"/>
              <a:t>oktober</a:t>
            </a:r>
            <a:r>
              <a:rPr lang="en-GB" b="1" dirty="0" smtClean="0"/>
              <a:t> 2014</a:t>
            </a:r>
          </a:p>
          <a:p>
            <a:endParaRPr lang="fr-FR" dirty="0"/>
          </a:p>
        </p:txBody>
      </p:sp>
      <p:pic>
        <p:nvPicPr>
          <p:cNvPr id="22530" name="Picture 2" descr="https://encrypted-tbn1.gstatic.com/images?q=tbn:ANd9GcTMbb_uAdwcYkj9mz7bUE-qatGk7DVEzGk-jS1sNp27oHt3pcdS3x26Hus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55907" y="5386803"/>
            <a:ext cx="1428750" cy="10096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806896635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Group Profile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>
              <a:lnSpc>
                <a:spcPct val="120000"/>
              </a:lnSpc>
            </a:pPr>
            <a:r>
              <a:rPr lang="en-US" dirty="0" smtClean="0"/>
              <a:t>GDF SUEZ develops its businesses (power, natural gas, energy services) around a model based on responsible growth to take up today’s major energy and environmental challenges: responding </a:t>
            </a:r>
            <a:br>
              <a:rPr lang="en-US" dirty="0" smtClean="0"/>
            </a:br>
            <a:r>
              <a:rPr lang="en-US" dirty="0" smtClean="0"/>
              <a:t>to energy needs, ensuring the security of supply, fighting against climate change and maximizing the use of resources. 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The Group provides highly efficient and innovative solutions to individuals, cities and businesses by relying on diversified gas-supply sources, flexible and low-emission power generation as well as unique expertise in four key sectors: independent power production, liquefied natural gas, renewable energy and energy efficiency services.</a:t>
            </a:r>
            <a:endParaRPr lang="fr-FR" dirty="0" smtClean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46208B7-7AF9-0740-85A9-C6915F3358AF}" type="slidenum">
              <a:rPr lang="nl-NL" smtClean="0"/>
              <a:pPr/>
              <a:t>2</a:t>
            </a:fld>
            <a:endParaRPr lang="nl-NL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Interesting academic profiles are …</a:t>
            </a:r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smtClean="0"/>
              <a:t>Knowledge</a:t>
            </a:r>
          </a:p>
          <a:p>
            <a:pPr marL="544513" lvl="1">
              <a:spcBef>
                <a:spcPts val="0"/>
              </a:spcBef>
              <a:spcAft>
                <a:spcPts val="300"/>
              </a:spcAft>
            </a:pPr>
            <a:r>
              <a:rPr lang="en-GB" dirty="0" smtClean="0"/>
              <a:t>Models</a:t>
            </a:r>
          </a:p>
          <a:p>
            <a:pPr marL="544513" lvl="1">
              <a:spcBef>
                <a:spcPts val="0"/>
              </a:spcBef>
              <a:spcAft>
                <a:spcPts val="300"/>
              </a:spcAft>
            </a:pPr>
            <a:r>
              <a:rPr lang="en-GB" dirty="0" smtClean="0"/>
              <a:t>Concepts</a:t>
            </a:r>
          </a:p>
          <a:p>
            <a:pPr marL="544513" lvl="1">
              <a:spcBef>
                <a:spcPts val="0"/>
              </a:spcBef>
              <a:spcAft>
                <a:spcPts val="300"/>
              </a:spcAft>
            </a:pPr>
            <a:r>
              <a:rPr lang="en-GB" dirty="0" smtClean="0"/>
              <a:t>Theories</a:t>
            </a:r>
          </a:p>
          <a:p>
            <a:pPr marL="544513" lvl="1">
              <a:spcBef>
                <a:spcPts val="0"/>
              </a:spcBef>
              <a:spcAft>
                <a:spcPts val="300"/>
              </a:spcAft>
            </a:pPr>
            <a:r>
              <a:rPr lang="en-GB" dirty="0" smtClean="0"/>
              <a:t>Systems</a:t>
            </a:r>
          </a:p>
          <a:p>
            <a:pPr marL="544513" lvl="1">
              <a:spcBef>
                <a:spcPts val="0"/>
              </a:spcBef>
              <a:spcAft>
                <a:spcPts val="300"/>
              </a:spcAft>
            </a:pPr>
            <a:r>
              <a:rPr lang="en-GB" dirty="0" smtClean="0"/>
              <a:t>Languages</a:t>
            </a:r>
          </a:p>
          <a:p>
            <a:pPr marL="544513" lvl="1">
              <a:spcBef>
                <a:spcPts val="0"/>
              </a:spcBef>
              <a:spcAft>
                <a:spcPts val="300"/>
              </a:spcAft>
            </a:pPr>
            <a:r>
              <a:rPr lang="en-GB" dirty="0" smtClean="0"/>
              <a:t>…</a:t>
            </a:r>
          </a:p>
          <a:p>
            <a:r>
              <a:rPr lang="en-GB" dirty="0" smtClean="0"/>
              <a:t>Other skills</a:t>
            </a:r>
          </a:p>
          <a:p>
            <a:pPr marL="544513" lvl="1">
              <a:spcBef>
                <a:spcPts val="0"/>
              </a:spcBef>
              <a:spcAft>
                <a:spcPts val="300"/>
              </a:spcAft>
            </a:pPr>
            <a:r>
              <a:rPr lang="en-GB" dirty="0" smtClean="0"/>
              <a:t>Communication</a:t>
            </a:r>
          </a:p>
          <a:p>
            <a:pPr marL="544513" lvl="1">
              <a:spcBef>
                <a:spcPts val="0"/>
              </a:spcBef>
              <a:spcAft>
                <a:spcPts val="300"/>
              </a:spcAft>
            </a:pPr>
            <a:r>
              <a:rPr lang="en-GB" dirty="0" smtClean="0"/>
              <a:t>Project management</a:t>
            </a:r>
          </a:p>
          <a:p>
            <a:pPr marL="544513" lvl="1">
              <a:spcBef>
                <a:spcPts val="0"/>
              </a:spcBef>
              <a:spcAft>
                <a:spcPts val="300"/>
              </a:spcAft>
            </a:pPr>
            <a:r>
              <a:rPr lang="en-GB" dirty="0" smtClean="0"/>
              <a:t>People management</a:t>
            </a:r>
          </a:p>
          <a:p>
            <a:r>
              <a:rPr lang="en-GB" dirty="0" smtClean="0"/>
              <a:t>Becoming more and more important</a:t>
            </a:r>
          </a:p>
          <a:p>
            <a:pPr marL="544513" lvl="1">
              <a:spcBef>
                <a:spcPts val="0"/>
              </a:spcBef>
              <a:spcAft>
                <a:spcPts val="300"/>
              </a:spcAft>
            </a:pPr>
            <a:r>
              <a:rPr lang="en-GB" dirty="0" smtClean="0"/>
              <a:t>Change agility</a:t>
            </a:r>
          </a:p>
          <a:p>
            <a:pPr marL="544513" lvl="1">
              <a:spcBef>
                <a:spcPts val="0"/>
              </a:spcBef>
              <a:spcAft>
                <a:spcPts val="300"/>
              </a:spcAft>
            </a:pPr>
            <a:r>
              <a:rPr lang="en-GB" dirty="0" smtClean="0"/>
              <a:t>Flexibility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Expectations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725737" y="1406080"/>
            <a:ext cx="3416495" cy="4577900"/>
          </a:xfrm>
        </p:spPr>
        <p:txBody>
          <a:bodyPr/>
          <a:lstStyle/>
          <a:p>
            <a:pPr>
              <a:buNone/>
            </a:pPr>
            <a:r>
              <a:rPr lang="en-GB" b="1" dirty="0" smtClean="0"/>
              <a:t>From</a:t>
            </a:r>
          </a:p>
          <a:p>
            <a:r>
              <a:rPr lang="en-GB" dirty="0" smtClean="0"/>
              <a:t>Technical knowledge</a:t>
            </a:r>
          </a:p>
          <a:p>
            <a:r>
              <a:rPr lang="en-GB" dirty="0" smtClean="0"/>
              <a:t>Analytic thinking</a:t>
            </a:r>
          </a:p>
          <a:p>
            <a:r>
              <a:rPr lang="en-GB" dirty="0" smtClean="0"/>
              <a:t>Project management</a:t>
            </a:r>
          </a:p>
          <a:p>
            <a:r>
              <a:rPr lang="en-GB" dirty="0" smtClean="0"/>
              <a:t>Practical thinking</a:t>
            </a:r>
          </a:p>
          <a:p>
            <a:r>
              <a:rPr lang="en-GB" dirty="0" smtClean="0"/>
              <a:t>Insight in industrial processes</a:t>
            </a:r>
            <a:endParaRPr lang="en-GB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46208B7-7AF9-0740-85A9-C6915F3358AF}" type="slidenum">
              <a:rPr lang="en-GB" smtClean="0"/>
              <a:pPr/>
              <a:t>4</a:t>
            </a:fld>
            <a:endParaRPr lang="en-GB"/>
          </a:p>
        </p:txBody>
      </p:sp>
      <p:sp>
        <p:nvSpPr>
          <p:cNvPr id="5" name="Text Placeholder 3"/>
          <p:cNvSpPr txBox="1">
            <a:spLocks/>
          </p:cNvSpPr>
          <p:nvPr/>
        </p:nvSpPr>
        <p:spPr>
          <a:xfrm>
            <a:off x="5038657" y="1421320"/>
            <a:ext cx="3611567" cy="45779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271463" marR="0" lvl="0" indent="-271463" algn="l" defTabSz="4572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1000"/>
              </a:spcAft>
              <a:buClr>
                <a:srgbClr val="284C96"/>
              </a:buClr>
              <a:buSzTx/>
              <a:tabLst/>
              <a:defRPr/>
            </a:pPr>
            <a:r>
              <a:rPr lang="en-GB" b="1" dirty="0" smtClean="0">
                <a:latin typeface="Franklin Gothic Book"/>
                <a:cs typeface="Franklin Gothic Book"/>
              </a:rPr>
              <a:t>To</a:t>
            </a:r>
          </a:p>
          <a:p>
            <a:pPr marL="271463" marR="0" lvl="0" indent="-271463" algn="l" defTabSz="4572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1000"/>
              </a:spcAft>
              <a:buClr>
                <a:srgbClr val="284C96"/>
              </a:buClr>
              <a:buSzTx/>
              <a:buFont typeface="Wingdings" charset="2"/>
              <a:buChar char="§"/>
              <a:tabLst/>
              <a:defRPr/>
            </a:pPr>
            <a:r>
              <a:rPr lang="en-GB" dirty="0" smtClean="0">
                <a:latin typeface="Franklin Gothic Book"/>
                <a:cs typeface="Franklin Gothic Book"/>
              </a:rPr>
              <a:t>Technical knowledge</a:t>
            </a:r>
          </a:p>
          <a:p>
            <a:pPr marL="271463" indent="-271463">
              <a:lnSpc>
                <a:spcPct val="90000"/>
              </a:lnSpc>
              <a:spcBef>
                <a:spcPts val="1000"/>
              </a:spcBef>
              <a:spcAft>
                <a:spcPts val="1000"/>
              </a:spcAft>
              <a:buClr>
                <a:srgbClr val="284C96"/>
              </a:buClr>
              <a:buFont typeface="Wingdings" charset="2"/>
              <a:buChar char="§"/>
            </a:pPr>
            <a:r>
              <a:rPr lang="en-GB" dirty="0" smtClean="0"/>
              <a:t>Project management</a:t>
            </a:r>
          </a:p>
          <a:p>
            <a:pPr marL="271463" indent="-271463">
              <a:lnSpc>
                <a:spcPct val="90000"/>
              </a:lnSpc>
              <a:spcBef>
                <a:spcPts val="1000"/>
              </a:spcBef>
              <a:spcAft>
                <a:spcPts val="1000"/>
              </a:spcAft>
              <a:buClr>
                <a:srgbClr val="284C96"/>
              </a:buClr>
              <a:buFont typeface="Wingdings" charset="2"/>
              <a:buChar char="§"/>
            </a:pPr>
            <a:r>
              <a:rPr lang="en-GB" dirty="0" smtClean="0"/>
              <a:t>Team leadership</a:t>
            </a:r>
          </a:p>
          <a:p>
            <a:pPr marL="271463" indent="-271463">
              <a:lnSpc>
                <a:spcPct val="90000"/>
              </a:lnSpc>
              <a:spcBef>
                <a:spcPts val="1000"/>
              </a:spcBef>
              <a:spcAft>
                <a:spcPts val="1000"/>
              </a:spcAft>
              <a:buClr>
                <a:srgbClr val="284C96"/>
              </a:buClr>
              <a:buFont typeface="Wingdings" charset="2"/>
              <a:buChar char="§"/>
            </a:pPr>
            <a:r>
              <a:rPr lang="en-GB" dirty="0" smtClean="0"/>
              <a:t>Communication</a:t>
            </a:r>
          </a:p>
          <a:p>
            <a:pPr marL="271463" indent="-271463">
              <a:lnSpc>
                <a:spcPct val="90000"/>
              </a:lnSpc>
              <a:spcBef>
                <a:spcPts val="1000"/>
              </a:spcBef>
              <a:spcAft>
                <a:spcPts val="1000"/>
              </a:spcAft>
              <a:buClr>
                <a:srgbClr val="284C96"/>
              </a:buClr>
              <a:buFont typeface="Wingdings" charset="2"/>
              <a:buChar char="§"/>
            </a:pPr>
            <a:r>
              <a:rPr lang="en-GB" dirty="0" smtClean="0"/>
              <a:t>Insight in industrial processes</a:t>
            </a:r>
          </a:p>
          <a:p>
            <a:pPr marL="271463" indent="-271463">
              <a:lnSpc>
                <a:spcPct val="90000"/>
              </a:lnSpc>
              <a:spcBef>
                <a:spcPts val="1000"/>
              </a:spcBef>
              <a:spcAft>
                <a:spcPts val="1000"/>
              </a:spcAft>
              <a:buClr>
                <a:srgbClr val="284C96"/>
              </a:buClr>
              <a:buFont typeface="Wingdings" charset="2"/>
              <a:buChar char="§"/>
            </a:pPr>
            <a:endParaRPr lang="en-GB" dirty="0" smtClean="0"/>
          </a:p>
          <a:p>
            <a:pPr marL="271463" marR="0" lvl="0" indent="-271463" algn="l" defTabSz="4572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1000"/>
              </a:spcAft>
              <a:buClr>
                <a:srgbClr val="284C96"/>
              </a:buClr>
              <a:buSzTx/>
              <a:buFont typeface="Wingdings" charset="2"/>
              <a:buChar char="§"/>
              <a:tabLst/>
              <a:defRPr/>
            </a:pPr>
            <a:endParaRPr lang="en-GB" dirty="0" smtClean="0">
              <a:latin typeface="Franklin Gothic Book"/>
              <a:cs typeface="Franklin Gothic Book"/>
            </a:endParaRPr>
          </a:p>
          <a:p>
            <a:pPr marL="271463" marR="0" lvl="0" indent="-271463" algn="l" defTabSz="4572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1000"/>
              </a:spcAft>
              <a:buClr>
                <a:srgbClr val="284C96"/>
              </a:buClr>
              <a:buSzTx/>
              <a:buFont typeface="Wingdings" charset="2"/>
              <a:buChar char="§"/>
              <a:tabLst/>
              <a:defRPr/>
            </a:pPr>
            <a:endParaRPr lang="en-GB" dirty="0" smtClean="0">
              <a:latin typeface="Franklin Gothic Book"/>
              <a:cs typeface="Franklin Gothic Book"/>
            </a:endParaRPr>
          </a:p>
          <a:p>
            <a:pPr marL="271463" marR="0" lvl="0" indent="-271463" algn="l" defTabSz="4572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1000"/>
              </a:spcAft>
              <a:buClr>
                <a:srgbClr val="284C96"/>
              </a:buClr>
              <a:buSzTx/>
              <a:buFont typeface="Wingdings" charset="2"/>
              <a:buChar char="§"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Franklin Gothic Book"/>
              <a:ea typeface="+mn-ea"/>
              <a:cs typeface="Franklin Gothic Book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Which actions did we do in 2013-2014?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725737" y="1442655"/>
            <a:ext cx="8162676" cy="4766121"/>
          </a:xfrm>
        </p:spPr>
        <p:txBody>
          <a:bodyPr/>
          <a:lstStyle/>
          <a:p>
            <a:pPr>
              <a:lnSpc>
                <a:spcPts val="15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dirty="0" smtClean="0"/>
              <a:t>Focus on 6 months internships and talent pools</a:t>
            </a:r>
          </a:p>
          <a:p>
            <a:pPr>
              <a:lnSpc>
                <a:spcPts val="15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dirty="0" smtClean="0"/>
              <a:t>Competence Day VEK: 05/11/2013 </a:t>
            </a:r>
          </a:p>
          <a:p>
            <a:pPr>
              <a:lnSpc>
                <a:spcPts val="15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dirty="0" smtClean="0"/>
              <a:t>Job fair VTK: 18/02/2014</a:t>
            </a:r>
          </a:p>
          <a:p>
            <a:pPr>
              <a:lnSpc>
                <a:spcPts val="15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dirty="0" smtClean="0"/>
              <a:t>Competence Day VEK: 25/02/2014</a:t>
            </a:r>
          </a:p>
          <a:p>
            <a:pPr>
              <a:lnSpc>
                <a:spcPts val="15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dirty="0" smtClean="0"/>
              <a:t>Company visit (Doel): 23/04/2014 </a:t>
            </a:r>
          </a:p>
          <a:p>
            <a:pPr>
              <a:lnSpc>
                <a:spcPts val="15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dirty="0" smtClean="0"/>
              <a:t>Company visit (Herdersbrug): 23/04/2014</a:t>
            </a:r>
          </a:p>
          <a:p>
            <a:pPr>
              <a:lnSpc>
                <a:spcPts val="15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dirty="0" smtClean="0"/>
              <a:t>Information evening / panel VTK: 29/04/2014 </a:t>
            </a:r>
            <a:r>
              <a:rPr lang="en-GB" dirty="0" smtClean="0">
                <a:sym typeface="Wingdings" pitchFamily="2" charset="2"/>
              </a:rPr>
              <a:t> Energy &amp; the Future</a:t>
            </a:r>
            <a:endParaRPr lang="en-GB" dirty="0" smtClean="0"/>
          </a:p>
          <a:p>
            <a:pPr>
              <a:lnSpc>
                <a:spcPts val="15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dirty="0" smtClean="0"/>
              <a:t>Company visit (Drogenbos): 09/05/2014</a:t>
            </a:r>
          </a:p>
          <a:p>
            <a:pPr>
              <a:lnSpc>
                <a:spcPts val="15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dirty="0" smtClean="0"/>
              <a:t>Company visit (Doel): 16/05/2014</a:t>
            </a:r>
          </a:p>
          <a:p>
            <a:pPr>
              <a:lnSpc>
                <a:spcPts val="15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dirty="0" smtClean="0"/>
              <a:t>Sponsoring </a:t>
            </a:r>
            <a:r>
              <a:rPr lang="en-GB" dirty="0" err="1" smtClean="0"/>
              <a:t>UGent</a:t>
            </a:r>
            <a:r>
              <a:rPr lang="en-GB" dirty="0" smtClean="0"/>
              <a:t> </a:t>
            </a:r>
            <a:r>
              <a:rPr lang="en-GB" dirty="0" smtClean="0">
                <a:sym typeface="Wingdings" pitchFamily="2" charset="2"/>
              </a:rPr>
              <a:t> </a:t>
            </a:r>
            <a:r>
              <a:rPr lang="en-GB" dirty="0" smtClean="0"/>
              <a:t>4 tickets for ‘</a:t>
            </a:r>
            <a:r>
              <a:rPr lang="en-GB" dirty="0" err="1" smtClean="0"/>
              <a:t>OdeGand</a:t>
            </a:r>
            <a:r>
              <a:rPr lang="en-GB" dirty="0" smtClean="0"/>
              <a:t>’ (music festival)</a:t>
            </a:r>
          </a:p>
          <a:p>
            <a:pPr>
              <a:lnSpc>
                <a:spcPts val="15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dirty="0" smtClean="0"/>
              <a:t>Sponsoring  VTK </a:t>
            </a:r>
            <a:r>
              <a:rPr lang="en-GB" dirty="0" smtClean="0">
                <a:sym typeface="Wingdings" pitchFamily="2" charset="2"/>
              </a:rPr>
              <a:t> </a:t>
            </a:r>
            <a:r>
              <a:rPr lang="en-GB" dirty="0" smtClean="0"/>
              <a:t>lipsticks for ski trip</a:t>
            </a:r>
          </a:p>
          <a:p>
            <a:pPr>
              <a:lnSpc>
                <a:spcPts val="15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dirty="0" smtClean="0"/>
              <a:t>Sponsoring Student Street Soccer VEK </a:t>
            </a:r>
            <a:r>
              <a:rPr lang="en-GB" dirty="0" smtClean="0">
                <a:sym typeface="Wingdings" pitchFamily="2" charset="2"/>
              </a:rPr>
              <a:t> T-shirts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46208B7-7AF9-0740-85A9-C6915F3358AF}" type="slidenum">
              <a:rPr lang="nl-NL" smtClean="0"/>
              <a:pPr/>
              <a:t>5</a:t>
            </a:fld>
            <a:endParaRPr lang="nl-NL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can we offer you?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725737" y="1406079"/>
            <a:ext cx="8162676" cy="4291335"/>
          </a:xfrm>
        </p:spPr>
        <p:txBody>
          <a:bodyPr/>
          <a:lstStyle/>
          <a:p>
            <a:pPr marL="0" indent="0">
              <a:buNone/>
            </a:pPr>
            <a:r>
              <a:rPr lang="en-GB" b="1" dirty="0" smtClean="0"/>
              <a:t>We are always open to discuss potential initiatives to involve students in the challenges of today!</a:t>
            </a:r>
          </a:p>
          <a:p>
            <a:pPr marL="0" indent="0">
              <a:buNone/>
            </a:pPr>
            <a:endParaRPr lang="en-GB" b="1" dirty="0" smtClean="0"/>
          </a:p>
          <a:p>
            <a:pPr marL="0" indent="0">
              <a:buNone/>
            </a:pPr>
            <a:endParaRPr lang="en-GB" b="1" dirty="0" smtClean="0"/>
          </a:p>
          <a:p>
            <a:pPr marL="0" indent="0">
              <a:buNone/>
            </a:pPr>
            <a:endParaRPr lang="en-GB" b="1" dirty="0" smtClean="0"/>
          </a:p>
          <a:p>
            <a:pPr marL="0" indent="0">
              <a:buNone/>
            </a:pPr>
            <a:endParaRPr lang="en-GB" b="1" dirty="0" smtClean="0"/>
          </a:p>
          <a:p>
            <a:pPr marL="0" indent="0">
              <a:buNone/>
            </a:pPr>
            <a:endParaRPr lang="en-GB" b="1" dirty="0" smtClean="0"/>
          </a:p>
          <a:p>
            <a:pPr marL="0" indent="0">
              <a:buNone/>
            </a:pPr>
            <a:r>
              <a:rPr lang="nl-BE" b="1" dirty="0" err="1" smtClean="0"/>
              <a:t>Please</a:t>
            </a:r>
            <a:r>
              <a:rPr lang="nl-BE" b="1" dirty="0" smtClean="0"/>
              <a:t> contact  </a:t>
            </a:r>
            <a:r>
              <a:rPr lang="nl-BE" b="1" dirty="0" err="1" smtClean="0"/>
              <a:t>mieke.dennequin</a:t>
            </a:r>
            <a:r>
              <a:rPr lang="nl-BE" b="1" dirty="0" smtClean="0"/>
              <a:t>@electrabel.com</a:t>
            </a:r>
          </a:p>
          <a:p>
            <a:pPr marL="0" indent="0">
              <a:buNone/>
            </a:pPr>
            <a:endParaRPr lang="en-GB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46208B7-7AF9-0740-85A9-C6915F3358AF}" type="slidenum">
              <a:rPr lang="nl-NL" smtClean="0"/>
              <a:pPr/>
              <a:t>6</a:t>
            </a:fld>
            <a:endParaRPr lang="nl-NL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389887" y="2128520"/>
          <a:ext cx="6258248" cy="2291080"/>
        </p:xfrm>
        <a:graphic>
          <a:graphicData uri="http://schemas.openxmlformats.org/drawingml/2006/table">
            <a:tbl>
              <a:tblPr bandRow="1">
                <a:tableStyleId>{BC89EF96-8CEA-46FF-86C4-4CE0E7609802}</a:tableStyleId>
              </a:tblPr>
              <a:tblGrid>
                <a:gridCol w="3129124"/>
                <a:gridCol w="3129124"/>
              </a:tblGrid>
              <a:tr h="370840">
                <a:tc>
                  <a:txBody>
                    <a:bodyPr/>
                    <a:lstStyle/>
                    <a:p>
                      <a:pPr marL="182563" marR="0" lvl="0" indent="-182563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GB" noProof="0" dirty="0" smtClean="0"/>
                        <a:t>Challenges &amp; games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2563" marR="0" indent="-182563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GB" noProof="0" dirty="0" smtClean="0"/>
                        <a:t>Sport events 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182563" marR="0" lvl="0" indent="-182563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GB" noProof="0" dirty="0" smtClean="0"/>
                        <a:t>Workshops: LinkedIn, Competence Training, 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2563" marR="0" indent="-182563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GB" noProof="0" dirty="0" smtClean="0"/>
                        <a:t>Job fairs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182563" marR="0" indent="-182563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GB" noProof="0" dirty="0" smtClean="0"/>
                        <a:t>Seminars, lectures, … (energy forum, panel discussion, …)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2563" marR="0" indent="-182563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GB" noProof="0" dirty="0" smtClean="0"/>
                        <a:t>CTT (Campus Talent Team) actions – with alumni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182563" marR="0" indent="-182563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GB" noProof="0" dirty="0" smtClean="0"/>
                        <a:t>Company Visits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2563" marR="0" indent="-182563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GB" noProof="0" dirty="0" smtClean="0"/>
                        <a:t>CSR: Corporate Social Responsibility</a:t>
                      </a:r>
                      <a:endParaRPr lang="en-GB" i="1" noProof="0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0645874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CSR: Corporate Social Responsability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725737" y="1406080"/>
            <a:ext cx="8162676" cy="3081514"/>
          </a:xfrm>
        </p:spPr>
        <p:txBody>
          <a:bodyPr/>
          <a:lstStyle/>
          <a:p>
            <a:r>
              <a:rPr lang="en-GB" dirty="0" smtClean="0"/>
              <a:t>GDF SUEZ: Scholarships</a:t>
            </a:r>
          </a:p>
          <a:p>
            <a:pPr lvl="1"/>
            <a:r>
              <a:rPr lang="en-GB" dirty="0" smtClean="0"/>
              <a:t>For student engineers in Belgian Universities</a:t>
            </a:r>
          </a:p>
          <a:p>
            <a:pPr lvl="1"/>
            <a:r>
              <a:rPr lang="en-GB" dirty="0" smtClean="0"/>
              <a:t>5 scholarships per year, study grant of 3,000 €/year</a:t>
            </a:r>
          </a:p>
          <a:p>
            <a:pPr lvl="1"/>
            <a:r>
              <a:rPr lang="en-GB" dirty="0" smtClean="0"/>
              <a:t>3 years maximum</a:t>
            </a:r>
          </a:p>
          <a:p>
            <a:pPr marL="271463" lvl="1" indent="-271463">
              <a:spcBef>
                <a:spcPts val="1000"/>
              </a:spcBef>
              <a:spcAft>
                <a:spcPts val="1000"/>
              </a:spcAft>
              <a:buFont typeface="Wingdings" charset="2"/>
              <a:buChar char="§"/>
            </a:pPr>
            <a:r>
              <a:rPr lang="en-GB" sz="1800" dirty="0" err="1" smtClean="0"/>
              <a:t>Be.Face</a:t>
            </a:r>
            <a:r>
              <a:rPr lang="en-GB" sz="1800" dirty="0" smtClean="0"/>
              <a:t>: '</a:t>
            </a:r>
            <a:r>
              <a:rPr lang="en-GB" sz="1800" dirty="0" smtClean="0">
                <a:sym typeface="Wingdings" pitchFamily="2" charset="2"/>
              </a:rPr>
              <a:t>Bright Future'</a:t>
            </a:r>
          </a:p>
          <a:p>
            <a:pPr lvl="1"/>
            <a:r>
              <a:rPr lang="en-GB" dirty="0" smtClean="0"/>
              <a:t>Mentorship</a:t>
            </a:r>
          </a:p>
          <a:p>
            <a:pPr lvl="1"/>
            <a:r>
              <a:rPr lang="en-GB" dirty="0" smtClean="0">
                <a:sym typeface="Wingdings" pitchFamily="2" charset="2"/>
              </a:rPr>
              <a:t>Networking</a:t>
            </a:r>
          </a:p>
          <a:p>
            <a:pPr lvl="1"/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46208B7-7AF9-0740-85A9-C6915F3358AF}" type="slidenum">
              <a:rPr lang="en-GB" smtClean="0"/>
              <a:pPr/>
              <a:t>7</a:t>
            </a:fld>
            <a:endParaRPr lang="en-GB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lectrabel_3_4">
  <a:themeElements>
    <a:clrScheme name="Custom 4">
      <a:dk1>
        <a:srgbClr val="000000"/>
      </a:dk1>
      <a:lt1>
        <a:sysClr val="window" lastClr="FFFFFF"/>
      </a:lt1>
      <a:dk2>
        <a:srgbClr val="0B3855"/>
      </a:dk2>
      <a:lt2>
        <a:srgbClr val="B9B3AC"/>
      </a:lt2>
      <a:accent1>
        <a:srgbClr val="009DE0"/>
      </a:accent1>
      <a:accent2>
        <a:srgbClr val="284C96"/>
      </a:accent2>
      <a:accent3>
        <a:srgbClr val="D57E21"/>
      </a:accent3>
      <a:accent4>
        <a:srgbClr val="9C1C7E"/>
      </a:accent4>
      <a:accent5>
        <a:srgbClr val="D2D534"/>
      </a:accent5>
      <a:accent6>
        <a:srgbClr val="382E7C"/>
      </a:accent6>
      <a:hlink>
        <a:srgbClr val="D2D2D2"/>
      </a:hlink>
      <a:folHlink>
        <a:srgbClr val="C0102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9DE0"/>
        </a:solidFill>
        <a:effectLst/>
      </a:spPr>
      <a:bodyPr rtlCol="0" anchor="ctr"/>
      <a:lstStyle>
        <a:defPPr algn="ctr">
          <a:spcBef>
            <a:spcPts val="300"/>
          </a:spcBef>
          <a:spcAft>
            <a:spcPts val="300"/>
          </a:spcAft>
          <a:defRPr sz="1600" dirty="0" err="1" smtClean="0">
            <a:latin typeface="Franklin Gothic Book"/>
            <a:cs typeface="Franklin Gothic Book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solidFill>
            <a:srgbClr val="00A8EC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sz="2000" dirty="0" err="1" smtClean="0">
            <a:latin typeface="Franklin Gothic Book"/>
            <a:cs typeface="Franklin Gothic Book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Electrabel_3_4</Template>
  <TotalTime>0</TotalTime>
  <Words>506</Words>
  <Application>Microsoft Office PowerPoint</Application>
  <PresentationFormat>Diavoorstelling (4:3)</PresentationFormat>
  <Paragraphs>115</Paragraphs>
  <Slides>7</Slides>
  <Notes>6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8" baseType="lpstr">
      <vt:lpstr>Electrabel_3_4</vt:lpstr>
      <vt:lpstr>Strategische Adviesraad FEA</vt:lpstr>
      <vt:lpstr>Group Profile</vt:lpstr>
      <vt:lpstr>Interesting academic profiles are …</vt:lpstr>
      <vt:lpstr>Expectations</vt:lpstr>
      <vt:lpstr>Which actions did we do in 2013-2014?</vt:lpstr>
      <vt:lpstr>What can we offer you?</vt:lpstr>
      <vt:lpstr>CSR: Corporate Social Responsability</vt:lpstr>
    </vt:vector>
  </TitlesOfParts>
  <Company>IT-Services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Emily Vundelinckx</dc:creator>
  <cp:lastModifiedBy>Leen Veldeman</cp:lastModifiedBy>
  <cp:revision>134</cp:revision>
  <dcterms:created xsi:type="dcterms:W3CDTF">2014-04-08T09:45:23Z</dcterms:created>
  <dcterms:modified xsi:type="dcterms:W3CDTF">2014-11-05T14:42:32Z</dcterms:modified>
</cp:coreProperties>
</file>