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notesSlides/notesSlide2.xml" ContentType="application/vnd.openxmlformats-officedocument.presentationml.notesSlide+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notesSlides/notesSlide3.xml" ContentType="application/vnd.openxmlformats-officedocument.presentationml.notesSlide+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notesSlides/notesSlide4.xml" ContentType="application/vnd.openxmlformats-officedocument.presentationml.notesSlide+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notesSlides/notesSlide5.xml" ContentType="application/vnd.openxmlformats-officedocument.presentationml.notesSlide+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notesSlides/notesSlide6.xml" ContentType="application/vnd.openxmlformats-officedocument.presentationml.notesSlide+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notesSlides/notesSlide7.xml" ContentType="application/vnd.openxmlformats-officedocument.presentationml.notesSlide+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notesSlides/notesSlide8.xml" ContentType="application/vnd.openxmlformats-officedocument.presentationml.notesSlide+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notesSlides/notesSlide9.xml" ContentType="application/vnd.openxmlformats-officedocument.presentationml.notesSlide+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notesSlides/notesSlide15.xml" ContentType="application/vnd.openxmlformats-officedocument.presentationml.notesSlide+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notesSlides/notesSlide16.xml" ContentType="application/vnd.openxmlformats-officedocument.presentationml.notesSlide+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notesSlides/notesSlide17.xml" ContentType="application/vnd.openxmlformats-officedocument.presentationml.notesSlide+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notesSlides/notesSlide18.xml" ContentType="application/vnd.openxmlformats-officedocument.presentationml.notesSlide+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2"/>
  </p:notesMasterIdLst>
  <p:handoutMasterIdLst>
    <p:handoutMasterId r:id="rId23"/>
  </p:handoutMasterIdLst>
  <p:sldIdLst>
    <p:sldId id="256" r:id="rId2"/>
    <p:sldId id="289" r:id="rId3"/>
    <p:sldId id="292" r:id="rId4"/>
    <p:sldId id="330" r:id="rId5"/>
    <p:sldId id="331" r:id="rId6"/>
    <p:sldId id="332" r:id="rId7"/>
    <p:sldId id="333" r:id="rId8"/>
    <p:sldId id="334" r:id="rId9"/>
    <p:sldId id="335" r:id="rId10"/>
    <p:sldId id="336" r:id="rId11"/>
    <p:sldId id="319" r:id="rId12"/>
    <p:sldId id="337" r:id="rId13"/>
    <p:sldId id="338" r:id="rId14"/>
    <p:sldId id="316" r:id="rId15"/>
    <p:sldId id="340" r:id="rId16"/>
    <p:sldId id="341" r:id="rId17"/>
    <p:sldId id="308" r:id="rId18"/>
    <p:sldId id="342" r:id="rId19"/>
    <p:sldId id="343" r:id="rId20"/>
    <p:sldId id="304" r:id="rId21"/>
  </p:sldIdLst>
  <p:sldSz cx="9144000" cy="6858000" type="screen4x3"/>
  <p:notesSz cx="6873875" cy="10004425"/>
  <p:defaultTextStyle>
    <a:defPPr>
      <a:defRPr lang="en-US"/>
    </a:defPPr>
    <a:lvl1pPr algn="l" rtl="0" fontAlgn="base">
      <a:spcBef>
        <a:spcPct val="0"/>
      </a:spcBef>
      <a:spcAft>
        <a:spcPct val="0"/>
      </a:spcAft>
      <a:defRPr kern="1200">
        <a:solidFill>
          <a:schemeClr val="tx1"/>
        </a:solidFill>
        <a:latin typeface="Arial" charset="0"/>
        <a:ea typeface="MS PGothic" pitchFamily="34" charset="-128"/>
        <a:cs typeface="Arial" charset="0"/>
      </a:defRPr>
    </a:lvl1pPr>
    <a:lvl2pPr marL="457200" algn="l" rtl="0" fontAlgn="base">
      <a:spcBef>
        <a:spcPct val="0"/>
      </a:spcBef>
      <a:spcAft>
        <a:spcPct val="0"/>
      </a:spcAft>
      <a:defRPr kern="1200">
        <a:solidFill>
          <a:schemeClr val="tx1"/>
        </a:solidFill>
        <a:latin typeface="Arial" charset="0"/>
        <a:ea typeface="MS PGothic" pitchFamily="34" charset="-128"/>
        <a:cs typeface="Arial" charset="0"/>
      </a:defRPr>
    </a:lvl2pPr>
    <a:lvl3pPr marL="914400" algn="l" rtl="0" fontAlgn="base">
      <a:spcBef>
        <a:spcPct val="0"/>
      </a:spcBef>
      <a:spcAft>
        <a:spcPct val="0"/>
      </a:spcAft>
      <a:defRPr kern="1200">
        <a:solidFill>
          <a:schemeClr val="tx1"/>
        </a:solidFill>
        <a:latin typeface="Arial" charset="0"/>
        <a:ea typeface="MS PGothic" pitchFamily="34" charset="-128"/>
        <a:cs typeface="Arial" charset="0"/>
      </a:defRPr>
    </a:lvl3pPr>
    <a:lvl4pPr marL="1371600" algn="l" rtl="0" fontAlgn="base">
      <a:spcBef>
        <a:spcPct val="0"/>
      </a:spcBef>
      <a:spcAft>
        <a:spcPct val="0"/>
      </a:spcAft>
      <a:defRPr kern="1200">
        <a:solidFill>
          <a:schemeClr val="tx1"/>
        </a:solidFill>
        <a:latin typeface="Arial" charset="0"/>
        <a:ea typeface="MS PGothic" pitchFamily="34" charset="-128"/>
        <a:cs typeface="Arial" charset="0"/>
      </a:defRPr>
    </a:lvl4pPr>
    <a:lvl5pPr marL="1828800" algn="l" rtl="0" fontAlgn="base">
      <a:spcBef>
        <a:spcPct val="0"/>
      </a:spcBef>
      <a:spcAft>
        <a:spcPct val="0"/>
      </a:spcAft>
      <a:defRPr kern="1200">
        <a:solidFill>
          <a:schemeClr val="tx1"/>
        </a:solidFill>
        <a:latin typeface="Arial" charset="0"/>
        <a:ea typeface="MS PGothic" pitchFamily="34" charset="-128"/>
        <a:cs typeface="Arial" charset="0"/>
      </a:defRPr>
    </a:lvl5pPr>
    <a:lvl6pPr marL="2286000" algn="l" defTabSz="914400" rtl="0" eaLnBrk="1" latinLnBrk="0" hangingPunct="1">
      <a:defRPr kern="1200">
        <a:solidFill>
          <a:schemeClr val="tx1"/>
        </a:solidFill>
        <a:latin typeface="Arial" charset="0"/>
        <a:ea typeface="MS PGothic" pitchFamily="34" charset="-128"/>
        <a:cs typeface="Arial" charset="0"/>
      </a:defRPr>
    </a:lvl6pPr>
    <a:lvl7pPr marL="2743200" algn="l" defTabSz="914400" rtl="0" eaLnBrk="1" latinLnBrk="0" hangingPunct="1">
      <a:defRPr kern="1200">
        <a:solidFill>
          <a:schemeClr val="tx1"/>
        </a:solidFill>
        <a:latin typeface="Arial" charset="0"/>
        <a:ea typeface="MS PGothic" pitchFamily="34" charset="-128"/>
        <a:cs typeface="Arial" charset="0"/>
      </a:defRPr>
    </a:lvl7pPr>
    <a:lvl8pPr marL="3200400" algn="l" defTabSz="914400" rtl="0" eaLnBrk="1" latinLnBrk="0" hangingPunct="1">
      <a:defRPr kern="1200">
        <a:solidFill>
          <a:schemeClr val="tx1"/>
        </a:solidFill>
        <a:latin typeface="Arial" charset="0"/>
        <a:ea typeface="MS PGothic" pitchFamily="34" charset="-128"/>
        <a:cs typeface="Arial" charset="0"/>
      </a:defRPr>
    </a:lvl8pPr>
    <a:lvl9pPr marL="3657600" algn="l" defTabSz="914400" rtl="0" eaLnBrk="1" latinLnBrk="0" hangingPunct="1">
      <a:defRPr kern="1200">
        <a:solidFill>
          <a:schemeClr val="tx1"/>
        </a:solidFill>
        <a:latin typeface="Arial" charset="0"/>
        <a:ea typeface="MS PGothic" pitchFamily="34" charset="-128"/>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B97FD"/>
    <a:srgbClr val="97BF0D"/>
    <a:srgbClr val="0A3676"/>
    <a:srgbClr val="008ECD"/>
    <a:srgbClr val="FF00FF"/>
    <a:srgbClr val="EB6B4A"/>
    <a:srgbClr val="BED586"/>
    <a:srgbClr val="A5002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34587" autoAdjust="0"/>
    <p:restoredTop sz="87931" autoAdjust="0"/>
  </p:normalViewPr>
  <p:slideViewPr>
    <p:cSldViewPr snapToGrid="0">
      <p:cViewPr>
        <p:scale>
          <a:sx n="100" d="100"/>
          <a:sy n="100" d="100"/>
        </p:scale>
        <p:origin x="-1068" y="118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80" d="100"/>
          <a:sy n="80" d="100"/>
        </p:scale>
        <p:origin x="-4026" y="-102"/>
      </p:cViewPr>
      <p:guideLst>
        <p:guide orient="horz" pos="3151"/>
        <p:guide pos="2165"/>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8150" cy="500063"/>
          </a:xfrm>
          <a:prstGeom prst="rect">
            <a:avLst/>
          </a:prstGeom>
        </p:spPr>
        <p:txBody>
          <a:bodyPr vert="horz" lIns="93278" tIns="46639" rIns="93278" bIns="46639" rtlCol="0"/>
          <a:lstStyle>
            <a:lvl1pPr algn="l" fontAlgn="auto">
              <a:spcBef>
                <a:spcPts val="0"/>
              </a:spcBef>
              <a:spcAft>
                <a:spcPts val="0"/>
              </a:spcAft>
              <a:defRPr sz="1200">
                <a:latin typeface="+mn-lt"/>
                <a:ea typeface="+mn-ea"/>
                <a:cs typeface="+mn-cs"/>
              </a:defRPr>
            </a:lvl1pPr>
          </a:lstStyle>
          <a:p>
            <a:pPr>
              <a:defRPr/>
            </a:pPr>
            <a:endParaRPr lang="en-US"/>
          </a:p>
        </p:txBody>
      </p:sp>
      <p:sp>
        <p:nvSpPr>
          <p:cNvPr id="3" name="Date Placeholder 2"/>
          <p:cNvSpPr>
            <a:spLocks noGrp="1"/>
          </p:cNvSpPr>
          <p:nvPr>
            <p:ph type="dt" sz="quarter" idx="1"/>
          </p:nvPr>
        </p:nvSpPr>
        <p:spPr>
          <a:xfrm>
            <a:off x="3894138" y="0"/>
            <a:ext cx="2978150" cy="500063"/>
          </a:xfrm>
          <a:prstGeom prst="rect">
            <a:avLst/>
          </a:prstGeom>
        </p:spPr>
        <p:txBody>
          <a:bodyPr vert="horz" wrap="square" lIns="93278" tIns="46639" rIns="93278" bIns="46639" numCol="1" anchor="t" anchorCtr="0" compatLnSpc="1">
            <a:prstTxWarp prst="textNoShape">
              <a:avLst/>
            </a:prstTxWarp>
          </a:bodyPr>
          <a:lstStyle>
            <a:lvl1pPr algn="r">
              <a:defRPr sz="1200">
                <a:latin typeface="Calibri" pitchFamily="34" charset="0"/>
                <a:cs typeface="+mn-cs"/>
              </a:defRPr>
            </a:lvl1pPr>
          </a:lstStyle>
          <a:p>
            <a:pPr>
              <a:defRPr/>
            </a:pPr>
            <a:fld id="{4B64D082-B0D3-4DD3-96DC-891E4A5DAF3E}" type="datetimeFigureOut">
              <a:rPr lang="en-US"/>
              <a:pPr>
                <a:defRPr/>
              </a:pPr>
              <a:t>10/14/2014</a:t>
            </a:fld>
            <a:endParaRPr lang="en-US"/>
          </a:p>
        </p:txBody>
      </p:sp>
      <p:sp>
        <p:nvSpPr>
          <p:cNvPr id="4" name="Footer Placeholder 3"/>
          <p:cNvSpPr>
            <a:spLocks noGrp="1"/>
          </p:cNvSpPr>
          <p:nvPr>
            <p:ph type="ftr" sz="quarter" idx="2"/>
          </p:nvPr>
        </p:nvSpPr>
        <p:spPr>
          <a:xfrm>
            <a:off x="0" y="9502775"/>
            <a:ext cx="2978150" cy="500063"/>
          </a:xfrm>
          <a:prstGeom prst="rect">
            <a:avLst/>
          </a:prstGeom>
        </p:spPr>
        <p:txBody>
          <a:bodyPr vert="horz" lIns="93278" tIns="46639" rIns="93278" bIns="46639" rtlCol="0" anchor="b"/>
          <a:lstStyle>
            <a:lvl1pPr algn="l" fontAlgn="auto">
              <a:spcBef>
                <a:spcPts val="0"/>
              </a:spcBef>
              <a:spcAft>
                <a:spcPts val="0"/>
              </a:spcAft>
              <a:defRPr sz="1200">
                <a:latin typeface="+mn-lt"/>
                <a:ea typeface="+mn-ea"/>
                <a:cs typeface="+mn-cs"/>
              </a:defRPr>
            </a:lvl1pPr>
          </a:lstStyle>
          <a:p>
            <a:pPr>
              <a:defRPr/>
            </a:pPr>
            <a:endParaRPr lang="en-US"/>
          </a:p>
        </p:txBody>
      </p:sp>
      <p:sp>
        <p:nvSpPr>
          <p:cNvPr id="5" name="Slide Number Placeholder 4"/>
          <p:cNvSpPr>
            <a:spLocks noGrp="1"/>
          </p:cNvSpPr>
          <p:nvPr>
            <p:ph type="sldNum" sz="quarter" idx="3"/>
          </p:nvPr>
        </p:nvSpPr>
        <p:spPr>
          <a:xfrm>
            <a:off x="3894138" y="9502775"/>
            <a:ext cx="2978150" cy="500063"/>
          </a:xfrm>
          <a:prstGeom prst="rect">
            <a:avLst/>
          </a:prstGeom>
        </p:spPr>
        <p:txBody>
          <a:bodyPr vert="horz" wrap="square" lIns="93278" tIns="46639" rIns="93278" bIns="46639" numCol="1" anchor="b" anchorCtr="0" compatLnSpc="1">
            <a:prstTxWarp prst="textNoShape">
              <a:avLst/>
            </a:prstTxWarp>
          </a:bodyPr>
          <a:lstStyle>
            <a:lvl1pPr algn="r">
              <a:defRPr sz="1200">
                <a:latin typeface="Calibri" pitchFamily="34" charset="0"/>
                <a:cs typeface="+mn-cs"/>
              </a:defRPr>
            </a:lvl1pPr>
          </a:lstStyle>
          <a:p>
            <a:pPr>
              <a:defRPr/>
            </a:pPr>
            <a:fld id="{BFB2D130-B8C2-4DC3-8AE3-8DE6D69613F3}" type="slidenum">
              <a:rPr lang="en-US"/>
              <a:pPr>
                <a:defRPr/>
              </a:pPr>
              <a:t>‹#›</a:t>
            </a:fld>
            <a:endParaRPr lang="en-US"/>
          </a:p>
        </p:txBody>
      </p:sp>
    </p:spTree>
    <p:extLst>
      <p:ext uri="{BB962C8B-B14F-4D97-AF65-F5344CB8AC3E}">
        <p14:creationId xmlns:p14="http://schemas.microsoft.com/office/powerpoint/2010/main" val="218212346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8150" cy="500063"/>
          </a:xfrm>
          <a:prstGeom prst="rect">
            <a:avLst/>
          </a:prstGeom>
        </p:spPr>
        <p:txBody>
          <a:bodyPr vert="horz" lIns="93278" tIns="46639" rIns="93278" bIns="46639" rtlCol="0"/>
          <a:lstStyle>
            <a:lvl1pPr algn="l" fontAlgn="auto">
              <a:spcBef>
                <a:spcPts val="0"/>
              </a:spcBef>
              <a:spcAft>
                <a:spcPts val="0"/>
              </a:spcAft>
              <a:defRPr sz="1200">
                <a:latin typeface="+mn-lt"/>
                <a:ea typeface="+mn-ea"/>
                <a:cs typeface="+mn-cs"/>
              </a:defRPr>
            </a:lvl1pPr>
          </a:lstStyle>
          <a:p>
            <a:pPr>
              <a:defRPr/>
            </a:pPr>
            <a:endParaRPr lang="en-US"/>
          </a:p>
        </p:txBody>
      </p:sp>
      <p:sp>
        <p:nvSpPr>
          <p:cNvPr id="3" name="Date Placeholder 2"/>
          <p:cNvSpPr>
            <a:spLocks noGrp="1"/>
          </p:cNvSpPr>
          <p:nvPr>
            <p:ph type="dt" idx="1"/>
          </p:nvPr>
        </p:nvSpPr>
        <p:spPr>
          <a:xfrm>
            <a:off x="3894138" y="0"/>
            <a:ext cx="2978150" cy="500063"/>
          </a:xfrm>
          <a:prstGeom prst="rect">
            <a:avLst/>
          </a:prstGeom>
        </p:spPr>
        <p:txBody>
          <a:bodyPr vert="horz" wrap="square" lIns="93278" tIns="46639" rIns="93278" bIns="46639" numCol="1" anchor="t" anchorCtr="0" compatLnSpc="1">
            <a:prstTxWarp prst="textNoShape">
              <a:avLst/>
            </a:prstTxWarp>
          </a:bodyPr>
          <a:lstStyle>
            <a:lvl1pPr algn="r">
              <a:defRPr sz="1200">
                <a:latin typeface="Calibri" pitchFamily="34" charset="0"/>
                <a:cs typeface="+mn-cs"/>
              </a:defRPr>
            </a:lvl1pPr>
          </a:lstStyle>
          <a:p>
            <a:pPr>
              <a:defRPr/>
            </a:pPr>
            <a:fld id="{A2104DEA-DB8C-455E-BDF9-1FEDD4A37466}" type="datetimeFigureOut">
              <a:rPr lang="en-US"/>
              <a:pPr>
                <a:defRPr/>
              </a:pPr>
              <a:t>10/14/2014</a:t>
            </a:fld>
            <a:endParaRPr lang="en-US"/>
          </a:p>
        </p:txBody>
      </p:sp>
      <p:sp>
        <p:nvSpPr>
          <p:cNvPr id="4" name="Slide Image Placeholder 3"/>
          <p:cNvSpPr>
            <a:spLocks noGrp="1" noRot="1" noChangeAspect="1"/>
          </p:cNvSpPr>
          <p:nvPr>
            <p:ph type="sldImg" idx="2"/>
          </p:nvPr>
        </p:nvSpPr>
        <p:spPr>
          <a:xfrm>
            <a:off x="936625" y="750888"/>
            <a:ext cx="5000625" cy="3751262"/>
          </a:xfrm>
          <a:prstGeom prst="rect">
            <a:avLst/>
          </a:prstGeom>
          <a:noFill/>
          <a:ln w="12700">
            <a:solidFill>
              <a:prstClr val="black"/>
            </a:solidFill>
          </a:ln>
        </p:spPr>
        <p:txBody>
          <a:bodyPr vert="horz" lIns="93278" tIns="46639" rIns="93278" bIns="46639" rtlCol="0" anchor="ctr"/>
          <a:lstStyle/>
          <a:p>
            <a:pPr lvl="0"/>
            <a:endParaRPr lang="en-US" noProof="0" smtClean="0"/>
          </a:p>
        </p:txBody>
      </p:sp>
      <p:sp>
        <p:nvSpPr>
          <p:cNvPr id="5" name="Notes Placeholder 4"/>
          <p:cNvSpPr>
            <a:spLocks noGrp="1"/>
          </p:cNvSpPr>
          <p:nvPr>
            <p:ph type="body" sz="quarter" idx="3"/>
          </p:nvPr>
        </p:nvSpPr>
        <p:spPr>
          <a:xfrm>
            <a:off x="687388" y="4751388"/>
            <a:ext cx="5499100" cy="4502150"/>
          </a:xfrm>
          <a:prstGeom prst="rect">
            <a:avLst/>
          </a:prstGeom>
        </p:spPr>
        <p:txBody>
          <a:bodyPr vert="horz" wrap="square" lIns="93278" tIns="46639" rIns="93278" bIns="46639" numCol="1" anchor="t" anchorCtr="0" compatLnSpc="1">
            <a:prstTxWarp prst="textNoShape">
              <a:avLst/>
            </a:prstTxWarp>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9502775"/>
            <a:ext cx="2978150" cy="500063"/>
          </a:xfrm>
          <a:prstGeom prst="rect">
            <a:avLst/>
          </a:prstGeom>
        </p:spPr>
        <p:txBody>
          <a:bodyPr vert="horz" lIns="93278" tIns="46639" rIns="93278" bIns="46639" rtlCol="0" anchor="b"/>
          <a:lstStyle>
            <a:lvl1pPr algn="l" fontAlgn="auto">
              <a:spcBef>
                <a:spcPts val="0"/>
              </a:spcBef>
              <a:spcAft>
                <a:spcPts val="0"/>
              </a:spcAft>
              <a:defRPr sz="1200">
                <a:latin typeface="+mn-lt"/>
                <a:ea typeface="+mn-ea"/>
                <a:cs typeface="+mn-cs"/>
              </a:defRPr>
            </a:lvl1pPr>
          </a:lstStyle>
          <a:p>
            <a:pPr>
              <a:defRPr/>
            </a:pPr>
            <a:endParaRPr lang="en-US"/>
          </a:p>
        </p:txBody>
      </p:sp>
      <p:sp>
        <p:nvSpPr>
          <p:cNvPr id="7" name="Slide Number Placeholder 6"/>
          <p:cNvSpPr>
            <a:spLocks noGrp="1"/>
          </p:cNvSpPr>
          <p:nvPr>
            <p:ph type="sldNum" sz="quarter" idx="5"/>
          </p:nvPr>
        </p:nvSpPr>
        <p:spPr>
          <a:xfrm>
            <a:off x="3894138" y="9502775"/>
            <a:ext cx="2978150" cy="500063"/>
          </a:xfrm>
          <a:prstGeom prst="rect">
            <a:avLst/>
          </a:prstGeom>
        </p:spPr>
        <p:txBody>
          <a:bodyPr vert="horz" wrap="square" lIns="93278" tIns="46639" rIns="93278" bIns="46639" numCol="1" anchor="b" anchorCtr="0" compatLnSpc="1">
            <a:prstTxWarp prst="textNoShape">
              <a:avLst/>
            </a:prstTxWarp>
          </a:bodyPr>
          <a:lstStyle>
            <a:lvl1pPr algn="r">
              <a:defRPr sz="1200">
                <a:latin typeface="Calibri" pitchFamily="34" charset="0"/>
                <a:cs typeface="+mn-cs"/>
              </a:defRPr>
            </a:lvl1pPr>
          </a:lstStyle>
          <a:p>
            <a:pPr>
              <a:defRPr/>
            </a:pPr>
            <a:fld id="{55177B85-8529-4873-8C21-6B88AAD196F6}" type="slidenum">
              <a:rPr lang="en-US"/>
              <a:pPr>
                <a:defRPr/>
              </a:pPr>
              <a:t>‹#›</a:t>
            </a:fld>
            <a:endParaRPr lang="en-US"/>
          </a:p>
        </p:txBody>
      </p:sp>
    </p:spTree>
    <p:extLst>
      <p:ext uri="{BB962C8B-B14F-4D97-AF65-F5344CB8AC3E}">
        <p14:creationId xmlns:p14="http://schemas.microsoft.com/office/powerpoint/2010/main" val="27161610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S PGothic" charset="0"/>
        <a:cs typeface="MS PGothic" charset="0"/>
      </a:defRPr>
    </a:lvl1pPr>
    <a:lvl2pPr marL="457200" algn="l" rtl="0" eaLnBrk="0" fontAlgn="base" hangingPunct="0">
      <a:spcBef>
        <a:spcPct val="30000"/>
      </a:spcBef>
      <a:spcAft>
        <a:spcPct val="0"/>
      </a:spcAft>
      <a:defRPr sz="1200" kern="1200">
        <a:solidFill>
          <a:schemeClr val="tx1"/>
        </a:solidFill>
        <a:latin typeface="+mn-lt"/>
        <a:ea typeface="MS PGothic" charset="0"/>
        <a:cs typeface="MS PGothic" charset="0"/>
      </a:defRPr>
    </a:lvl2pPr>
    <a:lvl3pPr marL="914400" algn="l" rtl="0" eaLnBrk="0" fontAlgn="base" hangingPunct="0">
      <a:spcBef>
        <a:spcPct val="30000"/>
      </a:spcBef>
      <a:spcAft>
        <a:spcPct val="0"/>
      </a:spcAft>
      <a:defRPr sz="1200" kern="1200">
        <a:solidFill>
          <a:schemeClr val="tx1"/>
        </a:solidFill>
        <a:latin typeface="+mn-lt"/>
        <a:ea typeface="MS PGothic" charset="0"/>
        <a:cs typeface="MS PGothic" charset="0"/>
      </a:defRPr>
    </a:lvl3pPr>
    <a:lvl4pPr marL="1371600" algn="l" rtl="0" eaLnBrk="0" fontAlgn="base" hangingPunct="0">
      <a:spcBef>
        <a:spcPct val="30000"/>
      </a:spcBef>
      <a:spcAft>
        <a:spcPct val="0"/>
      </a:spcAft>
      <a:defRPr sz="1200" kern="1200">
        <a:solidFill>
          <a:schemeClr val="tx1"/>
        </a:solidFill>
        <a:latin typeface="+mn-lt"/>
        <a:ea typeface="MS PGothic" charset="0"/>
        <a:cs typeface="MS PGothic" charset="0"/>
      </a:defRPr>
    </a:lvl4pPr>
    <a:lvl5pPr marL="1828800" algn="l" rtl="0" eaLnBrk="0" fontAlgn="base" hangingPunct="0">
      <a:spcBef>
        <a:spcPct val="30000"/>
      </a:spcBef>
      <a:spcAft>
        <a:spcPct val="0"/>
      </a:spcAft>
      <a:defRPr sz="1200" kern="1200">
        <a:solidFill>
          <a:schemeClr val="tx1"/>
        </a:solidFill>
        <a:latin typeface="+mn-lt"/>
        <a:ea typeface="MS PGothic" charset="0"/>
        <a:cs typeface="MS PGothic"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7" name="Tijdelijke aanduiding voor dia-afbeelding 1"/>
          <p:cNvSpPr>
            <a:spLocks noGrp="1" noRot="1" noChangeAspect="1" noTextEdit="1"/>
          </p:cNvSpPr>
          <p:nvPr>
            <p:ph type="sldImg"/>
          </p:nvPr>
        </p:nvSpPr>
        <p:spPr bwMode="auto">
          <a:noFill/>
          <a:ln>
            <a:solidFill>
              <a:srgbClr val="000000"/>
            </a:solidFill>
            <a:miter lim="800000"/>
            <a:headEnd/>
            <a:tailEnd/>
          </a:ln>
        </p:spPr>
      </p:sp>
      <p:sp>
        <p:nvSpPr>
          <p:cNvPr id="9218" name="Tijdelijke aanduiding voor notities 2"/>
          <p:cNvSpPr>
            <a:spLocks noGrp="1"/>
          </p:cNvSpPr>
          <p:nvPr>
            <p:ph type="body" idx="1"/>
          </p:nvPr>
        </p:nvSpPr>
        <p:spPr bwMode="auto">
          <a:noFill/>
        </p:spPr>
        <p:txBody>
          <a:bodyPr/>
          <a:lstStyle/>
          <a:p>
            <a:endParaRPr lang="en-GB" smtClean="0">
              <a:ea typeface="MS PGothic" pitchFamily="34" charset="-128"/>
            </a:endParaRPr>
          </a:p>
        </p:txBody>
      </p:sp>
      <p:sp>
        <p:nvSpPr>
          <p:cNvPr id="9219" name="Tijdelijke aanduiding voor dianummer 3"/>
          <p:cNvSpPr>
            <a:spLocks noGrp="1"/>
          </p:cNvSpPr>
          <p:nvPr>
            <p:ph type="sldNum" sz="quarter" idx="5"/>
          </p:nvPr>
        </p:nvSpPr>
        <p:spPr bwMode="auto">
          <a:noFill/>
          <a:ln>
            <a:miter lim="800000"/>
            <a:headEnd/>
            <a:tailEnd/>
          </a:ln>
        </p:spPr>
        <p:txBody>
          <a:bodyPr/>
          <a:lstStyle/>
          <a:p>
            <a:fld id="{3A0860DB-15A8-447A-A4F9-7E8E6B1B58F6}" type="slidenum">
              <a:rPr lang="en-US" smtClean="0"/>
              <a:pPr/>
              <a:t>1</a:t>
            </a:fld>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Tijdelijke aanduiding voor dia-afbeelding 1"/>
          <p:cNvSpPr>
            <a:spLocks noGrp="1" noRot="1" noChangeAspect="1" noTextEdit="1"/>
          </p:cNvSpPr>
          <p:nvPr>
            <p:ph type="sldImg"/>
          </p:nvPr>
        </p:nvSpPr>
        <p:spPr bwMode="auto">
          <a:noFill/>
          <a:ln>
            <a:solidFill>
              <a:srgbClr val="000000"/>
            </a:solidFill>
            <a:miter lim="800000"/>
            <a:headEnd/>
            <a:tailEnd/>
          </a:ln>
        </p:spPr>
      </p:sp>
      <p:sp>
        <p:nvSpPr>
          <p:cNvPr id="27650" name="Tijdelijke aanduiding voor notities 2"/>
          <p:cNvSpPr>
            <a:spLocks noGrp="1"/>
          </p:cNvSpPr>
          <p:nvPr>
            <p:ph type="body" idx="1"/>
          </p:nvPr>
        </p:nvSpPr>
        <p:spPr bwMode="auto">
          <a:noFill/>
        </p:spPr>
        <p:txBody>
          <a:bodyPr/>
          <a:lstStyle/>
          <a:p>
            <a:r>
              <a:rPr lang="en-GB" smtClean="0">
                <a:ea typeface="MS PGothic" pitchFamily="34" charset="-128"/>
              </a:rPr>
              <a:t>We want our engineers to be citizens of the world. They should learn about the challenges of the globe translated into their field of expertise. They should be trained to create sustainable solutions.</a:t>
            </a:r>
          </a:p>
        </p:txBody>
      </p:sp>
      <p:sp>
        <p:nvSpPr>
          <p:cNvPr id="27651" name="Tijdelijke aanduiding voor dianummer 3"/>
          <p:cNvSpPr>
            <a:spLocks noGrp="1"/>
          </p:cNvSpPr>
          <p:nvPr>
            <p:ph type="sldNum" sz="quarter" idx="5"/>
          </p:nvPr>
        </p:nvSpPr>
        <p:spPr bwMode="auto">
          <a:noFill/>
          <a:ln>
            <a:miter lim="800000"/>
            <a:headEnd/>
            <a:tailEnd/>
          </a:ln>
        </p:spPr>
        <p:txBody>
          <a:bodyPr/>
          <a:lstStyle/>
          <a:p>
            <a:fld id="{6CCB5B30-D1E0-4B28-A780-1F92D4F21130}" type="slidenum">
              <a:rPr lang="en-US" smtClean="0"/>
              <a:pPr/>
              <a:t>10</a:t>
            </a:fld>
            <a:endParaRPr lang="en-U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Tijdelijke aanduiding voor dia-afbeelding 1"/>
          <p:cNvSpPr>
            <a:spLocks noGrp="1" noRot="1" noChangeAspect="1" noTextEdit="1"/>
          </p:cNvSpPr>
          <p:nvPr>
            <p:ph type="sldImg"/>
          </p:nvPr>
        </p:nvSpPr>
        <p:spPr bwMode="auto">
          <a:noFill/>
          <a:ln>
            <a:solidFill>
              <a:srgbClr val="000000"/>
            </a:solidFill>
            <a:miter lim="800000"/>
            <a:headEnd/>
            <a:tailEnd/>
          </a:ln>
        </p:spPr>
      </p:sp>
      <p:sp>
        <p:nvSpPr>
          <p:cNvPr id="29698" name="Tijdelijke aanduiding voor notities 2"/>
          <p:cNvSpPr>
            <a:spLocks noGrp="1"/>
          </p:cNvSpPr>
          <p:nvPr>
            <p:ph type="body" idx="1"/>
          </p:nvPr>
        </p:nvSpPr>
        <p:spPr bwMode="auto">
          <a:noFill/>
        </p:spPr>
        <p:txBody>
          <a:bodyPr/>
          <a:lstStyle/>
          <a:p>
            <a:r>
              <a:rPr lang="en-GB" smtClean="0">
                <a:ea typeface="MS PGothic" pitchFamily="34" charset="-128"/>
              </a:rPr>
              <a:t>We will therefore ask more sustainable development from our young  engineers.  As to thr pilar people we want them to excel in safety and think about developing the people they will manage or lead in projects. </a:t>
            </a:r>
          </a:p>
        </p:txBody>
      </p:sp>
      <p:sp>
        <p:nvSpPr>
          <p:cNvPr id="29699" name="Tijdelijke aanduiding voor dianummer 3"/>
          <p:cNvSpPr>
            <a:spLocks noGrp="1"/>
          </p:cNvSpPr>
          <p:nvPr>
            <p:ph type="sldNum" sz="quarter" idx="5"/>
          </p:nvPr>
        </p:nvSpPr>
        <p:spPr bwMode="auto">
          <a:noFill/>
          <a:ln>
            <a:miter lim="800000"/>
            <a:headEnd/>
            <a:tailEnd/>
          </a:ln>
        </p:spPr>
        <p:txBody>
          <a:bodyPr/>
          <a:lstStyle/>
          <a:p>
            <a:fld id="{F0AF0516-EB99-427B-9349-08CA911512C0}" type="slidenum">
              <a:rPr lang="en-US" smtClean="0"/>
              <a:pPr/>
              <a:t>11</a:t>
            </a:fld>
            <a:endParaRPr lang="en-US"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Tijdelijke aanduiding voor dia-afbeelding 1"/>
          <p:cNvSpPr>
            <a:spLocks noGrp="1" noRot="1" noChangeAspect="1" noTextEdit="1"/>
          </p:cNvSpPr>
          <p:nvPr>
            <p:ph type="sldImg"/>
          </p:nvPr>
        </p:nvSpPr>
        <p:spPr bwMode="auto">
          <a:noFill/>
          <a:ln>
            <a:solidFill>
              <a:srgbClr val="000000"/>
            </a:solidFill>
            <a:miter lim="800000"/>
            <a:headEnd/>
            <a:tailEnd/>
          </a:ln>
        </p:spPr>
      </p:sp>
      <p:sp>
        <p:nvSpPr>
          <p:cNvPr id="31746" name="Tijdelijke aanduiding voor notities 2"/>
          <p:cNvSpPr>
            <a:spLocks noGrp="1"/>
          </p:cNvSpPr>
          <p:nvPr>
            <p:ph type="body" idx="1"/>
          </p:nvPr>
        </p:nvSpPr>
        <p:spPr bwMode="auto">
          <a:noFill/>
        </p:spPr>
        <p:txBody>
          <a:bodyPr/>
          <a:lstStyle/>
          <a:p>
            <a:r>
              <a:rPr lang="en-GB" smtClean="0">
                <a:ea typeface="MS PGothic" pitchFamily="34" charset="-128"/>
              </a:rPr>
              <a:t>They will have to contribute to the performance of their working place, participate to find more revenu meeting with the challenges of sustainability. </a:t>
            </a:r>
          </a:p>
        </p:txBody>
      </p:sp>
      <p:sp>
        <p:nvSpPr>
          <p:cNvPr id="31747" name="Tijdelijke aanduiding voor dianummer 3"/>
          <p:cNvSpPr>
            <a:spLocks noGrp="1"/>
          </p:cNvSpPr>
          <p:nvPr>
            <p:ph type="sldNum" sz="quarter" idx="5"/>
          </p:nvPr>
        </p:nvSpPr>
        <p:spPr bwMode="auto">
          <a:noFill/>
          <a:ln>
            <a:miter lim="800000"/>
            <a:headEnd/>
            <a:tailEnd/>
          </a:ln>
        </p:spPr>
        <p:txBody>
          <a:bodyPr/>
          <a:lstStyle/>
          <a:p>
            <a:fld id="{53C7186E-5D99-4399-8531-ED28BCF7934F}" type="slidenum">
              <a:rPr lang="en-US" smtClean="0"/>
              <a:pPr/>
              <a:t>12</a:t>
            </a:fld>
            <a:endParaRPr lang="en-US"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Tijdelijke aanduiding voor dia-afbeelding 1"/>
          <p:cNvSpPr>
            <a:spLocks noGrp="1" noRot="1" noChangeAspect="1" noTextEdit="1"/>
          </p:cNvSpPr>
          <p:nvPr>
            <p:ph type="sldImg"/>
          </p:nvPr>
        </p:nvSpPr>
        <p:spPr bwMode="auto">
          <a:noFill/>
          <a:ln>
            <a:solidFill>
              <a:srgbClr val="000000"/>
            </a:solidFill>
            <a:miter lim="800000"/>
            <a:headEnd/>
            <a:tailEnd/>
          </a:ln>
        </p:spPr>
      </p:sp>
      <p:sp>
        <p:nvSpPr>
          <p:cNvPr id="33794" name="Tijdelijke aanduiding voor notities 2"/>
          <p:cNvSpPr>
            <a:spLocks noGrp="1"/>
          </p:cNvSpPr>
          <p:nvPr>
            <p:ph type="body" idx="1"/>
          </p:nvPr>
        </p:nvSpPr>
        <p:spPr bwMode="auto">
          <a:noFill/>
        </p:spPr>
        <p:txBody>
          <a:bodyPr/>
          <a:lstStyle/>
          <a:p>
            <a:endParaRPr lang="en-GB" smtClean="0">
              <a:ea typeface="MS PGothic" pitchFamily="34" charset="-128"/>
            </a:endParaRPr>
          </a:p>
          <a:p>
            <a:r>
              <a:rPr lang="en-GB" smtClean="0">
                <a:ea typeface="MS PGothic" pitchFamily="34" charset="-128"/>
              </a:rPr>
              <a:t>As to the third P of planet, they need to find solutions that will reduce the footprint of the activities &amp; products they help develop.</a:t>
            </a:r>
          </a:p>
        </p:txBody>
      </p:sp>
      <p:sp>
        <p:nvSpPr>
          <p:cNvPr id="33795" name="Tijdelijke aanduiding voor dianummer 3"/>
          <p:cNvSpPr>
            <a:spLocks noGrp="1"/>
          </p:cNvSpPr>
          <p:nvPr>
            <p:ph type="sldNum" sz="quarter" idx="5"/>
          </p:nvPr>
        </p:nvSpPr>
        <p:spPr bwMode="auto">
          <a:noFill/>
          <a:ln>
            <a:miter lim="800000"/>
            <a:headEnd/>
            <a:tailEnd/>
          </a:ln>
        </p:spPr>
        <p:txBody>
          <a:bodyPr/>
          <a:lstStyle/>
          <a:p>
            <a:fld id="{0C8AD950-6A62-4740-B31F-468A96A0E623}" type="slidenum">
              <a:rPr lang="en-US" smtClean="0"/>
              <a:pPr/>
              <a:t>13</a:t>
            </a:fld>
            <a:endParaRPr lang="en-US"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Tijdelijke aanduiding voor dia-afbeelding 1"/>
          <p:cNvSpPr>
            <a:spLocks noGrp="1" noRot="1" noChangeAspect="1" noTextEdit="1"/>
          </p:cNvSpPr>
          <p:nvPr>
            <p:ph type="sldImg"/>
          </p:nvPr>
        </p:nvSpPr>
        <p:spPr bwMode="auto">
          <a:noFill/>
          <a:ln>
            <a:solidFill>
              <a:srgbClr val="000000"/>
            </a:solidFill>
            <a:miter lim="800000"/>
            <a:headEnd/>
            <a:tailEnd/>
          </a:ln>
        </p:spPr>
      </p:sp>
      <p:sp>
        <p:nvSpPr>
          <p:cNvPr id="35842" name="Tijdelijke aanduiding voor notities 2"/>
          <p:cNvSpPr>
            <a:spLocks noGrp="1"/>
          </p:cNvSpPr>
          <p:nvPr>
            <p:ph type="body" idx="1"/>
          </p:nvPr>
        </p:nvSpPr>
        <p:spPr bwMode="auto">
          <a:noFill/>
        </p:spPr>
        <p:txBody>
          <a:bodyPr/>
          <a:lstStyle/>
          <a:p>
            <a:r>
              <a:rPr lang="en-GB" smtClean="0">
                <a:ea typeface="MS PGothic" pitchFamily="34" charset="-128"/>
              </a:rPr>
              <a:t>Our engineers need to understand that the they should bring in the needs of al stakeholders into their solutions: the shareholder investors, the employees, the customers &amp; partners, the suppliers, the communities &amp; our planet with limited resources &amp; its growing population. </a:t>
            </a:r>
          </a:p>
        </p:txBody>
      </p:sp>
      <p:sp>
        <p:nvSpPr>
          <p:cNvPr id="35843" name="Tijdelijke aanduiding voor dianummer 3"/>
          <p:cNvSpPr>
            <a:spLocks noGrp="1"/>
          </p:cNvSpPr>
          <p:nvPr>
            <p:ph type="sldNum" sz="quarter" idx="5"/>
          </p:nvPr>
        </p:nvSpPr>
        <p:spPr bwMode="auto">
          <a:noFill/>
          <a:ln>
            <a:miter lim="800000"/>
            <a:headEnd/>
            <a:tailEnd/>
          </a:ln>
        </p:spPr>
        <p:txBody>
          <a:bodyPr/>
          <a:lstStyle/>
          <a:p>
            <a:fld id="{04F2D1FE-8280-4748-ACAB-CED9C05335D9}" type="slidenum">
              <a:rPr lang="en-US" smtClean="0"/>
              <a:pPr/>
              <a:t>14</a:t>
            </a:fld>
            <a:endParaRPr lang="en-US"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Tijdelijke aanduiding voor dia-afbeelding 1"/>
          <p:cNvSpPr>
            <a:spLocks noGrp="1" noRot="1" noChangeAspect="1" noTextEdit="1"/>
          </p:cNvSpPr>
          <p:nvPr>
            <p:ph type="sldImg"/>
          </p:nvPr>
        </p:nvSpPr>
        <p:spPr bwMode="auto">
          <a:noFill/>
          <a:ln>
            <a:solidFill>
              <a:srgbClr val="000000"/>
            </a:solidFill>
            <a:miter lim="800000"/>
            <a:headEnd/>
            <a:tailEnd/>
          </a:ln>
        </p:spPr>
      </p:sp>
      <p:sp>
        <p:nvSpPr>
          <p:cNvPr id="37890" name="Tijdelijke aanduiding voor notities 2"/>
          <p:cNvSpPr>
            <a:spLocks noGrp="1"/>
          </p:cNvSpPr>
          <p:nvPr>
            <p:ph type="body" idx="1"/>
          </p:nvPr>
        </p:nvSpPr>
        <p:spPr bwMode="auto">
          <a:noFill/>
        </p:spPr>
        <p:txBody>
          <a:bodyPr/>
          <a:lstStyle/>
          <a:p>
            <a:r>
              <a:rPr lang="en-GB" smtClean="0">
                <a:ea typeface="MS PGothic" pitchFamily="34" charset="-128"/>
              </a:rPr>
              <a:t>We want our engineers to be team players, so they should understand the differences in peoples nature and learn to motivate and empower people. Teams to early in educations can mislead however, especially in areas where entrance exams do no longer exist. </a:t>
            </a:r>
          </a:p>
        </p:txBody>
      </p:sp>
      <p:sp>
        <p:nvSpPr>
          <p:cNvPr id="37891" name="Tijdelijke aanduiding voor dianummer 3"/>
          <p:cNvSpPr>
            <a:spLocks noGrp="1"/>
          </p:cNvSpPr>
          <p:nvPr>
            <p:ph type="sldNum" sz="quarter" idx="5"/>
          </p:nvPr>
        </p:nvSpPr>
        <p:spPr bwMode="auto">
          <a:noFill/>
          <a:ln>
            <a:miter lim="800000"/>
            <a:headEnd/>
            <a:tailEnd/>
          </a:ln>
        </p:spPr>
        <p:txBody>
          <a:bodyPr/>
          <a:lstStyle/>
          <a:p>
            <a:fld id="{A94C63FA-24DB-4E48-9EEC-071C14EEB483}" type="slidenum">
              <a:rPr lang="en-US" smtClean="0"/>
              <a:pPr/>
              <a:t>15</a:t>
            </a:fld>
            <a:endParaRPr lang="en-US"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Tijdelijke aanduiding voor dia-afbeelding 1"/>
          <p:cNvSpPr>
            <a:spLocks noGrp="1" noRot="1" noChangeAspect="1" noTextEdit="1"/>
          </p:cNvSpPr>
          <p:nvPr>
            <p:ph type="sldImg"/>
          </p:nvPr>
        </p:nvSpPr>
        <p:spPr bwMode="auto">
          <a:noFill/>
          <a:ln>
            <a:solidFill>
              <a:srgbClr val="000000"/>
            </a:solidFill>
            <a:miter lim="800000"/>
            <a:headEnd/>
            <a:tailEnd/>
          </a:ln>
        </p:spPr>
      </p:sp>
      <p:sp>
        <p:nvSpPr>
          <p:cNvPr id="39938" name="Tijdelijke aanduiding voor notities 2"/>
          <p:cNvSpPr>
            <a:spLocks noGrp="1"/>
          </p:cNvSpPr>
          <p:nvPr>
            <p:ph type="body" idx="1"/>
          </p:nvPr>
        </p:nvSpPr>
        <p:spPr bwMode="auto">
          <a:noFill/>
        </p:spPr>
        <p:txBody>
          <a:bodyPr/>
          <a:lstStyle/>
          <a:p>
            <a:r>
              <a:rPr lang="en-GB" smtClean="0">
                <a:ea typeface="MS PGothic" pitchFamily="34" charset="-128"/>
              </a:rPr>
              <a:t>We want our engineers to understand the need of a people model to ensure he/she understands the values of individuals and of the company he/she is working for. The engineer should value ethics and should understand the philosophical dimension in life. </a:t>
            </a:r>
          </a:p>
        </p:txBody>
      </p:sp>
      <p:sp>
        <p:nvSpPr>
          <p:cNvPr id="39939" name="Tijdelijke aanduiding voor dianummer 3"/>
          <p:cNvSpPr>
            <a:spLocks noGrp="1"/>
          </p:cNvSpPr>
          <p:nvPr>
            <p:ph type="sldNum" sz="quarter" idx="5"/>
          </p:nvPr>
        </p:nvSpPr>
        <p:spPr bwMode="auto">
          <a:noFill/>
          <a:ln>
            <a:miter lim="800000"/>
            <a:headEnd/>
            <a:tailEnd/>
          </a:ln>
        </p:spPr>
        <p:txBody>
          <a:bodyPr/>
          <a:lstStyle/>
          <a:p>
            <a:fld id="{1129D4F7-8C20-4B92-B687-601790E1FECA}" type="slidenum">
              <a:rPr lang="en-US" smtClean="0"/>
              <a:pPr/>
              <a:t>16</a:t>
            </a:fld>
            <a:endParaRPr lang="en-US"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Espace réservé de l'image des diapositives 1"/>
          <p:cNvSpPr>
            <a:spLocks noGrp="1" noRot="1" noChangeAspect="1" noTextEdit="1"/>
          </p:cNvSpPr>
          <p:nvPr>
            <p:ph type="sldImg"/>
          </p:nvPr>
        </p:nvSpPr>
        <p:spPr bwMode="auto">
          <a:noFill/>
          <a:ln>
            <a:solidFill>
              <a:srgbClr val="000000"/>
            </a:solidFill>
            <a:miter lim="800000"/>
            <a:headEnd/>
            <a:tailEnd/>
          </a:ln>
        </p:spPr>
      </p:sp>
      <p:sp>
        <p:nvSpPr>
          <p:cNvPr id="41986" name="Espace réservé des commentaires 2"/>
          <p:cNvSpPr>
            <a:spLocks noGrp="1"/>
          </p:cNvSpPr>
          <p:nvPr>
            <p:ph type="body" idx="1"/>
          </p:nvPr>
        </p:nvSpPr>
        <p:spPr bwMode="auto">
          <a:noFill/>
        </p:spPr>
        <p:txBody>
          <a:bodyPr/>
          <a:lstStyle/>
          <a:p>
            <a:pPr eaLnBrk="1" hangingPunct="1"/>
            <a:r>
              <a:rPr lang="en-GB" smtClean="0">
                <a:latin typeface="Arial" charset="0"/>
                <a:ea typeface="MS PGothic" pitchFamily="34" charset="-128"/>
              </a:rPr>
              <a:t>The engineer has to understand the need of </a:t>
            </a:r>
            <a:r>
              <a:rPr lang="en-GB" b="1" smtClean="0">
                <a:latin typeface="Arial" charset="0"/>
                <a:ea typeface="MS PGothic" pitchFamily="34" charset="-128"/>
              </a:rPr>
              <a:t>People Model</a:t>
            </a:r>
            <a:r>
              <a:rPr lang="en-GB" smtClean="0">
                <a:latin typeface="Arial" charset="0"/>
                <a:ea typeface="MS PGothic" pitchFamily="34" charset="-128"/>
              </a:rPr>
              <a:t> defines what each individual can expect from its company, and what the company can expect from each individual. In that way, it defines a new deal between the Group and the employees. </a:t>
            </a:r>
          </a:p>
          <a:p>
            <a:pPr eaLnBrk="1" hangingPunct="1"/>
            <a:r>
              <a:rPr lang="en-GB" i="1" smtClean="0">
                <a:latin typeface="Arial" charset="0"/>
                <a:ea typeface="MS PGothic" pitchFamily="34" charset="-128"/>
              </a:rPr>
              <a:t>Read through some </a:t>
            </a:r>
            <a:r>
              <a:rPr lang="en-GB" smtClean="0">
                <a:latin typeface="Arial" charset="0"/>
                <a:ea typeface="MS PGothic" pitchFamily="34" charset="-128"/>
              </a:rPr>
              <a:t>…be responsible …respect the collaborators fi</a:t>
            </a:r>
          </a:p>
        </p:txBody>
      </p:sp>
      <p:sp>
        <p:nvSpPr>
          <p:cNvPr id="41987" name="Espace réservé du numéro de diapositive 3"/>
          <p:cNvSpPr txBox="1">
            <a:spLocks noGrp="1"/>
          </p:cNvSpPr>
          <p:nvPr/>
        </p:nvSpPr>
        <p:spPr bwMode="auto">
          <a:xfrm>
            <a:off x="3894138" y="9502775"/>
            <a:ext cx="2978150" cy="500063"/>
          </a:xfrm>
          <a:prstGeom prst="rect">
            <a:avLst/>
          </a:prstGeom>
          <a:noFill/>
          <a:ln w="9525">
            <a:noFill/>
            <a:miter lim="800000"/>
            <a:headEnd/>
            <a:tailEnd/>
          </a:ln>
        </p:spPr>
        <p:txBody>
          <a:bodyPr lIns="93278" tIns="46639" rIns="93278" bIns="46639" anchor="b"/>
          <a:lstStyle/>
          <a:p>
            <a:pPr algn="r"/>
            <a:fld id="{CC9FD7D9-19B8-48B9-A76F-C7E6F1D3EF23}" type="slidenum">
              <a:rPr lang="fr-FR">
                <a:latin typeface="Calibri" pitchFamily="34" charset="0"/>
              </a:rPr>
              <a:pPr algn="r"/>
              <a:t>17</a:t>
            </a:fld>
            <a:endParaRPr lang="fr-FR">
              <a:latin typeface="Calibri" pitchFamily="34" charset="0"/>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Tijdelijke aanduiding voor dia-afbeelding 1"/>
          <p:cNvSpPr>
            <a:spLocks noGrp="1" noRot="1" noChangeAspect="1" noTextEdit="1"/>
          </p:cNvSpPr>
          <p:nvPr>
            <p:ph type="sldImg"/>
          </p:nvPr>
        </p:nvSpPr>
        <p:spPr bwMode="auto">
          <a:noFill/>
          <a:ln>
            <a:solidFill>
              <a:srgbClr val="000000"/>
            </a:solidFill>
            <a:miter lim="800000"/>
            <a:headEnd/>
            <a:tailEnd/>
          </a:ln>
        </p:spPr>
      </p:sp>
      <p:sp>
        <p:nvSpPr>
          <p:cNvPr id="44034" name="Tijdelijke aanduiding voor notities 2"/>
          <p:cNvSpPr>
            <a:spLocks noGrp="1"/>
          </p:cNvSpPr>
          <p:nvPr>
            <p:ph type="body" idx="1"/>
          </p:nvPr>
        </p:nvSpPr>
        <p:spPr bwMode="auto">
          <a:noFill/>
        </p:spPr>
        <p:txBody>
          <a:bodyPr/>
          <a:lstStyle/>
          <a:p>
            <a:r>
              <a:rPr lang="en-GB" smtClean="0">
                <a:ea typeface="MS PGothic" pitchFamily="34" charset="-128"/>
              </a:rPr>
              <a:t>And then last but not least let our engineer explore other cultures so they discover in real life the beauty of diversity and learn languages in the region of origin. We find in this regard excellent value in the European Erasmus project</a:t>
            </a:r>
          </a:p>
        </p:txBody>
      </p:sp>
      <p:sp>
        <p:nvSpPr>
          <p:cNvPr id="44035" name="Tijdelijke aanduiding voor dianummer 3"/>
          <p:cNvSpPr>
            <a:spLocks noGrp="1"/>
          </p:cNvSpPr>
          <p:nvPr>
            <p:ph type="sldNum" sz="quarter" idx="5"/>
          </p:nvPr>
        </p:nvSpPr>
        <p:spPr bwMode="auto">
          <a:noFill/>
          <a:ln>
            <a:miter lim="800000"/>
            <a:headEnd/>
            <a:tailEnd/>
          </a:ln>
        </p:spPr>
        <p:txBody>
          <a:bodyPr/>
          <a:lstStyle/>
          <a:p>
            <a:fld id="{29E1ACF4-C572-4451-91FC-52A1D30021AB}" type="slidenum">
              <a:rPr lang="en-US" smtClean="0"/>
              <a:pPr/>
              <a:t>18</a:t>
            </a:fld>
            <a:endParaRPr lang="en-US"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Tijdelijke aanduiding voor dia-afbeelding 1"/>
          <p:cNvSpPr>
            <a:spLocks noGrp="1" noRot="1" noChangeAspect="1" noTextEdit="1"/>
          </p:cNvSpPr>
          <p:nvPr>
            <p:ph type="sldImg"/>
          </p:nvPr>
        </p:nvSpPr>
        <p:spPr bwMode="auto">
          <a:noFill/>
          <a:ln>
            <a:solidFill>
              <a:srgbClr val="000000"/>
            </a:solidFill>
            <a:miter lim="800000"/>
            <a:headEnd/>
            <a:tailEnd/>
          </a:ln>
        </p:spPr>
      </p:sp>
      <p:sp>
        <p:nvSpPr>
          <p:cNvPr id="46082" name="Tijdelijke aanduiding voor notities 2"/>
          <p:cNvSpPr>
            <a:spLocks noGrp="1"/>
          </p:cNvSpPr>
          <p:nvPr>
            <p:ph type="body" idx="1"/>
          </p:nvPr>
        </p:nvSpPr>
        <p:spPr bwMode="auto">
          <a:noFill/>
        </p:spPr>
        <p:txBody>
          <a:bodyPr/>
          <a:lstStyle/>
          <a:p>
            <a:r>
              <a:rPr lang="en-GB" smtClean="0">
                <a:ea typeface="MS PGothic" pitchFamily="34" charset="-128"/>
              </a:rPr>
              <a:t>So we made together the tour of the 3 pillars with 9 statement to treasure: find them summarized and I give you the chance to focus on them for 15 seconds a a rap-up</a:t>
            </a:r>
          </a:p>
        </p:txBody>
      </p:sp>
      <p:sp>
        <p:nvSpPr>
          <p:cNvPr id="46083" name="Tijdelijke aanduiding voor dianummer 3"/>
          <p:cNvSpPr>
            <a:spLocks noGrp="1"/>
          </p:cNvSpPr>
          <p:nvPr>
            <p:ph type="sldNum" sz="quarter" idx="5"/>
          </p:nvPr>
        </p:nvSpPr>
        <p:spPr bwMode="auto">
          <a:noFill/>
          <a:ln>
            <a:miter lim="800000"/>
            <a:headEnd/>
            <a:tailEnd/>
          </a:ln>
        </p:spPr>
        <p:txBody>
          <a:bodyPr/>
          <a:lstStyle/>
          <a:p>
            <a:fld id="{60F64E07-5BF4-43B1-BE0E-0E0217F40E6B}" type="slidenum">
              <a:rPr lang="en-US" smtClean="0"/>
              <a:pPr/>
              <a:t>19</a:t>
            </a:fld>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5" name="Tijdelijke aanduiding voor dia-afbeelding 1"/>
          <p:cNvSpPr>
            <a:spLocks noGrp="1" noRot="1" noChangeAspect="1" noTextEdit="1"/>
          </p:cNvSpPr>
          <p:nvPr>
            <p:ph type="sldImg"/>
          </p:nvPr>
        </p:nvSpPr>
        <p:spPr bwMode="auto">
          <a:noFill/>
          <a:ln>
            <a:solidFill>
              <a:srgbClr val="000000"/>
            </a:solidFill>
            <a:miter lim="800000"/>
            <a:headEnd/>
            <a:tailEnd/>
          </a:ln>
        </p:spPr>
      </p:sp>
      <p:sp>
        <p:nvSpPr>
          <p:cNvPr id="11266" name="Tijdelijke aanduiding voor notities 2"/>
          <p:cNvSpPr>
            <a:spLocks noGrp="1"/>
          </p:cNvSpPr>
          <p:nvPr>
            <p:ph type="body" idx="1"/>
          </p:nvPr>
        </p:nvSpPr>
        <p:spPr bwMode="auto">
          <a:noFill/>
        </p:spPr>
        <p:txBody>
          <a:bodyPr/>
          <a:lstStyle/>
          <a:p>
            <a:r>
              <a:rPr lang="en-GB" smtClean="0">
                <a:ea typeface="MS PGothic" pitchFamily="34" charset="-128"/>
              </a:rPr>
              <a:t>We like to look at engineering education for entrance in industrial environment under 3 pillars: fundamentals, real life learning and soft skill development</a:t>
            </a:r>
          </a:p>
        </p:txBody>
      </p:sp>
      <p:sp>
        <p:nvSpPr>
          <p:cNvPr id="11267" name="Tijdelijke aanduiding voor dianummer 3"/>
          <p:cNvSpPr>
            <a:spLocks noGrp="1"/>
          </p:cNvSpPr>
          <p:nvPr>
            <p:ph type="sldNum" sz="quarter" idx="5"/>
          </p:nvPr>
        </p:nvSpPr>
        <p:spPr bwMode="auto">
          <a:noFill/>
          <a:ln>
            <a:miter lim="800000"/>
            <a:headEnd/>
            <a:tailEnd/>
          </a:ln>
        </p:spPr>
        <p:txBody>
          <a:bodyPr/>
          <a:lstStyle/>
          <a:p>
            <a:fld id="{44303DDD-2BF0-4F7F-A5AE-9C230C525F61}" type="slidenum">
              <a:rPr lang="en-US" smtClean="0"/>
              <a:pPr/>
              <a:t>2</a:t>
            </a:fld>
            <a:endParaRPr lang="en-US"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Tijdelijke aanduiding voor dia-afbeelding 1"/>
          <p:cNvSpPr>
            <a:spLocks noGrp="1" noRot="1" noChangeAspect="1" noTextEdit="1"/>
          </p:cNvSpPr>
          <p:nvPr>
            <p:ph type="sldImg"/>
          </p:nvPr>
        </p:nvSpPr>
        <p:spPr bwMode="auto">
          <a:noFill/>
          <a:ln>
            <a:solidFill>
              <a:srgbClr val="000000"/>
            </a:solidFill>
            <a:miter lim="800000"/>
            <a:headEnd/>
            <a:tailEnd/>
          </a:ln>
        </p:spPr>
      </p:sp>
      <p:sp>
        <p:nvSpPr>
          <p:cNvPr id="48130" name="Tijdelijke aanduiding voor notities 2"/>
          <p:cNvSpPr>
            <a:spLocks noGrp="1"/>
          </p:cNvSpPr>
          <p:nvPr>
            <p:ph type="body" idx="1"/>
          </p:nvPr>
        </p:nvSpPr>
        <p:spPr bwMode="auto">
          <a:noFill/>
        </p:spPr>
        <p:txBody>
          <a:bodyPr/>
          <a:lstStyle/>
          <a:p>
            <a:r>
              <a:rPr lang="fr-BE" smtClean="0">
                <a:solidFill>
                  <a:srgbClr val="A50021"/>
                </a:solidFill>
                <a:ea typeface="MS PGothic" pitchFamily="34" charset="-128"/>
              </a:rPr>
              <a:t>Collaboration for eduction between industry and academia will contribute to the happy well-prepared young engineer in the coming decade. We are ready for that. </a:t>
            </a:r>
          </a:p>
          <a:p>
            <a:endParaRPr lang="en-GB" smtClean="0">
              <a:ea typeface="MS PGothic" pitchFamily="34" charset="-128"/>
            </a:endParaRPr>
          </a:p>
        </p:txBody>
      </p:sp>
      <p:sp>
        <p:nvSpPr>
          <p:cNvPr id="48131" name="Tijdelijke aanduiding voor dianummer 3"/>
          <p:cNvSpPr>
            <a:spLocks noGrp="1"/>
          </p:cNvSpPr>
          <p:nvPr>
            <p:ph type="sldNum" sz="quarter" idx="5"/>
          </p:nvPr>
        </p:nvSpPr>
        <p:spPr bwMode="auto">
          <a:noFill/>
          <a:ln>
            <a:miter lim="800000"/>
            <a:headEnd/>
            <a:tailEnd/>
          </a:ln>
        </p:spPr>
        <p:txBody>
          <a:bodyPr/>
          <a:lstStyle/>
          <a:p>
            <a:fld id="{554DB138-62BB-4F5C-BE99-2574F45EEFAE}" type="slidenum">
              <a:rPr lang="en-US" smtClean="0"/>
              <a:pPr/>
              <a:t>20</a:t>
            </a:fld>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Tijdelijke aanduiding voor dia-afbeelding 1"/>
          <p:cNvSpPr>
            <a:spLocks noGrp="1" noRot="1" noChangeAspect="1" noTextEdit="1"/>
          </p:cNvSpPr>
          <p:nvPr>
            <p:ph type="sldImg"/>
          </p:nvPr>
        </p:nvSpPr>
        <p:spPr bwMode="auto">
          <a:noFill/>
          <a:ln>
            <a:solidFill>
              <a:srgbClr val="000000"/>
            </a:solidFill>
            <a:miter lim="800000"/>
            <a:headEnd/>
            <a:tailEnd/>
          </a:ln>
        </p:spPr>
      </p:sp>
      <p:sp>
        <p:nvSpPr>
          <p:cNvPr id="13314" name="Tijdelijke aanduiding voor notities 2"/>
          <p:cNvSpPr>
            <a:spLocks noGrp="1"/>
          </p:cNvSpPr>
          <p:nvPr>
            <p:ph type="body" idx="1"/>
          </p:nvPr>
        </p:nvSpPr>
        <p:spPr bwMode="auto">
          <a:noFill/>
        </p:spPr>
        <p:txBody>
          <a:bodyPr/>
          <a:lstStyle/>
          <a:p>
            <a:r>
              <a:rPr lang="en-GB" smtClean="0">
                <a:ea typeface="MS PGothic" pitchFamily="34" charset="-128"/>
              </a:rPr>
              <a:t>What we mean with fundamentals is in the first place: we are looking for engineers with a passion for applied science. Such engineers like technology, like the engineering work, like factories, value the industrial world</a:t>
            </a:r>
          </a:p>
          <a:p>
            <a:r>
              <a:rPr lang="en-GB" smtClean="0">
                <a:ea typeface="MS PGothic" pitchFamily="34" charset="-128"/>
              </a:rPr>
              <a:t>This is not applicable to all engineers as some have a different focus like banking fi</a:t>
            </a:r>
          </a:p>
        </p:txBody>
      </p:sp>
      <p:sp>
        <p:nvSpPr>
          <p:cNvPr id="13315" name="Tijdelijke aanduiding voor dianummer 3"/>
          <p:cNvSpPr>
            <a:spLocks noGrp="1"/>
          </p:cNvSpPr>
          <p:nvPr>
            <p:ph type="sldNum" sz="quarter" idx="5"/>
          </p:nvPr>
        </p:nvSpPr>
        <p:spPr bwMode="auto">
          <a:noFill/>
          <a:ln>
            <a:miter lim="800000"/>
            <a:headEnd/>
            <a:tailEnd/>
          </a:ln>
        </p:spPr>
        <p:txBody>
          <a:bodyPr/>
          <a:lstStyle/>
          <a:p>
            <a:fld id="{63CFCD73-EEFB-48D0-8D21-97226FD49593}" type="slidenum">
              <a:rPr lang="en-US" smtClean="0"/>
              <a:pPr/>
              <a:t>3</a:t>
            </a:fld>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Tijdelijke aanduiding voor dia-afbeelding 1"/>
          <p:cNvSpPr>
            <a:spLocks noGrp="1" noRot="1" noChangeAspect="1" noTextEdit="1"/>
          </p:cNvSpPr>
          <p:nvPr>
            <p:ph type="sldImg"/>
          </p:nvPr>
        </p:nvSpPr>
        <p:spPr bwMode="auto">
          <a:noFill/>
          <a:ln>
            <a:solidFill>
              <a:srgbClr val="000000"/>
            </a:solidFill>
            <a:miter lim="800000"/>
            <a:headEnd/>
            <a:tailEnd/>
          </a:ln>
        </p:spPr>
      </p:sp>
      <p:sp>
        <p:nvSpPr>
          <p:cNvPr id="15362" name="Tijdelijke aanduiding voor notities 2"/>
          <p:cNvSpPr>
            <a:spLocks noGrp="1"/>
          </p:cNvSpPr>
          <p:nvPr>
            <p:ph type="body" idx="1"/>
          </p:nvPr>
        </p:nvSpPr>
        <p:spPr bwMode="auto">
          <a:noFill/>
        </p:spPr>
        <p:txBody>
          <a:bodyPr/>
          <a:lstStyle/>
          <a:p>
            <a:r>
              <a:rPr lang="en-GB" smtClean="0">
                <a:ea typeface="MS PGothic" pitchFamily="34" charset="-128"/>
              </a:rPr>
              <a:t>Next we mean with fundamentals, that the engineer has to excel in basic knowledge . He has to carry basics by heart and is well trained for his/her domain of expertise. Industry can not compensate for lack of this fundamental</a:t>
            </a:r>
          </a:p>
        </p:txBody>
      </p:sp>
      <p:sp>
        <p:nvSpPr>
          <p:cNvPr id="15363" name="Tijdelijke aanduiding voor dianummer 3"/>
          <p:cNvSpPr>
            <a:spLocks noGrp="1"/>
          </p:cNvSpPr>
          <p:nvPr>
            <p:ph type="sldNum" sz="quarter" idx="5"/>
          </p:nvPr>
        </p:nvSpPr>
        <p:spPr bwMode="auto">
          <a:noFill/>
          <a:ln>
            <a:miter lim="800000"/>
            <a:headEnd/>
            <a:tailEnd/>
          </a:ln>
        </p:spPr>
        <p:txBody>
          <a:bodyPr/>
          <a:lstStyle/>
          <a:p>
            <a:fld id="{A880DA09-7CE1-4A0C-8722-D23AB122FCF6}" type="slidenum">
              <a:rPr lang="en-US" smtClean="0"/>
              <a:pPr/>
              <a:t>4</a:t>
            </a:fld>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Tijdelijke aanduiding voor dia-afbeelding 1"/>
          <p:cNvSpPr>
            <a:spLocks noGrp="1" noRot="1" noChangeAspect="1" noTextEdit="1"/>
          </p:cNvSpPr>
          <p:nvPr>
            <p:ph type="sldImg"/>
          </p:nvPr>
        </p:nvSpPr>
        <p:spPr bwMode="auto">
          <a:noFill/>
          <a:ln>
            <a:solidFill>
              <a:srgbClr val="000000"/>
            </a:solidFill>
            <a:miter lim="800000"/>
            <a:headEnd/>
            <a:tailEnd/>
          </a:ln>
        </p:spPr>
      </p:sp>
      <p:sp>
        <p:nvSpPr>
          <p:cNvPr id="17410" name="Tijdelijke aanduiding voor notities 2"/>
          <p:cNvSpPr>
            <a:spLocks noGrp="1"/>
          </p:cNvSpPr>
          <p:nvPr>
            <p:ph type="body" idx="1"/>
          </p:nvPr>
        </p:nvSpPr>
        <p:spPr bwMode="auto">
          <a:noFill/>
        </p:spPr>
        <p:txBody>
          <a:bodyPr/>
          <a:lstStyle/>
          <a:p>
            <a:r>
              <a:rPr lang="en-GB" smtClean="0">
                <a:ea typeface="MS PGothic" pitchFamily="34" charset="-128"/>
              </a:rPr>
              <a:t>Last but not least under fundamentals, the engineer needs to be self developing in a world where current knowledge is fast moving. Therefore the engineer needs to be a resource investigator to avoid reinventing the wheel. At the same time he  needs to be on the frontline of creation, be an innovator</a:t>
            </a:r>
          </a:p>
        </p:txBody>
      </p:sp>
      <p:sp>
        <p:nvSpPr>
          <p:cNvPr id="17411" name="Tijdelijke aanduiding voor dianummer 3"/>
          <p:cNvSpPr>
            <a:spLocks noGrp="1"/>
          </p:cNvSpPr>
          <p:nvPr>
            <p:ph type="sldNum" sz="quarter" idx="5"/>
          </p:nvPr>
        </p:nvSpPr>
        <p:spPr bwMode="auto">
          <a:noFill/>
          <a:ln>
            <a:miter lim="800000"/>
            <a:headEnd/>
            <a:tailEnd/>
          </a:ln>
        </p:spPr>
        <p:txBody>
          <a:bodyPr/>
          <a:lstStyle/>
          <a:p>
            <a:fld id="{A9DC11A2-152C-4656-8AA2-DFFB14BE04C3}" type="slidenum">
              <a:rPr lang="en-US" smtClean="0"/>
              <a:pPr/>
              <a:t>5</a:t>
            </a:fld>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Tijdelijke aanduiding voor dia-afbeelding 1"/>
          <p:cNvSpPr>
            <a:spLocks noGrp="1" noRot="1" noChangeAspect="1" noTextEdit="1"/>
          </p:cNvSpPr>
          <p:nvPr>
            <p:ph type="sldImg"/>
          </p:nvPr>
        </p:nvSpPr>
        <p:spPr bwMode="auto">
          <a:noFill/>
          <a:ln>
            <a:solidFill>
              <a:srgbClr val="000000"/>
            </a:solidFill>
            <a:miter lim="800000"/>
            <a:headEnd/>
            <a:tailEnd/>
          </a:ln>
        </p:spPr>
      </p:sp>
      <p:sp>
        <p:nvSpPr>
          <p:cNvPr id="19458" name="Tijdelijke aanduiding voor notities 2"/>
          <p:cNvSpPr>
            <a:spLocks noGrp="1"/>
          </p:cNvSpPr>
          <p:nvPr>
            <p:ph type="body" idx="1"/>
          </p:nvPr>
        </p:nvSpPr>
        <p:spPr bwMode="auto">
          <a:noFill/>
        </p:spPr>
        <p:txBody>
          <a:bodyPr/>
          <a:lstStyle/>
          <a:p>
            <a:r>
              <a:rPr lang="en-GB" smtClean="0">
                <a:ea typeface="MS PGothic" pitchFamily="34" charset="-128"/>
              </a:rPr>
              <a:t>Expressed in brief: the engineer learned to learn as questions of tomorrow are far from the questions of today</a:t>
            </a:r>
          </a:p>
        </p:txBody>
      </p:sp>
      <p:sp>
        <p:nvSpPr>
          <p:cNvPr id="19459" name="Tijdelijke aanduiding voor dianummer 3"/>
          <p:cNvSpPr>
            <a:spLocks noGrp="1"/>
          </p:cNvSpPr>
          <p:nvPr>
            <p:ph type="sldNum" sz="quarter" idx="5"/>
          </p:nvPr>
        </p:nvSpPr>
        <p:spPr bwMode="auto">
          <a:noFill/>
          <a:ln>
            <a:miter lim="800000"/>
            <a:headEnd/>
            <a:tailEnd/>
          </a:ln>
        </p:spPr>
        <p:txBody>
          <a:bodyPr/>
          <a:lstStyle/>
          <a:p>
            <a:fld id="{00780548-E841-4479-939A-2EC9DD3A14AF}" type="slidenum">
              <a:rPr lang="en-US" smtClean="0"/>
              <a:pPr/>
              <a:t>6</a:t>
            </a:fld>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Tijdelijke aanduiding voor dia-afbeelding 1"/>
          <p:cNvSpPr>
            <a:spLocks noGrp="1" noRot="1" noChangeAspect="1" noTextEdit="1"/>
          </p:cNvSpPr>
          <p:nvPr>
            <p:ph type="sldImg"/>
          </p:nvPr>
        </p:nvSpPr>
        <p:spPr bwMode="auto">
          <a:noFill/>
          <a:ln>
            <a:solidFill>
              <a:srgbClr val="000000"/>
            </a:solidFill>
            <a:miter lim="800000"/>
            <a:headEnd/>
            <a:tailEnd/>
          </a:ln>
        </p:spPr>
      </p:sp>
      <p:sp>
        <p:nvSpPr>
          <p:cNvPr id="21506" name="Tijdelijke aanduiding voor notities 2"/>
          <p:cNvSpPr>
            <a:spLocks noGrp="1"/>
          </p:cNvSpPr>
          <p:nvPr>
            <p:ph type="body" idx="1"/>
          </p:nvPr>
        </p:nvSpPr>
        <p:spPr bwMode="auto">
          <a:noFill/>
        </p:spPr>
        <p:txBody>
          <a:bodyPr/>
          <a:lstStyle/>
          <a:p>
            <a:r>
              <a:rPr lang="en-GB" smtClean="0">
                <a:ea typeface="MS PGothic" pitchFamily="34" charset="-128"/>
              </a:rPr>
              <a:t>Now we want to stress the importance of real life learning. Integrating internships in the engineering education &amp; training is of great added value. The engineer spends a significant time (minimum 6 months ) within a company. Companies are ready for that</a:t>
            </a:r>
          </a:p>
        </p:txBody>
      </p:sp>
      <p:sp>
        <p:nvSpPr>
          <p:cNvPr id="21507" name="Tijdelijke aanduiding voor dianummer 3"/>
          <p:cNvSpPr>
            <a:spLocks noGrp="1"/>
          </p:cNvSpPr>
          <p:nvPr>
            <p:ph type="sldNum" sz="quarter" idx="5"/>
          </p:nvPr>
        </p:nvSpPr>
        <p:spPr bwMode="auto">
          <a:noFill/>
          <a:ln>
            <a:miter lim="800000"/>
            <a:headEnd/>
            <a:tailEnd/>
          </a:ln>
        </p:spPr>
        <p:txBody>
          <a:bodyPr/>
          <a:lstStyle/>
          <a:p>
            <a:fld id="{236D9E7F-EBD6-4788-8322-CBA713A0FD3B}" type="slidenum">
              <a:rPr lang="en-US" smtClean="0"/>
              <a:pPr/>
              <a:t>7</a:t>
            </a:fld>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Tijdelijke aanduiding voor dia-afbeelding 1"/>
          <p:cNvSpPr>
            <a:spLocks noGrp="1" noRot="1" noChangeAspect="1" noTextEdit="1"/>
          </p:cNvSpPr>
          <p:nvPr>
            <p:ph type="sldImg"/>
          </p:nvPr>
        </p:nvSpPr>
        <p:spPr bwMode="auto">
          <a:noFill/>
          <a:ln>
            <a:solidFill>
              <a:srgbClr val="000000"/>
            </a:solidFill>
            <a:miter lim="800000"/>
            <a:headEnd/>
            <a:tailEnd/>
          </a:ln>
        </p:spPr>
      </p:sp>
      <p:sp>
        <p:nvSpPr>
          <p:cNvPr id="23554" name="Tijdelijke aanduiding voor notities 2"/>
          <p:cNvSpPr>
            <a:spLocks noGrp="1"/>
          </p:cNvSpPr>
          <p:nvPr>
            <p:ph type="body" idx="1"/>
          </p:nvPr>
        </p:nvSpPr>
        <p:spPr bwMode="auto">
          <a:noFill/>
        </p:spPr>
        <p:txBody>
          <a:bodyPr/>
          <a:lstStyle/>
          <a:p>
            <a:r>
              <a:rPr lang="en-GB" smtClean="0">
                <a:ea typeface="MS PGothic" pitchFamily="34" charset="-128"/>
              </a:rPr>
              <a:t>Today the situation of internship is very heterogeneous in Europe. France fi foresees one year. In Belgium, it is more an entrepreneurial act from student to bring it in their education, so they can bypass it.  The entrepreneurial engineer is therefore already attractive to us.</a:t>
            </a:r>
          </a:p>
        </p:txBody>
      </p:sp>
      <p:sp>
        <p:nvSpPr>
          <p:cNvPr id="23555" name="Tijdelijke aanduiding voor dianummer 3"/>
          <p:cNvSpPr>
            <a:spLocks noGrp="1"/>
          </p:cNvSpPr>
          <p:nvPr>
            <p:ph type="sldNum" sz="quarter" idx="5"/>
          </p:nvPr>
        </p:nvSpPr>
        <p:spPr bwMode="auto">
          <a:noFill/>
          <a:ln>
            <a:miter lim="800000"/>
            <a:headEnd/>
            <a:tailEnd/>
          </a:ln>
        </p:spPr>
        <p:txBody>
          <a:bodyPr/>
          <a:lstStyle/>
          <a:p>
            <a:fld id="{10B336A7-5DE3-415D-8AE2-FE8C1FA14323}" type="slidenum">
              <a:rPr lang="en-US" smtClean="0"/>
              <a:pPr/>
              <a:t>8</a:t>
            </a:fld>
            <a:endParaRPr 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Tijdelijke aanduiding voor dia-afbeelding 1"/>
          <p:cNvSpPr>
            <a:spLocks noGrp="1" noRot="1" noChangeAspect="1" noTextEdit="1"/>
          </p:cNvSpPr>
          <p:nvPr>
            <p:ph type="sldImg"/>
          </p:nvPr>
        </p:nvSpPr>
        <p:spPr bwMode="auto">
          <a:noFill/>
          <a:ln>
            <a:solidFill>
              <a:srgbClr val="000000"/>
            </a:solidFill>
            <a:miter lim="800000"/>
            <a:headEnd/>
            <a:tailEnd/>
          </a:ln>
        </p:spPr>
      </p:sp>
      <p:sp>
        <p:nvSpPr>
          <p:cNvPr id="25602" name="Tijdelijke aanduiding voor notities 2"/>
          <p:cNvSpPr>
            <a:spLocks noGrp="1"/>
          </p:cNvSpPr>
          <p:nvPr>
            <p:ph type="body" idx="1"/>
          </p:nvPr>
        </p:nvSpPr>
        <p:spPr bwMode="auto">
          <a:noFill/>
        </p:spPr>
        <p:txBody>
          <a:bodyPr/>
          <a:lstStyle/>
          <a:p>
            <a:r>
              <a:rPr lang="en-GB" smtClean="0">
                <a:ea typeface="MS PGothic" pitchFamily="34" charset="-128"/>
              </a:rPr>
              <a:t>We are in an ever changing environment and even if young people tend to be less reluctant to change, they need nevertheless be made very conscious through exposing them with the history of the changing environment. We can to such extend,  expose the engineer in the class-room with teachers from the field giving testimonies</a:t>
            </a:r>
          </a:p>
        </p:txBody>
      </p:sp>
      <p:sp>
        <p:nvSpPr>
          <p:cNvPr id="25603" name="Tijdelijke aanduiding voor dianummer 3"/>
          <p:cNvSpPr>
            <a:spLocks noGrp="1"/>
          </p:cNvSpPr>
          <p:nvPr>
            <p:ph type="sldNum" sz="quarter" idx="5"/>
          </p:nvPr>
        </p:nvSpPr>
        <p:spPr bwMode="auto">
          <a:noFill/>
          <a:ln>
            <a:miter lim="800000"/>
            <a:headEnd/>
            <a:tailEnd/>
          </a:ln>
        </p:spPr>
        <p:txBody>
          <a:bodyPr/>
          <a:lstStyle/>
          <a:p>
            <a:fld id="{71C8FC0B-0325-4B92-BC28-DC2E4D9E7B4A}" type="slidenum">
              <a:rPr lang="en-US" smtClean="0"/>
              <a:pPr/>
              <a:t>9</a:t>
            </a:fld>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10" descr="REI_4"/>
          <p:cNvPicPr>
            <a:picLocks noChangeAspect="1" noChangeArrowheads="1"/>
          </p:cNvPicPr>
          <p:nvPr userDrawn="1"/>
        </p:nvPicPr>
        <p:blipFill>
          <a:blip r:embed="rId2"/>
          <a:srcRect/>
          <a:stretch>
            <a:fillRect/>
          </a:stretch>
        </p:blipFill>
        <p:spPr bwMode="auto">
          <a:xfrm>
            <a:off x="-3167063" y="-1566863"/>
            <a:ext cx="10791826" cy="8124826"/>
          </a:xfrm>
          <a:prstGeom prst="rect">
            <a:avLst/>
          </a:prstGeom>
          <a:noFill/>
          <a:ln w="9525">
            <a:noFill/>
            <a:miter lim="800000"/>
            <a:headEnd/>
            <a:tailEnd/>
          </a:ln>
        </p:spPr>
      </p:pic>
      <p:sp>
        <p:nvSpPr>
          <p:cNvPr id="5" name="Rectangle 13"/>
          <p:cNvSpPr>
            <a:spLocks noChangeArrowheads="1"/>
          </p:cNvSpPr>
          <p:nvPr userDrawn="1"/>
        </p:nvSpPr>
        <p:spPr bwMode="auto">
          <a:xfrm>
            <a:off x="6875463" y="2736850"/>
            <a:ext cx="2268537" cy="4121150"/>
          </a:xfrm>
          <a:prstGeom prst="rect">
            <a:avLst/>
          </a:prstGeom>
          <a:solidFill>
            <a:schemeClr val="tx2"/>
          </a:solidFill>
          <a:ln w="9525">
            <a:noFill/>
            <a:miter lim="800000"/>
            <a:headEnd/>
            <a:tailEnd/>
          </a:ln>
        </p:spPr>
        <p:txBody>
          <a:bodyPr anchor="ctr"/>
          <a:lstStyle/>
          <a:p>
            <a:pPr algn="ctr">
              <a:defRPr/>
            </a:pPr>
            <a:endParaRPr lang="fr-FR">
              <a:solidFill>
                <a:srgbClr val="FFFFFF"/>
              </a:solidFill>
              <a:latin typeface="Arial" pitchFamily="34" charset="0"/>
              <a:cs typeface="+mn-cs"/>
            </a:endParaRPr>
          </a:p>
        </p:txBody>
      </p:sp>
      <p:pic>
        <p:nvPicPr>
          <p:cNvPr id="6" name="Picture 18"/>
          <p:cNvPicPr>
            <a:picLocks noChangeAspect="1" noChangeArrowheads="1"/>
          </p:cNvPicPr>
          <p:nvPr userDrawn="1"/>
        </p:nvPicPr>
        <p:blipFill>
          <a:blip r:embed="rId3"/>
          <a:srcRect/>
          <a:stretch>
            <a:fillRect/>
          </a:stretch>
        </p:blipFill>
        <p:spPr bwMode="auto">
          <a:xfrm>
            <a:off x="7727950" y="577850"/>
            <a:ext cx="1206500" cy="1593850"/>
          </a:xfrm>
          <a:prstGeom prst="rect">
            <a:avLst/>
          </a:prstGeom>
          <a:noFill/>
          <a:ln w="9525">
            <a:noFill/>
            <a:miter lim="800000"/>
            <a:headEnd/>
            <a:tailEnd/>
          </a:ln>
        </p:spPr>
      </p:pic>
      <p:sp>
        <p:nvSpPr>
          <p:cNvPr id="7" name="Rectangle 13"/>
          <p:cNvSpPr>
            <a:spLocks noChangeArrowheads="1"/>
          </p:cNvSpPr>
          <p:nvPr userDrawn="1"/>
        </p:nvSpPr>
        <p:spPr bwMode="auto">
          <a:xfrm flipH="1">
            <a:off x="0" y="2736850"/>
            <a:ext cx="6884988" cy="4121150"/>
          </a:xfrm>
          <a:prstGeom prst="rect">
            <a:avLst/>
          </a:prstGeom>
          <a:solidFill>
            <a:srgbClr val="0A3676">
              <a:alpha val="83920"/>
            </a:srgbClr>
          </a:solidFill>
          <a:ln w="9525">
            <a:noFill/>
            <a:miter lim="800000"/>
            <a:headEnd/>
            <a:tailEnd/>
          </a:ln>
        </p:spPr>
        <p:txBody>
          <a:bodyPr anchor="ctr"/>
          <a:lstStyle/>
          <a:p>
            <a:pPr algn="ctr">
              <a:defRPr/>
            </a:pPr>
            <a:endParaRPr lang="fr-FR">
              <a:solidFill>
                <a:srgbClr val="FFFFFF"/>
              </a:solidFill>
              <a:latin typeface="Arial" pitchFamily="34" charset="0"/>
              <a:cs typeface="+mn-cs"/>
            </a:endParaRPr>
          </a:p>
        </p:txBody>
      </p:sp>
      <p:sp>
        <p:nvSpPr>
          <p:cNvPr id="8" name="Date Placeholder 3"/>
          <p:cNvSpPr>
            <a:spLocks/>
          </p:cNvSpPr>
          <p:nvPr/>
        </p:nvSpPr>
        <p:spPr bwMode="auto">
          <a:xfrm>
            <a:off x="187325" y="6356350"/>
            <a:ext cx="2133600" cy="365125"/>
          </a:xfrm>
          <a:prstGeom prst="rect">
            <a:avLst/>
          </a:prstGeom>
          <a:noFill/>
          <a:ln w="9525">
            <a:noFill/>
            <a:miter lim="800000"/>
            <a:headEnd/>
            <a:tailEnd/>
          </a:ln>
        </p:spPr>
        <p:txBody>
          <a:bodyPr anchor="ctr"/>
          <a:lstStyle/>
          <a:p>
            <a:pPr>
              <a:defRPr/>
            </a:pPr>
            <a:r>
              <a:rPr lang="fr-FR" sz="1000" dirty="0" err="1" smtClean="0">
                <a:solidFill>
                  <a:schemeClr val="bg1"/>
                </a:solidFill>
                <a:latin typeface="Arial" pitchFamily="34" charset="0"/>
                <a:cs typeface="+mn-cs"/>
              </a:rPr>
              <a:t>October</a:t>
            </a:r>
            <a:r>
              <a:rPr lang="fr-FR" sz="1000" baseline="0" dirty="0" smtClean="0">
                <a:solidFill>
                  <a:schemeClr val="bg1"/>
                </a:solidFill>
                <a:latin typeface="Arial" pitchFamily="34" charset="0"/>
                <a:cs typeface="+mn-cs"/>
              </a:rPr>
              <a:t> </a:t>
            </a:r>
            <a:r>
              <a:rPr lang="fr-FR" sz="1000" dirty="0" smtClean="0">
                <a:solidFill>
                  <a:schemeClr val="bg1"/>
                </a:solidFill>
                <a:latin typeface="Arial" pitchFamily="34" charset="0"/>
                <a:cs typeface="+mn-cs"/>
              </a:rPr>
              <a:t>15  2014</a:t>
            </a:r>
            <a:endParaRPr lang="en-US" sz="1000" dirty="0">
              <a:solidFill>
                <a:schemeClr val="bg1"/>
              </a:solidFill>
              <a:latin typeface="Arial" pitchFamily="34" charset="0"/>
              <a:cs typeface="+mn-cs"/>
            </a:endParaRPr>
          </a:p>
        </p:txBody>
      </p:sp>
      <p:sp>
        <p:nvSpPr>
          <p:cNvPr id="80899" name="Title Placeholder 1"/>
          <p:cNvSpPr>
            <a:spLocks noGrp="1"/>
          </p:cNvSpPr>
          <p:nvPr>
            <p:ph type="ctrTitle"/>
          </p:nvPr>
        </p:nvSpPr>
        <p:spPr>
          <a:xfrm>
            <a:off x="314325" y="2806700"/>
            <a:ext cx="6429375" cy="1470025"/>
          </a:xfrm>
        </p:spPr>
        <p:txBody>
          <a:bodyPr/>
          <a:lstStyle>
            <a:lvl1pPr algn="r">
              <a:defRPr>
                <a:solidFill>
                  <a:schemeClr val="bg1"/>
                </a:solidFill>
                <a:latin typeface="Arial" charset="0"/>
              </a:defRPr>
            </a:lvl1pPr>
          </a:lstStyle>
          <a:p>
            <a:pPr lvl="0"/>
            <a:r>
              <a:rPr lang="en-US" noProof="0" dirty="0"/>
              <a:t>Click to edit Master title style</a:t>
            </a:r>
          </a:p>
        </p:txBody>
      </p:sp>
      <p:sp>
        <p:nvSpPr>
          <p:cNvPr id="80900" name="Text Placeholder 2"/>
          <p:cNvSpPr>
            <a:spLocks noGrp="1"/>
          </p:cNvSpPr>
          <p:nvPr>
            <p:ph type="subTitle" idx="1"/>
          </p:nvPr>
        </p:nvSpPr>
        <p:spPr>
          <a:xfrm>
            <a:off x="342900" y="4905375"/>
            <a:ext cx="6400800" cy="1409700"/>
          </a:xfrm>
        </p:spPr>
        <p:txBody>
          <a:bodyPr/>
          <a:lstStyle>
            <a:lvl1pPr marL="0" indent="0" algn="r">
              <a:buFont typeface="Arial" charset="0"/>
              <a:buNone/>
              <a:defRPr>
                <a:solidFill>
                  <a:schemeClr val="bg1"/>
                </a:solidFill>
                <a:latin typeface="Arial" charset="0"/>
              </a:defRPr>
            </a:lvl1pPr>
          </a:lstStyle>
          <a:p>
            <a:pPr lvl="0"/>
            <a:r>
              <a:rPr lang="en-US" noProof="0" dirty="0"/>
              <a:t>Click to edit Master subtitle style</a:t>
            </a:r>
          </a:p>
        </p:txBody>
      </p:sp>
    </p:spTree>
  </p:cSld>
  <p:clrMapOvr>
    <a:masterClrMapping/>
  </p:clrMapOvr>
  <p:transition>
    <p:fade/>
  </p:transition>
  <p:hf hdr="0"/>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Footer Placeholder 4"/>
          <p:cNvSpPr>
            <a:spLocks noGrp="1"/>
          </p:cNvSpPr>
          <p:nvPr>
            <p:ph type="ftr" sz="quarter" idx="10"/>
          </p:nvPr>
        </p:nvSpPr>
        <p:spPr/>
        <p:txBody>
          <a:bodyPr/>
          <a:lstStyle>
            <a:lvl1pPr>
              <a:defRPr/>
            </a:lvl1pPr>
          </a:lstStyle>
          <a:p>
            <a:pPr>
              <a:defRPr/>
            </a:pPr>
            <a:r>
              <a:t>myCampusForum</a:t>
            </a:r>
          </a:p>
        </p:txBody>
      </p:sp>
      <p:sp>
        <p:nvSpPr>
          <p:cNvPr id="3" name="Slide Number Placeholder 5"/>
          <p:cNvSpPr>
            <a:spLocks noGrp="1"/>
          </p:cNvSpPr>
          <p:nvPr>
            <p:ph type="sldNum" sz="quarter" idx="11"/>
          </p:nvPr>
        </p:nvSpPr>
        <p:spPr/>
        <p:txBody>
          <a:bodyPr/>
          <a:lstStyle>
            <a:lvl1pPr>
              <a:defRPr/>
            </a:lvl1pPr>
          </a:lstStyle>
          <a:p>
            <a:pPr>
              <a:defRPr/>
            </a:pPr>
            <a:fld id="{9C4E07F6-6AAD-476C-84B7-BEA26CB1B924}" type="slidenum">
              <a:rPr lang="en-US"/>
              <a:pPr>
                <a:defRPr/>
              </a:pPr>
              <a:t>‹#›</a:t>
            </a:fld>
            <a:endParaRPr lang="en-US"/>
          </a:p>
        </p:txBody>
      </p:sp>
    </p:spTree>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87325" y="149225"/>
            <a:ext cx="8229600" cy="1143000"/>
          </a:xfrm>
        </p:spPr>
        <p:txBody>
          <a:bodyPr/>
          <a:lstStyle/>
          <a:p>
            <a:r>
              <a:rPr lang="nl-BE" smtClean="0"/>
              <a:t>Click to edit Master title style</a:t>
            </a:r>
            <a:endParaRPr lang="en-US"/>
          </a:p>
        </p:txBody>
      </p:sp>
      <p:sp>
        <p:nvSpPr>
          <p:cNvPr id="3" name="Content Placeholder 2"/>
          <p:cNvSpPr>
            <a:spLocks noGrp="1"/>
          </p:cNvSpPr>
          <p:nvPr>
            <p:ph sz="half" idx="1"/>
          </p:nvPr>
        </p:nvSpPr>
        <p:spPr>
          <a:xfrm>
            <a:off x="187325" y="1600200"/>
            <a:ext cx="4038600" cy="39465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BE" smtClean="0"/>
              <a:t>Click to edit Master text styles</a:t>
            </a:r>
          </a:p>
          <a:p>
            <a:pPr lvl="1"/>
            <a:r>
              <a:rPr lang="nl-BE" smtClean="0"/>
              <a:t>Second level</a:t>
            </a:r>
          </a:p>
          <a:p>
            <a:pPr lvl="2"/>
            <a:r>
              <a:rPr lang="nl-BE" smtClean="0"/>
              <a:t>Third level</a:t>
            </a:r>
          </a:p>
          <a:p>
            <a:pPr lvl="3"/>
            <a:r>
              <a:rPr lang="nl-BE" smtClean="0"/>
              <a:t>Fourth level</a:t>
            </a:r>
          </a:p>
          <a:p>
            <a:pPr lvl="4"/>
            <a:r>
              <a:rPr lang="nl-BE" smtClean="0"/>
              <a:t>Fifth level</a:t>
            </a:r>
            <a:endParaRPr lang="en-US"/>
          </a:p>
        </p:txBody>
      </p:sp>
      <p:sp>
        <p:nvSpPr>
          <p:cNvPr id="4" name="Content Placeholder 3"/>
          <p:cNvSpPr>
            <a:spLocks noGrp="1"/>
          </p:cNvSpPr>
          <p:nvPr>
            <p:ph sz="half" idx="2"/>
          </p:nvPr>
        </p:nvSpPr>
        <p:spPr>
          <a:xfrm>
            <a:off x="4378325" y="1600200"/>
            <a:ext cx="4038600" cy="39465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BE" smtClean="0"/>
              <a:t>Click to edit Master text styles</a:t>
            </a:r>
          </a:p>
          <a:p>
            <a:pPr lvl="1"/>
            <a:r>
              <a:rPr lang="nl-BE" smtClean="0"/>
              <a:t>Second level</a:t>
            </a:r>
          </a:p>
          <a:p>
            <a:pPr lvl="2"/>
            <a:r>
              <a:rPr lang="nl-BE" smtClean="0"/>
              <a:t>Third level</a:t>
            </a:r>
          </a:p>
          <a:p>
            <a:pPr lvl="3"/>
            <a:r>
              <a:rPr lang="nl-BE" smtClean="0"/>
              <a:t>Fourth level</a:t>
            </a:r>
          </a:p>
          <a:p>
            <a:pPr lvl="4"/>
            <a:r>
              <a:rPr lang="nl-BE" smtClean="0"/>
              <a:t>Fifth level</a:t>
            </a:r>
            <a:endParaRPr lang="en-US"/>
          </a:p>
        </p:txBody>
      </p:sp>
      <p:sp>
        <p:nvSpPr>
          <p:cNvPr id="5" name="Date Placeholder 4"/>
          <p:cNvSpPr>
            <a:spLocks noGrp="1"/>
          </p:cNvSpPr>
          <p:nvPr>
            <p:ph type="dt" sz="half" idx="10"/>
          </p:nvPr>
        </p:nvSpPr>
        <p:spPr>
          <a:xfrm>
            <a:off x="1835150" y="5856288"/>
            <a:ext cx="2133600" cy="252412"/>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cs typeface="+mn-cs"/>
              </a:defRPr>
            </a:lvl1pPr>
          </a:lstStyle>
          <a:p>
            <a:pPr>
              <a:defRPr/>
            </a:pPr>
            <a:fld id="{A50B895B-57C8-476A-8C0D-18C0EE0D5CC5}" type="datetime1">
              <a:rPr lang="fr-FR"/>
              <a:pPr>
                <a:defRPr/>
              </a:pPr>
              <a:t>14/10/2014</a:t>
            </a:fld>
            <a:endParaRPr lang="en-US"/>
          </a:p>
        </p:txBody>
      </p:sp>
      <p:sp>
        <p:nvSpPr>
          <p:cNvPr id="6" name="Footer Placeholder 5"/>
          <p:cNvSpPr>
            <a:spLocks noGrp="1"/>
          </p:cNvSpPr>
          <p:nvPr>
            <p:ph type="ftr" sz="quarter" idx="11"/>
          </p:nvPr>
        </p:nvSpPr>
        <p:spPr/>
        <p:txBody>
          <a:bodyPr/>
          <a:lstStyle>
            <a:lvl1pPr>
              <a:defRPr/>
            </a:lvl1pPr>
          </a:lstStyle>
          <a:p>
            <a:pPr>
              <a:defRPr/>
            </a:pPr>
            <a:r>
              <a:t>PRESENTATION TITLE - Entity</a:t>
            </a:r>
            <a:endParaRPr dirty="0"/>
          </a:p>
        </p:txBody>
      </p:sp>
      <p:sp>
        <p:nvSpPr>
          <p:cNvPr id="7" name="Slide Number Placeholder 6"/>
          <p:cNvSpPr>
            <a:spLocks noGrp="1"/>
          </p:cNvSpPr>
          <p:nvPr>
            <p:ph type="sldNum" sz="quarter" idx="12"/>
          </p:nvPr>
        </p:nvSpPr>
        <p:spPr/>
        <p:txBody>
          <a:bodyPr/>
          <a:lstStyle>
            <a:lvl1pPr>
              <a:defRPr/>
            </a:lvl1pPr>
          </a:lstStyle>
          <a:p>
            <a:pPr>
              <a:defRPr/>
            </a:pPr>
            <a:fld id="{6704F4CF-111E-41FD-840E-A4F6F9C50662}" type="slidenum">
              <a:rPr lang="en-US"/>
              <a:pPr>
                <a:defRPr/>
              </a:pPr>
              <a:t>‹#›</a:t>
            </a:fld>
            <a:endParaRPr lang="en-US"/>
          </a:p>
        </p:txBody>
      </p:sp>
    </p:spTree>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a:xfrm>
            <a:off x="187325" y="149225"/>
            <a:ext cx="8229600" cy="1143000"/>
          </a:xfrm>
        </p:spPr>
        <p:txBody>
          <a:bodyPr/>
          <a:lstStyle/>
          <a:p>
            <a:r>
              <a:rPr lang="nl-NL" smtClean="0"/>
              <a:t>Klik om de stijl te bewerken</a:t>
            </a:r>
            <a:endParaRPr lang="en-GB"/>
          </a:p>
        </p:txBody>
      </p:sp>
      <p:sp>
        <p:nvSpPr>
          <p:cNvPr id="3" name="Tijdelijke aanduiding voor inhoud 2"/>
          <p:cNvSpPr>
            <a:spLocks noGrp="1"/>
          </p:cNvSpPr>
          <p:nvPr>
            <p:ph idx="1"/>
          </p:nvPr>
        </p:nvSpPr>
        <p:spPr>
          <a:xfrm>
            <a:off x="187325" y="1600200"/>
            <a:ext cx="8229600" cy="3946525"/>
          </a:xfrm>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GB"/>
          </a:p>
        </p:txBody>
      </p:sp>
      <p:sp>
        <p:nvSpPr>
          <p:cNvPr id="4" name="Footer Placeholder 4"/>
          <p:cNvSpPr>
            <a:spLocks noGrp="1"/>
          </p:cNvSpPr>
          <p:nvPr>
            <p:ph type="ftr" sz="quarter" idx="10"/>
          </p:nvPr>
        </p:nvSpPr>
        <p:spPr/>
        <p:txBody>
          <a:bodyPr/>
          <a:lstStyle>
            <a:lvl1pPr>
              <a:defRPr/>
            </a:lvl1pPr>
          </a:lstStyle>
          <a:p>
            <a:pPr>
              <a:defRPr/>
            </a:pPr>
            <a:r>
              <a:t>myCampusForum</a:t>
            </a:r>
          </a:p>
        </p:txBody>
      </p:sp>
      <p:sp>
        <p:nvSpPr>
          <p:cNvPr id="5" name="Slide Number Placeholder 5"/>
          <p:cNvSpPr>
            <a:spLocks noGrp="1"/>
          </p:cNvSpPr>
          <p:nvPr>
            <p:ph type="sldNum" sz="quarter" idx="11"/>
          </p:nvPr>
        </p:nvSpPr>
        <p:spPr/>
        <p:txBody>
          <a:bodyPr/>
          <a:lstStyle>
            <a:lvl1pPr>
              <a:defRPr/>
            </a:lvl1pPr>
          </a:lstStyle>
          <a:p>
            <a:pPr>
              <a:defRPr/>
            </a:pPr>
            <a:fld id="{95EDFC2F-AB23-41FF-822B-89C72CDE26E2}" type="slidenum">
              <a:rPr lang="en-US"/>
              <a:pPr>
                <a:defRPr/>
              </a:pPr>
              <a:t>‹#›</a:t>
            </a:fld>
            <a:endParaRPr lang="en-US"/>
          </a:p>
        </p:txBody>
      </p:sp>
    </p:spTree>
  </p:cSld>
  <p:clrMapOvr>
    <a:masterClrMapping/>
  </p:clrMapOvr>
  <p:transition>
    <p:fade/>
  </p:transition>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8"/>
          <p:cNvSpPr>
            <a:spLocks noChangeArrowheads="1"/>
          </p:cNvSpPr>
          <p:nvPr/>
        </p:nvSpPr>
        <p:spPr bwMode="auto">
          <a:xfrm>
            <a:off x="0" y="6116638"/>
            <a:ext cx="9144000" cy="741362"/>
          </a:xfrm>
          <a:prstGeom prst="rect">
            <a:avLst/>
          </a:prstGeom>
          <a:solidFill>
            <a:srgbClr val="BDC7C8">
              <a:alpha val="23137"/>
            </a:srgbClr>
          </a:solidFill>
          <a:ln w="25400">
            <a:noFill/>
            <a:miter lim="800000"/>
            <a:headEnd/>
            <a:tailEnd/>
          </a:ln>
        </p:spPr>
        <p:txBody>
          <a:bodyPr anchor="ctr"/>
          <a:lstStyle/>
          <a:p>
            <a:pPr algn="ctr">
              <a:defRPr/>
            </a:pPr>
            <a:endParaRPr lang="fr-FR">
              <a:solidFill>
                <a:srgbClr val="FFFFFF"/>
              </a:solidFill>
              <a:latin typeface="Arial" pitchFamily="34" charset="0"/>
              <a:cs typeface="+mn-cs"/>
            </a:endParaRPr>
          </a:p>
        </p:txBody>
      </p:sp>
      <p:sp>
        <p:nvSpPr>
          <p:cNvPr id="1027" name="Title Placeholder 1"/>
          <p:cNvSpPr>
            <a:spLocks noGrp="1"/>
          </p:cNvSpPr>
          <p:nvPr>
            <p:ph type="title"/>
          </p:nvPr>
        </p:nvSpPr>
        <p:spPr bwMode="auto">
          <a:xfrm>
            <a:off x="187325" y="149225"/>
            <a:ext cx="8229600" cy="1143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title style</a:t>
            </a:r>
          </a:p>
        </p:txBody>
      </p:sp>
      <p:sp>
        <p:nvSpPr>
          <p:cNvPr id="1028" name="Text Placeholder 2"/>
          <p:cNvSpPr>
            <a:spLocks noGrp="1"/>
          </p:cNvSpPr>
          <p:nvPr>
            <p:ph type="body" idx="1"/>
          </p:nvPr>
        </p:nvSpPr>
        <p:spPr bwMode="auto">
          <a:xfrm>
            <a:off x="187325" y="1600200"/>
            <a:ext cx="8229600" cy="39465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nl-BE" noProof="1" smtClean="0"/>
              <a:t>Click to edit Master text styles</a:t>
            </a:r>
          </a:p>
          <a:p>
            <a:pPr lvl="1"/>
            <a:r>
              <a:rPr lang="nl-BE" noProof="1" smtClean="0"/>
              <a:t>Second level</a:t>
            </a:r>
          </a:p>
          <a:p>
            <a:pPr lvl="2"/>
            <a:r>
              <a:rPr lang="nl-BE" noProof="1" smtClean="0"/>
              <a:t>Third level</a:t>
            </a:r>
          </a:p>
          <a:p>
            <a:pPr lvl="3"/>
            <a:r>
              <a:rPr lang="nl-BE" noProof="1" smtClean="0"/>
              <a:t>Fourth level</a:t>
            </a:r>
          </a:p>
          <a:p>
            <a:pPr lvl="4"/>
            <a:r>
              <a:rPr lang="nl-BE" noProof="1" smtClean="0"/>
              <a:t>Fifth level</a:t>
            </a:r>
          </a:p>
        </p:txBody>
      </p:sp>
      <p:sp>
        <p:nvSpPr>
          <p:cNvPr id="5" name="Footer Placeholder 4"/>
          <p:cNvSpPr>
            <a:spLocks noGrp="1"/>
          </p:cNvSpPr>
          <p:nvPr>
            <p:ph type="ftr" sz="quarter" idx="3"/>
          </p:nvPr>
        </p:nvSpPr>
        <p:spPr>
          <a:xfrm>
            <a:off x="827088" y="6154738"/>
            <a:ext cx="2895600" cy="250825"/>
          </a:xfrm>
          <a:prstGeom prst="rect">
            <a:avLst/>
          </a:prstGeom>
        </p:spPr>
        <p:txBody>
          <a:bodyPr vert="horz" lIns="91440" tIns="45720" rIns="91440" bIns="45720" rtlCol="0" anchor="ctr"/>
          <a:lstStyle>
            <a:lvl1pPr algn="l" fontAlgn="auto">
              <a:spcBef>
                <a:spcPts val="0"/>
              </a:spcBef>
              <a:spcAft>
                <a:spcPts val="0"/>
              </a:spcAft>
              <a:defRPr lang="en-US" sz="1000" kern="1200">
                <a:solidFill>
                  <a:schemeClr val="tx1"/>
                </a:solidFill>
                <a:latin typeface="Arial" charset="0"/>
                <a:ea typeface="+mn-ea"/>
                <a:cs typeface="+mn-cs"/>
              </a:defRPr>
            </a:lvl1pPr>
          </a:lstStyle>
          <a:p>
            <a:pPr>
              <a:defRPr/>
            </a:pPr>
            <a:r>
              <a:t>myCampusForum</a:t>
            </a:r>
          </a:p>
        </p:txBody>
      </p:sp>
      <p:sp>
        <p:nvSpPr>
          <p:cNvPr id="6" name="Slide Number Placeholder 5"/>
          <p:cNvSpPr>
            <a:spLocks noGrp="1"/>
          </p:cNvSpPr>
          <p:nvPr>
            <p:ph type="sldNum" sz="quarter" idx="4"/>
          </p:nvPr>
        </p:nvSpPr>
        <p:spPr>
          <a:xfrm>
            <a:off x="225425" y="6205538"/>
            <a:ext cx="598488" cy="450850"/>
          </a:xfrm>
          <a:prstGeom prst="rect">
            <a:avLst/>
          </a:prstGeom>
        </p:spPr>
        <p:txBody>
          <a:bodyPr vert="horz" wrap="square" lIns="91440" tIns="45720" rIns="91440" bIns="45720" numCol="1" anchor="ctr" anchorCtr="0" compatLnSpc="1">
            <a:prstTxWarp prst="textNoShape">
              <a:avLst/>
            </a:prstTxWarp>
          </a:bodyPr>
          <a:lstStyle>
            <a:lvl1pPr algn="r">
              <a:defRPr>
                <a:latin typeface="Arial" pitchFamily="34" charset="0"/>
                <a:cs typeface="+mn-cs"/>
              </a:defRPr>
            </a:lvl1pPr>
          </a:lstStyle>
          <a:p>
            <a:pPr>
              <a:defRPr/>
            </a:pPr>
            <a:fld id="{3709D637-D591-4631-8242-2774FA014613}" type="slidenum">
              <a:rPr lang="en-US"/>
              <a:pPr>
                <a:defRPr/>
              </a:pPr>
              <a:t>‹#›</a:t>
            </a:fld>
            <a:endParaRPr lang="en-US"/>
          </a:p>
        </p:txBody>
      </p:sp>
      <p:sp>
        <p:nvSpPr>
          <p:cNvPr id="1031" name="Rectangle 7"/>
          <p:cNvSpPr>
            <a:spLocks noChangeArrowheads="1"/>
          </p:cNvSpPr>
          <p:nvPr/>
        </p:nvSpPr>
        <p:spPr bwMode="auto">
          <a:xfrm>
            <a:off x="8813800" y="0"/>
            <a:ext cx="330200" cy="6858000"/>
          </a:xfrm>
          <a:prstGeom prst="rect">
            <a:avLst/>
          </a:prstGeom>
          <a:solidFill>
            <a:schemeClr val="tx2"/>
          </a:solidFill>
          <a:ln w="25400">
            <a:noFill/>
            <a:miter lim="800000"/>
            <a:headEnd/>
            <a:tailEnd/>
          </a:ln>
        </p:spPr>
        <p:txBody>
          <a:bodyPr anchor="ctr"/>
          <a:lstStyle/>
          <a:p>
            <a:pPr algn="ctr">
              <a:defRPr/>
            </a:pPr>
            <a:endParaRPr lang="fr-FR">
              <a:solidFill>
                <a:srgbClr val="FFFFFF"/>
              </a:solidFill>
              <a:latin typeface="Arial" pitchFamily="34" charset="0"/>
              <a:cs typeface="+mn-cs"/>
            </a:endParaRPr>
          </a:p>
        </p:txBody>
      </p:sp>
      <p:sp>
        <p:nvSpPr>
          <p:cNvPr id="1032" name="Rectangle 9"/>
          <p:cNvSpPr>
            <a:spLocks noChangeArrowheads="1"/>
          </p:cNvSpPr>
          <p:nvPr/>
        </p:nvSpPr>
        <p:spPr bwMode="auto">
          <a:xfrm>
            <a:off x="8813800" y="6116638"/>
            <a:ext cx="330200" cy="741362"/>
          </a:xfrm>
          <a:prstGeom prst="rect">
            <a:avLst/>
          </a:prstGeom>
          <a:solidFill>
            <a:srgbClr val="0096D2"/>
          </a:solidFill>
          <a:ln w="25400">
            <a:noFill/>
            <a:miter lim="800000"/>
            <a:headEnd/>
            <a:tailEnd/>
          </a:ln>
        </p:spPr>
        <p:txBody>
          <a:bodyPr anchor="ctr"/>
          <a:lstStyle/>
          <a:p>
            <a:pPr algn="ctr">
              <a:defRPr/>
            </a:pPr>
            <a:endParaRPr lang="fr-FR">
              <a:solidFill>
                <a:srgbClr val="FFFFFF"/>
              </a:solidFill>
              <a:latin typeface="Arial" pitchFamily="34" charset="0"/>
              <a:cs typeface="+mn-cs"/>
            </a:endParaRPr>
          </a:p>
        </p:txBody>
      </p:sp>
      <p:pic>
        <p:nvPicPr>
          <p:cNvPr id="1033" name="Picture 2"/>
          <p:cNvPicPr>
            <a:picLocks noChangeAspect="1" noChangeArrowheads="1"/>
          </p:cNvPicPr>
          <p:nvPr/>
        </p:nvPicPr>
        <p:blipFill>
          <a:blip r:embed="rId6">
            <a:clrChange>
              <a:clrFrom>
                <a:srgbClr val="FFFFFF"/>
              </a:clrFrom>
              <a:clrTo>
                <a:srgbClr val="FFFFFF">
                  <a:alpha val="0"/>
                </a:srgbClr>
              </a:clrTo>
            </a:clrChange>
          </a:blip>
          <a:srcRect/>
          <a:stretch>
            <a:fillRect/>
          </a:stretch>
        </p:blipFill>
        <p:spPr bwMode="auto">
          <a:xfrm>
            <a:off x="6940550" y="6224588"/>
            <a:ext cx="1639888" cy="523875"/>
          </a:xfrm>
          <a:prstGeom prst="rect">
            <a:avLst/>
          </a:prstGeom>
          <a:noFill/>
          <a:ln w="9525">
            <a:noFill/>
            <a:miter lim="800000"/>
            <a:headEnd/>
            <a:tailEnd/>
          </a:ln>
        </p:spPr>
      </p:pic>
      <p:sp>
        <p:nvSpPr>
          <p:cNvPr id="1034" name="Line 9"/>
          <p:cNvSpPr>
            <a:spLocks noChangeShapeType="1"/>
          </p:cNvSpPr>
          <p:nvPr/>
        </p:nvSpPr>
        <p:spPr bwMode="auto">
          <a:xfrm>
            <a:off x="827088" y="6237288"/>
            <a:ext cx="0" cy="431800"/>
          </a:xfrm>
          <a:prstGeom prst="line">
            <a:avLst/>
          </a:prstGeom>
          <a:noFill/>
          <a:ln w="9525">
            <a:solidFill>
              <a:schemeClr val="tx1"/>
            </a:solidFill>
            <a:round/>
            <a:headEnd/>
            <a:tailEnd/>
          </a:ln>
        </p:spPr>
        <p:txBody>
          <a:bodyPr/>
          <a:lstStyle/>
          <a:p>
            <a:pPr>
              <a:defRPr/>
            </a:pPr>
            <a:endParaRPr lang="en-GB">
              <a:latin typeface="Arial" pitchFamily="34" charset="0"/>
              <a:cs typeface="+mn-cs"/>
            </a:endParaRPr>
          </a:p>
        </p:txBody>
      </p:sp>
    </p:spTree>
  </p:cSld>
  <p:clrMap bg1="lt1" tx1="dk1" bg2="lt2" tx2="dk2" accent1="accent1" accent2="accent2" accent3="accent3" accent4="accent4" accent5="accent5" accent6="accent6" hlink="hlink" folHlink="folHlink"/>
  <p:sldLayoutIdLst>
    <p:sldLayoutId id="2147483653" r:id="rId1"/>
    <p:sldLayoutId id="2147483652" r:id="rId2"/>
    <p:sldLayoutId id="2147483654" r:id="rId3"/>
    <p:sldLayoutId id="2147483651" r:id="rId4"/>
  </p:sldLayoutIdLst>
  <p:transition advClick="0" advTm="20000"/>
  <p:timing>
    <p:tnLst>
      <p:par>
        <p:cTn id="1" dur="indefinite" restart="never" nodeType="tmRoot"/>
      </p:par>
    </p:tnLst>
  </p:timing>
  <p:hf hdr="0"/>
  <p:txStyles>
    <p:titleStyle>
      <a:lvl1pPr algn="l" rtl="0" eaLnBrk="0" fontAlgn="base" hangingPunct="0">
        <a:lnSpc>
          <a:spcPct val="95000"/>
        </a:lnSpc>
        <a:spcBef>
          <a:spcPct val="0"/>
        </a:spcBef>
        <a:spcAft>
          <a:spcPct val="0"/>
        </a:spcAft>
        <a:defRPr lang="en-US" sz="2800" b="1" kern="1200" dirty="0">
          <a:solidFill>
            <a:schemeClr val="tx2"/>
          </a:solidFill>
          <a:latin typeface="+mj-lt"/>
          <a:ea typeface="MS PGothic" charset="0"/>
          <a:cs typeface="MS PGothic" charset="0"/>
        </a:defRPr>
      </a:lvl1pPr>
      <a:lvl2pPr algn="l" rtl="0" eaLnBrk="0" fontAlgn="base" hangingPunct="0">
        <a:lnSpc>
          <a:spcPct val="95000"/>
        </a:lnSpc>
        <a:spcBef>
          <a:spcPct val="0"/>
        </a:spcBef>
        <a:spcAft>
          <a:spcPct val="0"/>
        </a:spcAft>
        <a:defRPr sz="2800" b="1">
          <a:solidFill>
            <a:schemeClr val="tx2"/>
          </a:solidFill>
          <a:latin typeface="Arial" pitchFamily="34" charset="0"/>
          <a:ea typeface="MS PGothic" charset="0"/>
          <a:cs typeface="MS PGothic" charset="0"/>
        </a:defRPr>
      </a:lvl2pPr>
      <a:lvl3pPr algn="l" rtl="0" eaLnBrk="0" fontAlgn="base" hangingPunct="0">
        <a:lnSpc>
          <a:spcPct val="95000"/>
        </a:lnSpc>
        <a:spcBef>
          <a:spcPct val="0"/>
        </a:spcBef>
        <a:spcAft>
          <a:spcPct val="0"/>
        </a:spcAft>
        <a:defRPr sz="2800" b="1">
          <a:solidFill>
            <a:schemeClr val="tx2"/>
          </a:solidFill>
          <a:latin typeface="Arial" pitchFamily="34" charset="0"/>
          <a:ea typeface="MS PGothic" charset="0"/>
          <a:cs typeface="MS PGothic" charset="0"/>
        </a:defRPr>
      </a:lvl3pPr>
      <a:lvl4pPr algn="l" rtl="0" eaLnBrk="0" fontAlgn="base" hangingPunct="0">
        <a:lnSpc>
          <a:spcPct val="95000"/>
        </a:lnSpc>
        <a:spcBef>
          <a:spcPct val="0"/>
        </a:spcBef>
        <a:spcAft>
          <a:spcPct val="0"/>
        </a:spcAft>
        <a:defRPr sz="2800" b="1">
          <a:solidFill>
            <a:schemeClr val="tx2"/>
          </a:solidFill>
          <a:latin typeface="Arial" pitchFamily="34" charset="0"/>
          <a:ea typeface="MS PGothic" charset="0"/>
          <a:cs typeface="MS PGothic" charset="0"/>
        </a:defRPr>
      </a:lvl4pPr>
      <a:lvl5pPr algn="l" rtl="0" eaLnBrk="0" fontAlgn="base" hangingPunct="0">
        <a:lnSpc>
          <a:spcPct val="95000"/>
        </a:lnSpc>
        <a:spcBef>
          <a:spcPct val="0"/>
        </a:spcBef>
        <a:spcAft>
          <a:spcPct val="0"/>
        </a:spcAft>
        <a:defRPr sz="2800" b="1">
          <a:solidFill>
            <a:schemeClr val="tx2"/>
          </a:solidFill>
          <a:latin typeface="Arial" pitchFamily="34" charset="0"/>
          <a:ea typeface="MS PGothic" charset="0"/>
          <a:cs typeface="MS PGothic" charset="0"/>
        </a:defRPr>
      </a:lvl5pPr>
      <a:lvl6pPr marL="457200" algn="l" rtl="0" fontAlgn="base">
        <a:lnSpc>
          <a:spcPct val="95000"/>
        </a:lnSpc>
        <a:spcBef>
          <a:spcPct val="0"/>
        </a:spcBef>
        <a:spcAft>
          <a:spcPct val="0"/>
        </a:spcAft>
        <a:defRPr sz="2800" b="1">
          <a:solidFill>
            <a:srgbClr val="009EE0"/>
          </a:solidFill>
          <a:latin typeface="Arial" pitchFamily="34" charset="0"/>
        </a:defRPr>
      </a:lvl6pPr>
      <a:lvl7pPr marL="914400" algn="l" rtl="0" fontAlgn="base">
        <a:lnSpc>
          <a:spcPct val="95000"/>
        </a:lnSpc>
        <a:spcBef>
          <a:spcPct val="0"/>
        </a:spcBef>
        <a:spcAft>
          <a:spcPct val="0"/>
        </a:spcAft>
        <a:defRPr sz="2800" b="1">
          <a:solidFill>
            <a:srgbClr val="009EE0"/>
          </a:solidFill>
          <a:latin typeface="Arial" pitchFamily="34" charset="0"/>
        </a:defRPr>
      </a:lvl7pPr>
      <a:lvl8pPr marL="1371600" algn="l" rtl="0" fontAlgn="base">
        <a:lnSpc>
          <a:spcPct val="95000"/>
        </a:lnSpc>
        <a:spcBef>
          <a:spcPct val="0"/>
        </a:spcBef>
        <a:spcAft>
          <a:spcPct val="0"/>
        </a:spcAft>
        <a:defRPr sz="2800" b="1">
          <a:solidFill>
            <a:srgbClr val="009EE0"/>
          </a:solidFill>
          <a:latin typeface="Arial" pitchFamily="34" charset="0"/>
        </a:defRPr>
      </a:lvl8pPr>
      <a:lvl9pPr marL="1828800" algn="l" rtl="0" fontAlgn="base">
        <a:lnSpc>
          <a:spcPct val="95000"/>
        </a:lnSpc>
        <a:spcBef>
          <a:spcPct val="0"/>
        </a:spcBef>
        <a:spcAft>
          <a:spcPct val="0"/>
        </a:spcAft>
        <a:defRPr sz="2800" b="1">
          <a:solidFill>
            <a:srgbClr val="009EE0"/>
          </a:solidFill>
          <a:latin typeface="Arial" pitchFamily="34" charset="0"/>
        </a:defRPr>
      </a:lvl9pPr>
    </p:titleStyle>
    <p:bodyStyle>
      <a:lvl1pPr marL="269875" indent="-269875" algn="l" rtl="0" eaLnBrk="0" fontAlgn="base" hangingPunct="0">
        <a:lnSpc>
          <a:spcPct val="95000"/>
        </a:lnSpc>
        <a:spcBef>
          <a:spcPts val="1200"/>
        </a:spcBef>
        <a:spcAft>
          <a:spcPct val="0"/>
        </a:spcAft>
        <a:buClr>
          <a:schemeClr val="tx2"/>
        </a:buClr>
        <a:buFont typeface="Arial" charset="0"/>
        <a:buChar char="•"/>
        <a:defRPr lang="en-US" sz="2200" kern="1200" dirty="0">
          <a:solidFill>
            <a:schemeClr val="tx1"/>
          </a:solidFill>
          <a:latin typeface="+mn-lt"/>
          <a:ea typeface="MS PGothic" charset="0"/>
          <a:cs typeface="MS PGothic" charset="0"/>
        </a:defRPr>
      </a:lvl1pPr>
      <a:lvl2pPr marL="539750" indent="-269875" algn="l" rtl="0" eaLnBrk="0" fontAlgn="base" hangingPunct="0">
        <a:lnSpc>
          <a:spcPct val="95000"/>
        </a:lnSpc>
        <a:spcBef>
          <a:spcPts val="300"/>
        </a:spcBef>
        <a:spcAft>
          <a:spcPct val="0"/>
        </a:spcAft>
        <a:buClr>
          <a:schemeClr val="tx2"/>
        </a:buClr>
        <a:buFont typeface="Arial" charset="0"/>
        <a:buChar char="-"/>
        <a:defRPr lang="en-US" sz="2000" kern="1200" dirty="0">
          <a:solidFill>
            <a:schemeClr val="tx1"/>
          </a:solidFill>
          <a:latin typeface="+mn-lt"/>
          <a:ea typeface="MS PGothic" charset="0"/>
          <a:cs typeface="MS PGothic" charset="0"/>
        </a:defRPr>
      </a:lvl2pPr>
      <a:lvl3pPr marL="809625" indent="-269875" algn="l" rtl="0" eaLnBrk="0" fontAlgn="base" hangingPunct="0">
        <a:spcBef>
          <a:spcPct val="20000"/>
        </a:spcBef>
        <a:spcAft>
          <a:spcPct val="0"/>
        </a:spcAft>
        <a:buFont typeface="Arial" charset="0"/>
        <a:buChar char="•"/>
        <a:defRPr kern="1200">
          <a:solidFill>
            <a:schemeClr val="tx1"/>
          </a:solidFill>
          <a:latin typeface="+mn-lt"/>
          <a:ea typeface="MS PGothic" charset="0"/>
          <a:cs typeface="MS PGothic" charset="0"/>
        </a:defRPr>
      </a:lvl3pPr>
      <a:lvl4pPr marL="1079500" indent="-269875" algn="l" rtl="0" eaLnBrk="0" fontAlgn="base" hangingPunct="0">
        <a:spcBef>
          <a:spcPct val="20000"/>
        </a:spcBef>
        <a:spcAft>
          <a:spcPct val="0"/>
        </a:spcAft>
        <a:buFont typeface="Arial" charset="0"/>
        <a:buChar char="–"/>
        <a:defRPr sz="1600" kern="1200">
          <a:solidFill>
            <a:schemeClr val="tx1"/>
          </a:solidFill>
          <a:latin typeface="+mn-lt"/>
          <a:ea typeface="MS PGothic" charset="0"/>
          <a:cs typeface="MS PGothic" charset="0"/>
        </a:defRPr>
      </a:lvl4pPr>
      <a:lvl5pPr marL="1349375" indent="-269875" algn="l" rtl="0" eaLnBrk="0" fontAlgn="base" hangingPunct="0">
        <a:spcBef>
          <a:spcPct val="20000"/>
        </a:spcBef>
        <a:spcAft>
          <a:spcPct val="0"/>
        </a:spcAft>
        <a:buFont typeface="Arial" charset="0"/>
        <a:buChar char="»"/>
        <a:defRPr sz="1600" i="1" kern="1200">
          <a:solidFill>
            <a:schemeClr val="tx1"/>
          </a:solidFill>
          <a:latin typeface="+mn-lt"/>
          <a:ea typeface="MS PGothic" charset="0"/>
          <a:cs typeface="MS PGothic"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slideLayout" Target="../slideLayouts/slideLayout2.xml"/><Relationship Id="rId3" Type="http://schemas.openxmlformats.org/officeDocument/2006/relationships/tags" Target="../tags/tag60.xml"/><Relationship Id="rId7" Type="http://schemas.openxmlformats.org/officeDocument/2006/relationships/tags" Target="../tags/tag64.xml"/><Relationship Id="rId2" Type="http://schemas.openxmlformats.org/officeDocument/2006/relationships/tags" Target="../tags/tag59.xml"/><Relationship Id="rId1" Type="http://schemas.openxmlformats.org/officeDocument/2006/relationships/tags" Target="../tags/tag58.xml"/><Relationship Id="rId6" Type="http://schemas.openxmlformats.org/officeDocument/2006/relationships/tags" Target="../tags/tag63.xml"/><Relationship Id="rId5" Type="http://schemas.openxmlformats.org/officeDocument/2006/relationships/tags" Target="../tags/tag62.xml"/><Relationship Id="rId4" Type="http://schemas.openxmlformats.org/officeDocument/2006/relationships/tags" Target="../tags/tag61.xml"/><Relationship Id="rId9"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8" Type="http://schemas.openxmlformats.org/officeDocument/2006/relationships/slideLayout" Target="../slideLayouts/slideLayout2.xml"/><Relationship Id="rId3" Type="http://schemas.openxmlformats.org/officeDocument/2006/relationships/tags" Target="../tags/tag67.xml"/><Relationship Id="rId7" Type="http://schemas.openxmlformats.org/officeDocument/2006/relationships/tags" Target="../tags/tag71.xml"/><Relationship Id="rId2" Type="http://schemas.openxmlformats.org/officeDocument/2006/relationships/tags" Target="../tags/tag66.xml"/><Relationship Id="rId1" Type="http://schemas.openxmlformats.org/officeDocument/2006/relationships/tags" Target="../tags/tag65.xml"/><Relationship Id="rId6" Type="http://schemas.openxmlformats.org/officeDocument/2006/relationships/tags" Target="../tags/tag70.xml"/><Relationship Id="rId5" Type="http://schemas.openxmlformats.org/officeDocument/2006/relationships/tags" Target="../tags/tag69.xml"/><Relationship Id="rId4" Type="http://schemas.openxmlformats.org/officeDocument/2006/relationships/tags" Target="../tags/tag68.xml"/><Relationship Id="rId9"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8" Type="http://schemas.openxmlformats.org/officeDocument/2006/relationships/slideLayout" Target="../slideLayouts/slideLayout2.xml"/><Relationship Id="rId3" Type="http://schemas.openxmlformats.org/officeDocument/2006/relationships/tags" Target="../tags/tag74.xml"/><Relationship Id="rId7" Type="http://schemas.openxmlformats.org/officeDocument/2006/relationships/tags" Target="../tags/tag78.xml"/><Relationship Id="rId2" Type="http://schemas.openxmlformats.org/officeDocument/2006/relationships/tags" Target="../tags/tag73.xml"/><Relationship Id="rId1" Type="http://schemas.openxmlformats.org/officeDocument/2006/relationships/tags" Target="../tags/tag72.xml"/><Relationship Id="rId6" Type="http://schemas.openxmlformats.org/officeDocument/2006/relationships/tags" Target="../tags/tag77.xml"/><Relationship Id="rId5" Type="http://schemas.openxmlformats.org/officeDocument/2006/relationships/tags" Target="../tags/tag76.xml"/><Relationship Id="rId4" Type="http://schemas.openxmlformats.org/officeDocument/2006/relationships/tags" Target="../tags/tag75.xml"/><Relationship Id="rId9"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8" Type="http://schemas.openxmlformats.org/officeDocument/2006/relationships/tags" Target="../tags/tag86.xml"/><Relationship Id="rId13" Type="http://schemas.openxmlformats.org/officeDocument/2006/relationships/slideLayout" Target="../slideLayouts/slideLayout2.xml"/><Relationship Id="rId3" Type="http://schemas.openxmlformats.org/officeDocument/2006/relationships/tags" Target="../tags/tag81.xml"/><Relationship Id="rId7" Type="http://schemas.openxmlformats.org/officeDocument/2006/relationships/tags" Target="../tags/tag85.xml"/><Relationship Id="rId12" Type="http://schemas.openxmlformats.org/officeDocument/2006/relationships/tags" Target="../tags/tag90.xml"/><Relationship Id="rId2" Type="http://schemas.openxmlformats.org/officeDocument/2006/relationships/tags" Target="../tags/tag80.xml"/><Relationship Id="rId1" Type="http://schemas.openxmlformats.org/officeDocument/2006/relationships/tags" Target="../tags/tag79.xml"/><Relationship Id="rId6" Type="http://schemas.openxmlformats.org/officeDocument/2006/relationships/tags" Target="../tags/tag84.xml"/><Relationship Id="rId11" Type="http://schemas.openxmlformats.org/officeDocument/2006/relationships/tags" Target="../tags/tag89.xml"/><Relationship Id="rId5" Type="http://schemas.openxmlformats.org/officeDocument/2006/relationships/tags" Target="../tags/tag83.xml"/><Relationship Id="rId10" Type="http://schemas.openxmlformats.org/officeDocument/2006/relationships/tags" Target="../tags/tag88.xml"/><Relationship Id="rId4" Type="http://schemas.openxmlformats.org/officeDocument/2006/relationships/tags" Target="../tags/tag82.xml"/><Relationship Id="rId9" Type="http://schemas.openxmlformats.org/officeDocument/2006/relationships/tags" Target="../tags/tag87.xml"/><Relationship Id="rId14"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8" Type="http://schemas.openxmlformats.org/officeDocument/2006/relationships/slideLayout" Target="../slideLayouts/slideLayout2.xml"/><Relationship Id="rId3" Type="http://schemas.openxmlformats.org/officeDocument/2006/relationships/tags" Target="../tags/tag93.xml"/><Relationship Id="rId7" Type="http://schemas.openxmlformats.org/officeDocument/2006/relationships/tags" Target="../tags/tag97.xml"/><Relationship Id="rId2" Type="http://schemas.openxmlformats.org/officeDocument/2006/relationships/tags" Target="../tags/tag92.xml"/><Relationship Id="rId1" Type="http://schemas.openxmlformats.org/officeDocument/2006/relationships/tags" Target="../tags/tag91.xml"/><Relationship Id="rId6" Type="http://schemas.openxmlformats.org/officeDocument/2006/relationships/tags" Target="../tags/tag96.xml"/><Relationship Id="rId5" Type="http://schemas.openxmlformats.org/officeDocument/2006/relationships/tags" Target="../tags/tag95.xml"/><Relationship Id="rId4" Type="http://schemas.openxmlformats.org/officeDocument/2006/relationships/tags" Target="../tags/tag94.xml"/><Relationship Id="rId9"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8" Type="http://schemas.openxmlformats.org/officeDocument/2006/relationships/tags" Target="../tags/tag105.xml"/><Relationship Id="rId3" Type="http://schemas.openxmlformats.org/officeDocument/2006/relationships/tags" Target="../tags/tag100.xml"/><Relationship Id="rId7" Type="http://schemas.openxmlformats.org/officeDocument/2006/relationships/tags" Target="../tags/tag104.xml"/><Relationship Id="rId2" Type="http://schemas.openxmlformats.org/officeDocument/2006/relationships/tags" Target="../tags/tag99.xml"/><Relationship Id="rId1" Type="http://schemas.openxmlformats.org/officeDocument/2006/relationships/tags" Target="../tags/tag98.xml"/><Relationship Id="rId6" Type="http://schemas.openxmlformats.org/officeDocument/2006/relationships/tags" Target="../tags/tag103.xml"/><Relationship Id="rId5" Type="http://schemas.openxmlformats.org/officeDocument/2006/relationships/tags" Target="../tags/tag102.xml"/><Relationship Id="rId10" Type="http://schemas.openxmlformats.org/officeDocument/2006/relationships/notesSlide" Target="../notesSlides/notesSlide19.xml"/><Relationship Id="rId4" Type="http://schemas.openxmlformats.org/officeDocument/2006/relationships/tags" Target="../tags/tag101.xml"/><Relationship Id="rId9"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tags" Target="../tags/tag8.xml"/><Relationship Id="rId3" Type="http://schemas.openxmlformats.org/officeDocument/2006/relationships/tags" Target="../tags/tag3.xml"/><Relationship Id="rId7" Type="http://schemas.openxmlformats.org/officeDocument/2006/relationships/tags" Target="../tags/tag7.xml"/><Relationship Id="rId2" Type="http://schemas.openxmlformats.org/officeDocument/2006/relationships/tags" Target="../tags/tag2.xml"/><Relationship Id="rId1" Type="http://schemas.openxmlformats.org/officeDocument/2006/relationships/tags" Target="../tags/tag1.xml"/><Relationship Id="rId6" Type="http://schemas.openxmlformats.org/officeDocument/2006/relationships/tags" Target="../tags/tag6.xml"/><Relationship Id="rId5" Type="http://schemas.openxmlformats.org/officeDocument/2006/relationships/tags" Target="../tags/tag5.xml"/><Relationship Id="rId10" Type="http://schemas.openxmlformats.org/officeDocument/2006/relationships/notesSlide" Target="../notesSlides/notesSlide2.xml"/><Relationship Id="rId4" Type="http://schemas.openxmlformats.org/officeDocument/2006/relationships/tags" Target="../tags/tag4.xml"/><Relationship Id="rId9"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0.xml"/><Relationship Id="rId1" Type="http://schemas.openxmlformats.org/officeDocument/2006/relationships/slideLayout" Target="../slideLayouts/slideLayout2.xml"/><Relationship Id="rId5" Type="http://schemas.openxmlformats.org/officeDocument/2006/relationships/image" Target="../media/image6.jpeg"/><Relationship Id="rId4" Type="http://schemas.openxmlformats.org/officeDocument/2006/relationships/image" Target="../media/image5.jpeg"/></Relationships>
</file>

<file path=ppt/slides/_rels/slide3.xml.rels><?xml version="1.0" encoding="UTF-8" standalone="yes"?>
<Relationships xmlns="http://schemas.openxmlformats.org/package/2006/relationships"><Relationship Id="rId8" Type="http://schemas.openxmlformats.org/officeDocument/2006/relationships/slideLayout" Target="../slideLayouts/slideLayout2.xml"/><Relationship Id="rId3" Type="http://schemas.openxmlformats.org/officeDocument/2006/relationships/tags" Target="../tags/tag11.xml"/><Relationship Id="rId7" Type="http://schemas.openxmlformats.org/officeDocument/2006/relationships/tags" Target="../tags/tag15.xml"/><Relationship Id="rId2" Type="http://schemas.openxmlformats.org/officeDocument/2006/relationships/tags" Target="../tags/tag10.xml"/><Relationship Id="rId1" Type="http://schemas.openxmlformats.org/officeDocument/2006/relationships/tags" Target="../tags/tag9.xml"/><Relationship Id="rId6" Type="http://schemas.openxmlformats.org/officeDocument/2006/relationships/tags" Target="../tags/tag14.xml"/><Relationship Id="rId5" Type="http://schemas.openxmlformats.org/officeDocument/2006/relationships/tags" Target="../tags/tag13.xml"/><Relationship Id="rId4" Type="http://schemas.openxmlformats.org/officeDocument/2006/relationships/tags" Target="../tags/tag12.xml"/><Relationship Id="rId9"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8" Type="http://schemas.openxmlformats.org/officeDocument/2006/relationships/slideLayout" Target="../slideLayouts/slideLayout2.xml"/><Relationship Id="rId3" Type="http://schemas.openxmlformats.org/officeDocument/2006/relationships/tags" Target="../tags/tag18.xml"/><Relationship Id="rId7" Type="http://schemas.openxmlformats.org/officeDocument/2006/relationships/tags" Target="../tags/tag22.xml"/><Relationship Id="rId2" Type="http://schemas.openxmlformats.org/officeDocument/2006/relationships/tags" Target="../tags/tag17.xml"/><Relationship Id="rId1" Type="http://schemas.openxmlformats.org/officeDocument/2006/relationships/tags" Target="../tags/tag16.xml"/><Relationship Id="rId6" Type="http://schemas.openxmlformats.org/officeDocument/2006/relationships/tags" Target="../tags/tag21.xml"/><Relationship Id="rId5" Type="http://schemas.openxmlformats.org/officeDocument/2006/relationships/tags" Target="../tags/tag20.xml"/><Relationship Id="rId4" Type="http://schemas.openxmlformats.org/officeDocument/2006/relationships/tags" Target="../tags/tag19.xml"/><Relationship Id="rId9"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8" Type="http://schemas.openxmlformats.org/officeDocument/2006/relationships/slideLayout" Target="../slideLayouts/slideLayout2.xml"/><Relationship Id="rId3" Type="http://schemas.openxmlformats.org/officeDocument/2006/relationships/tags" Target="../tags/tag25.xml"/><Relationship Id="rId7" Type="http://schemas.openxmlformats.org/officeDocument/2006/relationships/tags" Target="../tags/tag29.xml"/><Relationship Id="rId2" Type="http://schemas.openxmlformats.org/officeDocument/2006/relationships/tags" Target="../tags/tag24.xml"/><Relationship Id="rId1" Type="http://schemas.openxmlformats.org/officeDocument/2006/relationships/tags" Target="../tags/tag23.xml"/><Relationship Id="rId6" Type="http://schemas.openxmlformats.org/officeDocument/2006/relationships/tags" Target="../tags/tag28.xml"/><Relationship Id="rId5" Type="http://schemas.openxmlformats.org/officeDocument/2006/relationships/tags" Target="../tags/tag27.xml"/><Relationship Id="rId4" Type="http://schemas.openxmlformats.org/officeDocument/2006/relationships/tags" Target="../tags/tag26.xml"/><Relationship Id="rId9"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8" Type="http://schemas.openxmlformats.org/officeDocument/2006/relationships/slideLayout" Target="../slideLayouts/slideLayout2.xml"/><Relationship Id="rId3" Type="http://schemas.openxmlformats.org/officeDocument/2006/relationships/tags" Target="../tags/tag32.xml"/><Relationship Id="rId7" Type="http://schemas.openxmlformats.org/officeDocument/2006/relationships/tags" Target="../tags/tag36.xml"/><Relationship Id="rId2" Type="http://schemas.openxmlformats.org/officeDocument/2006/relationships/tags" Target="../tags/tag31.xml"/><Relationship Id="rId1" Type="http://schemas.openxmlformats.org/officeDocument/2006/relationships/tags" Target="../tags/tag30.xml"/><Relationship Id="rId6" Type="http://schemas.openxmlformats.org/officeDocument/2006/relationships/tags" Target="../tags/tag35.xml"/><Relationship Id="rId5" Type="http://schemas.openxmlformats.org/officeDocument/2006/relationships/tags" Target="../tags/tag34.xml"/><Relationship Id="rId4" Type="http://schemas.openxmlformats.org/officeDocument/2006/relationships/tags" Target="../tags/tag33.xml"/><Relationship Id="rId9"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8" Type="http://schemas.openxmlformats.org/officeDocument/2006/relationships/slideLayout" Target="../slideLayouts/slideLayout2.xml"/><Relationship Id="rId3" Type="http://schemas.openxmlformats.org/officeDocument/2006/relationships/tags" Target="../tags/tag39.xml"/><Relationship Id="rId7" Type="http://schemas.openxmlformats.org/officeDocument/2006/relationships/tags" Target="../tags/tag43.xml"/><Relationship Id="rId2" Type="http://schemas.openxmlformats.org/officeDocument/2006/relationships/tags" Target="../tags/tag38.xml"/><Relationship Id="rId1" Type="http://schemas.openxmlformats.org/officeDocument/2006/relationships/tags" Target="../tags/tag37.xml"/><Relationship Id="rId6" Type="http://schemas.openxmlformats.org/officeDocument/2006/relationships/tags" Target="../tags/tag42.xml"/><Relationship Id="rId5" Type="http://schemas.openxmlformats.org/officeDocument/2006/relationships/tags" Target="../tags/tag41.xml"/><Relationship Id="rId4" Type="http://schemas.openxmlformats.org/officeDocument/2006/relationships/tags" Target="../tags/tag40.xml"/><Relationship Id="rId9"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8" Type="http://schemas.openxmlformats.org/officeDocument/2006/relationships/slideLayout" Target="../slideLayouts/slideLayout2.xml"/><Relationship Id="rId3" Type="http://schemas.openxmlformats.org/officeDocument/2006/relationships/tags" Target="../tags/tag46.xml"/><Relationship Id="rId7" Type="http://schemas.openxmlformats.org/officeDocument/2006/relationships/tags" Target="../tags/tag50.xml"/><Relationship Id="rId2" Type="http://schemas.openxmlformats.org/officeDocument/2006/relationships/tags" Target="../tags/tag45.xml"/><Relationship Id="rId1" Type="http://schemas.openxmlformats.org/officeDocument/2006/relationships/tags" Target="../tags/tag44.xml"/><Relationship Id="rId6" Type="http://schemas.openxmlformats.org/officeDocument/2006/relationships/tags" Target="../tags/tag49.xml"/><Relationship Id="rId5" Type="http://schemas.openxmlformats.org/officeDocument/2006/relationships/tags" Target="../tags/tag48.xml"/><Relationship Id="rId4" Type="http://schemas.openxmlformats.org/officeDocument/2006/relationships/tags" Target="../tags/tag47.xml"/><Relationship Id="rId9"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8" Type="http://schemas.openxmlformats.org/officeDocument/2006/relationships/slideLayout" Target="../slideLayouts/slideLayout2.xml"/><Relationship Id="rId3" Type="http://schemas.openxmlformats.org/officeDocument/2006/relationships/tags" Target="../tags/tag53.xml"/><Relationship Id="rId7" Type="http://schemas.openxmlformats.org/officeDocument/2006/relationships/tags" Target="../tags/tag57.xml"/><Relationship Id="rId2" Type="http://schemas.openxmlformats.org/officeDocument/2006/relationships/tags" Target="../tags/tag52.xml"/><Relationship Id="rId1" Type="http://schemas.openxmlformats.org/officeDocument/2006/relationships/tags" Target="../tags/tag51.xml"/><Relationship Id="rId6" Type="http://schemas.openxmlformats.org/officeDocument/2006/relationships/tags" Target="../tags/tag56.xml"/><Relationship Id="rId5" Type="http://schemas.openxmlformats.org/officeDocument/2006/relationships/tags" Target="../tags/tag55.xml"/><Relationship Id="rId4" Type="http://schemas.openxmlformats.org/officeDocument/2006/relationships/tags" Target="../tags/tag54.xml"/><Relationship Id="rId9"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193" name="Title 1"/>
          <p:cNvSpPr>
            <a:spLocks noGrp="1"/>
          </p:cNvSpPr>
          <p:nvPr>
            <p:ph type="ctrTitle"/>
          </p:nvPr>
        </p:nvSpPr>
        <p:spPr>
          <a:xfrm>
            <a:off x="314325" y="3200400"/>
            <a:ext cx="6429375" cy="1470025"/>
          </a:xfrm>
        </p:spPr>
        <p:txBody>
          <a:bodyPr/>
          <a:lstStyle/>
          <a:p>
            <a:pPr eaLnBrk="1" hangingPunct="1">
              <a:lnSpc>
                <a:spcPct val="90000"/>
              </a:lnSpc>
            </a:pPr>
            <a:r>
              <a:rPr sz="3600" smtClean="0">
                <a:ea typeface="MS PGothic" pitchFamily="34" charset="-128"/>
              </a:rPr>
              <a:t>YOUNG ENGINEER IN THE COMING DECADE</a:t>
            </a:r>
          </a:p>
        </p:txBody>
      </p:sp>
      <p:sp>
        <p:nvSpPr>
          <p:cNvPr id="8194" name="Subtitle 2"/>
          <p:cNvSpPr>
            <a:spLocks noGrp="1"/>
          </p:cNvSpPr>
          <p:nvPr>
            <p:ph type="subTitle" idx="1"/>
          </p:nvPr>
        </p:nvSpPr>
        <p:spPr>
          <a:xfrm>
            <a:off x="0" y="4510088"/>
            <a:ext cx="6743700" cy="1627187"/>
          </a:xfrm>
        </p:spPr>
        <p:txBody>
          <a:bodyPr/>
          <a:lstStyle/>
          <a:p>
            <a:pPr eaLnBrk="1" hangingPunct="1">
              <a:lnSpc>
                <a:spcPct val="90000"/>
              </a:lnSpc>
            </a:pPr>
            <a:r>
              <a:rPr lang="fr-BE" sz="2400" b="1" smtClean="0">
                <a:ea typeface="MS PGothic" pitchFamily="34" charset="-128"/>
              </a:rPr>
              <a:t>Christiane Malcorps</a:t>
            </a:r>
          </a:p>
          <a:p>
            <a:pPr eaLnBrk="1" hangingPunct="1">
              <a:lnSpc>
                <a:spcPct val="90000"/>
              </a:lnSpc>
            </a:pPr>
            <a:r>
              <a:rPr lang="fr-BE" sz="2400" b="1" smtClean="0">
                <a:ea typeface="MS PGothic" pitchFamily="34" charset="-128"/>
              </a:rPr>
              <a:t>Executive Vice President    </a:t>
            </a:r>
          </a:p>
          <a:p>
            <a:pPr eaLnBrk="1" hangingPunct="1">
              <a:lnSpc>
                <a:spcPct val="90000"/>
              </a:lnSpc>
            </a:pPr>
            <a:r>
              <a:rPr lang="fr-BE" sz="2400" b="1" smtClean="0">
                <a:ea typeface="MS PGothic" pitchFamily="34" charset="-128"/>
              </a:rPr>
              <a:t>SOLVAY SA </a:t>
            </a: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Freeform 9"/>
          <p:cNvSpPr>
            <a:spLocks/>
          </p:cNvSpPr>
          <p:nvPr>
            <p:custDataLst>
              <p:tags r:id="rId1"/>
            </p:custDataLst>
          </p:nvPr>
        </p:nvSpPr>
        <p:spPr bwMode="auto">
          <a:xfrm>
            <a:off x="333375" y="1014413"/>
            <a:ext cx="1550988" cy="1395412"/>
          </a:xfrm>
          <a:custGeom>
            <a:avLst/>
            <a:gdLst>
              <a:gd name="T0" fmla="*/ 232573 w 1550988"/>
              <a:gd name="T1" fmla="*/ 0 h 1395412"/>
              <a:gd name="T2" fmla="*/ 1318415 w 1550988"/>
              <a:gd name="T3" fmla="*/ 0 h 1395412"/>
              <a:gd name="T4" fmla="*/ 1550988 w 1550988"/>
              <a:gd name="T5" fmla="*/ 232573 h 1395412"/>
              <a:gd name="T6" fmla="*/ 1550988 w 1550988"/>
              <a:gd name="T7" fmla="*/ 1395412 h 1395412"/>
              <a:gd name="T8" fmla="*/ 1550988 w 1550988"/>
              <a:gd name="T9" fmla="*/ 1395412 h 1395412"/>
              <a:gd name="T10" fmla="*/ 0 w 1550988"/>
              <a:gd name="T11" fmla="*/ 1395412 h 1395412"/>
              <a:gd name="T12" fmla="*/ 0 w 1550988"/>
              <a:gd name="T13" fmla="*/ 1395412 h 1395412"/>
              <a:gd name="T14" fmla="*/ 0 w 1550988"/>
              <a:gd name="T15" fmla="*/ 232573 h 1395412"/>
              <a:gd name="T16" fmla="*/ 232573 w 1550988"/>
              <a:gd name="T17" fmla="*/ 0 h 139541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550988" h="1395412">
                <a:moveTo>
                  <a:pt x="232573" y="0"/>
                </a:moveTo>
                <a:lnTo>
                  <a:pt x="1318415" y="0"/>
                </a:lnTo>
                <a:cubicBezTo>
                  <a:pt x="1446862" y="0"/>
                  <a:pt x="1550988" y="104126"/>
                  <a:pt x="1550988" y="232573"/>
                </a:cubicBezTo>
                <a:lnTo>
                  <a:pt x="1550988" y="1395412"/>
                </a:lnTo>
                <a:lnTo>
                  <a:pt x="0" y="1395412"/>
                </a:lnTo>
                <a:lnTo>
                  <a:pt x="0" y="232573"/>
                </a:lnTo>
                <a:cubicBezTo>
                  <a:pt x="0" y="104126"/>
                  <a:pt x="104126" y="0"/>
                  <a:pt x="232573" y="0"/>
                </a:cubicBezTo>
                <a:close/>
              </a:path>
            </a:pathLst>
          </a:custGeom>
          <a:gradFill rotWithShape="1">
            <a:gsLst>
              <a:gs pos="0">
                <a:srgbClr val="0099E8"/>
              </a:gs>
              <a:gs pos="20000">
                <a:srgbClr val="0096E2"/>
              </a:gs>
              <a:gs pos="100000">
                <a:srgbClr val="0071AC"/>
              </a:gs>
            </a:gsLst>
            <a:lin ang="5400000"/>
          </a:gradFill>
          <a:ln w="9525" cap="flat" cmpd="sng">
            <a:noFill/>
            <a:prstDash val="solid"/>
            <a:round/>
            <a:headEnd/>
            <a:tailEnd/>
          </a:ln>
          <a:effectLst>
            <a:outerShdw dist="23000" dir="5400000" rotWithShape="0">
              <a:srgbClr val="000000">
                <a:alpha val="34999"/>
              </a:srgbClr>
            </a:outerShdw>
          </a:effectLst>
        </p:spPr>
        <p:txBody>
          <a:bodyPr lIns="93286" tIns="46643" rIns="93286" bIns="46643"/>
          <a:lstStyle/>
          <a:p>
            <a:pPr>
              <a:defRPr/>
            </a:pPr>
            <a:endParaRPr lang="en-GB">
              <a:latin typeface="Arial" pitchFamily="34" charset="0"/>
              <a:cs typeface="+mn-cs"/>
            </a:endParaRPr>
          </a:p>
        </p:txBody>
      </p:sp>
      <p:sp>
        <p:nvSpPr>
          <p:cNvPr id="14" name="Rectangle 7"/>
          <p:cNvSpPr>
            <a:spLocks noChangeArrowheads="1"/>
          </p:cNvSpPr>
          <p:nvPr>
            <p:custDataLst>
              <p:tags r:id="rId2"/>
            </p:custDataLst>
          </p:nvPr>
        </p:nvSpPr>
        <p:spPr bwMode="auto">
          <a:xfrm rot="10800000">
            <a:off x="323850" y="4156075"/>
            <a:ext cx="1552575" cy="1411288"/>
          </a:xfrm>
          <a:custGeom>
            <a:avLst/>
            <a:gdLst>
              <a:gd name="T0" fmla="*/ 235219 w 1552575"/>
              <a:gd name="T1" fmla="*/ 0 h 1411288"/>
              <a:gd name="T2" fmla="*/ 1317356 w 1552575"/>
              <a:gd name="T3" fmla="*/ 0 h 1411288"/>
              <a:gd name="T4" fmla="*/ 1552575 w 1552575"/>
              <a:gd name="T5" fmla="*/ 235219 h 1411288"/>
              <a:gd name="T6" fmla="*/ 1552575 w 1552575"/>
              <a:gd name="T7" fmla="*/ 1411288 h 1411288"/>
              <a:gd name="T8" fmla="*/ 1552575 w 1552575"/>
              <a:gd name="T9" fmla="*/ 1411288 h 1411288"/>
              <a:gd name="T10" fmla="*/ 0 w 1552575"/>
              <a:gd name="T11" fmla="*/ 1411288 h 1411288"/>
              <a:gd name="T12" fmla="*/ 0 w 1552575"/>
              <a:gd name="T13" fmla="*/ 1411288 h 1411288"/>
              <a:gd name="T14" fmla="*/ 0 w 1552575"/>
              <a:gd name="T15" fmla="*/ 235219 h 1411288"/>
              <a:gd name="T16" fmla="*/ 235219 w 1552575"/>
              <a:gd name="T17" fmla="*/ 0 h 1411288"/>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552575" h="1411288">
                <a:moveTo>
                  <a:pt x="235219" y="0"/>
                </a:moveTo>
                <a:lnTo>
                  <a:pt x="1317356" y="0"/>
                </a:lnTo>
                <a:cubicBezTo>
                  <a:pt x="1447264" y="0"/>
                  <a:pt x="1552575" y="105311"/>
                  <a:pt x="1552575" y="235219"/>
                </a:cubicBezTo>
                <a:lnTo>
                  <a:pt x="1552575" y="1411288"/>
                </a:lnTo>
                <a:lnTo>
                  <a:pt x="0" y="1411288"/>
                </a:lnTo>
                <a:lnTo>
                  <a:pt x="0" y="235219"/>
                </a:lnTo>
                <a:cubicBezTo>
                  <a:pt x="0" y="105311"/>
                  <a:pt x="105311" y="0"/>
                  <a:pt x="235219" y="0"/>
                </a:cubicBezTo>
                <a:close/>
              </a:path>
            </a:pathLst>
          </a:custGeom>
          <a:gradFill rotWithShape="1">
            <a:gsLst>
              <a:gs pos="0">
                <a:srgbClr val="0099E8"/>
              </a:gs>
              <a:gs pos="20000">
                <a:srgbClr val="0096E2"/>
              </a:gs>
              <a:gs pos="100000">
                <a:srgbClr val="0071AC"/>
              </a:gs>
            </a:gsLst>
            <a:lin ang="5400000"/>
          </a:gradFill>
          <a:ln w="9525" cap="flat" cmpd="sng">
            <a:solidFill>
              <a:srgbClr val="008ECB"/>
            </a:solidFill>
            <a:prstDash val="solid"/>
            <a:round/>
            <a:headEnd/>
            <a:tailEnd/>
          </a:ln>
          <a:effectLst>
            <a:outerShdw dist="23000" dir="5400000" rotWithShape="0">
              <a:srgbClr val="000000">
                <a:alpha val="34999"/>
              </a:srgbClr>
            </a:outerShdw>
          </a:effectLst>
        </p:spPr>
        <p:txBody>
          <a:bodyPr wrap="none" lIns="93176" tIns="46589" rIns="93176" bIns="46589" anchor="ctr"/>
          <a:lstStyle/>
          <a:p>
            <a:pPr>
              <a:defRPr/>
            </a:pPr>
            <a:endParaRPr lang="en-GB">
              <a:latin typeface="Arial" pitchFamily="34" charset="0"/>
              <a:cs typeface="+mn-cs"/>
            </a:endParaRPr>
          </a:p>
        </p:txBody>
      </p:sp>
      <p:sp>
        <p:nvSpPr>
          <p:cNvPr id="26627" name="Footer Placeholder 1"/>
          <p:cNvSpPr>
            <a:spLocks noGrp="1"/>
          </p:cNvSpPr>
          <p:nvPr>
            <p:ph type="ftr" sz="quarter" idx="10"/>
          </p:nvPr>
        </p:nvSpPr>
        <p:spPr bwMode="auto">
          <a:xfrm>
            <a:off x="808038" y="6183313"/>
            <a:ext cx="2895600" cy="250825"/>
          </a:xfrm>
          <a:noFill/>
          <a:ln>
            <a:miter lim="800000"/>
            <a:headEnd/>
            <a:tailEnd/>
          </a:ln>
        </p:spPr>
        <p:txBody>
          <a:bodyPr wrap="square" numCol="1" anchorCtr="0" compatLnSpc="1">
            <a:prstTxWarp prst="textNoShape">
              <a:avLst/>
            </a:prstTxWarp>
          </a:bodyPr>
          <a:lstStyle/>
          <a:p>
            <a:pPr fontAlgn="base">
              <a:spcBef>
                <a:spcPct val="0"/>
              </a:spcBef>
              <a:spcAft>
                <a:spcPct val="0"/>
              </a:spcAft>
            </a:pPr>
            <a:r>
              <a:rPr lang="nl-BE" smtClean="0">
                <a:ea typeface="MS PGothic" pitchFamily="34" charset="-128"/>
              </a:rPr>
              <a:t>Real life learning  for industry</a:t>
            </a:r>
          </a:p>
        </p:txBody>
      </p:sp>
      <p:sp>
        <p:nvSpPr>
          <p:cNvPr id="26628" name="Slide Number Placeholder 2"/>
          <p:cNvSpPr>
            <a:spLocks noGrp="1"/>
          </p:cNvSpPr>
          <p:nvPr>
            <p:ph type="sldNum" sz="quarter" idx="11"/>
          </p:nvPr>
        </p:nvSpPr>
        <p:spPr bwMode="auto">
          <a:noFill/>
          <a:ln>
            <a:miter lim="800000"/>
            <a:headEnd/>
            <a:tailEnd/>
          </a:ln>
        </p:spPr>
        <p:txBody>
          <a:bodyPr/>
          <a:lstStyle/>
          <a:p>
            <a:fld id="{A40ED808-20F4-4287-942E-8FFB5E721155}" type="slidenum">
              <a:rPr lang="en-US" smtClean="0">
                <a:latin typeface="Arial" charset="0"/>
              </a:rPr>
              <a:pPr/>
              <a:t>10</a:t>
            </a:fld>
            <a:endParaRPr lang="en-US" smtClean="0">
              <a:latin typeface="Arial" charset="0"/>
            </a:endParaRPr>
          </a:p>
        </p:txBody>
      </p:sp>
      <p:sp>
        <p:nvSpPr>
          <p:cNvPr id="26629" name="Title 1"/>
          <p:cNvSpPr txBox="1">
            <a:spLocks/>
          </p:cNvSpPr>
          <p:nvPr/>
        </p:nvSpPr>
        <p:spPr bwMode="auto">
          <a:xfrm>
            <a:off x="187325" y="149225"/>
            <a:ext cx="8229600" cy="584200"/>
          </a:xfrm>
          <a:prstGeom prst="rect">
            <a:avLst/>
          </a:prstGeom>
          <a:noFill/>
          <a:ln w="9525">
            <a:noFill/>
            <a:miter lim="800000"/>
            <a:headEnd/>
            <a:tailEnd/>
          </a:ln>
        </p:spPr>
        <p:txBody>
          <a:bodyPr/>
          <a:lstStyle/>
          <a:p>
            <a:pPr>
              <a:lnSpc>
                <a:spcPct val="95000"/>
              </a:lnSpc>
            </a:pPr>
            <a:r>
              <a:rPr lang="fr-BE" sz="2800" b="1">
                <a:solidFill>
                  <a:schemeClr val="tx2"/>
                </a:solidFill>
              </a:rPr>
              <a:t>Young engineer: real life learning</a:t>
            </a:r>
          </a:p>
        </p:txBody>
      </p:sp>
      <p:sp>
        <p:nvSpPr>
          <p:cNvPr id="26630" name="Accolade ouvrante 158"/>
          <p:cNvSpPr>
            <a:spLocks/>
          </p:cNvSpPr>
          <p:nvPr/>
        </p:nvSpPr>
        <p:spPr bwMode="auto">
          <a:xfrm>
            <a:off x="1971675" y="1120775"/>
            <a:ext cx="271463" cy="4451350"/>
          </a:xfrm>
          <a:prstGeom prst="leftBrace">
            <a:avLst>
              <a:gd name="adj1" fmla="val 34921"/>
              <a:gd name="adj2" fmla="val 50074"/>
            </a:avLst>
          </a:prstGeom>
          <a:noFill/>
          <a:ln w="28575">
            <a:solidFill>
              <a:srgbClr val="019EE0"/>
            </a:solidFill>
            <a:round/>
            <a:headEnd/>
            <a:tailEnd/>
          </a:ln>
        </p:spPr>
        <p:txBody>
          <a:bodyPr/>
          <a:lstStyle/>
          <a:p>
            <a:endParaRPr lang="en-GB"/>
          </a:p>
        </p:txBody>
      </p:sp>
      <p:sp>
        <p:nvSpPr>
          <p:cNvPr id="15" name="Freeform 8"/>
          <p:cNvSpPr>
            <a:spLocks/>
          </p:cNvSpPr>
          <p:nvPr>
            <p:custDataLst>
              <p:tags r:id="rId3"/>
            </p:custDataLst>
          </p:nvPr>
        </p:nvSpPr>
        <p:spPr bwMode="auto">
          <a:xfrm>
            <a:off x="323850" y="2605088"/>
            <a:ext cx="1550988" cy="1381125"/>
          </a:xfrm>
          <a:prstGeom prst="rect">
            <a:avLst/>
          </a:prstGeom>
          <a:solidFill>
            <a:srgbClr val="97BF0D"/>
          </a:solidFill>
          <a:ln w="9525">
            <a:solidFill>
              <a:srgbClr val="008ECB"/>
            </a:solidFill>
            <a:miter lim="800000"/>
            <a:headEnd/>
            <a:tailEnd/>
          </a:ln>
          <a:effectLst>
            <a:outerShdw dist="23000" dir="5400000" rotWithShape="0">
              <a:srgbClr val="808080">
                <a:alpha val="34999"/>
              </a:srgbClr>
            </a:outerShdw>
          </a:effectLst>
        </p:spPr>
        <p:txBody>
          <a:bodyPr lIns="93286" tIns="46643" rIns="93286" bIns="46643"/>
          <a:lstStyle/>
          <a:p>
            <a:pPr>
              <a:defRPr/>
            </a:pPr>
            <a:endParaRPr lang="fr-FR">
              <a:solidFill>
                <a:schemeClr val="lt1"/>
              </a:solidFill>
              <a:latin typeface="+mj-lt"/>
              <a:ea typeface="+mn-ea"/>
              <a:cs typeface="Arial" pitchFamily="34" charset="0"/>
            </a:endParaRPr>
          </a:p>
        </p:txBody>
      </p:sp>
      <p:sp>
        <p:nvSpPr>
          <p:cNvPr id="26632" name="Rectangle 286"/>
          <p:cNvSpPr>
            <a:spLocks noChangeArrowheads="1"/>
          </p:cNvSpPr>
          <p:nvPr>
            <p:custDataLst>
              <p:tags r:id="rId4"/>
            </p:custDataLst>
          </p:nvPr>
        </p:nvSpPr>
        <p:spPr bwMode="auto">
          <a:xfrm>
            <a:off x="411163" y="1579563"/>
            <a:ext cx="1387475" cy="244475"/>
          </a:xfrm>
          <a:prstGeom prst="rect">
            <a:avLst/>
          </a:prstGeom>
          <a:noFill/>
          <a:ln w="9525">
            <a:noFill/>
            <a:miter lim="800000"/>
            <a:headEnd/>
            <a:tailEnd/>
          </a:ln>
        </p:spPr>
        <p:txBody>
          <a:bodyPr lIns="0" tIns="0" rIns="0" bIns="0" anchor="ctr">
            <a:spAutoFit/>
          </a:bodyPr>
          <a:lstStyle/>
          <a:p>
            <a:pPr algn="ctr" defTabSz="912813">
              <a:buClr>
                <a:srgbClr val="1380C7"/>
              </a:buClr>
            </a:pPr>
            <a:r>
              <a:rPr lang="en-US" sz="1600" b="1">
                <a:solidFill>
                  <a:srgbClr val="FFFFFF"/>
                </a:solidFill>
              </a:rPr>
              <a:t>Fundamentals</a:t>
            </a:r>
          </a:p>
        </p:txBody>
      </p:sp>
      <p:sp>
        <p:nvSpPr>
          <p:cNvPr id="26633" name="Rectangle 286"/>
          <p:cNvSpPr>
            <a:spLocks noChangeArrowheads="1"/>
          </p:cNvSpPr>
          <p:nvPr>
            <p:custDataLst>
              <p:tags r:id="rId5"/>
            </p:custDataLst>
          </p:nvPr>
        </p:nvSpPr>
        <p:spPr bwMode="auto">
          <a:xfrm>
            <a:off x="411163" y="3035300"/>
            <a:ext cx="1387475" cy="492125"/>
          </a:xfrm>
          <a:prstGeom prst="rect">
            <a:avLst/>
          </a:prstGeom>
          <a:noFill/>
          <a:ln w="9525">
            <a:noFill/>
            <a:miter lim="800000"/>
            <a:headEnd/>
            <a:tailEnd/>
          </a:ln>
        </p:spPr>
        <p:txBody>
          <a:bodyPr lIns="0" tIns="0" rIns="0" bIns="0" anchor="ctr">
            <a:spAutoFit/>
          </a:bodyPr>
          <a:lstStyle/>
          <a:p>
            <a:pPr algn="ctr" defTabSz="912813">
              <a:buClr>
                <a:srgbClr val="1380C7"/>
              </a:buClr>
            </a:pPr>
            <a:r>
              <a:rPr lang="en-US" sz="1600" b="1">
                <a:solidFill>
                  <a:schemeClr val="bg1"/>
                </a:solidFill>
              </a:rPr>
              <a:t>Real life learning </a:t>
            </a:r>
          </a:p>
        </p:txBody>
      </p:sp>
      <p:sp>
        <p:nvSpPr>
          <p:cNvPr id="26634" name="Rectangle 286"/>
          <p:cNvSpPr>
            <a:spLocks noChangeArrowheads="1"/>
          </p:cNvSpPr>
          <p:nvPr>
            <p:custDataLst>
              <p:tags r:id="rId6"/>
            </p:custDataLst>
          </p:nvPr>
        </p:nvSpPr>
        <p:spPr bwMode="auto">
          <a:xfrm>
            <a:off x="411163" y="4684713"/>
            <a:ext cx="1387475" cy="244475"/>
          </a:xfrm>
          <a:prstGeom prst="rect">
            <a:avLst/>
          </a:prstGeom>
          <a:noFill/>
          <a:ln w="9525">
            <a:noFill/>
            <a:miter lim="800000"/>
            <a:headEnd/>
            <a:tailEnd/>
          </a:ln>
        </p:spPr>
        <p:txBody>
          <a:bodyPr lIns="0" tIns="0" rIns="0" bIns="0" anchor="ctr">
            <a:spAutoFit/>
          </a:bodyPr>
          <a:lstStyle/>
          <a:p>
            <a:pPr algn="ctr" defTabSz="912813">
              <a:buClr>
                <a:srgbClr val="1380C7"/>
              </a:buClr>
            </a:pPr>
            <a:r>
              <a:rPr lang="en-US" sz="1600" b="1">
                <a:solidFill>
                  <a:schemeClr val="bg1"/>
                </a:solidFill>
              </a:rPr>
              <a:t>Soft skills</a:t>
            </a:r>
          </a:p>
        </p:txBody>
      </p:sp>
      <p:sp>
        <p:nvSpPr>
          <p:cNvPr id="26635" name="Content Placeholder 2"/>
          <p:cNvSpPr txBox="1">
            <a:spLocks/>
          </p:cNvSpPr>
          <p:nvPr>
            <p:custDataLst>
              <p:tags r:id="rId7"/>
            </p:custDataLst>
          </p:nvPr>
        </p:nvSpPr>
        <p:spPr bwMode="auto">
          <a:xfrm>
            <a:off x="2349500" y="1276350"/>
            <a:ext cx="6480175" cy="4333875"/>
          </a:xfrm>
          <a:prstGeom prst="rect">
            <a:avLst/>
          </a:prstGeom>
          <a:noFill/>
          <a:ln w="9525">
            <a:noFill/>
            <a:miter lim="800000"/>
            <a:headEnd/>
            <a:tailEnd/>
          </a:ln>
        </p:spPr>
        <p:txBody>
          <a:bodyPr tIns="72000"/>
          <a:lstStyle/>
          <a:p>
            <a:pPr>
              <a:lnSpc>
                <a:spcPct val="80000"/>
              </a:lnSpc>
              <a:spcBef>
                <a:spcPts val="1200"/>
              </a:spcBef>
              <a:buClr>
                <a:schemeClr val="tx2"/>
              </a:buClr>
              <a:buFont typeface="Arial" charset="0"/>
              <a:buNone/>
            </a:pPr>
            <a:r>
              <a:rPr lang="fr-BE" sz="2000" b="1">
                <a:solidFill>
                  <a:srgbClr val="019EE0"/>
                </a:solidFill>
              </a:rPr>
              <a:t>Real life learning </a:t>
            </a:r>
            <a:r>
              <a:rPr lang="fr-BE" sz="2000" b="1">
                <a:solidFill>
                  <a:srgbClr val="FF0000"/>
                </a:solidFill>
              </a:rPr>
              <a:t>3</a:t>
            </a:r>
            <a:r>
              <a:rPr lang="fr-BE" sz="2000" b="1">
                <a:solidFill>
                  <a:srgbClr val="019EE0"/>
                </a:solidFill>
              </a:rPr>
              <a:t> : be a citizen of the world</a:t>
            </a:r>
          </a:p>
          <a:p>
            <a:pPr>
              <a:lnSpc>
                <a:spcPct val="80000"/>
              </a:lnSpc>
              <a:spcBef>
                <a:spcPts val="1200"/>
              </a:spcBef>
              <a:buClr>
                <a:schemeClr val="tx2"/>
              </a:buClr>
              <a:buFont typeface="Arial" charset="0"/>
              <a:buChar char="•"/>
            </a:pPr>
            <a:r>
              <a:rPr lang="fr-BE" b="1"/>
              <a:t>integrate the challenges of the globe into their thinking</a:t>
            </a:r>
          </a:p>
          <a:p>
            <a:pPr>
              <a:lnSpc>
                <a:spcPct val="80000"/>
              </a:lnSpc>
              <a:spcBef>
                <a:spcPts val="1200"/>
              </a:spcBef>
              <a:buClr>
                <a:schemeClr val="tx2"/>
              </a:buClr>
              <a:buFont typeface="Arial" charset="0"/>
              <a:buChar char="•"/>
            </a:pPr>
            <a:r>
              <a:rPr lang="fr-BE" b="1"/>
              <a:t>make them create sustainable solutions</a:t>
            </a:r>
          </a:p>
          <a:p>
            <a:pPr>
              <a:lnSpc>
                <a:spcPct val="80000"/>
              </a:lnSpc>
              <a:spcBef>
                <a:spcPts val="1200"/>
              </a:spcBef>
              <a:buClr>
                <a:schemeClr val="tx2"/>
              </a:buClr>
              <a:buFont typeface="Arial" charset="0"/>
              <a:buChar char="•"/>
            </a:pPr>
            <a:endParaRPr lang="fr-BE" sz="1600" b="1"/>
          </a:p>
          <a:p>
            <a:pPr>
              <a:lnSpc>
                <a:spcPct val="80000"/>
              </a:lnSpc>
              <a:spcBef>
                <a:spcPts val="1200"/>
              </a:spcBef>
              <a:buClr>
                <a:schemeClr val="tx2"/>
              </a:buClr>
              <a:buFont typeface="Arial" charset="0"/>
              <a:buChar char="•"/>
            </a:pPr>
            <a:endParaRPr lang="fr-BE" sz="1600" b="1"/>
          </a:p>
          <a:p>
            <a:pPr>
              <a:lnSpc>
                <a:spcPct val="80000"/>
              </a:lnSpc>
              <a:spcBef>
                <a:spcPts val="1200"/>
              </a:spcBef>
              <a:buClr>
                <a:schemeClr val="tx2"/>
              </a:buClr>
              <a:buFont typeface="Arial" charset="0"/>
              <a:buChar char="•"/>
            </a:pPr>
            <a:endParaRPr lang="fr-BE" sz="1600" b="1"/>
          </a:p>
          <a:p>
            <a:pPr>
              <a:lnSpc>
                <a:spcPct val="80000"/>
              </a:lnSpc>
              <a:spcBef>
                <a:spcPts val="1200"/>
              </a:spcBef>
              <a:buClr>
                <a:schemeClr val="tx2"/>
              </a:buClr>
              <a:buFont typeface="Arial" charset="0"/>
              <a:buChar char="•"/>
            </a:pPr>
            <a:endParaRPr lang="fr-BE" b="1"/>
          </a:p>
          <a:p>
            <a:pPr>
              <a:lnSpc>
                <a:spcPct val="80000"/>
              </a:lnSpc>
              <a:spcBef>
                <a:spcPts val="1200"/>
              </a:spcBef>
              <a:buClr>
                <a:schemeClr val="tx2"/>
              </a:buClr>
              <a:buFont typeface="Arial" charset="0"/>
              <a:buChar char="•"/>
            </a:pPr>
            <a:endParaRPr lang="fr-BE" sz="1600" b="1"/>
          </a:p>
        </p:txBody>
      </p:sp>
    </p:spTree>
  </p:cSld>
  <p:clrMapOvr>
    <a:masterClrMapping/>
  </p:clrMapOvr>
  <p:transition advClick="0" advTm="20000"/>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Oval 15"/>
          <p:cNvSpPr>
            <a:spLocks noChangeArrowheads="1"/>
          </p:cNvSpPr>
          <p:nvPr/>
        </p:nvSpPr>
        <p:spPr bwMode="auto">
          <a:xfrm>
            <a:off x="600075" y="3800475"/>
            <a:ext cx="5057775" cy="914400"/>
          </a:xfrm>
          <a:prstGeom prst="ellipse">
            <a:avLst/>
          </a:prstGeom>
          <a:solidFill>
            <a:schemeClr val="bg2"/>
          </a:solidFill>
          <a:ln w="9525" algn="ctr">
            <a:noFill/>
            <a:round/>
            <a:headEnd/>
            <a:tailEnd/>
          </a:ln>
        </p:spPr>
        <p:txBody>
          <a:bodyPr wrap="none" lIns="0" tIns="0" rIns="0" bIns="0" anchor="ctr"/>
          <a:lstStyle/>
          <a:p>
            <a:endParaRPr lang="en-GB"/>
          </a:p>
        </p:txBody>
      </p:sp>
      <p:sp>
        <p:nvSpPr>
          <p:cNvPr id="28674" name="Oval 12"/>
          <p:cNvSpPr>
            <a:spLocks noChangeArrowheads="1"/>
          </p:cNvSpPr>
          <p:nvPr/>
        </p:nvSpPr>
        <p:spPr bwMode="auto">
          <a:xfrm flipV="1">
            <a:off x="352425" y="3222625"/>
            <a:ext cx="6994525" cy="568325"/>
          </a:xfrm>
          <a:prstGeom prst="ellipse">
            <a:avLst/>
          </a:prstGeom>
          <a:solidFill>
            <a:schemeClr val="bg2"/>
          </a:solidFill>
          <a:ln w="9525" algn="ctr">
            <a:noFill/>
            <a:round/>
            <a:headEnd/>
            <a:tailEnd/>
          </a:ln>
        </p:spPr>
        <p:txBody>
          <a:bodyPr wrap="none" lIns="0" tIns="0" rIns="0" bIns="0" anchor="ctr"/>
          <a:lstStyle/>
          <a:p>
            <a:endParaRPr lang="en-GB"/>
          </a:p>
        </p:txBody>
      </p:sp>
      <p:sp>
        <p:nvSpPr>
          <p:cNvPr id="28675" name="Oval 8"/>
          <p:cNvSpPr>
            <a:spLocks noChangeArrowheads="1"/>
          </p:cNvSpPr>
          <p:nvPr/>
        </p:nvSpPr>
        <p:spPr bwMode="auto">
          <a:xfrm>
            <a:off x="352425" y="2209800"/>
            <a:ext cx="3324225" cy="914400"/>
          </a:xfrm>
          <a:prstGeom prst="ellipse">
            <a:avLst/>
          </a:prstGeom>
          <a:solidFill>
            <a:schemeClr val="accent1"/>
          </a:solidFill>
          <a:ln w="9525" algn="ctr">
            <a:noFill/>
            <a:round/>
            <a:headEnd/>
            <a:tailEnd/>
          </a:ln>
        </p:spPr>
        <p:txBody>
          <a:bodyPr wrap="none" lIns="0" tIns="0" rIns="0" bIns="0" anchor="ctr"/>
          <a:lstStyle/>
          <a:p>
            <a:endParaRPr lang="en-GB"/>
          </a:p>
        </p:txBody>
      </p:sp>
      <p:sp>
        <p:nvSpPr>
          <p:cNvPr id="28676" name="Rectangle 2"/>
          <p:cNvSpPr>
            <a:spLocks noGrp="1"/>
          </p:cNvSpPr>
          <p:nvPr>
            <p:ph type="title"/>
          </p:nvPr>
        </p:nvSpPr>
        <p:spPr>
          <a:xfrm>
            <a:off x="187325" y="149225"/>
            <a:ext cx="8229600" cy="708025"/>
          </a:xfrm>
        </p:spPr>
        <p:txBody>
          <a:bodyPr/>
          <a:lstStyle/>
          <a:p>
            <a:r>
              <a:rPr lang="nl-BE" smtClean="0">
                <a:ea typeface="MS PGothic" pitchFamily="34" charset="-128"/>
              </a:rPr>
              <a:t>ASKING MORE SUSTAINABLE DEVELOPMENT</a:t>
            </a:r>
            <a:br>
              <a:rPr lang="nl-BE" smtClean="0">
                <a:ea typeface="MS PGothic" pitchFamily="34" charset="-128"/>
              </a:rPr>
            </a:br>
            <a:r>
              <a:rPr lang="nl-BE" smtClean="0">
                <a:ea typeface="MS PGothic" pitchFamily="34" charset="-128"/>
              </a:rPr>
              <a:t>FROM THE YOUNG ENGINEER</a:t>
            </a:r>
            <a:br>
              <a:rPr lang="nl-BE" smtClean="0">
                <a:ea typeface="MS PGothic" pitchFamily="34" charset="-128"/>
              </a:rPr>
            </a:br>
            <a:endParaRPr smtClean="0">
              <a:ea typeface="MS PGothic" pitchFamily="34" charset="-128"/>
            </a:endParaRPr>
          </a:p>
        </p:txBody>
      </p:sp>
      <p:sp>
        <p:nvSpPr>
          <p:cNvPr id="19462" name="Rectangle 3"/>
          <p:cNvSpPr>
            <a:spLocks noGrp="1"/>
          </p:cNvSpPr>
          <p:nvPr>
            <p:ph type="body" idx="1"/>
          </p:nvPr>
        </p:nvSpPr>
        <p:spPr>
          <a:xfrm>
            <a:off x="225425" y="1914525"/>
            <a:ext cx="8229600" cy="3946525"/>
          </a:xfrm>
        </p:spPr>
        <p:txBody>
          <a:bodyPr/>
          <a:lstStyle/>
          <a:p>
            <a:pPr>
              <a:buFont typeface="Arial" pitchFamily="34" charset="0"/>
              <a:buChar char="•"/>
              <a:defRPr/>
            </a:pPr>
            <a:endParaRPr lang="nl-BE" smtClean="0">
              <a:solidFill>
                <a:schemeClr val="tx2"/>
              </a:solidFill>
              <a:ea typeface="MS PGothic" pitchFamily="34" charset="-128"/>
            </a:endParaRPr>
          </a:p>
          <a:p>
            <a:pPr lvl="1">
              <a:buFont typeface="Arial" pitchFamily="34" charset="0"/>
              <a:buChar char="-"/>
              <a:defRPr/>
            </a:pPr>
            <a:r>
              <a:rPr lang="nl-BE" err="1" smtClean="0">
                <a:ea typeface="MS PGothic" pitchFamily="34" charset="-128"/>
              </a:rPr>
              <a:t>excellence</a:t>
            </a:r>
            <a:r>
              <a:rPr lang="nl-BE" smtClean="0">
                <a:ea typeface="MS PGothic" pitchFamily="34" charset="-128"/>
              </a:rPr>
              <a:t> in </a:t>
            </a:r>
            <a:r>
              <a:rPr lang="nl-BE" err="1" smtClean="0">
                <a:ea typeface="MS PGothic" pitchFamily="34" charset="-128"/>
              </a:rPr>
              <a:t>safety</a:t>
            </a:r>
            <a:endParaRPr lang="nl-BE" smtClean="0">
              <a:ea typeface="MS PGothic" pitchFamily="34" charset="-128"/>
            </a:endParaRPr>
          </a:p>
          <a:p>
            <a:pPr lvl="1">
              <a:buFont typeface="Arial" pitchFamily="34" charset="0"/>
              <a:buChar char="-"/>
              <a:defRPr/>
            </a:pPr>
            <a:r>
              <a:rPr lang="nl-BE" err="1" smtClean="0">
                <a:ea typeface="MS PGothic" pitchFamily="34" charset="-128"/>
              </a:rPr>
              <a:t>developing</a:t>
            </a:r>
            <a:r>
              <a:rPr lang="nl-BE" smtClean="0">
                <a:ea typeface="MS PGothic" pitchFamily="34" charset="-128"/>
              </a:rPr>
              <a:t> </a:t>
            </a:r>
            <a:r>
              <a:rPr lang="nl-BE" err="1" smtClean="0">
                <a:ea typeface="MS PGothic" pitchFamily="34" charset="-128"/>
              </a:rPr>
              <a:t>people</a:t>
            </a:r>
            <a:endParaRPr lang="nl-BE" smtClean="0">
              <a:ea typeface="MS PGothic" pitchFamily="34" charset="-128"/>
            </a:endParaRPr>
          </a:p>
          <a:p>
            <a:pPr lvl="1">
              <a:buFont typeface="Arial" pitchFamily="34" charset="0"/>
              <a:buChar char="-"/>
              <a:defRPr/>
            </a:pPr>
            <a:endParaRPr lang="nl-BE" smtClean="0">
              <a:ea typeface="MS PGothic" pitchFamily="34" charset="-128"/>
            </a:endParaRPr>
          </a:p>
          <a:p>
            <a:pPr lvl="1">
              <a:buFont typeface="Arial" pitchFamily="34" charset="0"/>
              <a:buChar char="-"/>
              <a:defRPr/>
            </a:pPr>
            <a:r>
              <a:rPr lang="nl-BE" smtClean="0">
                <a:solidFill>
                  <a:schemeClr val="bg2">
                    <a:lumMod val="20000"/>
                    <a:lumOff val="80000"/>
                  </a:schemeClr>
                </a:solidFill>
                <a:ea typeface="MS PGothic" pitchFamily="34" charset="-128"/>
              </a:rPr>
              <a:t>more revenu meeting the </a:t>
            </a:r>
            <a:r>
              <a:rPr lang="nl-BE" err="1" smtClean="0">
                <a:solidFill>
                  <a:schemeClr val="bg2">
                    <a:lumMod val="20000"/>
                    <a:lumOff val="80000"/>
                  </a:schemeClr>
                </a:solidFill>
                <a:ea typeface="MS PGothic" pitchFamily="34" charset="-128"/>
              </a:rPr>
              <a:t>challenges</a:t>
            </a:r>
            <a:r>
              <a:rPr lang="nl-BE" smtClean="0">
                <a:solidFill>
                  <a:schemeClr val="bg2">
                    <a:lumMod val="20000"/>
                    <a:lumOff val="80000"/>
                  </a:schemeClr>
                </a:solidFill>
                <a:ea typeface="MS PGothic" pitchFamily="34" charset="-128"/>
              </a:rPr>
              <a:t> of </a:t>
            </a:r>
            <a:r>
              <a:rPr lang="nl-BE" err="1" smtClean="0">
                <a:solidFill>
                  <a:schemeClr val="bg2">
                    <a:lumMod val="20000"/>
                    <a:lumOff val="80000"/>
                  </a:schemeClr>
                </a:solidFill>
                <a:ea typeface="MS PGothic" pitchFamily="34" charset="-128"/>
              </a:rPr>
              <a:t>sustainability</a:t>
            </a:r>
            <a:endParaRPr lang="nl-BE" smtClean="0">
              <a:solidFill>
                <a:schemeClr val="bg2">
                  <a:lumMod val="20000"/>
                  <a:lumOff val="80000"/>
                </a:schemeClr>
              </a:solidFill>
              <a:ea typeface="MS PGothic" pitchFamily="34" charset="-128"/>
            </a:endParaRPr>
          </a:p>
          <a:p>
            <a:pPr lvl="1">
              <a:buFont typeface="Arial" pitchFamily="34" charset="0"/>
              <a:buChar char="-"/>
              <a:defRPr/>
            </a:pPr>
            <a:endParaRPr lang="nl-BE" smtClean="0">
              <a:solidFill>
                <a:schemeClr val="bg2">
                  <a:lumMod val="20000"/>
                  <a:lumOff val="80000"/>
                </a:schemeClr>
              </a:solidFill>
              <a:ea typeface="MS PGothic" pitchFamily="34" charset="-128"/>
            </a:endParaRPr>
          </a:p>
          <a:p>
            <a:pPr lvl="1">
              <a:buFont typeface="Arial" pitchFamily="34" charset="0"/>
              <a:buChar char="-"/>
              <a:defRPr/>
            </a:pPr>
            <a:r>
              <a:rPr lang="nl-BE" err="1" smtClean="0">
                <a:solidFill>
                  <a:schemeClr val="bg2">
                    <a:lumMod val="20000"/>
                    <a:lumOff val="80000"/>
                  </a:schemeClr>
                </a:solidFill>
                <a:ea typeface="MS PGothic" pitchFamily="34" charset="-128"/>
              </a:rPr>
              <a:t>reducing</a:t>
            </a:r>
            <a:r>
              <a:rPr lang="nl-BE" smtClean="0">
                <a:solidFill>
                  <a:schemeClr val="bg2">
                    <a:lumMod val="20000"/>
                    <a:lumOff val="80000"/>
                  </a:schemeClr>
                </a:solidFill>
                <a:ea typeface="MS PGothic" pitchFamily="34" charset="-128"/>
              </a:rPr>
              <a:t> </a:t>
            </a:r>
            <a:r>
              <a:rPr lang="nl-BE" err="1" smtClean="0">
                <a:solidFill>
                  <a:schemeClr val="bg2">
                    <a:lumMod val="20000"/>
                    <a:lumOff val="80000"/>
                  </a:schemeClr>
                </a:solidFill>
                <a:ea typeface="MS PGothic" pitchFamily="34" charset="-128"/>
              </a:rPr>
              <a:t>our</a:t>
            </a:r>
            <a:r>
              <a:rPr lang="nl-BE" smtClean="0">
                <a:solidFill>
                  <a:schemeClr val="bg2">
                    <a:lumMod val="20000"/>
                    <a:lumOff val="80000"/>
                  </a:schemeClr>
                </a:solidFill>
                <a:ea typeface="MS PGothic" pitchFamily="34" charset="-128"/>
              </a:rPr>
              <a:t> </a:t>
            </a:r>
            <a:r>
              <a:rPr lang="nl-BE" err="1" smtClean="0">
                <a:solidFill>
                  <a:schemeClr val="bg2">
                    <a:lumMod val="20000"/>
                    <a:lumOff val="80000"/>
                  </a:schemeClr>
                </a:solidFill>
                <a:ea typeface="MS PGothic" pitchFamily="34" charset="-128"/>
              </a:rPr>
              <a:t>environmental</a:t>
            </a:r>
            <a:r>
              <a:rPr lang="nl-BE" smtClean="0">
                <a:solidFill>
                  <a:schemeClr val="bg2">
                    <a:lumMod val="20000"/>
                    <a:lumOff val="80000"/>
                  </a:schemeClr>
                </a:solidFill>
                <a:ea typeface="MS PGothic" pitchFamily="34" charset="-128"/>
              </a:rPr>
              <a:t> </a:t>
            </a:r>
            <a:r>
              <a:rPr lang="nl-BE" err="1" smtClean="0">
                <a:solidFill>
                  <a:schemeClr val="bg2">
                    <a:lumMod val="20000"/>
                    <a:lumOff val="80000"/>
                  </a:schemeClr>
                </a:solidFill>
                <a:ea typeface="MS PGothic" pitchFamily="34" charset="-128"/>
              </a:rPr>
              <a:t>footprint</a:t>
            </a:r>
            <a:endParaRPr lang="nl-BE" smtClean="0">
              <a:solidFill>
                <a:schemeClr val="bg2">
                  <a:lumMod val="20000"/>
                  <a:lumOff val="80000"/>
                </a:schemeClr>
              </a:solidFill>
              <a:ea typeface="MS PGothic" pitchFamily="34" charset="-128"/>
            </a:endParaRPr>
          </a:p>
          <a:p>
            <a:pPr lvl="1">
              <a:buFont typeface="Arial" pitchFamily="34" charset="0"/>
              <a:buChar char="-"/>
              <a:defRPr/>
            </a:pPr>
            <a:endParaRPr lang="nl-BE" smtClean="0">
              <a:solidFill>
                <a:schemeClr val="bg2">
                  <a:lumMod val="20000"/>
                  <a:lumOff val="80000"/>
                </a:schemeClr>
              </a:solidFill>
              <a:ea typeface="MS PGothic" pitchFamily="34" charset="-128"/>
            </a:endParaRPr>
          </a:p>
          <a:p>
            <a:pPr lvl="2">
              <a:buFont typeface="Arial" pitchFamily="34" charset="0"/>
              <a:buChar char="•"/>
              <a:defRPr/>
            </a:pPr>
            <a:endParaRPr lang="en-US" dirty="0" smtClean="0">
              <a:ea typeface="MS PGothic" pitchFamily="34" charset="-128"/>
            </a:endParaRPr>
          </a:p>
        </p:txBody>
      </p:sp>
      <p:sp>
        <p:nvSpPr>
          <p:cNvPr id="28678" name="Line 10"/>
          <p:cNvSpPr>
            <a:spLocks noChangeShapeType="1"/>
          </p:cNvSpPr>
          <p:nvPr/>
        </p:nvSpPr>
        <p:spPr bwMode="auto">
          <a:xfrm flipH="1">
            <a:off x="3629025" y="2057400"/>
            <a:ext cx="2190750" cy="581025"/>
          </a:xfrm>
          <a:prstGeom prst="line">
            <a:avLst/>
          </a:prstGeom>
          <a:noFill/>
          <a:ln w="9525">
            <a:solidFill>
              <a:schemeClr val="tx1"/>
            </a:solidFill>
            <a:round/>
            <a:headEnd/>
            <a:tailEnd type="triangle" w="med" len="med"/>
          </a:ln>
        </p:spPr>
        <p:txBody>
          <a:bodyPr lIns="0" tIns="0" rIns="0" bIns="0"/>
          <a:lstStyle/>
          <a:p>
            <a:endParaRPr lang="nl-BE"/>
          </a:p>
        </p:txBody>
      </p:sp>
      <p:sp>
        <p:nvSpPr>
          <p:cNvPr id="28679" name="Text Box 11"/>
          <p:cNvSpPr txBox="1">
            <a:spLocks noChangeArrowheads="1"/>
          </p:cNvSpPr>
          <p:nvPr/>
        </p:nvSpPr>
        <p:spPr bwMode="auto">
          <a:xfrm>
            <a:off x="5848350" y="2028825"/>
            <a:ext cx="2066925" cy="274638"/>
          </a:xfrm>
          <a:prstGeom prst="rect">
            <a:avLst/>
          </a:prstGeom>
          <a:solidFill>
            <a:schemeClr val="accent1"/>
          </a:solidFill>
          <a:ln w="9525" algn="ctr">
            <a:noFill/>
            <a:miter lim="800000"/>
            <a:headEnd/>
            <a:tailEnd/>
          </a:ln>
        </p:spPr>
        <p:txBody>
          <a:bodyPr lIns="0" tIns="0" rIns="0" bIns="0">
            <a:spAutoFit/>
          </a:bodyPr>
          <a:lstStyle/>
          <a:p>
            <a:pPr algn="ctr">
              <a:spcBef>
                <a:spcPct val="50000"/>
              </a:spcBef>
            </a:pPr>
            <a:r>
              <a:rPr lang="nl-BE"/>
              <a:t>PEOPLE</a:t>
            </a:r>
            <a:endParaRPr lang="en-US"/>
          </a:p>
        </p:txBody>
      </p:sp>
      <p:sp>
        <p:nvSpPr>
          <p:cNvPr id="28680" name="Line 13"/>
          <p:cNvSpPr>
            <a:spLocks noChangeShapeType="1"/>
          </p:cNvSpPr>
          <p:nvPr/>
        </p:nvSpPr>
        <p:spPr bwMode="auto">
          <a:xfrm flipH="1">
            <a:off x="5397500" y="2606675"/>
            <a:ext cx="419100" cy="619125"/>
          </a:xfrm>
          <a:prstGeom prst="line">
            <a:avLst/>
          </a:prstGeom>
          <a:noFill/>
          <a:ln w="9525">
            <a:solidFill>
              <a:schemeClr val="tx1"/>
            </a:solidFill>
            <a:round/>
            <a:headEnd/>
            <a:tailEnd type="triangle" w="med" len="med"/>
          </a:ln>
        </p:spPr>
        <p:txBody>
          <a:bodyPr lIns="0" tIns="0" rIns="0" bIns="0"/>
          <a:lstStyle/>
          <a:p>
            <a:endParaRPr lang="nl-BE"/>
          </a:p>
        </p:txBody>
      </p:sp>
      <p:sp>
        <p:nvSpPr>
          <p:cNvPr id="19466" name="Text Box 14"/>
          <p:cNvSpPr txBox="1">
            <a:spLocks noChangeArrowheads="1"/>
          </p:cNvSpPr>
          <p:nvPr/>
        </p:nvSpPr>
        <p:spPr bwMode="auto">
          <a:xfrm>
            <a:off x="5845175" y="2463800"/>
            <a:ext cx="2085975" cy="274638"/>
          </a:xfrm>
          <a:prstGeom prst="rect">
            <a:avLst/>
          </a:prstGeom>
          <a:solidFill>
            <a:schemeClr val="bg2"/>
          </a:solidFill>
          <a:ln w="9525" algn="ctr">
            <a:noFill/>
            <a:miter lim="800000"/>
            <a:headEnd/>
            <a:tailEnd/>
          </a:ln>
        </p:spPr>
        <p:txBody>
          <a:bodyPr lIns="0" tIns="0" rIns="0" bIns="0">
            <a:spAutoFit/>
          </a:bodyPr>
          <a:lstStyle/>
          <a:p>
            <a:pPr algn="ctr">
              <a:spcBef>
                <a:spcPct val="50000"/>
              </a:spcBef>
              <a:defRPr/>
            </a:pPr>
            <a:r>
              <a:rPr lang="nl-BE" dirty="0">
                <a:solidFill>
                  <a:schemeClr val="bg2">
                    <a:lumMod val="20000"/>
                    <a:lumOff val="80000"/>
                  </a:schemeClr>
                </a:solidFill>
                <a:latin typeface="Arial" pitchFamily="34" charset="0"/>
                <a:cs typeface="+mn-cs"/>
              </a:rPr>
              <a:t>PERFORMANCE</a:t>
            </a:r>
            <a:endParaRPr lang="en-US" dirty="0">
              <a:solidFill>
                <a:schemeClr val="bg2">
                  <a:lumMod val="20000"/>
                  <a:lumOff val="80000"/>
                </a:schemeClr>
              </a:solidFill>
              <a:latin typeface="Arial" pitchFamily="34" charset="0"/>
              <a:cs typeface="+mn-cs"/>
            </a:endParaRPr>
          </a:p>
        </p:txBody>
      </p:sp>
      <p:sp>
        <p:nvSpPr>
          <p:cNvPr id="19467" name="Text Box 16"/>
          <p:cNvSpPr txBox="1">
            <a:spLocks noChangeArrowheads="1"/>
          </p:cNvSpPr>
          <p:nvPr/>
        </p:nvSpPr>
        <p:spPr bwMode="auto">
          <a:xfrm>
            <a:off x="5908675" y="4470400"/>
            <a:ext cx="1981200" cy="274638"/>
          </a:xfrm>
          <a:prstGeom prst="rect">
            <a:avLst/>
          </a:prstGeom>
          <a:solidFill>
            <a:schemeClr val="bg2"/>
          </a:solidFill>
          <a:ln w="9525" algn="ctr">
            <a:noFill/>
            <a:miter lim="800000"/>
            <a:headEnd/>
            <a:tailEnd/>
          </a:ln>
        </p:spPr>
        <p:txBody>
          <a:bodyPr lIns="0" tIns="0" rIns="0" bIns="0">
            <a:spAutoFit/>
          </a:bodyPr>
          <a:lstStyle/>
          <a:p>
            <a:pPr algn="ctr">
              <a:spcBef>
                <a:spcPct val="50000"/>
              </a:spcBef>
              <a:defRPr/>
            </a:pPr>
            <a:r>
              <a:rPr lang="nl-BE" dirty="0">
                <a:solidFill>
                  <a:schemeClr val="bg2">
                    <a:lumMod val="20000"/>
                    <a:lumOff val="80000"/>
                  </a:schemeClr>
                </a:solidFill>
                <a:latin typeface="Arial" pitchFamily="34" charset="0"/>
                <a:cs typeface="+mn-cs"/>
              </a:rPr>
              <a:t>PLANET</a:t>
            </a:r>
            <a:endParaRPr lang="en-US" dirty="0">
              <a:solidFill>
                <a:schemeClr val="bg2">
                  <a:lumMod val="20000"/>
                  <a:lumOff val="80000"/>
                </a:schemeClr>
              </a:solidFill>
              <a:latin typeface="Arial" pitchFamily="34" charset="0"/>
              <a:cs typeface="+mn-cs"/>
            </a:endParaRPr>
          </a:p>
        </p:txBody>
      </p:sp>
      <p:sp>
        <p:nvSpPr>
          <p:cNvPr id="28683" name="Line 17"/>
          <p:cNvSpPr>
            <a:spLocks noChangeShapeType="1"/>
          </p:cNvSpPr>
          <p:nvPr/>
        </p:nvSpPr>
        <p:spPr bwMode="auto">
          <a:xfrm flipH="1" flipV="1">
            <a:off x="5375275" y="4479925"/>
            <a:ext cx="533400" cy="142875"/>
          </a:xfrm>
          <a:prstGeom prst="line">
            <a:avLst/>
          </a:prstGeom>
          <a:noFill/>
          <a:ln w="9525">
            <a:solidFill>
              <a:schemeClr val="tx1"/>
            </a:solidFill>
            <a:round/>
            <a:headEnd/>
            <a:tailEnd type="triangle" w="med" len="med"/>
          </a:ln>
        </p:spPr>
        <p:txBody>
          <a:bodyPr lIns="0" tIns="0" rIns="0" bIns="0"/>
          <a:lstStyle/>
          <a:p>
            <a:endParaRPr lang="nl-BE"/>
          </a:p>
        </p:txBody>
      </p:sp>
      <p:sp>
        <p:nvSpPr>
          <p:cNvPr id="28684" name="Slide Number Placeholder 2"/>
          <p:cNvSpPr>
            <a:spLocks noGrp="1"/>
          </p:cNvSpPr>
          <p:nvPr>
            <p:ph type="sldNum" sz="quarter" idx="11"/>
          </p:nvPr>
        </p:nvSpPr>
        <p:spPr bwMode="auto">
          <a:noFill/>
          <a:ln>
            <a:miter lim="800000"/>
            <a:headEnd/>
            <a:tailEnd/>
          </a:ln>
        </p:spPr>
        <p:txBody>
          <a:bodyPr/>
          <a:lstStyle/>
          <a:p>
            <a:fld id="{B8AC3BF9-03DB-4013-946A-83E7A3323E09}" type="slidenum">
              <a:rPr lang="en-US" smtClean="0">
                <a:latin typeface="Arial" charset="0"/>
              </a:rPr>
              <a:pPr/>
              <a:t>11</a:t>
            </a:fld>
            <a:endParaRPr lang="en-US" smtClean="0">
              <a:latin typeface="Arial" charset="0"/>
            </a:endParaRPr>
          </a:p>
        </p:txBody>
      </p:sp>
      <p:sp>
        <p:nvSpPr>
          <p:cNvPr id="28685" name="Footer Placeholder 1"/>
          <p:cNvSpPr>
            <a:spLocks noGrp="1"/>
          </p:cNvSpPr>
          <p:nvPr>
            <p:ph type="ftr" sz="quarter" idx="10"/>
          </p:nvPr>
        </p:nvSpPr>
        <p:spPr bwMode="auto">
          <a:xfrm>
            <a:off x="808038" y="6183313"/>
            <a:ext cx="2895600" cy="250825"/>
          </a:xfrm>
          <a:noFill/>
          <a:ln>
            <a:miter lim="800000"/>
            <a:headEnd/>
            <a:tailEnd/>
          </a:ln>
        </p:spPr>
        <p:txBody>
          <a:bodyPr wrap="square" numCol="1" anchorCtr="0" compatLnSpc="1">
            <a:prstTxWarp prst="textNoShape">
              <a:avLst/>
            </a:prstTxWarp>
          </a:bodyPr>
          <a:lstStyle/>
          <a:p>
            <a:pPr fontAlgn="base">
              <a:spcBef>
                <a:spcPct val="0"/>
              </a:spcBef>
              <a:spcAft>
                <a:spcPct val="0"/>
              </a:spcAft>
            </a:pPr>
            <a:r>
              <a:rPr lang="nl-BE" smtClean="0">
                <a:ea typeface="MS PGothic" pitchFamily="34" charset="-128"/>
              </a:rPr>
              <a:t>Real life learning  for industry</a:t>
            </a:r>
          </a:p>
        </p:txBody>
      </p:sp>
    </p:spTree>
  </p:cSld>
  <p:clrMapOvr>
    <a:masterClrMapping/>
  </p:clrMapOvr>
  <p:transition advClick="0" advTm="20000"/>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Oval 15"/>
          <p:cNvSpPr>
            <a:spLocks noChangeArrowheads="1"/>
          </p:cNvSpPr>
          <p:nvPr/>
        </p:nvSpPr>
        <p:spPr bwMode="auto">
          <a:xfrm>
            <a:off x="600075" y="3800475"/>
            <a:ext cx="5057775" cy="914400"/>
          </a:xfrm>
          <a:prstGeom prst="ellipse">
            <a:avLst/>
          </a:prstGeom>
          <a:solidFill>
            <a:schemeClr val="bg2"/>
          </a:solidFill>
          <a:ln w="9525" algn="ctr">
            <a:noFill/>
            <a:round/>
            <a:headEnd/>
            <a:tailEnd/>
          </a:ln>
        </p:spPr>
        <p:txBody>
          <a:bodyPr wrap="none" lIns="0" tIns="0" rIns="0" bIns="0" anchor="ctr"/>
          <a:lstStyle/>
          <a:p>
            <a:endParaRPr lang="en-GB"/>
          </a:p>
        </p:txBody>
      </p:sp>
      <p:sp>
        <p:nvSpPr>
          <p:cNvPr id="30722" name="Oval 12"/>
          <p:cNvSpPr>
            <a:spLocks noChangeArrowheads="1"/>
          </p:cNvSpPr>
          <p:nvPr/>
        </p:nvSpPr>
        <p:spPr bwMode="auto">
          <a:xfrm flipV="1">
            <a:off x="352425" y="3222625"/>
            <a:ext cx="6994525" cy="568325"/>
          </a:xfrm>
          <a:prstGeom prst="ellipse">
            <a:avLst/>
          </a:prstGeom>
          <a:solidFill>
            <a:srgbClr val="FF0000"/>
          </a:solidFill>
          <a:ln w="9525" algn="ctr">
            <a:noFill/>
            <a:round/>
            <a:headEnd/>
            <a:tailEnd/>
          </a:ln>
        </p:spPr>
        <p:txBody>
          <a:bodyPr wrap="none" lIns="0" tIns="0" rIns="0" bIns="0" anchor="ctr"/>
          <a:lstStyle/>
          <a:p>
            <a:endParaRPr lang="en-GB"/>
          </a:p>
        </p:txBody>
      </p:sp>
      <p:sp>
        <p:nvSpPr>
          <p:cNvPr id="30723" name="Oval 8"/>
          <p:cNvSpPr>
            <a:spLocks noChangeArrowheads="1"/>
          </p:cNvSpPr>
          <p:nvPr/>
        </p:nvSpPr>
        <p:spPr bwMode="auto">
          <a:xfrm>
            <a:off x="352425" y="2209800"/>
            <a:ext cx="3324225" cy="914400"/>
          </a:xfrm>
          <a:prstGeom prst="ellipse">
            <a:avLst/>
          </a:prstGeom>
          <a:solidFill>
            <a:schemeClr val="accent1"/>
          </a:solidFill>
          <a:ln w="9525" algn="ctr">
            <a:noFill/>
            <a:round/>
            <a:headEnd/>
            <a:tailEnd/>
          </a:ln>
        </p:spPr>
        <p:txBody>
          <a:bodyPr wrap="none" lIns="0" tIns="0" rIns="0" bIns="0" anchor="ctr"/>
          <a:lstStyle/>
          <a:p>
            <a:endParaRPr lang="en-GB"/>
          </a:p>
        </p:txBody>
      </p:sp>
      <p:sp>
        <p:nvSpPr>
          <p:cNvPr id="30724" name="Rectangle 2"/>
          <p:cNvSpPr>
            <a:spLocks noGrp="1"/>
          </p:cNvSpPr>
          <p:nvPr>
            <p:ph type="title"/>
          </p:nvPr>
        </p:nvSpPr>
        <p:spPr>
          <a:xfrm>
            <a:off x="187325" y="149225"/>
            <a:ext cx="8229600" cy="708025"/>
          </a:xfrm>
        </p:spPr>
        <p:txBody>
          <a:bodyPr/>
          <a:lstStyle/>
          <a:p>
            <a:r>
              <a:rPr lang="nl-BE" smtClean="0">
                <a:ea typeface="MS PGothic" pitchFamily="34" charset="-128"/>
              </a:rPr>
              <a:t>ASKING MORE SUSTAINABLE DEVELOPMENT</a:t>
            </a:r>
            <a:br>
              <a:rPr lang="nl-BE" smtClean="0">
                <a:ea typeface="MS PGothic" pitchFamily="34" charset="-128"/>
              </a:rPr>
            </a:br>
            <a:r>
              <a:rPr lang="nl-BE" smtClean="0">
                <a:ea typeface="MS PGothic" pitchFamily="34" charset="-128"/>
              </a:rPr>
              <a:t>FROM THE YOUNG ENGINEER</a:t>
            </a:r>
            <a:br>
              <a:rPr lang="nl-BE" smtClean="0">
                <a:ea typeface="MS PGothic" pitchFamily="34" charset="-128"/>
              </a:rPr>
            </a:br>
            <a:endParaRPr smtClean="0">
              <a:ea typeface="MS PGothic" pitchFamily="34" charset="-128"/>
            </a:endParaRPr>
          </a:p>
        </p:txBody>
      </p:sp>
      <p:sp>
        <p:nvSpPr>
          <p:cNvPr id="19462" name="Rectangle 3"/>
          <p:cNvSpPr>
            <a:spLocks noGrp="1"/>
          </p:cNvSpPr>
          <p:nvPr>
            <p:ph type="body" idx="1"/>
          </p:nvPr>
        </p:nvSpPr>
        <p:spPr>
          <a:xfrm>
            <a:off x="381000" y="1952625"/>
            <a:ext cx="8229600" cy="3946525"/>
          </a:xfrm>
        </p:spPr>
        <p:txBody>
          <a:bodyPr/>
          <a:lstStyle/>
          <a:p>
            <a:pPr>
              <a:buFont typeface="Arial" pitchFamily="34" charset="0"/>
              <a:buChar char="•"/>
              <a:defRPr/>
            </a:pPr>
            <a:endParaRPr lang="nl-BE" smtClean="0">
              <a:solidFill>
                <a:schemeClr val="tx2"/>
              </a:solidFill>
              <a:ea typeface="MS PGothic" pitchFamily="34" charset="-128"/>
            </a:endParaRPr>
          </a:p>
          <a:p>
            <a:pPr lvl="1">
              <a:buFont typeface="Arial" pitchFamily="34" charset="0"/>
              <a:buChar char="-"/>
              <a:defRPr/>
            </a:pPr>
            <a:r>
              <a:rPr lang="nl-BE" err="1" smtClean="0">
                <a:ea typeface="MS PGothic" pitchFamily="34" charset="-128"/>
              </a:rPr>
              <a:t>excellence</a:t>
            </a:r>
            <a:r>
              <a:rPr lang="nl-BE" smtClean="0">
                <a:ea typeface="MS PGothic" pitchFamily="34" charset="-128"/>
              </a:rPr>
              <a:t> in </a:t>
            </a:r>
            <a:r>
              <a:rPr lang="nl-BE" err="1" smtClean="0">
                <a:ea typeface="MS PGothic" pitchFamily="34" charset="-128"/>
              </a:rPr>
              <a:t>safety</a:t>
            </a:r>
            <a:endParaRPr lang="nl-BE" smtClean="0">
              <a:ea typeface="MS PGothic" pitchFamily="34" charset="-128"/>
            </a:endParaRPr>
          </a:p>
          <a:p>
            <a:pPr lvl="1">
              <a:buFont typeface="Arial" pitchFamily="34" charset="0"/>
              <a:buChar char="-"/>
              <a:defRPr/>
            </a:pPr>
            <a:r>
              <a:rPr lang="nl-BE" err="1" smtClean="0">
                <a:ea typeface="MS PGothic" pitchFamily="34" charset="-128"/>
              </a:rPr>
              <a:t>developing</a:t>
            </a:r>
            <a:r>
              <a:rPr lang="nl-BE" smtClean="0">
                <a:ea typeface="MS PGothic" pitchFamily="34" charset="-128"/>
              </a:rPr>
              <a:t> </a:t>
            </a:r>
            <a:r>
              <a:rPr lang="nl-BE" err="1" smtClean="0">
                <a:ea typeface="MS PGothic" pitchFamily="34" charset="-128"/>
              </a:rPr>
              <a:t>people</a:t>
            </a:r>
            <a:endParaRPr lang="nl-BE" smtClean="0">
              <a:ea typeface="MS PGothic" pitchFamily="34" charset="-128"/>
            </a:endParaRPr>
          </a:p>
          <a:p>
            <a:pPr lvl="1">
              <a:buFont typeface="Arial" pitchFamily="34" charset="0"/>
              <a:buChar char="-"/>
              <a:defRPr/>
            </a:pPr>
            <a:endParaRPr lang="nl-BE" smtClean="0">
              <a:ea typeface="MS PGothic" pitchFamily="34" charset="-128"/>
            </a:endParaRPr>
          </a:p>
          <a:p>
            <a:pPr lvl="1">
              <a:buFont typeface="Arial" pitchFamily="34" charset="0"/>
              <a:buChar char="-"/>
              <a:defRPr/>
            </a:pPr>
            <a:r>
              <a:rPr lang="nl-BE" smtClean="0">
                <a:ea typeface="MS PGothic" pitchFamily="34" charset="-128"/>
              </a:rPr>
              <a:t>more revenu meeting the </a:t>
            </a:r>
            <a:r>
              <a:rPr lang="nl-BE" err="1" smtClean="0">
                <a:ea typeface="MS PGothic" pitchFamily="34" charset="-128"/>
              </a:rPr>
              <a:t>challenges</a:t>
            </a:r>
            <a:r>
              <a:rPr lang="nl-BE" smtClean="0">
                <a:ea typeface="MS PGothic" pitchFamily="34" charset="-128"/>
              </a:rPr>
              <a:t> of </a:t>
            </a:r>
            <a:r>
              <a:rPr lang="nl-BE" err="1" smtClean="0">
                <a:ea typeface="MS PGothic" pitchFamily="34" charset="-128"/>
              </a:rPr>
              <a:t>sustainability</a:t>
            </a:r>
            <a:endParaRPr lang="nl-BE" smtClean="0">
              <a:ea typeface="MS PGothic" pitchFamily="34" charset="-128"/>
            </a:endParaRPr>
          </a:p>
          <a:p>
            <a:pPr lvl="1">
              <a:buFont typeface="Arial" pitchFamily="34" charset="0"/>
              <a:buChar char="-"/>
              <a:defRPr/>
            </a:pPr>
            <a:endParaRPr lang="nl-BE" smtClean="0">
              <a:ea typeface="MS PGothic" pitchFamily="34" charset="-128"/>
            </a:endParaRPr>
          </a:p>
          <a:p>
            <a:pPr lvl="1">
              <a:buFont typeface="Arial" pitchFamily="34" charset="0"/>
              <a:buChar char="-"/>
              <a:defRPr/>
            </a:pPr>
            <a:r>
              <a:rPr lang="nl-BE" err="1" smtClean="0">
                <a:solidFill>
                  <a:schemeClr val="bg2">
                    <a:lumMod val="20000"/>
                    <a:lumOff val="80000"/>
                  </a:schemeClr>
                </a:solidFill>
                <a:ea typeface="MS PGothic" pitchFamily="34" charset="-128"/>
              </a:rPr>
              <a:t>reducing</a:t>
            </a:r>
            <a:r>
              <a:rPr lang="nl-BE" smtClean="0">
                <a:solidFill>
                  <a:schemeClr val="bg2">
                    <a:lumMod val="20000"/>
                    <a:lumOff val="80000"/>
                  </a:schemeClr>
                </a:solidFill>
                <a:ea typeface="MS PGothic" pitchFamily="34" charset="-128"/>
              </a:rPr>
              <a:t> </a:t>
            </a:r>
            <a:r>
              <a:rPr lang="nl-BE" err="1" smtClean="0">
                <a:solidFill>
                  <a:schemeClr val="bg2">
                    <a:lumMod val="20000"/>
                    <a:lumOff val="80000"/>
                  </a:schemeClr>
                </a:solidFill>
                <a:ea typeface="MS PGothic" pitchFamily="34" charset="-128"/>
              </a:rPr>
              <a:t>our</a:t>
            </a:r>
            <a:r>
              <a:rPr lang="nl-BE" smtClean="0">
                <a:solidFill>
                  <a:schemeClr val="bg2">
                    <a:lumMod val="20000"/>
                    <a:lumOff val="80000"/>
                  </a:schemeClr>
                </a:solidFill>
                <a:ea typeface="MS PGothic" pitchFamily="34" charset="-128"/>
              </a:rPr>
              <a:t> </a:t>
            </a:r>
            <a:r>
              <a:rPr lang="nl-BE" err="1" smtClean="0">
                <a:solidFill>
                  <a:schemeClr val="bg2">
                    <a:lumMod val="20000"/>
                    <a:lumOff val="80000"/>
                  </a:schemeClr>
                </a:solidFill>
                <a:ea typeface="MS PGothic" pitchFamily="34" charset="-128"/>
              </a:rPr>
              <a:t>environmental</a:t>
            </a:r>
            <a:r>
              <a:rPr lang="nl-BE" smtClean="0">
                <a:solidFill>
                  <a:schemeClr val="bg2">
                    <a:lumMod val="20000"/>
                    <a:lumOff val="80000"/>
                  </a:schemeClr>
                </a:solidFill>
                <a:ea typeface="MS PGothic" pitchFamily="34" charset="-128"/>
              </a:rPr>
              <a:t> </a:t>
            </a:r>
            <a:r>
              <a:rPr lang="nl-BE" err="1" smtClean="0">
                <a:solidFill>
                  <a:schemeClr val="bg2">
                    <a:lumMod val="20000"/>
                    <a:lumOff val="80000"/>
                  </a:schemeClr>
                </a:solidFill>
                <a:ea typeface="MS PGothic" pitchFamily="34" charset="-128"/>
              </a:rPr>
              <a:t>footprint</a:t>
            </a:r>
            <a:endParaRPr lang="nl-BE" smtClean="0">
              <a:solidFill>
                <a:schemeClr val="bg2">
                  <a:lumMod val="20000"/>
                  <a:lumOff val="80000"/>
                </a:schemeClr>
              </a:solidFill>
              <a:ea typeface="MS PGothic" pitchFamily="34" charset="-128"/>
            </a:endParaRPr>
          </a:p>
          <a:p>
            <a:pPr lvl="1">
              <a:buFont typeface="Arial" pitchFamily="34" charset="0"/>
              <a:buChar char="-"/>
              <a:defRPr/>
            </a:pPr>
            <a:endParaRPr lang="nl-BE" smtClean="0">
              <a:ea typeface="MS PGothic" pitchFamily="34" charset="-128"/>
            </a:endParaRPr>
          </a:p>
          <a:p>
            <a:pPr lvl="2">
              <a:buFont typeface="Arial" pitchFamily="34" charset="0"/>
              <a:buChar char="•"/>
              <a:defRPr/>
            </a:pPr>
            <a:endParaRPr lang="en-US" dirty="0" smtClean="0">
              <a:ea typeface="MS PGothic" pitchFamily="34" charset="-128"/>
            </a:endParaRPr>
          </a:p>
        </p:txBody>
      </p:sp>
      <p:sp>
        <p:nvSpPr>
          <p:cNvPr id="30726" name="Line 10"/>
          <p:cNvSpPr>
            <a:spLocks noChangeShapeType="1"/>
          </p:cNvSpPr>
          <p:nvPr/>
        </p:nvSpPr>
        <p:spPr bwMode="auto">
          <a:xfrm flipH="1">
            <a:off x="3629025" y="2057400"/>
            <a:ext cx="2190750" cy="581025"/>
          </a:xfrm>
          <a:prstGeom prst="line">
            <a:avLst/>
          </a:prstGeom>
          <a:noFill/>
          <a:ln w="9525">
            <a:solidFill>
              <a:schemeClr val="tx1"/>
            </a:solidFill>
            <a:round/>
            <a:headEnd/>
            <a:tailEnd type="triangle" w="med" len="med"/>
          </a:ln>
        </p:spPr>
        <p:txBody>
          <a:bodyPr lIns="0" tIns="0" rIns="0" bIns="0"/>
          <a:lstStyle/>
          <a:p>
            <a:endParaRPr lang="nl-BE"/>
          </a:p>
        </p:txBody>
      </p:sp>
      <p:sp>
        <p:nvSpPr>
          <p:cNvPr id="30727" name="Text Box 11"/>
          <p:cNvSpPr txBox="1">
            <a:spLocks noChangeArrowheads="1"/>
          </p:cNvSpPr>
          <p:nvPr/>
        </p:nvSpPr>
        <p:spPr bwMode="auto">
          <a:xfrm>
            <a:off x="5848350" y="2028825"/>
            <a:ext cx="2066925" cy="274638"/>
          </a:xfrm>
          <a:prstGeom prst="rect">
            <a:avLst/>
          </a:prstGeom>
          <a:solidFill>
            <a:schemeClr val="accent1"/>
          </a:solidFill>
          <a:ln w="9525" algn="ctr">
            <a:noFill/>
            <a:miter lim="800000"/>
            <a:headEnd/>
            <a:tailEnd/>
          </a:ln>
        </p:spPr>
        <p:txBody>
          <a:bodyPr lIns="0" tIns="0" rIns="0" bIns="0">
            <a:spAutoFit/>
          </a:bodyPr>
          <a:lstStyle/>
          <a:p>
            <a:pPr algn="ctr">
              <a:spcBef>
                <a:spcPct val="50000"/>
              </a:spcBef>
            </a:pPr>
            <a:r>
              <a:rPr lang="nl-BE"/>
              <a:t>PEOPLE</a:t>
            </a:r>
            <a:endParaRPr lang="en-US"/>
          </a:p>
        </p:txBody>
      </p:sp>
      <p:sp>
        <p:nvSpPr>
          <p:cNvPr id="30728" name="Line 13"/>
          <p:cNvSpPr>
            <a:spLocks noChangeShapeType="1"/>
          </p:cNvSpPr>
          <p:nvPr/>
        </p:nvSpPr>
        <p:spPr bwMode="auto">
          <a:xfrm flipH="1">
            <a:off x="5397500" y="2606675"/>
            <a:ext cx="419100" cy="619125"/>
          </a:xfrm>
          <a:prstGeom prst="line">
            <a:avLst/>
          </a:prstGeom>
          <a:noFill/>
          <a:ln w="9525">
            <a:solidFill>
              <a:schemeClr val="tx1"/>
            </a:solidFill>
            <a:round/>
            <a:headEnd/>
            <a:tailEnd type="triangle" w="med" len="med"/>
          </a:ln>
        </p:spPr>
        <p:txBody>
          <a:bodyPr lIns="0" tIns="0" rIns="0" bIns="0"/>
          <a:lstStyle/>
          <a:p>
            <a:endParaRPr lang="nl-BE"/>
          </a:p>
        </p:txBody>
      </p:sp>
      <p:sp>
        <p:nvSpPr>
          <p:cNvPr id="30729" name="Text Box 14"/>
          <p:cNvSpPr txBox="1">
            <a:spLocks noChangeArrowheads="1"/>
          </p:cNvSpPr>
          <p:nvPr/>
        </p:nvSpPr>
        <p:spPr bwMode="auto">
          <a:xfrm>
            <a:off x="5845175" y="2463800"/>
            <a:ext cx="2085975" cy="274638"/>
          </a:xfrm>
          <a:prstGeom prst="rect">
            <a:avLst/>
          </a:prstGeom>
          <a:solidFill>
            <a:srgbClr val="FF0000"/>
          </a:solidFill>
          <a:ln w="9525" algn="ctr">
            <a:noFill/>
            <a:miter lim="800000"/>
            <a:headEnd/>
            <a:tailEnd/>
          </a:ln>
        </p:spPr>
        <p:txBody>
          <a:bodyPr lIns="0" tIns="0" rIns="0" bIns="0">
            <a:spAutoFit/>
          </a:bodyPr>
          <a:lstStyle/>
          <a:p>
            <a:pPr algn="ctr">
              <a:spcBef>
                <a:spcPct val="50000"/>
              </a:spcBef>
            </a:pPr>
            <a:r>
              <a:rPr lang="nl-BE"/>
              <a:t>PERFORMANCE</a:t>
            </a:r>
            <a:endParaRPr lang="en-US"/>
          </a:p>
        </p:txBody>
      </p:sp>
      <p:sp>
        <p:nvSpPr>
          <p:cNvPr id="19467" name="Text Box 16"/>
          <p:cNvSpPr txBox="1">
            <a:spLocks noChangeArrowheads="1"/>
          </p:cNvSpPr>
          <p:nvPr/>
        </p:nvSpPr>
        <p:spPr bwMode="auto">
          <a:xfrm>
            <a:off x="5908675" y="4470400"/>
            <a:ext cx="1981200" cy="274638"/>
          </a:xfrm>
          <a:prstGeom prst="rect">
            <a:avLst/>
          </a:prstGeom>
          <a:solidFill>
            <a:schemeClr val="bg2"/>
          </a:solidFill>
          <a:ln w="9525" algn="ctr">
            <a:noFill/>
            <a:miter lim="800000"/>
            <a:headEnd/>
            <a:tailEnd/>
          </a:ln>
        </p:spPr>
        <p:txBody>
          <a:bodyPr lIns="0" tIns="0" rIns="0" bIns="0">
            <a:spAutoFit/>
          </a:bodyPr>
          <a:lstStyle/>
          <a:p>
            <a:pPr algn="ctr">
              <a:spcBef>
                <a:spcPct val="50000"/>
              </a:spcBef>
              <a:defRPr/>
            </a:pPr>
            <a:r>
              <a:rPr lang="nl-BE">
                <a:solidFill>
                  <a:schemeClr val="bg2">
                    <a:lumMod val="20000"/>
                    <a:lumOff val="80000"/>
                  </a:schemeClr>
                </a:solidFill>
                <a:latin typeface="Arial" pitchFamily="34" charset="0"/>
                <a:cs typeface="+mn-cs"/>
              </a:rPr>
              <a:t>PLANET</a:t>
            </a:r>
            <a:endParaRPr lang="en-US">
              <a:solidFill>
                <a:schemeClr val="bg2">
                  <a:lumMod val="20000"/>
                  <a:lumOff val="80000"/>
                </a:schemeClr>
              </a:solidFill>
              <a:latin typeface="Arial" pitchFamily="34" charset="0"/>
              <a:cs typeface="+mn-cs"/>
            </a:endParaRPr>
          </a:p>
        </p:txBody>
      </p:sp>
      <p:sp>
        <p:nvSpPr>
          <p:cNvPr id="30731" name="Line 17"/>
          <p:cNvSpPr>
            <a:spLocks noChangeShapeType="1"/>
          </p:cNvSpPr>
          <p:nvPr/>
        </p:nvSpPr>
        <p:spPr bwMode="auto">
          <a:xfrm flipH="1" flipV="1">
            <a:off x="5375275" y="4479925"/>
            <a:ext cx="533400" cy="142875"/>
          </a:xfrm>
          <a:prstGeom prst="line">
            <a:avLst/>
          </a:prstGeom>
          <a:noFill/>
          <a:ln w="9525">
            <a:solidFill>
              <a:schemeClr val="tx1"/>
            </a:solidFill>
            <a:round/>
            <a:headEnd/>
            <a:tailEnd type="triangle" w="med" len="med"/>
          </a:ln>
        </p:spPr>
        <p:txBody>
          <a:bodyPr lIns="0" tIns="0" rIns="0" bIns="0"/>
          <a:lstStyle/>
          <a:p>
            <a:endParaRPr lang="nl-BE"/>
          </a:p>
        </p:txBody>
      </p:sp>
      <p:sp>
        <p:nvSpPr>
          <p:cNvPr id="30732" name="Slide Number Placeholder 2"/>
          <p:cNvSpPr>
            <a:spLocks noGrp="1"/>
          </p:cNvSpPr>
          <p:nvPr>
            <p:ph type="sldNum" sz="quarter" idx="11"/>
          </p:nvPr>
        </p:nvSpPr>
        <p:spPr bwMode="auto">
          <a:noFill/>
          <a:ln>
            <a:miter lim="800000"/>
            <a:headEnd/>
            <a:tailEnd/>
          </a:ln>
        </p:spPr>
        <p:txBody>
          <a:bodyPr/>
          <a:lstStyle/>
          <a:p>
            <a:fld id="{33A172C7-FCA8-4FA2-9CCB-9187473514CA}" type="slidenum">
              <a:rPr lang="en-US" smtClean="0">
                <a:latin typeface="Arial" charset="0"/>
              </a:rPr>
              <a:pPr/>
              <a:t>12</a:t>
            </a:fld>
            <a:endParaRPr lang="en-US" smtClean="0">
              <a:latin typeface="Arial" charset="0"/>
            </a:endParaRPr>
          </a:p>
        </p:txBody>
      </p:sp>
      <p:sp>
        <p:nvSpPr>
          <p:cNvPr id="30733" name="Footer Placeholder 1"/>
          <p:cNvSpPr>
            <a:spLocks noGrp="1"/>
          </p:cNvSpPr>
          <p:nvPr>
            <p:ph type="ftr" sz="quarter" idx="10"/>
          </p:nvPr>
        </p:nvSpPr>
        <p:spPr bwMode="auto">
          <a:xfrm>
            <a:off x="808038" y="6183313"/>
            <a:ext cx="2895600" cy="250825"/>
          </a:xfrm>
          <a:noFill/>
          <a:ln>
            <a:miter lim="800000"/>
            <a:headEnd/>
            <a:tailEnd/>
          </a:ln>
        </p:spPr>
        <p:txBody>
          <a:bodyPr wrap="square" numCol="1" anchorCtr="0" compatLnSpc="1">
            <a:prstTxWarp prst="textNoShape">
              <a:avLst/>
            </a:prstTxWarp>
          </a:bodyPr>
          <a:lstStyle/>
          <a:p>
            <a:pPr fontAlgn="base">
              <a:spcBef>
                <a:spcPct val="0"/>
              </a:spcBef>
              <a:spcAft>
                <a:spcPct val="0"/>
              </a:spcAft>
            </a:pPr>
            <a:r>
              <a:rPr lang="nl-BE" smtClean="0">
                <a:ea typeface="MS PGothic" pitchFamily="34" charset="-128"/>
              </a:rPr>
              <a:t>Real life learning  for industry</a:t>
            </a:r>
          </a:p>
        </p:txBody>
      </p:sp>
    </p:spTree>
  </p:cSld>
  <p:clrMapOvr>
    <a:masterClrMapping/>
  </p:clrMapOvr>
  <p:transition advClick="0" advTm="20000"/>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Oval 15"/>
          <p:cNvSpPr>
            <a:spLocks noChangeArrowheads="1"/>
          </p:cNvSpPr>
          <p:nvPr/>
        </p:nvSpPr>
        <p:spPr bwMode="auto">
          <a:xfrm>
            <a:off x="600075" y="3800475"/>
            <a:ext cx="5057775" cy="914400"/>
          </a:xfrm>
          <a:prstGeom prst="ellipse">
            <a:avLst/>
          </a:prstGeom>
          <a:solidFill>
            <a:srgbClr val="97BF0D"/>
          </a:solidFill>
          <a:ln w="9525" algn="ctr">
            <a:noFill/>
            <a:round/>
            <a:headEnd/>
            <a:tailEnd/>
          </a:ln>
        </p:spPr>
        <p:txBody>
          <a:bodyPr wrap="none" lIns="0" tIns="0" rIns="0" bIns="0" anchor="ctr"/>
          <a:lstStyle/>
          <a:p>
            <a:endParaRPr lang="en-GB"/>
          </a:p>
        </p:txBody>
      </p:sp>
      <p:sp>
        <p:nvSpPr>
          <p:cNvPr id="32770" name="Oval 12"/>
          <p:cNvSpPr>
            <a:spLocks noChangeArrowheads="1"/>
          </p:cNvSpPr>
          <p:nvPr/>
        </p:nvSpPr>
        <p:spPr bwMode="auto">
          <a:xfrm flipV="1">
            <a:off x="352425" y="3222625"/>
            <a:ext cx="6994525" cy="568325"/>
          </a:xfrm>
          <a:prstGeom prst="ellipse">
            <a:avLst/>
          </a:prstGeom>
          <a:solidFill>
            <a:srgbClr val="FF0000"/>
          </a:solidFill>
          <a:ln w="9525" algn="ctr">
            <a:noFill/>
            <a:round/>
            <a:headEnd/>
            <a:tailEnd/>
          </a:ln>
        </p:spPr>
        <p:txBody>
          <a:bodyPr wrap="none" lIns="0" tIns="0" rIns="0" bIns="0" anchor="ctr"/>
          <a:lstStyle/>
          <a:p>
            <a:endParaRPr lang="en-GB"/>
          </a:p>
        </p:txBody>
      </p:sp>
      <p:sp>
        <p:nvSpPr>
          <p:cNvPr id="32771" name="Oval 8"/>
          <p:cNvSpPr>
            <a:spLocks noChangeArrowheads="1"/>
          </p:cNvSpPr>
          <p:nvPr/>
        </p:nvSpPr>
        <p:spPr bwMode="auto">
          <a:xfrm>
            <a:off x="352425" y="2209800"/>
            <a:ext cx="3324225" cy="914400"/>
          </a:xfrm>
          <a:prstGeom prst="ellipse">
            <a:avLst/>
          </a:prstGeom>
          <a:solidFill>
            <a:schemeClr val="accent1"/>
          </a:solidFill>
          <a:ln w="9525" algn="ctr">
            <a:noFill/>
            <a:round/>
            <a:headEnd/>
            <a:tailEnd/>
          </a:ln>
        </p:spPr>
        <p:txBody>
          <a:bodyPr wrap="none" lIns="0" tIns="0" rIns="0" bIns="0" anchor="ctr"/>
          <a:lstStyle/>
          <a:p>
            <a:endParaRPr lang="en-GB"/>
          </a:p>
        </p:txBody>
      </p:sp>
      <p:sp>
        <p:nvSpPr>
          <p:cNvPr id="32772" name="Rectangle 2"/>
          <p:cNvSpPr>
            <a:spLocks noGrp="1"/>
          </p:cNvSpPr>
          <p:nvPr>
            <p:ph type="title"/>
          </p:nvPr>
        </p:nvSpPr>
        <p:spPr>
          <a:xfrm>
            <a:off x="187325" y="149225"/>
            <a:ext cx="8229600" cy="708025"/>
          </a:xfrm>
        </p:spPr>
        <p:txBody>
          <a:bodyPr/>
          <a:lstStyle/>
          <a:p>
            <a:r>
              <a:rPr lang="nl-BE" smtClean="0">
                <a:ea typeface="MS PGothic" pitchFamily="34" charset="-128"/>
              </a:rPr>
              <a:t>ASKING MORE SUSTAINABLE DEVELOPMENT</a:t>
            </a:r>
            <a:br>
              <a:rPr lang="nl-BE" smtClean="0">
                <a:ea typeface="MS PGothic" pitchFamily="34" charset="-128"/>
              </a:rPr>
            </a:br>
            <a:r>
              <a:rPr lang="nl-BE" smtClean="0">
                <a:ea typeface="MS PGothic" pitchFamily="34" charset="-128"/>
              </a:rPr>
              <a:t>FROM THE YOUNG ENGINEER</a:t>
            </a:r>
            <a:br>
              <a:rPr lang="nl-BE" smtClean="0">
                <a:ea typeface="MS PGothic" pitchFamily="34" charset="-128"/>
              </a:rPr>
            </a:br>
            <a:endParaRPr smtClean="0">
              <a:ea typeface="MS PGothic" pitchFamily="34" charset="-128"/>
            </a:endParaRPr>
          </a:p>
        </p:txBody>
      </p:sp>
      <p:sp>
        <p:nvSpPr>
          <p:cNvPr id="32773" name="Rectangle 3"/>
          <p:cNvSpPr>
            <a:spLocks noGrp="1"/>
          </p:cNvSpPr>
          <p:nvPr>
            <p:ph type="body" idx="1"/>
          </p:nvPr>
        </p:nvSpPr>
        <p:spPr>
          <a:xfrm>
            <a:off x="206375" y="1981200"/>
            <a:ext cx="8229600" cy="3946525"/>
          </a:xfrm>
        </p:spPr>
        <p:txBody>
          <a:bodyPr/>
          <a:lstStyle/>
          <a:p>
            <a:endParaRPr lang="nl-BE" smtClean="0">
              <a:solidFill>
                <a:schemeClr val="tx2"/>
              </a:solidFill>
              <a:ea typeface="MS PGothic" pitchFamily="34" charset="-128"/>
            </a:endParaRPr>
          </a:p>
          <a:p>
            <a:pPr lvl="1"/>
            <a:r>
              <a:rPr lang="nl-BE" smtClean="0">
                <a:ea typeface="MS PGothic" pitchFamily="34" charset="-128"/>
              </a:rPr>
              <a:t>excellence in safety</a:t>
            </a:r>
          </a:p>
          <a:p>
            <a:pPr lvl="1"/>
            <a:r>
              <a:rPr lang="nl-BE" smtClean="0">
                <a:ea typeface="MS PGothic" pitchFamily="34" charset="-128"/>
              </a:rPr>
              <a:t>developing people</a:t>
            </a:r>
          </a:p>
          <a:p>
            <a:pPr lvl="1"/>
            <a:endParaRPr lang="nl-BE" smtClean="0">
              <a:ea typeface="MS PGothic" pitchFamily="34" charset="-128"/>
            </a:endParaRPr>
          </a:p>
          <a:p>
            <a:pPr lvl="1"/>
            <a:r>
              <a:rPr lang="nl-BE" smtClean="0">
                <a:ea typeface="MS PGothic" pitchFamily="34" charset="-128"/>
              </a:rPr>
              <a:t>more revenu meeting the challenges of sustainability</a:t>
            </a:r>
          </a:p>
          <a:p>
            <a:pPr lvl="1"/>
            <a:endParaRPr lang="nl-BE" smtClean="0">
              <a:ea typeface="MS PGothic" pitchFamily="34" charset="-128"/>
            </a:endParaRPr>
          </a:p>
          <a:p>
            <a:pPr lvl="1"/>
            <a:r>
              <a:rPr lang="nl-BE" smtClean="0">
                <a:ea typeface="MS PGothic" pitchFamily="34" charset="-128"/>
              </a:rPr>
              <a:t>reducing our environmental footprint</a:t>
            </a:r>
          </a:p>
          <a:p>
            <a:pPr lvl="1"/>
            <a:endParaRPr lang="nl-BE" smtClean="0">
              <a:ea typeface="MS PGothic" pitchFamily="34" charset="-128"/>
            </a:endParaRPr>
          </a:p>
          <a:p>
            <a:pPr lvl="2"/>
            <a:endParaRPr lang="en-US" smtClean="0">
              <a:ea typeface="MS PGothic" pitchFamily="34" charset="-128"/>
            </a:endParaRPr>
          </a:p>
        </p:txBody>
      </p:sp>
      <p:sp>
        <p:nvSpPr>
          <p:cNvPr id="32774" name="Line 10"/>
          <p:cNvSpPr>
            <a:spLocks noChangeShapeType="1"/>
          </p:cNvSpPr>
          <p:nvPr/>
        </p:nvSpPr>
        <p:spPr bwMode="auto">
          <a:xfrm flipH="1">
            <a:off x="3648075" y="2009775"/>
            <a:ext cx="2190750" cy="581025"/>
          </a:xfrm>
          <a:prstGeom prst="line">
            <a:avLst/>
          </a:prstGeom>
          <a:noFill/>
          <a:ln w="9525">
            <a:solidFill>
              <a:schemeClr val="tx1"/>
            </a:solidFill>
            <a:round/>
            <a:headEnd/>
            <a:tailEnd type="triangle" w="med" len="med"/>
          </a:ln>
        </p:spPr>
        <p:txBody>
          <a:bodyPr lIns="0" tIns="0" rIns="0" bIns="0"/>
          <a:lstStyle/>
          <a:p>
            <a:endParaRPr lang="nl-BE"/>
          </a:p>
        </p:txBody>
      </p:sp>
      <p:sp>
        <p:nvSpPr>
          <p:cNvPr id="32775" name="Text Box 11"/>
          <p:cNvSpPr txBox="1">
            <a:spLocks noChangeArrowheads="1"/>
          </p:cNvSpPr>
          <p:nvPr/>
        </p:nvSpPr>
        <p:spPr bwMode="auto">
          <a:xfrm>
            <a:off x="5848350" y="2028825"/>
            <a:ext cx="2066925" cy="274638"/>
          </a:xfrm>
          <a:prstGeom prst="rect">
            <a:avLst/>
          </a:prstGeom>
          <a:solidFill>
            <a:schemeClr val="accent1"/>
          </a:solidFill>
          <a:ln w="9525" algn="ctr">
            <a:noFill/>
            <a:miter lim="800000"/>
            <a:headEnd/>
            <a:tailEnd/>
          </a:ln>
        </p:spPr>
        <p:txBody>
          <a:bodyPr lIns="0" tIns="0" rIns="0" bIns="0">
            <a:spAutoFit/>
          </a:bodyPr>
          <a:lstStyle/>
          <a:p>
            <a:pPr algn="ctr">
              <a:spcBef>
                <a:spcPct val="50000"/>
              </a:spcBef>
            </a:pPr>
            <a:r>
              <a:rPr lang="nl-BE"/>
              <a:t>PEOPLE</a:t>
            </a:r>
            <a:endParaRPr lang="en-US"/>
          </a:p>
        </p:txBody>
      </p:sp>
      <p:sp>
        <p:nvSpPr>
          <p:cNvPr id="32776" name="Line 13"/>
          <p:cNvSpPr>
            <a:spLocks noChangeShapeType="1"/>
          </p:cNvSpPr>
          <p:nvPr/>
        </p:nvSpPr>
        <p:spPr bwMode="auto">
          <a:xfrm flipH="1">
            <a:off x="5397500" y="2606675"/>
            <a:ext cx="419100" cy="619125"/>
          </a:xfrm>
          <a:prstGeom prst="line">
            <a:avLst/>
          </a:prstGeom>
          <a:noFill/>
          <a:ln w="9525">
            <a:solidFill>
              <a:schemeClr val="tx1"/>
            </a:solidFill>
            <a:round/>
            <a:headEnd/>
            <a:tailEnd type="triangle" w="med" len="med"/>
          </a:ln>
        </p:spPr>
        <p:txBody>
          <a:bodyPr lIns="0" tIns="0" rIns="0" bIns="0"/>
          <a:lstStyle/>
          <a:p>
            <a:endParaRPr lang="nl-BE"/>
          </a:p>
        </p:txBody>
      </p:sp>
      <p:sp>
        <p:nvSpPr>
          <p:cNvPr id="32777" name="Text Box 14"/>
          <p:cNvSpPr txBox="1">
            <a:spLocks noChangeArrowheads="1"/>
          </p:cNvSpPr>
          <p:nvPr/>
        </p:nvSpPr>
        <p:spPr bwMode="auto">
          <a:xfrm>
            <a:off x="5845175" y="2463800"/>
            <a:ext cx="2085975" cy="274638"/>
          </a:xfrm>
          <a:prstGeom prst="rect">
            <a:avLst/>
          </a:prstGeom>
          <a:solidFill>
            <a:srgbClr val="FF0000"/>
          </a:solidFill>
          <a:ln w="9525" algn="ctr">
            <a:noFill/>
            <a:miter lim="800000"/>
            <a:headEnd/>
            <a:tailEnd/>
          </a:ln>
        </p:spPr>
        <p:txBody>
          <a:bodyPr lIns="0" tIns="0" rIns="0" bIns="0">
            <a:spAutoFit/>
          </a:bodyPr>
          <a:lstStyle/>
          <a:p>
            <a:pPr algn="ctr">
              <a:spcBef>
                <a:spcPct val="50000"/>
              </a:spcBef>
            </a:pPr>
            <a:r>
              <a:rPr lang="nl-BE"/>
              <a:t>PERFORMANCE</a:t>
            </a:r>
            <a:endParaRPr lang="en-US"/>
          </a:p>
        </p:txBody>
      </p:sp>
      <p:sp>
        <p:nvSpPr>
          <p:cNvPr id="32778" name="Text Box 16"/>
          <p:cNvSpPr txBox="1">
            <a:spLocks noChangeArrowheads="1"/>
          </p:cNvSpPr>
          <p:nvPr/>
        </p:nvSpPr>
        <p:spPr bwMode="auto">
          <a:xfrm>
            <a:off x="5908675" y="4470400"/>
            <a:ext cx="1981200" cy="274638"/>
          </a:xfrm>
          <a:prstGeom prst="rect">
            <a:avLst/>
          </a:prstGeom>
          <a:solidFill>
            <a:srgbClr val="99CC00"/>
          </a:solidFill>
          <a:ln w="9525" algn="ctr">
            <a:noFill/>
            <a:miter lim="800000"/>
            <a:headEnd/>
            <a:tailEnd/>
          </a:ln>
        </p:spPr>
        <p:txBody>
          <a:bodyPr lIns="0" tIns="0" rIns="0" bIns="0">
            <a:spAutoFit/>
          </a:bodyPr>
          <a:lstStyle/>
          <a:p>
            <a:pPr algn="ctr">
              <a:spcBef>
                <a:spcPct val="50000"/>
              </a:spcBef>
            </a:pPr>
            <a:r>
              <a:rPr lang="nl-BE"/>
              <a:t>PLANET</a:t>
            </a:r>
            <a:endParaRPr lang="en-US"/>
          </a:p>
        </p:txBody>
      </p:sp>
      <p:sp>
        <p:nvSpPr>
          <p:cNvPr id="32779" name="Line 17"/>
          <p:cNvSpPr>
            <a:spLocks noChangeShapeType="1"/>
          </p:cNvSpPr>
          <p:nvPr/>
        </p:nvSpPr>
        <p:spPr bwMode="auto">
          <a:xfrm flipH="1" flipV="1">
            <a:off x="5375275" y="4479925"/>
            <a:ext cx="533400" cy="142875"/>
          </a:xfrm>
          <a:prstGeom prst="line">
            <a:avLst/>
          </a:prstGeom>
          <a:noFill/>
          <a:ln w="9525">
            <a:solidFill>
              <a:schemeClr val="tx1"/>
            </a:solidFill>
            <a:round/>
            <a:headEnd/>
            <a:tailEnd type="triangle" w="med" len="med"/>
          </a:ln>
        </p:spPr>
        <p:txBody>
          <a:bodyPr lIns="0" tIns="0" rIns="0" bIns="0"/>
          <a:lstStyle/>
          <a:p>
            <a:endParaRPr lang="nl-BE"/>
          </a:p>
        </p:txBody>
      </p:sp>
      <p:sp>
        <p:nvSpPr>
          <p:cNvPr id="32780" name="Slide Number Placeholder 2"/>
          <p:cNvSpPr>
            <a:spLocks noGrp="1"/>
          </p:cNvSpPr>
          <p:nvPr>
            <p:ph type="sldNum" sz="quarter" idx="11"/>
          </p:nvPr>
        </p:nvSpPr>
        <p:spPr bwMode="auto">
          <a:noFill/>
          <a:ln>
            <a:miter lim="800000"/>
            <a:headEnd/>
            <a:tailEnd/>
          </a:ln>
        </p:spPr>
        <p:txBody>
          <a:bodyPr/>
          <a:lstStyle/>
          <a:p>
            <a:fld id="{C24EDA4E-5D12-44FC-8818-3F2E57FC24AC}" type="slidenum">
              <a:rPr lang="en-US" smtClean="0">
                <a:latin typeface="Arial" charset="0"/>
              </a:rPr>
              <a:pPr/>
              <a:t>13</a:t>
            </a:fld>
            <a:endParaRPr lang="en-US" smtClean="0">
              <a:latin typeface="Arial" charset="0"/>
            </a:endParaRPr>
          </a:p>
        </p:txBody>
      </p:sp>
      <p:sp>
        <p:nvSpPr>
          <p:cNvPr id="32781" name="Footer Placeholder 1"/>
          <p:cNvSpPr>
            <a:spLocks noGrp="1"/>
          </p:cNvSpPr>
          <p:nvPr>
            <p:ph type="ftr" sz="quarter" idx="10"/>
          </p:nvPr>
        </p:nvSpPr>
        <p:spPr bwMode="auto">
          <a:xfrm>
            <a:off x="808038" y="6183313"/>
            <a:ext cx="2895600" cy="250825"/>
          </a:xfrm>
          <a:noFill/>
          <a:ln>
            <a:miter lim="800000"/>
            <a:headEnd/>
            <a:tailEnd/>
          </a:ln>
        </p:spPr>
        <p:txBody>
          <a:bodyPr wrap="square" numCol="1" anchorCtr="0" compatLnSpc="1">
            <a:prstTxWarp prst="textNoShape">
              <a:avLst/>
            </a:prstTxWarp>
          </a:bodyPr>
          <a:lstStyle/>
          <a:p>
            <a:pPr fontAlgn="base">
              <a:spcBef>
                <a:spcPct val="0"/>
              </a:spcBef>
              <a:spcAft>
                <a:spcPct val="0"/>
              </a:spcAft>
            </a:pPr>
            <a:r>
              <a:rPr lang="nl-BE" smtClean="0">
                <a:ea typeface="MS PGothic" pitchFamily="34" charset="-128"/>
              </a:rPr>
              <a:t>Real life learning  for industry</a:t>
            </a:r>
          </a:p>
        </p:txBody>
      </p:sp>
    </p:spTree>
  </p:cSld>
  <p:clrMapOvr>
    <a:masterClrMapping/>
  </p:clrMapOvr>
  <p:transition advClick="0" advTm="20000"/>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Rectangle 3"/>
          <p:cNvSpPr>
            <a:spLocks noGrp="1"/>
          </p:cNvSpPr>
          <p:nvPr>
            <p:ph type="body" idx="1"/>
          </p:nvPr>
        </p:nvSpPr>
        <p:spPr/>
        <p:txBody>
          <a:bodyPr/>
          <a:lstStyle/>
          <a:p>
            <a:pPr>
              <a:lnSpc>
                <a:spcPct val="85000"/>
              </a:lnSpc>
            </a:pPr>
            <a:r>
              <a:rPr lang="nl-BE" sz="2800" smtClean="0">
                <a:ea typeface="MS PGothic" pitchFamily="34" charset="-128"/>
              </a:rPr>
              <a:t>focus on the stakeholders: society at large</a:t>
            </a:r>
          </a:p>
          <a:p>
            <a:pPr lvl="4">
              <a:lnSpc>
                <a:spcPct val="90000"/>
              </a:lnSpc>
            </a:pPr>
            <a:r>
              <a:rPr lang="nl-BE" sz="2400" smtClean="0">
                <a:ea typeface="MS PGothic" pitchFamily="34" charset="-128"/>
              </a:rPr>
              <a:t>shareholders - investors</a:t>
            </a:r>
          </a:p>
          <a:p>
            <a:pPr lvl="4">
              <a:lnSpc>
                <a:spcPct val="90000"/>
              </a:lnSpc>
            </a:pPr>
            <a:r>
              <a:rPr lang="nl-BE" sz="2400" smtClean="0">
                <a:ea typeface="MS PGothic" pitchFamily="34" charset="-128"/>
              </a:rPr>
              <a:t>employees</a:t>
            </a:r>
          </a:p>
          <a:p>
            <a:pPr lvl="4">
              <a:lnSpc>
                <a:spcPct val="90000"/>
              </a:lnSpc>
            </a:pPr>
            <a:r>
              <a:rPr lang="nl-BE" sz="2400" smtClean="0">
                <a:ea typeface="MS PGothic" pitchFamily="34" charset="-128"/>
              </a:rPr>
              <a:t>customers &amp; partners </a:t>
            </a:r>
          </a:p>
          <a:p>
            <a:pPr lvl="4">
              <a:lnSpc>
                <a:spcPct val="90000"/>
              </a:lnSpc>
            </a:pPr>
            <a:r>
              <a:rPr lang="nl-BE" sz="2400" smtClean="0">
                <a:ea typeface="MS PGothic" pitchFamily="34" charset="-128"/>
              </a:rPr>
              <a:t>suppliers</a:t>
            </a:r>
          </a:p>
          <a:p>
            <a:pPr lvl="4">
              <a:lnSpc>
                <a:spcPct val="90000"/>
              </a:lnSpc>
            </a:pPr>
            <a:r>
              <a:rPr lang="nl-BE" sz="2400" smtClean="0">
                <a:ea typeface="MS PGothic" pitchFamily="34" charset="-128"/>
              </a:rPr>
              <a:t>communities</a:t>
            </a:r>
          </a:p>
          <a:p>
            <a:pPr lvl="4">
              <a:lnSpc>
                <a:spcPct val="90000"/>
              </a:lnSpc>
            </a:pPr>
            <a:r>
              <a:rPr lang="nl-BE" sz="2400" smtClean="0">
                <a:ea typeface="MS PGothic" pitchFamily="34" charset="-128"/>
              </a:rPr>
              <a:t>our planet with limited resources &amp; its growing population</a:t>
            </a:r>
            <a:endParaRPr lang="en-US" sz="2400" smtClean="0">
              <a:ea typeface="MS PGothic" pitchFamily="34" charset="-128"/>
            </a:endParaRPr>
          </a:p>
        </p:txBody>
      </p:sp>
      <p:sp>
        <p:nvSpPr>
          <p:cNvPr id="34818" name="Slide Number Placeholder 2"/>
          <p:cNvSpPr>
            <a:spLocks noGrp="1"/>
          </p:cNvSpPr>
          <p:nvPr>
            <p:ph type="sldNum" sz="quarter" idx="11"/>
          </p:nvPr>
        </p:nvSpPr>
        <p:spPr bwMode="auto">
          <a:noFill/>
          <a:ln>
            <a:miter lim="800000"/>
            <a:headEnd/>
            <a:tailEnd/>
          </a:ln>
        </p:spPr>
        <p:txBody>
          <a:bodyPr/>
          <a:lstStyle/>
          <a:p>
            <a:fld id="{E0402778-0883-4FDD-ADC8-E4588A52D511}" type="slidenum">
              <a:rPr lang="en-US" smtClean="0">
                <a:latin typeface="Arial" charset="0"/>
              </a:rPr>
              <a:pPr/>
              <a:t>14</a:t>
            </a:fld>
            <a:endParaRPr lang="en-US" smtClean="0">
              <a:latin typeface="Arial" charset="0"/>
            </a:endParaRPr>
          </a:p>
        </p:txBody>
      </p:sp>
      <p:sp>
        <p:nvSpPr>
          <p:cNvPr id="34819" name="Footer Placeholder 1"/>
          <p:cNvSpPr>
            <a:spLocks noGrp="1"/>
          </p:cNvSpPr>
          <p:nvPr>
            <p:ph type="ftr" sz="quarter" idx="10"/>
          </p:nvPr>
        </p:nvSpPr>
        <p:spPr bwMode="auto">
          <a:xfrm>
            <a:off x="808038" y="6183313"/>
            <a:ext cx="2895600" cy="250825"/>
          </a:xfrm>
          <a:noFill/>
          <a:ln>
            <a:miter lim="800000"/>
            <a:headEnd/>
            <a:tailEnd/>
          </a:ln>
        </p:spPr>
        <p:txBody>
          <a:bodyPr wrap="square" numCol="1" anchorCtr="0" compatLnSpc="1">
            <a:prstTxWarp prst="textNoShape">
              <a:avLst/>
            </a:prstTxWarp>
          </a:bodyPr>
          <a:lstStyle/>
          <a:p>
            <a:pPr fontAlgn="base">
              <a:spcBef>
                <a:spcPct val="0"/>
              </a:spcBef>
              <a:spcAft>
                <a:spcPct val="0"/>
              </a:spcAft>
            </a:pPr>
            <a:r>
              <a:rPr lang="nl-BE" smtClean="0">
                <a:ea typeface="MS PGothic" pitchFamily="34" charset="-128"/>
              </a:rPr>
              <a:t>Real life learning  for industry</a:t>
            </a:r>
          </a:p>
        </p:txBody>
      </p:sp>
      <p:sp>
        <p:nvSpPr>
          <p:cNvPr id="34820" name="Rectangle 2"/>
          <p:cNvSpPr>
            <a:spLocks noGrp="1"/>
          </p:cNvSpPr>
          <p:nvPr>
            <p:ph type="title"/>
          </p:nvPr>
        </p:nvSpPr>
        <p:spPr/>
        <p:txBody>
          <a:bodyPr/>
          <a:lstStyle/>
          <a:p>
            <a:r>
              <a:rPr lang="nl-BE" smtClean="0">
                <a:ea typeface="MS PGothic" pitchFamily="34" charset="-128"/>
              </a:rPr>
              <a:t>ASKING MORE SUSTAINABLE DEVELOPMENT</a:t>
            </a:r>
            <a:br>
              <a:rPr lang="nl-BE" smtClean="0">
                <a:ea typeface="MS PGothic" pitchFamily="34" charset="-128"/>
              </a:rPr>
            </a:br>
            <a:r>
              <a:rPr lang="nl-BE" smtClean="0">
                <a:ea typeface="MS PGothic" pitchFamily="34" charset="-128"/>
              </a:rPr>
              <a:t>FROM THE YOUNG ENGINEER</a:t>
            </a:r>
            <a:br>
              <a:rPr lang="nl-BE" smtClean="0">
                <a:ea typeface="MS PGothic" pitchFamily="34" charset="-128"/>
              </a:rPr>
            </a:br>
            <a:endParaRPr smtClean="0">
              <a:ea typeface="MS PGothic" pitchFamily="34" charset="-128"/>
            </a:endParaRPr>
          </a:p>
        </p:txBody>
      </p:sp>
    </p:spTree>
  </p:cSld>
  <p:clrMapOvr>
    <a:masterClrMapping/>
  </p:clrMapOvr>
  <p:transition advClick="0" advTm="20000"/>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Freeform 8"/>
          <p:cNvSpPr>
            <a:spLocks/>
          </p:cNvSpPr>
          <p:nvPr>
            <p:custDataLst>
              <p:tags r:id="rId1"/>
            </p:custDataLst>
          </p:nvPr>
        </p:nvSpPr>
        <p:spPr bwMode="auto">
          <a:xfrm>
            <a:off x="333375" y="2633663"/>
            <a:ext cx="1550988" cy="1381125"/>
          </a:xfrm>
          <a:prstGeom prst="rect">
            <a:avLst/>
          </a:prstGeom>
          <a:gradFill rotWithShape="1">
            <a:gsLst>
              <a:gs pos="0">
                <a:srgbClr val="0099E8"/>
              </a:gs>
              <a:gs pos="20000">
                <a:srgbClr val="0096E2"/>
              </a:gs>
              <a:gs pos="100000">
                <a:srgbClr val="0071AC"/>
              </a:gs>
            </a:gsLst>
            <a:lin ang="5400000"/>
          </a:gradFill>
          <a:ln w="9525">
            <a:solidFill>
              <a:srgbClr val="008ECB"/>
            </a:solidFill>
            <a:miter lim="800000"/>
            <a:headEnd/>
            <a:tailEnd/>
          </a:ln>
          <a:effectLst>
            <a:outerShdw dist="23000" dir="5400000" rotWithShape="0">
              <a:srgbClr val="808080">
                <a:alpha val="34999"/>
              </a:srgbClr>
            </a:outerShdw>
          </a:effectLst>
        </p:spPr>
        <p:txBody>
          <a:bodyPr lIns="93286" tIns="46643" rIns="93286" bIns="46643"/>
          <a:lstStyle/>
          <a:p>
            <a:pPr>
              <a:defRPr/>
            </a:pPr>
            <a:endParaRPr lang="fr-FR">
              <a:solidFill>
                <a:schemeClr val="lt1"/>
              </a:solidFill>
              <a:latin typeface="+mj-lt"/>
              <a:ea typeface="+mn-ea"/>
              <a:cs typeface="Arial" pitchFamily="34" charset="0"/>
            </a:endParaRPr>
          </a:p>
        </p:txBody>
      </p:sp>
      <p:sp>
        <p:nvSpPr>
          <p:cNvPr id="13" name="Freeform 9"/>
          <p:cNvSpPr>
            <a:spLocks/>
          </p:cNvSpPr>
          <p:nvPr>
            <p:custDataLst>
              <p:tags r:id="rId2"/>
            </p:custDataLst>
          </p:nvPr>
        </p:nvSpPr>
        <p:spPr bwMode="auto">
          <a:xfrm>
            <a:off x="333375" y="1014413"/>
            <a:ext cx="1550988" cy="1395412"/>
          </a:xfrm>
          <a:custGeom>
            <a:avLst/>
            <a:gdLst>
              <a:gd name="T0" fmla="*/ 232573 w 1550988"/>
              <a:gd name="T1" fmla="*/ 0 h 1395412"/>
              <a:gd name="T2" fmla="*/ 1318415 w 1550988"/>
              <a:gd name="T3" fmla="*/ 0 h 1395412"/>
              <a:gd name="T4" fmla="*/ 1550988 w 1550988"/>
              <a:gd name="T5" fmla="*/ 232573 h 1395412"/>
              <a:gd name="T6" fmla="*/ 1550988 w 1550988"/>
              <a:gd name="T7" fmla="*/ 1395412 h 1395412"/>
              <a:gd name="T8" fmla="*/ 1550988 w 1550988"/>
              <a:gd name="T9" fmla="*/ 1395412 h 1395412"/>
              <a:gd name="T10" fmla="*/ 0 w 1550988"/>
              <a:gd name="T11" fmla="*/ 1395412 h 1395412"/>
              <a:gd name="T12" fmla="*/ 0 w 1550988"/>
              <a:gd name="T13" fmla="*/ 1395412 h 1395412"/>
              <a:gd name="T14" fmla="*/ 0 w 1550988"/>
              <a:gd name="T15" fmla="*/ 232573 h 1395412"/>
              <a:gd name="T16" fmla="*/ 232573 w 1550988"/>
              <a:gd name="T17" fmla="*/ 0 h 139541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550988" h="1395412">
                <a:moveTo>
                  <a:pt x="232573" y="0"/>
                </a:moveTo>
                <a:lnTo>
                  <a:pt x="1318415" y="0"/>
                </a:lnTo>
                <a:cubicBezTo>
                  <a:pt x="1446862" y="0"/>
                  <a:pt x="1550988" y="104126"/>
                  <a:pt x="1550988" y="232573"/>
                </a:cubicBezTo>
                <a:lnTo>
                  <a:pt x="1550988" y="1395412"/>
                </a:lnTo>
                <a:lnTo>
                  <a:pt x="0" y="1395412"/>
                </a:lnTo>
                <a:lnTo>
                  <a:pt x="0" y="232573"/>
                </a:lnTo>
                <a:cubicBezTo>
                  <a:pt x="0" y="104126"/>
                  <a:pt x="104126" y="0"/>
                  <a:pt x="232573" y="0"/>
                </a:cubicBezTo>
                <a:close/>
              </a:path>
            </a:pathLst>
          </a:custGeom>
          <a:gradFill rotWithShape="1">
            <a:gsLst>
              <a:gs pos="0">
                <a:srgbClr val="0099E8"/>
              </a:gs>
              <a:gs pos="20000">
                <a:srgbClr val="0096E2"/>
              </a:gs>
              <a:gs pos="100000">
                <a:srgbClr val="0071AC"/>
              </a:gs>
            </a:gsLst>
            <a:lin ang="5400000"/>
          </a:gradFill>
          <a:ln w="9525" cap="flat" cmpd="sng">
            <a:noFill/>
            <a:prstDash val="solid"/>
            <a:round/>
            <a:headEnd/>
            <a:tailEnd/>
          </a:ln>
          <a:effectLst>
            <a:outerShdw dist="23000" dir="5400000" rotWithShape="0">
              <a:srgbClr val="000000">
                <a:alpha val="34999"/>
              </a:srgbClr>
            </a:outerShdw>
          </a:effectLst>
        </p:spPr>
        <p:txBody>
          <a:bodyPr lIns="93286" tIns="46643" rIns="93286" bIns="46643"/>
          <a:lstStyle/>
          <a:p>
            <a:pPr>
              <a:defRPr/>
            </a:pPr>
            <a:endParaRPr lang="en-GB">
              <a:latin typeface="Arial" pitchFamily="34" charset="0"/>
              <a:cs typeface="+mn-cs"/>
            </a:endParaRPr>
          </a:p>
        </p:txBody>
      </p:sp>
      <p:sp>
        <p:nvSpPr>
          <p:cNvPr id="14" name="Rectangle 7"/>
          <p:cNvSpPr>
            <a:spLocks noChangeArrowheads="1"/>
          </p:cNvSpPr>
          <p:nvPr>
            <p:custDataLst>
              <p:tags r:id="rId3"/>
            </p:custDataLst>
          </p:nvPr>
        </p:nvSpPr>
        <p:spPr bwMode="auto">
          <a:xfrm rot="10800000">
            <a:off x="323850" y="4156075"/>
            <a:ext cx="1552575" cy="1411288"/>
          </a:xfrm>
          <a:custGeom>
            <a:avLst/>
            <a:gdLst>
              <a:gd name="T0" fmla="*/ 235219 w 1552575"/>
              <a:gd name="T1" fmla="*/ 0 h 1411288"/>
              <a:gd name="T2" fmla="*/ 1317356 w 1552575"/>
              <a:gd name="T3" fmla="*/ 0 h 1411288"/>
              <a:gd name="T4" fmla="*/ 1552575 w 1552575"/>
              <a:gd name="T5" fmla="*/ 235219 h 1411288"/>
              <a:gd name="T6" fmla="*/ 1552575 w 1552575"/>
              <a:gd name="T7" fmla="*/ 1411288 h 1411288"/>
              <a:gd name="T8" fmla="*/ 1552575 w 1552575"/>
              <a:gd name="T9" fmla="*/ 1411288 h 1411288"/>
              <a:gd name="T10" fmla="*/ 0 w 1552575"/>
              <a:gd name="T11" fmla="*/ 1411288 h 1411288"/>
              <a:gd name="T12" fmla="*/ 0 w 1552575"/>
              <a:gd name="T13" fmla="*/ 1411288 h 1411288"/>
              <a:gd name="T14" fmla="*/ 0 w 1552575"/>
              <a:gd name="T15" fmla="*/ 235219 h 1411288"/>
              <a:gd name="T16" fmla="*/ 235219 w 1552575"/>
              <a:gd name="T17" fmla="*/ 0 h 1411288"/>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552575" h="1411288">
                <a:moveTo>
                  <a:pt x="235219" y="0"/>
                </a:moveTo>
                <a:lnTo>
                  <a:pt x="1317356" y="0"/>
                </a:lnTo>
                <a:cubicBezTo>
                  <a:pt x="1447264" y="0"/>
                  <a:pt x="1552575" y="105311"/>
                  <a:pt x="1552575" y="235219"/>
                </a:cubicBezTo>
                <a:lnTo>
                  <a:pt x="1552575" y="1411288"/>
                </a:lnTo>
                <a:lnTo>
                  <a:pt x="0" y="1411288"/>
                </a:lnTo>
                <a:lnTo>
                  <a:pt x="0" y="235219"/>
                </a:lnTo>
                <a:cubicBezTo>
                  <a:pt x="0" y="105311"/>
                  <a:pt x="105311" y="0"/>
                  <a:pt x="235219" y="0"/>
                </a:cubicBezTo>
                <a:close/>
              </a:path>
            </a:pathLst>
          </a:custGeom>
          <a:solidFill>
            <a:srgbClr val="97BF0D"/>
          </a:solidFill>
          <a:ln w="9525" cap="flat" cmpd="sng">
            <a:solidFill>
              <a:srgbClr val="008ECB"/>
            </a:solidFill>
            <a:prstDash val="solid"/>
            <a:round/>
            <a:headEnd/>
            <a:tailEnd/>
          </a:ln>
          <a:effectLst>
            <a:outerShdw dist="23000" dir="5400000" rotWithShape="0">
              <a:srgbClr val="000000">
                <a:alpha val="34999"/>
              </a:srgbClr>
            </a:outerShdw>
          </a:effectLst>
        </p:spPr>
        <p:txBody>
          <a:bodyPr wrap="none" lIns="93176" tIns="46589" rIns="93176" bIns="46589" anchor="ctr"/>
          <a:lstStyle/>
          <a:p>
            <a:pPr>
              <a:defRPr/>
            </a:pPr>
            <a:endParaRPr lang="en-GB">
              <a:latin typeface="Arial" pitchFamily="34" charset="0"/>
              <a:cs typeface="+mn-cs"/>
            </a:endParaRPr>
          </a:p>
        </p:txBody>
      </p:sp>
      <p:sp>
        <p:nvSpPr>
          <p:cNvPr id="36868" name="Footer Placeholder 1"/>
          <p:cNvSpPr>
            <a:spLocks noGrp="1"/>
          </p:cNvSpPr>
          <p:nvPr>
            <p:ph type="ftr" sz="quarter" idx="10"/>
          </p:nvPr>
        </p:nvSpPr>
        <p:spPr bwMode="auto">
          <a:xfrm>
            <a:off x="808038" y="6183313"/>
            <a:ext cx="2895600" cy="250825"/>
          </a:xfrm>
          <a:noFill/>
          <a:ln>
            <a:miter lim="800000"/>
            <a:headEnd/>
            <a:tailEnd/>
          </a:ln>
        </p:spPr>
        <p:txBody>
          <a:bodyPr wrap="square" numCol="1" anchorCtr="0" compatLnSpc="1">
            <a:prstTxWarp prst="textNoShape">
              <a:avLst/>
            </a:prstTxWarp>
          </a:bodyPr>
          <a:lstStyle/>
          <a:p>
            <a:pPr fontAlgn="base">
              <a:spcBef>
                <a:spcPct val="0"/>
              </a:spcBef>
              <a:spcAft>
                <a:spcPct val="0"/>
              </a:spcAft>
            </a:pPr>
            <a:r>
              <a:rPr lang="nl-BE" smtClean="0">
                <a:ea typeface="MS PGothic" pitchFamily="34" charset="-128"/>
              </a:rPr>
              <a:t>Soft skills for industry</a:t>
            </a:r>
          </a:p>
        </p:txBody>
      </p:sp>
      <p:sp>
        <p:nvSpPr>
          <p:cNvPr id="36869" name="Slide Number Placeholder 2"/>
          <p:cNvSpPr>
            <a:spLocks noGrp="1"/>
          </p:cNvSpPr>
          <p:nvPr>
            <p:ph type="sldNum" sz="quarter" idx="11"/>
          </p:nvPr>
        </p:nvSpPr>
        <p:spPr bwMode="auto">
          <a:noFill/>
          <a:ln>
            <a:miter lim="800000"/>
            <a:headEnd/>
            <a:tailEnd/>
          </a:ln>
        </p:spPr>
        <p:txBody>
          <a:bodyPr/>
          <a:lstStyle/>
          <a:p>
            <a:fld id="{9A8D5ABE-6DC5-4E8C-9AE7-E2E3A5571649}" type="slidenum">
              <a:rPr lang="en-US" smtClean="0">
                <a:latin typeface="Arial" charset="0"/>
              </a:rPr>
              <a:pPr/>
              <a:t>15</a:t>
            </a:fld>
            <a:endParaRPr lang="en-US" smtClean="0">
              <a:latin typeface="Arial" charset="0"/>
            </a:endParaRPr>
          </a:p>
        </p:txBody>
      </p:sp>
      <p:sp>
        <p:nvSpPr>
          <p:cNvPr id="36870" name="Title 1"/>
          <p:cNvSpPr txBox="1">
            <a:spLocks/>
          </p:cNvSpPr>
          <p:nvPr/>
        </p:nvSpPr>
        <p:spPr bwMode="auto">
          <a:xfrm>
            <a:off x="187325" y="149225"/>
            <a:ext cx="8229600" cy="584200"/>
          </a:xfrm>
          <a:prstGeom prst="rect">
            <a:avLst/>
          </a:prstGeom>
          <a:noFill/>
          <a:ln w="9525">
            <a:noFill/>
            <a:miter lim="800000"/>
            <a:headEnd/>
            <a:tailEnd/>
          </a:ln>
        </p:spPr>
        <p:txBody>
          <a:bodyPr/>
          <a:lstStyle/>
          <a:p>
            <a:pPr>
              <a:lnSpc>
                <a:spcPct val="95000"/>
              </a:lnSpc>
            </a:pPr>
            <a:r>
              <a:rPr lang="fr-BE" sz="2800" b="1">
                <a:solidFill>
                  <a:schemeClr val="tx2"/>
                </a:solidFill>
              </a:rPr>
              <a:t>Young engineer: soft skills </a:t>
            </a:r>
          </a:p>
        </p:txBody>
      </p:sp>
      <p:sp>
        <p:nvSpPr>
          <p:cNvPr id="36871" name="Accolade ouvrante 158"/>
          <p:cNvSpPr>
            <a:spLocks/>
          </p:cNvSpPr>
          <p:nvPr/>
        </p:nvSpPr>
        <p:spPr bwMode="auto">
          <a:xfrm>
            <a:off x="1971675" y="1120775"/>
            <a:ext cx="271463" cy="4451350"/>
          </a:xfrm>
          <a:prstGeom prst="leftBrace">
            <a:avLst>
              <a:gd name="adj1" fmla="val 34921"/>
              <a:gd name="adj2" fmla="val 83023"/>
            </a:avLst>
          </a:prstGeom>
          <a:noFill/>
          <a:ln w="28575">
            <a:solidFill>
              <a:srgbClr val="019EE0"/>
            </a:solidFill>
            <a:round/>
            <a:headEnd/>
            <a:tailEnd/>
          </a:ln>
        </p:spPr>
        <p:txBody>
          <a:bodyPr/>
          <a:lstStyle/>
          <a:p>
            <a:endParaRPr lang="en-GB"/>
          </a:p>
        </p:txBody>
      </p:sp>
      <p:sp>
        <p:nvSpPr>
          <p:cNvPr id="36872" name="Rectangle 286"/>
          <p:cNvSpPr>
            <a:spLocks noChangeArrowheads="1"/>
          </p:cNvSpPr>
          <p:nvPr>
            <p:custDataLst>
              <p:tags r:id="rId4"/>
            </p:custDataLst>
          </p:nvPr>
        </p:nvSpPr>
        <p:spPr bwMode="auto">
          <a:xfrm>
            <a:off x="411163" y="1579563"/>
            <a:ext cx="1387475" cy="244475"/>
          </a:xfrm>
          <a:prstGeom prst="rect">
            <a:avLst/>
          </a:prstGeom>
          <a:noFill/>
          <a:ln w="9525">
            <a:noFill/>
            <a:miter lim="800000"/>
            <a:headEnd/>
            <a:tailEnd/>
          </a:ln>
        </p:spPr>
        <p:txBody>
          <a:bodyPr lIns="0" tIns="0" rIns="0" bIns="0" anchor="ctr">
            <a:spAutoFit/>
          </a:bodyPr>
          <a:lstStyle/>
          <a:p>
            <a:pPr algn="ctr" defTabSz="912813">
              <a:buClr>
                <a:srgbClr val="1380C7"/>
              </a:buClr>
            </a:pPr>
            <a:r>
              <a:rPr lang="en-US" sz="1600" b="1">
                <a:solidFill>
                  <a:srgbClr val="FFFFFF"/>
                </a:solidFill>
              </a:rPr>
              <a:t>Fundamentals</a:t>
            </a:r>
          </a:p>
        </p:txBody>
      </p:sp>
      <p:sp>
        <p:nvSpPr>
          <p:cNvPr id="36873" name="Rectangle 286"/>
          <p:cNvSpPr>
            <a:spLocks noChangeArrowheads="1"/>
          </p:cNvSpPr>
          <p:nvPr>
            <p:custDataLst>
              <p:tags r:id="rId5"/>
            </p:custDataLst>
          </p:nvPr>
        </p:nvSpPr>
        <p:spPr bwMode="auto">
          <a:xfrm>
            <a:off x="411163" y="3035300"/>
            <a:ext cx="1387475" cy="492125"/>
          </a:xfrm>
          <a:prstGeom prst="rect">
            <a:avLst/>
          </a:prstGeom>
          <a:noFill/>
          <a:ln w="9525">
            <a:noFill/>
            <a:miter lim="800000"/>
            <a:headEnd/>
            <a:tailEnd/>
          </a:ln>
        </p:spPr>
        <p:txBody>
          <a:bodyPr lIns="0" tIns="0" rIns="0" bIns="0" anchor="ctr">
            <a:spAutoFit/>
          </a:bodyPr>
          <a:lstStyle/>
          <a:p>
            <a:pPr algn="ctr" defTabSz="912813">
              <a:buClr>
                <a:srgbClr val="1380C7"/>
              </a:buClr>
            </a:pPr>
            <a:r>
              <a:rPr lang="en-US" sz="1600" b="1">
                <a:solidFill>
                  <a:schemeClr val="bg1"/>
                </a:solidFill>
              </a:rPr>
              <a:t>Real life learning </a:t>
            </a:r>
          </a:p>
        </p:txBody>
      </p:sp>
      <p:sp>
        <p:nvSpPr>
          <p:cNvPr id="36874" name="Rectangle 286"/>
          <p:cNvSpPr>
            <a:spLocks noChangeArrowheads="1"/>
          </p:cNvSpPr>
          <p:nvPr>
            <p:custDataLst>
              <p:tags r:id="rId6"/>
            </p:custDataLst>
          </p:nvPr>
        </p:nvSpPr>
        <p:spPr bwMode="auto">
          <a:xfrm>
            <a:off x="411163" y="4684713"/>
            <a:ext cx="1387475" cy="244475"/>
          </a:xfrm>
          <a:prstGeom prst="rect">
            <a:avLst/>
          </a:prstGeom>
          <a:noFill/>
          <a:ln w="9525">
            <a:noFill/>
            <a:miter lim="800000"/>
            <a:headEnd/>
            <a:tailEnd/>
          </a:ln>
        </p:spPr>
        <p:txBody>
          <a:bodyPr lIns="0" tIns="0" rIns="0" bIns="0" anchor="ctr">
            <a:spAutoFit/>
          </a:bodyPr>
          <a:lstStyle/>
          <a:p>
            <a:pPr algn="ctr" defTabSz="912813">
              <a:buClr>
                <a:srgbClr val="1380C7"/>
              </a:buClr>
            </a:pPr>
            <a:r>
              <a:rPr lang="en-US" sz="1600" b="1">
                <a:solidFill>
                  <a:schemeClr val="bg1"/>
                </a:solidFill>
              </a:rPr>
              <a:t>Soft skills</a:t>
            </a:r>
          </a:p>
        </p:txBody>
      </p:sp>
      <p:sp>
        <p:nvSpPr>
          <p:cNvPr id="36875" name="Content Placeholder 2"/>
          <p:cNvSpPr txBox="1">
            <a:spLocks/>
          </p:cNvSpPr>
          <p:nvPr>
            <p:custDataLst>
              <p:tags r:id="rId7"/>
            </p:custDataLst>
          </p:nvPr>
        </p:nvSpPr>
        <p:spPr bwMode="auto">
          <a:xfrm>
            <a:off x="2349500" y="1276350"/>
            <a:ext cx="6480175" cy="4333875"/>
          </a:xfrm>
          <a:prstGeom prst="rect">
            <a:avLst/>
          </a:prstGeom>
          <a:noFill/>
          <a:ln w="9525">
            <a:noFill/>
            <a:miter lim="800000"/>
            <a:headEnd/>
            <a:tailEnd/>
          </a:ln>
        </p:spPr>
        <p:txBody>
          <a:bodyPr tIns="72000"/>
          <a:lstStyle/>
          <a:p>
            <a:pPr>
              <a:lnSpc>
                <a:spcPct val="80000"/>
              </a:lnSpc>
              <a:spcBef>
                <a:spcPts val="1200"/>
              </a:spcBef>
              <a:buClr>
                <a:schemeClr val="tx2"/>
              </a:buClr>
              <a:buFont typeface="Arial" charset="0"/>
              <a:buNone/>
            </a:pPr>
            <a:r>
              <a:rPr lang="fr-BE" sz="2000" b="1">
                <a:solidFill>
                  <a:srgbClr val="0B97FD"/>
                </a:solidFill>
              </a:rPr>
              <a:t>Soft skills </a:t>
            </a:r>
            <a:r>
              <a:rPr lang="fr-BE" sz="2000" b="1">
                <a:solidFill>
                  <a:srgbClr val="FF0000"/>
                </a:solidFill>
              </a:rPr>
              <a:t>1</a:t>
            </a:r>
            <a:r>
              <a:rPr lang="fr-BE" sz="2000" b="1">
                <a:solidFill>
                  <a:srgbClr val="019EE0"/>
                </a:solidFill>
              </a:rPr>
              <a:t>: be a team player </a:t>
            </a:r>
          </a:p>
          <a:p>
            <a:pPr>
              <a:lnSpc>
                <a:spcPct val="80000"/>
              </a:lnSpc>
              <a:spcBef>
                <a:spcPts val="1200"/>
              </a:spcBef>
              <a:buClr>
                <a:schemeClr val="tx2"/>
              </a:buClr>
              <a:buFont typeface="Arial" charset="0"/>
              <a:buChar char="•"/>
            </a:pPr>
            <a:r>
              <a:rPr lang="fr-BE" sz="1600" b="1"/>
              <a:t>understand differences in peoples nature</a:t>
            </a:r>
          </a:p>
          <a:p>
            <a:pPr>
              <a:lnSpc>
                <a:spcPct val="80000"/>
              </a:lnSpc>
              <a:spcBef>
                <a:spcPts val="1200"/>
              </a:spcBef>
              <a:buClr>
                <a:schemeClr val="tx2"/>
              </a:buClr>
              <a:buFont typeface="Arial" charset="0"/>
              <a:buChar char="•"/>
            </a:pPr>
            <a:r>
              <a:rPr lang="fr-BE" sz="1600" b="1"/>
              <a:t>learn to motivate and empower</a:t>
            </a:r>
          </a:p>
          <a:p>
            <a:pPr>
              <a:lnSpc>
                <a:spcPct val="80000"/>
              </a:lnSpc>
              <a:spcBef>
                <a:spcPts val="1200"/>
              </a:spcBef>
              <a:buClr>
                <a:schemeClr val="tx2"/>
              </a:buClr>
              <a:buFont typeface="Arial" charset="0"/>
              <a:buChar char="•"/>
            </a:pPr>
            <a:endParaRPr lang="fr-BE" sz="1600" b="1"/>
          </a:p>
          <a:p>
            <a:pPr>
              <a:lnSpc>
                <a:spcPct val="80000"/>
              </a:lnSpc>
              <a:spcBef>
                <a:spcPts val="1200"/>
              </a:spcBef>
              <a:buClr>
                <a:schemeClr val="tx2"/>
              </a:buClr>
            </a:pPr>
            <a:r>
              <a:rPr lang="fr-BE" sz="2000" b="1">
                <a:solidFill>
                  <a:srgbClr val="0B97FD"/>
                </a:solidFill>
              </a:rPr>
              <a:t>Attention for unequilibrated teams </a:t>
            </a:r>
          </a:p>
          <a:p>
            <a:pPr>
              <a:lnSpc>
                <a:spcPct val="80000"/>
              </a:lnSpc>
              <a:spcBef>
                <a:spcPts val="1200"/>
              </a:spcBef>
              <a:buClr>
                <a:schemeClr val="tx2"/>
              </a:buClr>
              <a:buFont typeface="Arial" charset="0"/>
              <a:buChar char="•"/>
            </a:pPr>
            <a:r>
              <a:rPr lang="fr-BE" sz="1600" b="1"/>
              <a:t>in areas with no entrance exams</a:t>
            </a:r>
          </a:p>
          <a:p>
            <a:pPr>
              <a:lnSpc>
                <a:spcPct val="80000"/>
              </a:lnSpc>
              <a:spcBef>
                <a:spcPts val="1200"/>
              </a:spcBef>
              <a:buClr>
                <a:schemeClr val="tx2"/>
              </a:buClr>
              <a:buFont typeface="Arial" charset="0"/>
              <a:buChar char="•"/>
            </a:pPr>
            <a:r>
              <a:rPr lang="fr-BE" sz="1600" b="1"/>
              <a:t>teamprojects can be painfull  too early in education</a:t>
            </a:r>
          </a:p>
          <a:p>
            <a:pPr>
              <a:lnSpc>
                <a:spcPct val="80000"/>
              </a:lnSpc>
              <a:spcBef>
                <a:spcPts val="1200"/>
              </a:spcBef>
              <a:buClr>
                <a:schemeClr val="tx2"/>
              </a:buClr>
              <a:buFont typeface="Arial" charset="0"/>
              <a:buChar char="•"/>
            </a:pPr>
            <a:endParaRPr lang="fr-BE" sz="1600" b="1"/>
          </a:p>
          <a:p>
            <a:pPr>
              <a:lnSpc>
                <a:spcPct val="80000"/>
              </a:lnSpc>
              <a:spcBef>
                <a:spcPts val="1200"/>
              </a:spcBef>
              <a:buClr>
                <a:schemeClr val="tx2"/>
              </a:buClr>
              <a:buFont typeface="Arial" charset="0"/>
              <a:buChar char="•"/>
            </a:pPr>
            <a:endParaRPr lang="fr-BE" sz="1600" b="1"/>
          </a:p>
          <a:p>
            <a:pPr>
              <a:lnSpc>
                <a:spcPct val="80000"/>
              </a:lnSpc>
              <a:spcBef>
                <a:spcPts val="1200"/>
              </a:spcBef>
              <a:buClr>
                <a:schemeClr val="tx2"/>
              </a:buClr>
              <a:buFont typeface="Arial" charset="0"/>
              <a:buChar char="•"/>
            </a:pPr>
            <a:endParaRPr lang="fr-BE" b="1"/>
          </a:p>
          <a:p>
            <a:pPr>
              <a:lnSpc>
                <a:spcPct val="80000"/>
              </a:lnSpc>
              <a:spcBef>
                <a:spcPts val="1200"/>
              </a:spcBef>
              <a:buClr>
                <a:schemeClr val="tx2"/>
              </a:buClr>
              <a:buFont typeface="Arial" charset="0"/>
              <a:buChar char="•"/>
            </a:pPr>
            <a:endParaRPr lang="fr-BE" sz="1600" b="1"/>
          </a:p>
        </p:txBody>
      </p:sp>
    </p:spTree>
  </p:cSld>
  <p:clrMapOvr>
    <a:masterClrMapping/>
  </p:clrMapOvr>
  <p:transition advClick="0" advTm="20000"/>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Freeform 8"/>
          <p:cNvSpPr>
            <a:spLocks/>
          </p:cNvSpPr>
          <p:nvPr>
            <p:custDataLst>
              <p:tags r:id="rId1"/>
            </p:custDataLst>
          </p:nvPr>
        </p:nvSpPr>
        <p:spPr bwMode="auto">
          <a:xfrm>
            <a:off x="333375" y="2633663"/>
            <a:ext cx="1550988" cy="1381125"/>
          </a:xfrm>
          <a:prstGeom prst="rect">
            <a:avLst/>
          </a:prstGeom>
          <a:gradFill rotWithShape="1">
            <a:gsLst>
              <a:gs pos="0">
                <a:srgbClr val="0099E8"/>
              </a:gs>
              <a:gs pos="20000">
                <a:srgbClr val="0096E2"/>
              </a:gs>
              <a:gs pos="100000">
                <a:srgbClr val="0071AC"/>
              </a:gs>
            </a:gsLst>
            <a:lin ang="5400000"/>
          </a:gradFill>
          <a:ln w="9525">
            <a:solidFill>
              <a:srgbClr val="008ECB"/>
            </a:solidFill>
            <a:miter lim="800000"/>
            <a:headEnd/>
            <a:tailEnd/>
          </a:ln>
          <a:effectLst>
            <a:outerShdw dist="23000" dir="5400000" rotWithShape="0">
              <a:srgbClr val="808080">
                <a:alpha val="34999"/>
              </a:srgbClr>
            </a:outerShdw>
          </a:effectLst>
        </p:spPr>
        <p:txBody>
          <a:bodyPr lIns="93286" tIns="46643" rIns="93286" bIns="46643"/>
          <a:lstStyle/>
          <a:p>
            <a:pPr>
              <a:defRPr/>
            </a:pPr>
            <a:endParaRPr lang="fr-FR">
              <a:solidFill>
                <a:schemeClr val="lt1"/>
              </a:solidFill>
              <a:latin typeface="+mj-lt"/>
              <a:ea typeface="+mn-ea"/>
              <a:cs typeface="Arial" pitchFamily="34" charset="0"/>
            </a:endParaRPr>
          </a:p>
        </p:txBody>
      </p:sp>
      <p:sp>
        <p:nvSpPr>
          <p:cNvPr id="13" name="Freeform 9"/>
          <p:cNvSpPr>
            <a:spLocks/>
          </p:cNvSpPr>
          <p:nvPr>
            <p:custDataLst>
              <p:tags r:id="rId2"/>
            </p:custDataLst>
          </p:nvPr>
        </p:nvSpPr>
        <p:spPr bwMode="auto">
          <a:xfrm>
            <a:off x="333375" y="1014413"/>
            <a:ext cx="1550988" cy="1395412"/>
          </a:xfrm>
          <a:custGeom>
            <a:avLst/>
            <a:gdLst>
              <a:gd name="T0" fmla="*/ 232573 w 1550988"/>
              <a:gd name="T1" fmla="*/ 0 h 1395412"/>
              <a:gd name="T2" fmla="*/ 1318415 w 1550988"/>
              <a:gd name="T3" fmla="*/ 0 h 1395412"/>
              <a:gd name="T4" fmla="*/ 1550988 w 1550988"/>
              <a:gd name="T5" fmla="*/ 232573 h 1395412"/>
              <a:gd name="T6" fmla="*/ 1550988 w 1550988"/>
              <a:gd name="T7" fmla="*/ 1395412 h 1395412"/>
              <a:gd name="T8" fmla="*/ 1550988 w 1550988"/>
              <a:gd name="T9" fmla="*/ 1395412 h 1395412"/>
              <a:gd name="T10" fmla="*/ 0 w 1550988"/>
              <a:gd name="T11" fmla="*/ 1395412 h 1395412"/>
              <a:gd name="T12" fmla="*/ 0 w 1550988"/>
              <a:gd name="T13" fmla="*/ 1395412 h 1395412"/>
              <a:gd name="T14" fmla="*/ 0 w 1550988"/>
              <a:gd name="T15" fmla="*/ 232573 h 1395412"/>
              <a:gd name="T16" fmla="*/ 232573 w 1550988"/>
              <a:gd name="T17" fmla="*/ 0 h 139541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550988" h="1395412">
                <a:moveTo>
                  <a:pt x="232573" y="0"/>
                </a:moveTo>
                <a:lnTo>
                  <a:pt x="1318415" y="0"/>
                </a:lnTo>
                <a:cubicBezTo>
                  <a:pt x="1446862" y="0"/>
                  <a:pt x="1550988" y="104126"/>
                  <a:pt x="1550988" y="232573"/>
                </a:cubicBezTo>
                <a:lnTo>
                  <a:pt x="1550988" y="1395412"/>
                </a:lnTo>
                <a:lnTo>
                  <a:pt x="0" y="1395412"/>
                </a:lnTo>
                <a:lnTo>
                  <a:pt x="0" y="232573"/>
                </a:lnTo>
                <a:cubicBezTo>
                  <a:pt x="0" y="104126"/>
                  <a:pt x="104126" y="0"/>
                  <a:pt x="232573" y="0"/>
                </a:cubicBezTo>
                <a:close/>
              </a:path>
            </a:pathLst>
          </a:custGeom>
          <a:gradFill rotWithShape="1">
            <a:gsLst>
              <a:gs pos="0">
                <a:srgbClr val="0099E8"/>
              </a:gs>
              <a:gs pos="20000">
                <a:srgbClr val="0096E2"/>
              </a:gs>
              <a:gs pos="100000">
                <a:srgbClr val="0071AC"/>
              </a:gs>
            </a:gsLst>
            <a:lin ang="5400000"/>
          </a:gradFill>
          <a:ln w="9525" cap="flat" cmpd="sng">
            <a:noFill/>
            <a:prstDash val="solid"/>
            <a:round/>
            <a:headEnd/>
            <a:tailEnd/>
          </a:ln>
          <a:effectLst>
            <a:outerShdw dist="23000" dir="5400000" rotWithShape="0">
              <a:srgbClr val="000000">
                <a:alpha val="34999"/>
              </a:srgbClr>
            </a:outerShdw>
          </a:effectLst>
        </p:spPr>
        <p:txBody>
          <a:bodyPr lIns="93286" tIns="46643" rIns="93286" bIns="46643"/>
          <a:lstStyle/>
          <a:p>
            <a:pPr>
              <a:defRPr/>
            </a:pPr>
            <a:endParaRPr lang="en-GB">
              <a:latin typeface="Arial" pitchFamily="34" charset="0"/>
              <a:cs typeface="+mn-cs"/>
            </a:endParaRPr>
          </a:p>
        </p:txBody>
      </p:sp>
      <p:sp>
        <p:nvSpPr>
          <p:cNvPr id="14" name="Rectangle 7"/>
          <p:cNvSpPr>
            <a:spLocks noChangeArrowheads="1"/>
          </p:cNvSpPr>
          <p:nvPr>
            <p:custDataLst>
              <p:tags r:id="rId3"/>
            </p:custDataLst>
          </p:nvPr>
        </p:nvSpPr>
        <p:spPr bwMode="auto">
          <a:xfrm rot="10800000">
            <a:off x="323850" y="4156075"/>
            <a:ext cx="1552575" cy="1411288"/>
          </a:xfrm>
          <a:custGeom>
            <a:avLst/>
            <a:gdLst>
              <a:gd name="T0" fmla="*/ 235219 w 1552575"/>
              <a:gd name="T1" fmla="*/ 0 h 1411288"/>
              <a:gd name="T2" fmla="*/ 1317356 w 1552575"/>
              <a:gd name="T3" fmla="*/ 0 h 1411288"/>
              <a:gd name="T4" fmla="*/ 1552575 w 1552575"/>
              <a:gd name="T5" fmla="*/ 235219 h 1411288"/>
              <a:gd name="T6" fmla="*/ 1552575 w 1552575"/>
              <a:gd name="T7" fmla="*/ 1411288 h 1411288"/>
              <a:gd name="T8" fmla="*/ 1552575 w 1552575"/>
              <a:gd name="T9" fmla="*/ 1411288 h 1411288"/>
              <a:gd name="T10" fmla="*/ 0 w 1552575"/>
              <a:gd name="T11" fmla="*/ 1411288 h 1411288"/>
              <a:gd name="T12" fmla="*/ 0 w 1552575"/>
              <a:gd name="T13" fmla="*/ 1411288 h 1411288"/>
              <a:gd name="T14" fmla="*/ 0 w 1552575"/>
              <a:gd name="T15" fmla="*/ 235219 h 1411288"/>
              <a:gd name="T16" fmla="*/ 235219 w 1552575"/>
              <a:gd name="T17" fmla="*/ 0 h 1411288"/>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552575" h="1411288">
                <a:moveTo>
                  <a:pt x="235219" y="0"/>
                </a:moveTo>
                <a:lnTo>
                  <a:pt x="1317356" y="0"/>
                </a:lnTo>
                <a:cubicBezTo>
                  <a:pt x="1447264" y="0"/>
                  <a:pt x="1552575" y="105311"/>
                  <a:pt x="1552575" y="235219"/>
                </a:cubicBezTo>
                <a:lnTo>
                  <a:pt x="1552575" y="1411288"/>
                </a:lnTo>
                <a:lnTo>
                  <a:pt x="0" y="1411288"/>
                </a:lnTo>
                <a:lnTo>
                  <a:pt x="0" y="235219"/>
                </a:lnTo>
                <a:cubicBezTo>
                  <a:pt x="0" y="105311"/>
                  <a:pt x="105311" y="0"/>
                  <a:pt x="235219" y="0"/>
                </a:cubicBezTo>
                <a:close/>
              </a:path>
            </a:pathLst>
          </a:custGeom>
          <a:solidFill>
            <a:srgbClr val="97BF0D"/>
          </a:solidFill>
          <a:ln w="9525" cap="flat" cmpd="sng">
            <a:solidFill>
              <a:srgbClr val="008ECB"/>
            </a:solidFill>
            <a:prstDash val="solid"/>
            <a:round/>
            <a:headEnd/>
            <a:tailEnd/>
          </a:ln>
          <a:effectLst>
            <a:outerShdw dist="23000" dir="5400000" rotWithShape="0">
              <a:srgbClr val="000000">
                <a:alpha val="34999"/>
              </a:srgbClr>
            </a:outerShdw>
          </a:effectLst>
        </p:spPr>
        <p:txBody>
          <a:bodyPr wrap="none" lIns="93176" tIns="46589" rIns="93176" bIns="46589" anchor="ctr"/>
          <a:lstStyle/>
          <a:p>
            <a:pPr>
              <a:defRPr/>
            </a:pPr>
            <a:endParaRPr lang="en-GB">
              <a:latin typeface="Arial" pitchFamily="34" charset="0"/>
              <a:cs typeface="+mn-cs"/>
            </a:endParaRPr>
          </a:p>
        </p:txBody>
      </p:sp>
      <p:sp>
        <p:nvSpPr>
          <p:cNvPr id="38916" name="Footer Placeholder 1"/>
          <p:cNvSpPr>
            <a:spLocks noGrp="1"/>
          </p:cNvSpPr>
          <p:nvPr>
            <p:ph type="ftr" sz="quarter" idx="10"/>
          </p:nvPr>
        </p:nvSpPr>
        <p:spPr bwMode="auto">
          <a:xfrm>
            <a:off x="808038" y="6183313"/>
            <a:ext cx="2895600" cy="250825"/>
          </a:xfrm>
          <a:noFill/>
          <a:ln>
            <a:miter lim="800000"/>
            <a:headEnd/>
            <a:tailEnd/>
          </a:ln>
        </p:spPr>
        <p:txBody>
          <a:bodyPr wrap="square" numCol="1" anchorCtr="0" compatLnSpc="1">
            <a:prstTxWarp prst="textNoShape">
              <a:avLst/>
            </a:prstTxWarp>
          </a:bodyPr>
          <a:lstStyle/>
          <a:p>
            <a:pPr fontAlgn="base">
              <a:spcBef>
                <a:spcPct val="0"/>
              </a:spcBef>
              <a:spcAft>
                <a:spcPct val="0"/>
              </a:spcAft>
            </a:pPr>
            <a:r>
              <a:rPr lang="nl-BE" smtClean="0">
                <a:ea typeface="MS PGothic" pitchFamily="34" charset="-128"/>
              </a:rPr>
              <a:t>Soft skills for industry</a:t>
            </a:r>
          </a:p>
        </p:txBody>
      </p:sp>
      <p:sp>
        <p:nvSpPr>
          <p:cNvPr id="38917" name="Slide Number Placeholder 2"/>
          <p:cNvSpPr>
            <a:spLocks noGrp="1"/>
          </p:cNvSpPr>
          <p:nvPr>
            <p:ph type="sldNum" sz="quarter" idx="11"/>
          </p:nvPr>
        </p:nvSpPr>
        <p:spPr bwMode="auto">
          <a:noFill/>
          <a:ln>
            <a:miter lim="800000"/>
            <a:headEnd/>
            <a:tailEnd/>
          </a:ln>
        </p:spPr>
        <p:txBody>
          <a:bodyPr/>
          <a:lstStyle/>
          <a:p>
            <a:fld id="{F9DA6605-0BD8-40A8-B1E2-AAE944043E57}" type="slidenum">
              <a:rPr lang="en-US" smtClean="0">
                <a:latin typeface="Arial" charset="0"/>
              </a:rPr>
              <a:pPr/>
              <a:t>16</a:t>
            </a:fld>
            <a:endParaRPr lang="en-US" smtClean="0">
              <a:latin typeface="Arial" charset="0"/>
            </a:endParaRPr>
          </a:p>
        </p:txBody>
      </p:sp>
      <p:sp>
        <p:nvSpPr>
          <p:cNvPr id="38918" name="Title 1"/>
          <p:cNvSpPr txBox="1">
            <a:spLocks/>
          </p:cNvSpPr>
          <p:nvPr/>
        </p:nvSpPr>
        <p:spPr bwMode="auto">
          <a:xfrm>
            <a:off x="187325" y="149225"/>
            <a:ext cx="8229600" cy="584200"/>
          </a:xfrm>
          <a:prstGeom prst="rect">
            <a:avLst/>
          </a:prstGeom>
          <a:noFill/>
          <a:ln w="9525">
            <a:noFill/>
            <a:miter lim="800000"/>
            <a:headEnd/>
            <a:tailEnd/>
          </a:ln>
        </p:spPr>
        <p:txBody>
          <a:bodyPr/>
          <a:lstStyle/>
          <a:p>
            <a:pPr>
              <a:lnSpc>
                <a:spcPct val="95000"/>
              </a:lnSpc>
            </a:pPr>
            <a:r>
              <a:rPr lang="fr-BE" sz="2800" b="1">
                <a:solidFill>
                  <a:schemeClr val="tx2"/>
                </a:solidFill>
              </a:rPr>
              <a:t>Young engineer: soft skills </a:t>
            </a:r>
          </a:p>
        </p:txBody>
      </p:sp>
      <p:sp>
        <p:nvSpPr>
          <p:cNvPr id="38919" name="Accolade ouvrante 158"/>
          <p:cNvSpPr>
            <a:spLocks/>
          </p:cNvSpPr>
          <p:nvPr/>
        </p:nvSpPr>
        <p:spPr bwMode="auto">
          <a:xfrm>
            <a:off x="1971675" y="1120775"/>
            <a:ext cx="271463" cy="4451350"/>
          </a:xfrm>
          <a:prstGeom prst="leftBrace">
            <a:avLst>
              <a:gd name="adj1" fmla="val 34921"/>
              <a:gd name="adj2" fmla="val 84097"/>
            </a:avLst>
          </a:prstGeom>
          <a:noFill/>
          <a:ln w="28575">
            <a:solidFill>
              <a:srgbClr val="019EE0"/>
            </a:solidFill>
            <a:round/>
            <a:headEnd/>
            <a:tailEnd/>
          </a:ln>
        </p:spPr>
        <p:txBody>
          <a:bodyPr/>
          <a:lstStyle/>
          <a:p>
            <a:endParaRPr lang="en-GB"/>
          </a:p>
        </p:txBody>
      </p:sp>
      <p:sp>
        <p:nvSpPr>
          <p:cNvPr id="38920" name="Rectangle 286"/>
          <p:cNvSpPr>
            <a:spLocks noChangeArrowheads="1"/>
          </p:cNvSpPr>
          <p:nvPr>
            <p:custDataLst>
              <p:tags r:id="rId4"/>
            </p:custDataLst>
          </p:nvPr>
        </p:nvSpPr>
        <p:spPr bwMode="auto">
          <a:xfrm>
            <a:off x="411163" y="1579563"/>
            <a:ext cx="1387475" cy="244475"/>
          </a:xfrm>
          <a:prstGeom prst="rect">
            <a:avLst/>
          </a:prstGeom>
          <a:noFill/>
          <a:ln w="9525">
            <a:noFill/>
            <a:miter lim="800000"/>
            <a:headEnd/>
            <a:tailEnd/>
          </a:ln>
        </p:spPr>
        <p:txBody>
          <a:bodyPr lIns="0" tIns="0" rIns="0" bIns="0" anchor="ctr">
            <a:spAutoFit/>
          </a:bodyPr>
          <a:lstStyle/>
          <a:p>
            <a:pPr algn="ctr" defTabSz="912813">
              <a:buClr>
                <a:srgbClr val="1380C7"/>
              </a:buClr>
            </a:pPr>
            <a:r>
              <a:rPr lang="en-US" sz="1600" b="1">
                <a:solidFill>
                  <a:srgbClr val="FFFFFF"/>
                </a:solidFill>
              </a:rPr>
              <a:t>Fundamentals</a:t>
            </a:r>
          </a:p>
        </p:txBody>
      </p:sp>
      <p:sp>
        <p:nvSpPr>
          <p:cNvPr id="38921" name="Rectangle 286"/>
          <p:cNvSpPr>
            <a:spLocks noChangeArrowheads="1"/>
          </p:cNvSpPr>
          <p:nvPr>
            <p:custDataLst>
              <p:tags r:id="rId5"/>
            </p:custDataLst>
          </p:nvPr>
        </p:nvSpPr>
        <p:spPr bwMode="auto">
          <a:xfrm>
            <a:off x="411163" y="3035300"/>
            <a:ext cx="1387475" cy="492125"/>
          </a:xfrm>
          <a:prstGeom prst="rect">
            <a:avLst/>
          </a:prstGeom>
          <a:noFill/>
          <a:ln w="9525">
            <a:noFill/>
            <a:miter lim="800000"/>
            <a:headEnd/>
            <a:tailEnd/>
          </a:ln>
        </p:spPr>
        <p:txBody>
          <a:bodyPr lIns="0" tIns="0" rIns="0" bIns="0" anchor="ctr">
            <a:spAutoFit/>
          </a:bodyPr>
          <a:lstStyle/>
          <a:p>
            <a:pPr algn="ctr" defTabSz="912813">
              <a:buClr>
                <a:srgbClr val="1380C7"/>
              </a:buClr>
            </a:pPr>
            <a:r>
              <a:rPr lang="en-US" sz="1600" b="1">
                <a:solidFill>
                  <a:schemeClr val="bg1"/>
                </a:solidFill>
              </a:rPr>
              <a:t>Real life learning </a:t>
            </a:r>
          </a:p>
        </p:txBody>
      </p:sp>
      <p:sp>
        <p:nvSpPr>
          <p:cNvPr id="38922" name="Rectangle 286"/>
          <p:cNvSpPr>
            <a:spLocks noChangeArrowheads="1"/>
          </p:cNvSpPr>
          <p:nvPr>
            <p:custDataLst>
              <p:tags r:id="rId6"/>
            </p:custDataLst>
          </p:nvPr>
        </p:nvSpPr>
        <p:spPr bwMode="auto">
          <a:xfrm>
            <a:off x="411163" y="4684713"/>
            <a:ext cx="1387475" cy="244475"/>
          </a:xfrm>
          <a:prstGeom prst="rect">
            <a:avLst/>
          </a:prstGeom>
          <a:noFill/>
          <a:ln w="9525">
            <a:noFill/>
            <a:miter lim="800000"/>
            <a:headEnd/>
            <a:tailEnd/>
          </a:ln>
        </p:spPr>
        <p:txBody>
          <a:bodyPr lIns="0" tIns="0" rIns="0" bIns="0" anchor="ctr">
            <a:spAutoFit/>
          </a:bodyPr>
          <a:lstStyle/>
          <a:p>
            <a:pPr algn="ctr" defTabSz="912813">
              <a:buClr>
                <a:srgbClr val="1380C7"/>
              </a:buClr>
            </a:pPr>
            <a:r>
              <a:rPr lang="en-US" sz="1600" b="1">
                <a:solidFill>
                  <a:schemeClr val="bg1"/>
                </a:solidFill>
              </a:rPr>
              <a:t>Soft skills</a:t>
            </a:r>
          </a:p>
        </p:txBody>
      </p:sp>
      <p:sp>
        <p:nvSpPr>
          <p:cNvPr id="38923" name="Content Placeholder 2"/>
          <p:cNvSpPr txBox="1">
            <a:spLocks/>
          </p:cNvSpPr>
          <p:nvPr>
            <p:custDataLst>
              <p:tags r:id="rId7"/>
            </p:custDataLst>
          </p:nvPr>
        </p:nvSpPr>
        <p:spPr bwMode="auto">
          <a:xfrm>
            <a:off x="2349500" y="1276350"/>
            <a:ext cx="6480175" cy="4333875"/>
          </a:xfrm>
          <a:prstGeom prst="rect">
            <a:avLst/>
          </a:prstGeom>
          <a:noFill/>
          <a:ln w="9525">
            <a:noFill/>
            <a:miter lim="800000"/>
            <a:headEnd/>
            <a:tailEnd/>
          </a:ln>
        </p:spPr>
        <p:txBody>
          <a:bodyPr tIns="72000"/>
          <a:lstStyle/>
          <a:p>
            <a:pPr>
              <a:lnSpc>
                <a:spcPct val="80000"/>
              </a:lnSpc>
              <a:spcBef>
                <a:spcPts val="1200"/>
              </a:spcBef>
              <a:buClr>
                <a:schemeClr val="tx2"/>
              </a:buClr>
              <a:buFont typeface="Arial" charset="0"/>
              <a:buNone/>
            </a:pPr>
            <a:r>
              <a:rPr lang="fr-BE" sz="2000" b="1">
                <a:solidFill>
                  <a:srgbClr val="0B97FD"/>
                </a:solidFill>
              </a:rPr>
              <a:t>Soft skills </a:t>
            </a:r>
            <a:r>
              <a:rPr lang="fr-BE" sz="2000" b="1">
                <a:solidFill>
                  <a:srgbClr val="FF0000"/>
                </a:solidFill>
              </a:rPr>
              <a:t>2</a:t>
            </a:r>
            <a:r>
              <a:rPr lang="fr-BE" sz="2000" b="1">
                <a:solidFill>
                  <a:srgbClr val="019EE0"/>
                </a:solidFill>
              </a:rPr>
              <a:t>: understand the need of a people model</a:t>
            </a:r>
          </a:p>
          <a:p>
            <a:pPr>
              <a:lnSpc>
                <a:spcPct val="80000"/>
              </a:lnSpc>
              <a:spcBef>
                <a:spcPts val="1200"/>
              </a:spcBef>
              <a:buClr>
                <a:schemeClr val="tx2"/>
              </a:buClr>
              <a:buFont typeface="Arial" charset="0"/>
              <a:buNone/>
            </a:pPr>
            <a:endParaRPr lang="fr-BE" sz="2000" b="1">
              <a:solidFill>
                <a:srgbClr val="019EE0"/>
              </a:solidFill>
            </a:endParaRPr>
          </a:p>
          <a:p>
            <a:pPr>
              <a:lnSpc>
                <a:spcPct val="80000"/>
              </a:lnSpc>
              <a:spcBef>
                <a:spcPts val="1200"/>
              </a:spcBef>
              <a:buClr>
                <a:schemeClr val="tx2"/>
              </a:buClr>
              <a:buFont typeface="Arial" charset="0"/>
              <a:buChar char="•"/>
            </a:pPr>
            <a:r>
              <a:rPr lang="fr-BE" sz="1600" b="1"/>
              <a:t>the enigineer understands the values of indivuals and the company he/she is workingfor</a:t>
            </a:r>
          </a:p>
          <a:p>
            <a:pPr>
              <a:lnSpc>
                <a:spcPct val="80000"/>
              </a:lnSpc>
              <a:spcBef>
                <a:spcPts val="1200"/>
              </a:spcBef>
              <a:buClr>
                <a:schemeClr val="tx2"/>
              </a:buClr>
              <a:buFont typeface="Arial" charset="0"/>
              <a:buChar char="•"/>
            </a:pPr>
            <a:r>
              <a:rPr lang="fr-BE" sz="1600" b="1"/>
              <a:t>the engineer values ethics </a:t>
            </a:r>
          </a:p>
          <a:p>
            <a:pPr>
              <a:lnSpc>
                <a:spcPct val="80000"/>
              </a:lnSpc>
              <a:spcBef>
                <a:spcPts val="1200"/>
              </a:spcBef>
              <a:buClr>
                <a:schemeClr val="tx2"/>
              </a:buClr>
              <a:buFont typeface="Arial" charset="0"/>
              <a:buChar char="•"/>
            </a:pPr>
            <a:r>
              <a:rPr lang="fr-BE" sz="1600" b="1"/>
              <a:t>the engineer understands the philosophical dimension</a:t>
            </a:r>
          </a:p>
          <a:p>
            <a:pPr>
              <a:lnSpc>
                <a:spcPct val="80000"/>
              </a:lnSpc>
              <a:spcBef>
                <a:spcPts val="1200"/>
              </a:spcBef>
              <a:buClr>
                <a:schemeClr val="tx2"/>
              </a:buClr>
              <a:buFont typeface="Arial" charset="0"/>
              <a:buChar char="•"/>
            </a:pPr>
            <a:endParaRPr lang="fr-BE" sz="1600" b="1"/>
          </a:p>
          <a:p>
            <a:pPr>
              <a:lnSpc>
                <a:spcPct val="80000"/>
              </a:lnSpc>
              <a:spcBef>
                <a:spcPts val="1200"/>
              </a:spcBef>
              <a:buClr>
                <a:schemeClr val="tx2"/>
              </a:buClr>
              <a:buFont typeface="Arial" charset="0"/>
              <a:buChar char="•"/>
            </a:pPr>
            <a:endParaRPr lang="fr-BE" b="1"/>
          </a:p>
          <a:p>
            <a:pPr>
              <a:lnSpc>
                <a:spcPct val="80000"/>
              </a:lnSpc>
              <a:spcBef>
                <a:spcPts val="1200"/>
              </a:spcBef>
              <a:buClr>
                <a:schemeClr val="tx2"/>
              </a:buClr>
              <a:buFont typeface="Arial" charset="0"/>
              <a:buChar char="•"/>
            </a:pPr>
            <a:endParaRPr lang="fr-BE" sz="1600" b="1"/>
          </a:p>
        </p:txBody>
      </p:sp>
    </p:spTree>
  </p:cSld>
  <p:clrMapOvr>
    <a:masterClrMapping/>
  </p:clrMapOvr>
  <p:transition advClick="0" advTm="20000"/>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grpSp>
        <p:nvGrpSpPr>
          <p:cNvPr id="2" name="Groupe 108"/>
          <p:cNvGrpSpPr/>
          <p:nvPr/>
        </p:nvGrpSpPr>
        <p:grpSpPr>
          <a:xfrm>
            <a:off x="3755500" y="3475144"/>
            <a:ext cx="1483369" cy="227432"/>
            <a:chOff x="102767" y="1988839"/>
            <a:chExt cx="3641966" cy="186863"/>
          </a:xfrm>
          <a:solidFill>
            <a:schemeClr val="bg1">
              <a:lumMod val="95000"/>
            </a:schemeClr>
          </a:solidFill>
        </p:grpSpPr>
        <p:sp>
          <p:nvSpPr>
            <p:cNvPr id="110" name="Rectangle 6"/>
            <p:cNvSpPr>
              <a:spLocks noChangeArrowheads="1"/>
            </p:cNvSpPr>
            <p:nvPr/>
          </p:nvSpPr>
          <p:spPr bwMode="auto">
            <a:xfrm>
              <a:off x="102767" y="1988839"/>
              <a:ext cx="3641966" cy="14400"/>
            </a:xfrm>
            <a:prstGeom prst="rect">
              <a:avLst/>
            </a:prstGeom>
            <a:grpFill/>
            <a:ln w="9525">
              <a:noFill/>
              <a:miter lim="800000"/>
              <a:headEnd/>
              <a:tailEnd/>
            </a:ln>
          </p:spPr>
          <p:txBody>
            <a:bodyPr/>
            <a:lstStyle/>
            <a:p>
              <a:pPr fontAlgn="auto">
                <a:spcBef>
                  <a:spcPts val="0"/>
                </a:spcBef>
                <a:spcAft>
                  <a:spcPts val="0"/>
                </a:spcAft>
                <a:defRPr/>
              </a:pPr>
              <a:endParaRPr lang="fr-FR">
                <a:latin typeface="+mj-lt"/>
                <a:ea typeface="MS PGothic" charset="0"/>
                <a:cs typeface="Arial" pitchFamily="34" charset="0"/>
              </a:endParaRPr>
            </a:p>
          </p:txBody>
        </p:sp>
        <p:sp>
          <p:nvSpPr>
            <p:cNvPr id="112" name="Rectangle 7"/>
            <p:cNvSpPr>
              <a:spLocks noChangeArrowheads="1"/>
            </p:cNvSpPr>
            <p:nvPr/>
          </p:nvSpPr>
          <p:spPr bwMode="auto">
            <a:xfrm>
              <a:off x="102767" y="2126808"/>
              <a:ext cx="3641966" cy="14400"/>
            </a:xfrm>
            <a:prstGeom prst="rect">
              <a:avLst/>
            </a:prstGeom>
            <a:grpFill/>
            <a:ln w="9525">
              <a:noFill/>
              <a:miter lim="800000"/>
              <a:headEnd/>
              <a:tailEnd/>
            </a:ln>
          </p:spPr>
          <p:txBody>
            <a:bodyPr/>
            <a:lstStyle/>
            <a:p>
              <a:pPr fontAlgn="auto">
                <a:spcBef>
                  <a:spcPts val="0"/>
                </a:spcBef>
                <a:spcAft>
                  <a:spcPts val="0"/>
                </a:spcAft>
                <a:defRPr/>
              </a:pPr>
              <a:endParaRPr lang="fr-FR">
                <a:latin typeface="+mj-lt"/>
                <a:ea typeface="MS PGothic" charset="0"/>
                <a:cs typeface="Arial" pitchFamily="34" charset="0"/>
              </a:endParaRPr>
            </a:p>
          </p:txBody>
        </p:sp>
        <p:sp>
          <p:nvSpPr>
            <p:cNvPr id="113" name="Rectangle 11"/>
            <p:cNvSpPr>
              <a:spLocks noChangeArrowheads="1"/>
            </p:cNvSpPr>
            <p:nvPr/>
          </p:nvSpPr>
          <p:spPr bwMode="auto">
            <a:xfrm>
              <a:off x="102767" y="2023332"/>
              <a:ext cx="3641966" cy="14400"/>
            </a:xfrm>
            <a:prstGeom prst="rect">
              <a:avLst/>
            </a:prstGeom>
            <a:grpFill/>
            <a:ln w="9525">
              <a:noFill/>
              <a:miter lim="800000"/>
              <a:headEnd/>
              <a:tailEnd/>
            </a:ln>
          </p:spPr>
          <p:txBody>
            <a:bodyPr/>
            <a:lstStyle/>
            <a:p>
              <a:pPr fontAlgn="auto">
                <a:spcBef>
                  <a:spcPts val="0"/>
                </a:spcBef>
                <a:spcAft>
                  <a:spcPts val="0"/>
                </a:spcAft>
                <a:defRPr/>
              </a:pPr>
              <a:endParaRPr lang="fr-FR">
                <a:latin typeface="+mj-lt"/>
                <a:ea typeface="MS PGothic" charset="0"/>
                <a:cs typeface="Arial" pitchFamily="34" charset="0"/>
              </a:endParaRPr>
            </a:p>
          </p:txBody>
        </p:sp>
        <p:sp>
          <p:nvSpPr>
            <p:cNvPr id="127" name="Rectangle 13"/>
            <p:cNvSpPr>
              <a:spLocks noChangeArrowheads="1"/>
            </p:cNvSpPr>
            <p:nvPr/>
          </p:nvSpPr>
          <p:spPr bwMode="auto">
            <a:xfrm>
              <a:off x="102767" y="2161302"/>
              <a:ext cx="3641966" cy="14400"/>
            </a:xfrm>
            <a:prstGeom prst="rect">
              <a:avLst/>
            </a:prstGeom>
            <a:grpFill/>
            <a:ln w="9525">
              <a:noFill/>
              <a:miter lim="800000"/>
              <a:headEnd/>
              <a:tailEnd/>
            </a:ln>
          </p:spPr>
          <p:txBody>
            <a:bodyPr/>
            <a:lstStyle/>
            <a:p>
              <a:pPr fontAlgn="auto">
                <a:spcBef>
                  <a:spcPts val="0"/>
                </a:spcBef>
                <a:spcAft>
                  <a:spcPts val="0"/>
                </a:spcAft>
                <a:defRPr/>
              </a:pPr>
              <a:endParaRPr lang="fr-FR">
                <a:latin typeface="+mj-lt"/>
                <a:ea typeface="MS PGothic" charset="0"/>
                <a:cs typeface="Arial" pitchFamily="34" charset="0"/>
              </a:endParaRPr>
            </a:p>
          </p:txBody>
        </p:sp>
        <p:sp>
          <p:nvSpPr>
            <p:cNvPr id="128" name="Rectangle 15"/>
            <p:cNvSpPr>
              <a:spLocks noChangeArrowheads="1"/>
            </p:cNvSpPr>
            <p:nvPr/>
          </p:nvSpPr>
          <p:spPr bwMode="auto">
            <a:xfrm>
              <a:off x="102767" y="2057823"/>
              <a:ext cx="3641966" cy="14400"/>
            </a:xfrm>
            <a:prstGeom prst="rect">
              <a:avLst/>
            </a:prstGeom>
            <a:grpFill/>
            <a:ln w="9525">
              <a:noFill/>
              <a:miter lim="800000"/>
              <a:headEnd/>
              <a:tailEnd/>
            </a:ln>
          </p:spPr>
          <p:txBody>
            <a:bodyPr/>
            <a:lstStyle/>
            <a:p>
              <a:pPr fontAlgn="auto">
                <a:spcBef>
                  <a:spcPts val="0"/>
                </a:spcBef>
                <a:spcAft>
                  <a:spcPts val="0"/>
                </a:spcAft>
                <a:defRPr/>
              </a:pPr>
              <a:endParaRPr lang="fr-FR">
                <a:latin typeface="+mj-lt"/>
                <a:ea typeface="MS PGothic" charset="0"/>
                <a:cs typeface="Arial" pitchFamily="34" charset="0"/>
              </a:endParaRPr>
            </a:p>
          </p:txBody>
        </p:sp>
        <p:sp>
          <p:nvSpPr>
            <p:cNvPr id="129" name="Rectangle 19"/>
            <p:cNvSpPr>
              <a:spLocks noChangeArrowheads="1"/>
            </p:cNvSpPr>
            <p:nvPr/>
          </p:nvSpPr>
          <p:spPr bwMode="auto">
            <a:xfrm>
              <a:off x="102767" y="2092316"/>
              <a:ext cx="3641966" cy="14400"/>
            </a:xfrm>
            <a:prstGeom prst="rect">
              <a:avLst/>
            </a:prstGeom>
            <a:grpFill/>
            <a:ln w="9525">
              <a:noFill/>
              <a:miter lim="800000"/>
              <a:headEnd/>
              <a:tailEnd/>
            </a:ln>
          </p:spPr>
          <p:txBody>
            <a:bodyPr/>
            <a:lstStyle/>
            <a:p>
              <a:pPr fontAlgn="auto">
                <a:spcBef>
                  <a:spcPts val="0"/>
                </a:spcBef>
                <a:spcAft>
                  <a:spcPts val="0"/>
                </a:spcAft>
                <a:defRPr/>
              </a:pPr>
              <a:endParaRPr lang="fr-FR">
                <a:latin typeface="+mj-lt"/>
                <a:ea typeface="MS PGothic" charset="0"/>
                <a:cs typeface="Arial" pitchFamily="34" charset="0"/>
              </a:endParaRPr>
            </a:p>
          </p:txBody>
        </p:sp>
      </p:grpSp>
      <p:grpSp>
        <p:nvGrpSpPr>
          <p:cNvPr id="3" name="Groupe 92"/>
          <p:cNvGrpSpPr/>
          <p:nvPr/>
        </p:nvGrpSpPr>
        <p:grpSpPr>
          <a:xfrm>
            <a:off x="2272131" y="2319789"/>
            <a:ext cx="4434009" cy="227046"/>
            <a:chOff x="102767" y="1988839"/>
            <a:chExt cx="3641966" cy="186863"/>
          </a:xfrm>
          <a:solidFill>
            <a:schemeClr val="bg1">
              <a:lumMod val="65000"/>
            </a:schemeClr>
          </a:solidFill>
        </p:grpSpPr>
        <p:sp>
          <p:nvSpPr>
            <p:cNvPr id="94" name="Rectangle 6"/>
            <p:cNvSpPr>
              <a:spLocks noChangeArrowheads="1"/>
            </p:cNvSpPr>
            <p:nvPr/>
          </p:nvSpPr>
          <p:spPr bwMode="auto">
            <a:xfrm>
              <a:off x="102767" y="1988839"/>
              <a:ext cx="3641966" cy="14400"/>
            </a:xfrm>
            <a:prstGeom prst="rect">
              <a:avLst/>
            </a:prstGeom>
            <a:grpFill/>
            <a:ln w="9525">
              <a:noFill/>
              <a:miter lim="800000"/>
              <a:headEnd/>
              <a:tailEnd/>
            </a:ln>
          </p:spPr>
          <p:txBody>
            <a:bodyPr/>
            <a:lstStyle/>
            <a:p>
              <a:pPr fontAlgn="auto">
                <a:spcBef>
                  <a:spcPts val="0"/>
                </a:spcBef>
                <a:spcAft>
                  <a:spcPts val="0"/>
                </a:spcAft>
                <a:defRPr/>
              </a:pPr>
              <a:endParaRPr lang="fr-FR">
                <a:latin typeface="+mj-lt"/>
                <a:ea typeface="MS PGothic" charset="0"/>
                <a:cs typeface="Arial" pitchFamily="34" charset="0"/>
              </a:endParaRPr>
            </a:p>
          </p:txBody>
        </p:sp>
        <p:sp>
          <p:nvSpPr>
            <p:cNvPr id="95" name="Rectangle 7"/>
            <p:cNvSpPr>
              <a:spLocks noChangeArrowheads="1"/>
            </p:cNvSpPr>
            <p:nvPr/>
          </p:nvSpPr>
          <p:spPr bwMode="auto">
            <a:xfrm>
              <a:off x="102767" y="2126808"/>
              <a:ext cx="3641966" cy="14400"/>
            </a:xfrm>
            <a:prstGeom prst="rect">
              <a:avLst/>
            </a:prstGeom>
            <a:grpFill/>
            <a:ln w="9525">
              <a:noFill/>
              <a:miter lim="800000"/>
              <a:headEnd/>
              <a:tailEnd/>
            </a:ln>
          </p:spPr>
          <p:txBody>
            <a:bodyPr/>
            <a:lstStyle/>
            <a:p>
              <a:pPr fontAlgn="auto">
                <a:spcBef>
                  <a:spcPts val="0"/>
                </a:spcBef>
                <a:spcAft>
                  <a:spcPts val="0"/>
                </a:spcAft>
                <a:defRPr/>
              </a:pPr>
              <a:endParaRPr lang="fr-FR">
                <a:latin typeface="+mj-lt"/>
                <a:ea typeface="MS PGothic" charset="0"/>
                <a:cs typeface="Arial" pitchFamily="34" charset="0"/>
              </a:endParaRPr>
            </a:p>
          </p:txBody>
        </p:sp>
        <p:sp>
          <p:nvSpPr>
            <p:cNvPr id="96" name="Rectangle 11"/>
            <p:cNvSpPr>
              <a:spLocks noChangeArrowheads="1"/>
            </p:cNvSpPr>
            <p:nvPr/>
          </p:nvSpPr>
          <p:spPr bwMode="auto">
            <a:xfrm>
              <a:off x="102767" y="2023332"/>
              <a:ext cx="3641966" cy="14400"/>
            </a:xfrm>
            <a:prstGeom prst="rect">
              <a:avLst/>
            </a:prstGeom>
            <a:grpFill/>
            <a:ln w="9525">
              <a:noFill/>
              <a:miter lim="800000"/>
              <a:headEnd/>
              <a:tailEnd/>
            </a:ln>
          </p:spPr>
          <p:txBody>
            <a:bodyPr/>
            <a:lstStyle/>
            <a:p>
              <a:pPr fontAlgn="auto">
                <a:spcBef>
                  <a:spcPts val="0"/>
                </a:spcBef>
                <a:spcAft>
                  <a:spcPts val="0"/>
                </a:spcAft>
                <a:defRPr/>
              </a:pPr>
              <a:endParaRPr lang="fr-FR">
                <a:latin typeface="+mj-lt"/>
                <a:ea typeface="MS PGothic" charset="0"/>
                <a:cs typeface="Arial" pitchFamily="34" charset="0"/>
              </a:endParaRPr>
            </a:p>
          </p:txBody>
        </p:sp>
        <p:sp>
          <p:nvSpPr>
            <p:cNvPr id="97" name="Rectangle 13"/>
            <p:cNvSpPr>
              <a:spLocks noChangeArrowheads="1"/>
            </p:cNvSpPr>
            <p:nvPr/>
          </p:nvSpPr>
          <p:spPr bwMode="auto">
            <a:xfrm>
              <a:off x="102767" y="2161302"/>
              <a:ext cx="3641966" cy="14400"/>
            </a:xfrm>
            <a:prstGeom prst="rect">
              <a:avLst/>
            </a:prstGeom>
            <a:grpFill/>
            <a:ln w="9525">
              <a:noFill/>
              <a:miter lim="800000"/>
              <a:headEnd/>
              <a:tailEnd/>
            </a:ln>
          </p:spPr>
          <p:txBody>
            <a:bodyPr/>
            <a:lstStyle/>
            <a:p>
              <a:pPr fontAlgn="auto">
                <a:spcBef>
                  <a:spcPts val="0"/>
                </a:spcBef>
                <a:spcAft>
                  <a:spcPts val="0"/>
                </a:spcAft>
                <a:defRPr/>
              </a:pPr>
              <a:endParaRPr lang="fr-FR">
                <a:latin typeface="+mj-lt"/>
                <a:ea typeface="MS PGothic" charset="0"/>
                <a:cs typeface="Arial" pitchFamily="34" charset="0"/>
              </a:endParaRPr>
            </a:p>
          </p:txBody>
        </p:sp>
        <p:sp>
          <p:nvSpPr>
            <p:cNvPr id="98" name="Rectangle 15"/>
            <p:cNvSpPr>
              <a:spLocks noChangeArrowheads="1"/>
            </p:cNvSpPr>
            <p:nvPr/>
          </p:nvSpPr>
          <p:spPr bwMode="auto">
            <a:xfrm>
              <a:off x="102767" y="2057823"/>
              <a:ext cx="3641966" cy="14400"/>
            </a:xfrm>
            <a:prstGeom prst="rect">
              <a:avLst/>
            </a:prstGeom>
            <a:grpFill/>
            <a:ln w="9525">
              <a:noFill/>
              <a:miter lim="800000"/>
              <a:headEnd/>
              <a:tailEnd/>
            </a:ln>
          </p:spPr>
          <p:txBody>
            <a:bodyPr/>
            <a:lstStyle/>
            <a:p>
              <a:pPr fontAlgn="auto">
                <a:spcBef>
                  <a:spcPts val="0"/>
                </a:spcBef>
                <a:spcAft>
                  <a:spcPts val="0"/>
                </a:spcAft>
                <a:defRPr/>
              </a:pPr>
              <a:endParaRPr lang="fr-FR">
                <a:latin typeface="+mj-lt"/>
                <a:ea typeface="MS PGothic" charset="0"/>
                <a:cs typeface="Arial" pitchFamily="34" charset="0"/>
              </a:endParaRPr>
            </a:p>
          </p:txBody>
        </p:sp>
        <p:sp>
          <p:nvSpPr>
            <p:cNvPr id="99" name="Rectangle 19"/>
            <p:cNvSpPr>
              <a:spLocks noChangeArrowheads="1"/>
            </p:cNvSpPr>
            <p:nvPr/>
          </p:nvSpPr>
          <p:spPr bwMode="auto">
            <a:xfrm>
              <a:off x="102767" y="2092316"/>
              <a:ext cx="3641966" cy="14400"/>
            </a:xfrm>
            <a:prstGeom prst="rect">
              <a:avLst/>
            </a:prstGeom>
            <a:grpFill/>
            <a:ln w="9525">
              <a:noFill/>
              <a:miter lim="800000"/>
              <a:headEnd/>
              <a:tailEnd/>
            </a:ln>
          </p:spPr>
          <p:txBody>
            <a:bodyPr/>
            <a:lstStyle/>
            <a:p>
              <a:pPr fontAlgn="auto">
                <a:spcBef>
                  <a:spcPts val="0"/>
                </a:spcBef>
                <a:spcAft>
                  <a:spcPts val="0"/>
                </a:spcAft>
                <a:defRPr/>
              </a:pPr>
              <a:endParaRPr lang="fr-FR">
                <a:latin typeface="+mj-lt"/>
                <a:ea typeface="MS PGothic" charset="0"/>
                <a:cs typeface="Arial" pitchFamily="34" charset="0"/>
              </a:endParaRPr>
            </a:p>
          </p:txBody>
        </p:sp>
      </p:grpSp>
      <p:grpSp>
        <p:nvGrpSpPr>
          <p:cNvPr id="4" name="Groupe 35876"/>
          <p:cNvGrpSpPr/>
          <p:nvPr/>
        </p:nvGrpSpPr>
        <p:grpSpPr>
          <a:xfrm>
            <a:off x="2272130" y="3483645"/>
            <a:ext cx="1483368" cy="227046"/>
            <a:chOff x="102767" y="1988839"/>
            <a:chExt cx="3641966" cy="186863"/>
          </a:xfrm>
          <a:solidFill>
            <a:schemeClr val="bg1">
              <a:lumMod val="65000"/>
            </a:schemeClr>
          </a:solidFill>
        </p:grpSpPr>
        <p:sp>
          <p:nvSpPr>
            <p:cNvPr id="8" name="Rectangle 6"/>
            <p:cNvSpPr>
              <a:spLocks noChangeArrowheads="1"/>
            </p:cNvSpPr>
            <p:nvPr/>
          </p:nvSpPr>
          <p:spPr bwMode="auto">
            <a:xfrm>
              <a:off x="102767" y="1988839"/>
              <a:ext cx="3641966" cy="14400"/>
            </a:xfrm>
            <a:prstGeom prst="rect">
              <a:avLst/>
            </a:prstGeom>
            <a:grpFill/>
            <a:ln w="9525">
              <a:noFill/>
              <a:miter lim="800000"/>
              <a:headEnd/>
              <a:tailEnd/>
            </a:ln>
          </p:spPr>
          <p:txBody>
            <a:bodyPr/>
            <a:lstStyle/>
            <a:p>
              <a:pPr fontAlgn="auto">
                <a:spcBef>
                  <a:spcPts val="0"/>
                </a:spcBef>
                <a:spcAft>
                  <a:spcPts val="0"/>
                </a:spcAft>
                <a:defRPr/>
              </a:pPr>
              <a:endParaRPr lang="fr-FR">
                <a:latin typeface="+mj-lt"/>
                <a:ea typeface="MS PGothic" charset="0"/>
                <a:cs typeface="Arial" pitchFamily="34" charset="0"/>
              </a:endParaRPr>
            </a:p>
          </p:txBody>
        </p:sp>
        <p:sp>
          <p:nvSpPr>
            <p:cNvPr id="9" name="Rectangle 7"/>
            <p:cNvSpPr>
              <a:spLocks noChangeArrowheads="1"/>
            </p:cNvSpPr>
            <p:nvPr/>
          </p:nvSpPr>
          <p:spPr bwMode="auto">
            <a:xfrm>
              <a:off x="102767" y="2126808"/>
              <a:ext cx="3641966" cy="14400"/>
            </a:xfrm>
            <a:prstGeom prst="rect">
              <a:avLst/>
            </a:prstGeom>
            <a:grpFill/>
            <a:ln w="9525">
              <a:noFill/>
              <a:miter lim="800000"/>
              <a:headEnd/>
              <a:tailEnd/>
            </a:ln>
          </p:spPr>
          <p:txBody>
            <a:bodyPr/>
            <a:lstStyle/>
            <a:p>
              <a:pPr fontAlgn="auto">
                <a:spcBef>
                  <a:spcPts val="0"/>
                </a:spcBef>
                <a:spcAft>
                  <a:spcPts val="0"/>
                </a:spcAft>
                <a:defRPr/>
              </a:pPr>
              <a:endParaRPr lang="fr-FR">
                <a:latin typeface="+mj-lt"/>
                <a:ea typeface="MS PGothic" charset="0"/>
                <a:cs typeface="Arial" pitchFamily="34" charset="0"/>
              </a:endParaRPr>
            </a:p>
          </p:txBody>
        </p:sp>
        <p:sp>
          <p:nvSpPr>
            <p:cNvPr id="13" name="Rectangle 11"/>
            <p:cNvSpPr>
              <a:spLocks noChangeArrowheads="1"/>
            </p:cNvSpPr>
            <p:nvPr/>
          </p:nvSpPr>
          <p:spPr bwMode="auto">
            <a:xfrm>
              <a:off x="102767" y="2023332"/>
              <a:ext cx="3641966" cy="14400"/>
            </a:xfrm>
            <a:prstGeom prst="rect">
              <a:avLst/>
            </a:prstGeom>
            <a:grpFill/>
            <a:ln w="9525">
              <a:noFill/>
              <a:miter lim="800000"/>
              <a:headEnd/>
              <a:tailEnd/>
            </a:ln>
          </p:spPr>
          <p:txBody>
            <a:bodyPr/>
            <a:lstStyle/>
            <a:p>
              <a:pPr fontAlgn="auto">
                <a:spcBef>
                  <a:spcPts val="0"/>
                </a:spcBef>
                <a:spcAft>
                  <a:spcPts val="0"/>
                </a:spcAft>
                <a:defRPr/>
              </a:pPr>
              <a:endParaRPr lang="fr-FR">
                <a:latin typeface="+mj-lt"/>
                <a:ea typeface="MS PGothic" charset="0"/>
                <a:cs typeface="Arial" pitchFamily="34" charset="0"/>
              </a:endParaRPr>
            </a:p>
          </p:txBody>
        </p:sp>
        <p:sp>
          <p:nvSpPr>
            <p:cNvPr id="15" name="Rectangle 13"/>
            <p:cNvSpPr>
              <a:spLocks noChangeArrowheads="1"/>
            </p:cNvSpPr>
            <p:nvPr/>
          </p:nvSpPr>
          <p:spPr bwMode="auto">
            <a:xfrm>
              <a:off x="102767" y="2161302"/>
              <a:ext cx="3641966" cy="14400"/>
            </a:xfrm>
            <a:prstGeom prst="rect">
              <a:avLst/>
            </a:prstGeom>
            <a:grpFill/>
            <a:ln w="9525">
              <a:noFill/>
              <a:miter lim="800000"/>
              <a:headEnd/>
              <a:tailEnd/>
            </a:ln>
          </p:spPr>
          <p:txBody>
            <a:bodyPr/>
            <a:lstStyle/>
            <a:p>
              <a:pPr fontAlgn="auto">
                <a:spcBef>
                  <a:spcPts val="0"/>
                </a:spcBef>
                <a:spcAft>
                  <a:spcPts val="0"/>
                </a:spcAft>
                <a:defRPr/>
              </a:pPr>
              <a:endParaRPr lang="fr-FR">
                <a:latin typeface="+mj-lt"/>
                <a:ea typeface="MS PGothic" charset="0"/>
                <a:cs typeface="Arial" pitchFamily="34" charset="0"/>
              </a:endParaRPr>
            </a:p>
          </p:txBody>
        </p:sp>
        <p:sp>
          <p:nvSpPr>
            <p:cNvPr id="17" name="Rectangle 15"/>
            <p:cNvSpPr>
              <a:spLocks noChangeArrowheads="1"/>
            </p:cNvSpPr>
            <p:nvPr/>
          </p:nvSpPr>
          <p:spPr bwMode="auto">
            <a:xfrm>
              <a:off x="102767" y="2057823"/>
              <a:ext cx="3641966" cy="14400"/>
            </a:xfrm>
            <a:prstGeom prst="rect">
              <a:avLst/>
            </a:prstGeom>
            <a:grpFill/>
            <a:ln w="9525">
              <a:noFill/>
              <a:miter lim="800000"/>
              <a:headEnd/>
              <a:tailEnd/>
            </a:ln>
          </p:spPr>
          <p:txBody>
            <a:bodyPr/>
            <a:lstStyle/>
            <a:p>
              <a:pPr fontAlgn="auto">
                <a:spcBef>
                  <a:spcPts val="0"/>
                </a:spcBef>
                <a:spcAft>
                  <a:spcPts val="0"/>
                </a:spcAft>
                <a:defRPr/>
              </a:pPr>
              <a:endParaRPr lang="fr-FR">
                <a:latin typeface="+mj-lt"/>
                <a:ea typeface="MS PGothic" charset="0"/>
                <a:cs typeface="Arial" pitchFamily="34" charset="0"/>
              </a:endParaRPr>
            </a:p>
          </p:txBody>
        </p:sp>
        <p:sp>
          <p:nvSpPr>
            <p:cNvPr id="21" name="Rectangle 19"/>
            <p:cNvSpPr>
              <a:spLocks noChangeArrowheads="1"/>
            </p:cNvSpPr>
            <p:nvPr/>
          </p:nvSpPr>
          <p:spPr bwMode="auto">
            <a:xfrm>
              <a:off x="102767" y="2092316"/>
              <a:ext cx="3641966" cy="14400"/>
            </a:xfrm>
            <a:prstGeom prst="rect">
              <a:avLst/>
            </a:prstGeom>
            <a:grpFill/>
            <a:ln w="9525">
              <a:noFill/>
              <a:miter lim="800000"/>
              <a:headEnd/>
              <a:tailEnd/>
            </a:ln>
          </p:spPr>
          <p:txBody>
            <a:bodyPr/>
            <a:lstStyle/>
            <a:p>
              <a:pPr fontAlgn="auto">
                <a:spcBef>
                  <a:spcPts val="0"/>
                </a:spcBef>
                <a:spcAft>
                  <a:spcPts val="0"/>
                </a:spcAft>
                <a:defRPr/>
              </a:pPr>
              <a:endParaRPr lang="fr-FR">
                <a:latin typeface="+mj-lt"/>
                <a:ea typeface="MS PGothic" charset="0"/>
                <a:cs typeface="Arial" pitchFamily="34" charset="0"/>
              </a:endParaRPr>
            </a:p>
          </p:txBody>
        </p:sp>
      </p:grpSp>
      <p:grpSp>
        <p:nvGrpSpPr>
          <p:cNvPr id="5" name="Groupe 64"/>
          <p:cNvGrpSpPr/>
          <p:nvPr/>
        </p:nvGrpSpPr>
        <p:grpSpPr>
          <a:xfrm rot="5400000">
            <a:off x="4056103" y="4157747"/>
            <a:ext cx="866064" cy="227288"/>
            <a:chOff x="102767" y="1988839"/>
            <a:chExt cx="3641966" cy="186863"/>
          </a:xfrm>
          <a:solidFill>
            <a:schemeClr val="bg1">
              <a:lumMod val="65000"/>
            </a:schemeClr>
          </a:solidFill>
        </p:grpSpPr>
        <p:sp>
          <p:nvSpPr>
            <p:cNvPr id="73" name="Rectangle 6"/>
            <p:cNvSpPr>
              <a:spLocks noChangeArrowheads="1"/>
            </p:cNvSpPr>
            <p:nvPr/>
          </p:nvSpPr>
          <p:spPr bwMode="auto">
            <a:xfrm>
              <a:off x="102767" y="1988839"/>
              <a:ext cx="3641966" cy="14400"/>
            </a:xfrm>
            <a:prstGeom prst="rect">
              <a:avLst/>
            </a:prstGeom>
            <a:grpFill/>
            <a:ln w="9525">
              <a:noFill/>
              <a:miter lim="800000"/>
              <a:headEnd/>
              <a:tailEnd/>
            </a:ln>
          </p:spPr>
          <p:txBody>
            <a:bodyPr/>
            <a:lstStyle/>
            <a:p>
              <a:pPr fontAlgn="auto">
                <a:spcBef>
                  <a:spcPts val="0"/>
                </a:spcBef>
                <a:spcAft>
                  <a:spcPts val="0"/>
                </a:spcAft>
                <a:defRPr/>
              </a:pPr>
              <a:endParaRPr lang="fr-FR">
                <a:latin typeface="+mj-lt"/>
                <a:ea typeface="MS PGothic" charset="0"/>
                <a:cs typeface="Arial" pitchFamily="34" charset="0"/>
              </a:endParaRPr>
            </a:p>
          </p:txBody>
        </p:sp>
        <p:sp>
          <p:nvSpPr>
            <p:cNvPr id="74" name="Rectangle 7"/>
            <p:cNvSpPr>
              <a:spLocks noChangeArrowheads="1"/>
            </p:cNvSpPr>
            <p:nvPr/>
          </p:nvSpPr>
          <p:spPr bwMode="auto">
            <a:xfrm>
              <a:off x="102767" y="2126808"/>
              <a:ext cx="3641966" cy="14400"/>
            </a:xfrm>
            <a:prstGeom prst="rect">
              <a:avLst/>
            </a:prstGeom>
            <a:grpFill/>
            <a:ln w="9525">
              <a:noFill/>
              <a:miter lim="800000"/>
              <a:headEnd/>
              <a:tailEnd/>
            </a:ln>
          </p:spPr>
          <p:txBody>
            <a:bodyPr/>
            <a:lstStyle/>
            <a:p>
              <a:pPr fontAlgn="auto">
                <a:spcBef>
                  <a:spcPts val="0"/>
                </a:spcBef>
                <a:spcAft>
                  <a:spcPts val="0"/>
                </a:spcAft>
                <a:defRPr/>
              </a:pPr>
              <a:endParaRPr lang="fr-FR">
                <a:latin typeface="+mj-lt"/>
                <a:ea typeface="MS PGothic" charset="0"/>
                <a:cs typeface="Arial" pitchFamily="34" charset="0"/>
              </a:endParaRPr>
            </a:p>
          </p:txBody>
        </p:sp>
        <p:sp>
          <p:nvSpPr>
            <p:cNvPr id="75" name="Rectangle 11"/>
            <p:cNvSpPr>
              <a:spLocks noChangeArrowheads="1"/>
            </p:cNvSpPr>
            <p:nvPr/>
          </p:nvSpPr>
          <p:spPr bwMode="auto">
            <a:xfrm>
              <a:off x="102767" y="2023332"/>
              <a:ext cx="3641966" cy="14400"/>
            </a:xfrm>
            <a:prstGeom prst="rect">
              <a:avLst/>
            </a:prstGeom>
            <a:grpFill/>
            <a:ln w="9525">
              <a:noFill/>
              <a:miter lim="800000"/>
              <a:headEnd/>
              <a:tailEnd/>
            </a:ln>
          </p:spPr>
          <p:txBody>
            <a:bodyPr/>
            <a:lstStyle/>
            <a:p>
              <a:pPr fontAlgn="auto">
                <a:spcBef>
                  <a:spcPts val="0"/>
                </a:spcBef>
                <a:spcAft>
                  <a:spcPts val="0"/>
                </a:spcAft>
                <a:defRPr/>
              </a:pPr>
              <a:endParaRPr lang="fr-FR">
                <a:latin typeface="+mj-lt"/>
                <a:ea typeface="MS PGothic" charset="0"/>
                <a:cs typeface="Arial" pitchFamily="34" charset="0"/>
              </a:endParaRPr>
            </a:p>
          </p:txBody>
        </p:sp>
        <p:sp>
          <p:nvSpPr>
            <p:cNvPr id="76" name="Rectangle 13"/>
            <p:cNvSpPr>
              <a:spLocks noChangeArrowheads="1"/>
            </p:cNvSpPr>
            <p:nvPr/>
          </p:nvSpPr>
          <p:spPr bwMode="auto">
            <a:xfrm>
              <a:off x="102767" y="2161302"/>
              <a:ext cx="3641966" cy="14400"/>
            </a:xfrm>
            <a:prstGeom prst="rect">
              <a:avLst/>
            </a:prstGeom>
            <a:grpFill/>
            <a:ln w="9525">
              <a:noFill/>
              <a:miter lim="800000"/>
              <a:headEnd/>
              <a:tailEnd/>
            </a:ln>
          </p:spPr>
          <p:txBody>
            <a:bodyPr/>
            <a:lstStyle/>
            <a:p>
              <a:pPr fontAlgn="auto">
                <a:spcBef>
                  <a:spcPts val="0"/>
                </a:spcBef>
                <a:spcAft>
                  <a:spcPts val="0"/>
                </a:spcAft>
                <a:defRPr/>
              </a:pPr>
              <a:endParaRPr lang="fr-FR">
                <a:latin typeface="+mj-lt"/>
                <a:ea typeface="MS PGothic" charset="0"/>
                <a:cs typeface="Arial" pitchFamily="34" charset="0"/>
              </a:endParaRPr>
            </a:p>
          </p:txBody>
        </p:sp>
        <p:sp>
          <p:nvSpPr>
            <p:cNvPr id="77" name="Rectangle 15"/>
            <p:cNvSpPr>
              <a:spLocks noChangeArrowheads="1"/>
            </p:cNvSpPr>
            <p:nvPr/>
          </p:nvSpPr>
          <p:spPr bwMode="auto">
            <a:xfrm>
              <a:off x="102767" y="2057823"/>
              <a:ext cx="3641966" cy="14400"/>
            </a:xfrm>
            <a:prstGeom prst="rect">
              <a:avLst/>
            </a:prstGeom>
            <a:grpFill/>
            <a:ln w="9525">
              <a:noFill/>
              <a:miter lim="800000"/>
              <a:headEnd/>
              <a:tailEnd/>
            </a:ln>
          </p:spPr>
          <p:txBody>
            <a:bodyPr/>
            <a:lstStyle/>
            <a:p>
              <a:pPr fontAlgn="auto">
                <a:spcBef>
                  <a:spcPts val="0"/>
                </a:spcBef>
                <a:spcAft>
                  <a:spcPts val="0"/>
                </a:spcAft>
                <a:defRPr/>
              </a:pPr>
              <a:endParaRPr lang="fr-FR">
                <a:latin typeface="+mj-lt"/>
                <a:ea typeface="MS PGothic" charset="0"/>
                <a:cs typeface="Arial" pitchFamily="34" charset="0"/>
              </a:endParaRPr>
            </a:p>
          </p:txBody>
        </p:sp>
        <p:sp>
          <p:nvSpPr>
            <p:cNvPr id="78" name="Rectangle 19"/>
            <p:cNvSpPr>
              <a:spLocks noChangeArrowheads="1"/>
            </p:cNvSpPr>
            <p:nvPr/>
          </p:nvSpPr>
          <p:spPr bwMode="auto">
            <a:xfrm>
              <a:off x="102767" y="2092316"/>
              <a:ext cx="3641966" cy="14400"/>
            </a:xfrm>
            <a:prstGeom prst="rect">
              <a:avLst/>
            </a:prstGeom>
            <a:grpFill/>
            <a:ln w="9525">
              <a:noFill/>
              <a:miter lim="800000"/>
              <a:headEnd/>
              <a:tailEnd/>
            </a:ln>
          </p:spPr>
          <p:txBody>
            <a:bodyPr/>
            <a:lstStyle/>
            <a:p>
              <a:pPr fontAlgn="auto">
                <a:spcBef>
                  <a:spcPts val="0"/>
                </a:spcBef>
                <a:spcAft>
                  <a:spcPts val="0"/>
                </a:spcAft>
                <a:defRPr/>
              </a:pPr>
              <a:endParaRPr lang="fr-FR">
                <a:latin typeface="+mj-lt"/>
                <a:ea typeface="MS PGothic" charset="0"/>
                <a:cs typeface="Arial" pitchFamily="34" charset="0"/>
              </a:endParaRPr>
            </a:p>
          </p:txBody>
        </p:sp>
      </p:grpSp>
      <p:grpSp>
        <p:nvGrpSpPr>
          <p:cNvPr id="6" name="Groupe 129"/>
          <p:cNvGrpSpPr/>
          <p:nvPr/>
        </p:nvGrpSpPr>
        <p:grpSpPr>
          <a:xfrm>
            <a:off x="2272131" y="4467673"/>
            <a:ext cx="4434009" cy="228679"/>
            <a:chOff x="102767" y="1988839"/>
            <a:chExt cx="3641966" cy="186863"/>
          </a:xfrm>
          <a:solidFill>
            <a:schemeClr val="bg1">
              <a:lumMod val="65000"/>
            </a:schemeClr>
          </a:solidFill>
        </p:grpSpPr>
        <p:sp>
          <p:nvSpPr>
            <p:cNvPr id="131" name="Rectangle 6"/>
            <p:cNvSpPr>
              <a:spLocks noChangeArrowheads="1"/>
            </p:cNvSpPr>
            <p:nvPr/>
          </p:nvSpPr>
          <p:spPr bwMode="auto">
            <a:xfrm>
              <a:off x="102767" y="1988839"/>
              <a:ext cx="3641966" cy="14400"/>
            </a:xfrm>
            <a:prstGeom prst="rect">
              <a:avLst/>
            </a:prstGeom>
            <a:grpFill/>
            <a:ln w="9525">
              <a:noFill/>
              <a:miter lim="800000"/>
              <a:headEnd/>
              <a:tailEnd/>
            </a:ln>
          </p:spPr>
          <p:txBody>
            <a:bodyPr/>
            <a:lstStyle/>
            <a:p>
              <a:pPr fontAlgn="auto">
                <a:spcBef>
                  <a:spcPts val="0"/>
                </a:spcBef>
                <a:spcAft>
                  <a:spcPts val="0"/>
                </a:spcAft>
                <a:defRPr/>
              </a:pPr>
              <a:endParaRPr lang="fr-FR">
                <a:latin typeface="+mj-lt"/>
                <a:ea typeface="MS PGothic" charset="0"/>
                <a:cs typeface="Arial" pitchFamily="34" charset="0"/>
              </a:endParaRPr>
            </a:p>
          </p:txBody>
        </p:sp>
        <p:sp>
          <p:nvSpPr>
            <p:cNvPr id="132" name="Rectangle 7"/>
            <p:cNvSpPr>
              <a:spLocks noChangeArrowheads="1"/>
            </p:cNvSpPr>
            <p:nvPr/>
          </p:nvSpPr>
          <p:spPr bwMode="auto">
            <a:xfrm>
              <a:off x="102767" y="2126808"/>
              <a:ext cx="3641966" cy="14400"/>
            </a:xfrm>
            <a:prstGeom prst="rect">
              <a:avLst/>
            </a:prstGeom>
            <a:grpFill/>
            <a:ln w="9525">
              <a:noFill/>
              <a:miter lim="800000"/>
              <a:headEnd/>
              <a:tailEnd/>
            </a:ln>
          </p:spPr>
          <p:txBody>
            <a:bodyPr/>
            <a:lstStyle/>
            <a:p>
              <a:pPr fontAlgn="auto">
                <a:spcBef>
                  <a:spcPts val="0"/>
                </a:spcBef>
                <a:spcAft>
                  <a:spcPts val="0"/>
                </a:spcAft>
                <a:defRPr/>
              </a:pPr>
              <a:endParaRPr lang="fr-FR">
                <a:latin typeface="+mj-lt"/>
                <a:ea typeface="MS PGothic" charset="0"/>
                <a:cs typeface="Arial" pitchFamily="34" charset="0"/>
              </a:endParaRPr>
            </a:p>
          </p:txBody>
        </p:sp>
        <p:sp>
          <p:nvSpPr>
            <p:cNvPr id="133" name="Rectangle 11"/>
            <p:cNvSpPr>
              <a:spLocks noChangeArrowheads="1"/>
            </p:cNvSpPr>
            <p:nvPr/>
          </p:nvSpPr>
          <p:spPr bwMode="auto">
            <a:xfrm>
              <a:off x="102767" y="2023332"/>
              <a:ext cx="3641966" cy="14400"/>
            </a:xfrm>
            <a:prstGeom prst="rect">
              <a:avLst/>
            </a:prstGeom>
            <a:grpFill/>
            <a:ln w="9525">
              <a:noFill/>
              <a:miter lim="800000"/>
              <a:headEnd/>
              <a:tailEnd/>
            </a:ln>
          </p:spPr>
          <p:txBody>
            <a:bodyPr/>
            <a:lstStyle/>
            <a:p>
              <a:pPr fontAlgn="auto">
                <a:spcBef>
                  <a:spcPts val="0"/>
                </a:spcBef>
                <a:spcAft>
                  <a:spcPts val="0"/>
                </a:spcAft>
                <a:defRPr/>
              </a:pPr>
              <a:endParaRPr lang="fr-FR">
                <a:latin typeface="+mj-lt"/>
                <a:ea typeface="MS PGothic" charset="0"/>
                <a:cs typeface="Arial" pitchFamily="34" charset="0"/>
              </a:endParaRPr>
            </a:p>
          </p:txBody>
        </p:sp>
        <p:sp>
          <p:nvSpPr>
            <p:cNvPr id="134" name="Rectangle 13"/>
            <p:cNvSpPr>
              <a:spLocks noChangeArrowheads="1"/>
            </p:cNvSpPr>
            <p:nvPr/>
          </p:nvSpPr>
          <p:spPr bwMode="auto">
            <a:xfrm>
              <a:off x="102767" y="2161302"/>
              <a:ext cx="3641966" cy="14400"/>
            </a:xfrm>
            <a:prstGeom prst="rect">
              <a:avLst/>
            </a:prstGeom>
            <a:grpFill/>
            <a:ln w="9525">
              <a:noFill/>
              <a:miter lim="800000"/>
              <a:headEnd/>
              <a:tailEnd/>
            </a:ln>
          </p:spPr>
          <p:txBody>
            <a:bodyPr/>
            <a:lstStyle/>
            <a:p>
              <a:pPr fontAlgn="auto">
                <a:spcBef>
                  <a:spcPts val="0"/>
                </a:spcBef>
                <a:spcAft>
                  <a:spcPts val="0"/>
                </a:spcAft>
                <a:defRPr/>
              </a:pPr>
              <a:endParaRPr lang="fr-FR">
                <a:latin typeface="+mj-lt"/>
                <a:ea typeface="MS PGothic" charset="0"/>
                <a:cs typeface="Arial" pitchFamily="34" charset="0"/>
              </a:endParaRPr>
            </a:p>
          </p:txBody>
        </p:sp>
        <p:sp>
          <p:nvSpPr>
            <p:cNvPr id="135" name="Rectangle 15"/>
            <p:cNvSpPr>
              <a:spLocks noChangeArrowheads="1"/>
            </p:cNvSpPr>
            <p:nvPr/>
          </p:nvSpPr>
          <p:spPr bwMode="auto">
            <a:xfrm>
              <a:off x="102767" y="2057823"/>
              <a:ext cx="3641966" cy="14400"/>
            </a:xfrm>
            <a:prstGeom prst="rect">
              <a:avLst/>
            </a:prstGeom>
            <a:grpFill/>
            <a:ln w="9525">
              <a:noFill/>
              <a:miter lim="800000"/>
              <a:headEnd/>
              <a:tailEnd/>
            </a:ln>
          </p:spPr>
          <p:txBody>
            <a:bodyPr/>
            <a:lstStyle/>
            <a:p>
              <a:pPr fontAlgn="auto">
                <a:spcBef>
                  <a:spcPts val="0"/>
                </a:spcBef>
                <a:spcAft>
                  <a:spcPts val="0"/>
                </a:spcAft>
                <a:defRPr/>
              </a:pPr>
              <a:endParaRPr lang="fr-FR">
                <a:latin typeface="+mj-lt"/>
                <a:ea typeface="MS PGothic" charset="0"/>
                <a:cs typeface="Arial" pitchFamily="34" charset="0"/>
              </a:endParaRPr>
            </a:p>
          </p:txBody>
        </p:sp>
        <p:sp>
          <p:nvSpPr>
            <p:cNvPr id="136" name="Rectangle 19"/>
            <p:cNvSpPr>
              <a:spLocks noChangeArrowheads="1"/>
            </p:cNvSpPr>
            <p:nvPr/>
          </p:nvSpPr>
          <p:spPr bwMode="auto">
            <a:xfrm>
              <a:off x="102767" y="2092316"/>
              <a:ext cx="3641966" cy="14400"/>
            </a:xfrm>
            <a:prstGeom prst="rect">
              <a:avLst/>
            </a:prstGeom>
            <a:grpFill/>
            <a:ln w="9525">
              <a:noFill/>
              <a:miter lim="800000"/>
              <a:headEnd/>
              <a:tailEnd/>
            </a:ln>
          </p:spPr>
          <p:txBody>
            <a:bodyPr/>
            <a:lstStyle/>
            <a:p>
              <a:pPr fontAlgn="auto">
                <a:spcBef>
                  <a:spcPts val="0"/>
                </a:spcBef>
                <a:spcAft>
                  <a:spcPts val="0"/>
                </a:spcAft>
                <a:defRPr/>
              </a:pPr>
              <a:endParaRPr lang="fr-FR">
                <a:latin typeface="+mj-lt"/>
                <a:ea typeface="MS PGothic" charset="0"/>
                <a:cs typeface="Arial" pitchFamily="34" charset="0"/>
              </a:endParaRPr>
            </a:p>
          </p:txBody>
        </p:sp>
      </p:grpSp>
      <p:grpSp>
        <p:nvGrpSpPr>
          <p:cNvPr id="7" name="Groupe 143"/>
          <p:cNvGrpSpPr/>
          <p:nvPr/>
        </p:nvGrpSpPr>
        <p:grpSpPr>
          <a:xfrm rot="5400000">
            <a:off x="3955365" y="2741128"/>
            <a:ext cx="1067539" cy="227600"/>
            <a:chOff x="102767" y="1988839"/>
            <a:chExt cx="3641966" cy="186863"/>
          </a:xfrm>
          <a:solidFill>
            <a:schemeClr val="bg1">
              <a:lumMod val="65000"/>
            </a:schemeClr>
          </a:solidFill>
        </p:grpSpPr>
        <p:sp>
          <p:nvSpPr>
            <p:cNvPr id="145" name="Rectangle 6"/>
            <p:cNvSpPr>
              <a:spLocks noChangeArrowheads="1"/>
            </p:cNvSpPr>
            <p:nvPr/>
          </p:nvSpPr>
          <p:spPr bwMode="auto">
            <a:xfrm>
              <a:off x="102767" y="1988839"/>
              <a:ext cx="3641966" cy="14400"/>
            </a:xfrm>
            <a:prstGeom prst="rect">
              <a:avLst/>
            </a:prstGeom>
            <a:grpFill/>
            <a:ln w="9525">
              <a:noFill/>
              <a:miter lim="800000"/>
              <a:headEnd/>
              <a:tailEnd/>
            </a:ln>
          </p:spPr>
          <p:txBody>
            <a:bodyPr/>
            <a:lstStyle/>
            <a:p>
              <a:pPr fontAlgn="auto">
                <a:spcBef>
                  <a:spcPts val="0"/>
                </a:spcBef>
                <a:spcAft>
                  <a:spcPts val="0"/>
                </a:spcAft>
                <a:defRPr/>
              </a:pPr>
              <a:endParaRPr lang="fr-FR">
                <a:latin typeface="+mj-lt"/>
                <a:ea typeface="MS PGothic" charset="0"/>
                <a:cs typeface="Arial" pitchFamily="34" charset="0"/>
              </a:endParaRPr>
            </a:p>
          </p:txBody>
        </p:sp>
        <p:sp>
          <p:nvSpPr>
            <p:cNvPr id="146" name="Rectangle 7"/>
            <p:cNvSpPr>
              <a:spLocks noChangeArrowheads="1"/>
            </p:cNvSpPr>
            <p:nvPr/>
          </p:nvSpPr>
          <p:spPr bwMode="auto">
            <a:xfrm>
              <a:off x="102767" y="2126808"/>
              <a:ext cx="3641966" cy="14400"/>
            </a:xfrm>
            <a:prstGeom prst="rect">
              <a:avLst/>
            </a:prstGeom>
            <a:grpFill/>
            <a:ln w="9525">
              <a:noFill/>
              <a:miter lim="800000"/>
              <a:headEnd/>
              <a:tailEnd/>
            </a:ln>
          </p:spPr>
          <p:txBody>
            <a:bodyPr/>
            <a:lstStyle/>
            <a:p>
              <a:pPr fontAlgn="auto">
                <a:spcBef>
                  <a:spcPts val="0"/>
                </a:spcBef>
                <a:spcAft>
                  <a:spcPts val="0"/>
                </a:spcAft>
                <a:defRPr/>
              </a:pPr>
              <a:endParaRPr lang="fr-FR">
                <a:latin typeface="+mj-lt"/>
                <a:ea typeface="MS PGothic" charset="0"/>
                <a:cs typeface="Arial" pitchFamily="34" charset="0"/>
              </a:endParaRPr>
            </a:p>
          </p:txBody>
        </p:sp>
        <p:sp>
          <p:nvSpPr>
            <p:cNvPr id="147" name="Rectangle 11"/>
            <p:cNvSpPr>
              <a:spLocks noChangeArrowheads="1"/>
            </p:cNvSpPr>
            <p:nvPr/>
          </p:nvSpPr>
          <p:spPr bwMode="auto">
            <a:xfrm>
              <a:off x="102767" y="2023332"/>
              <a:ext cx="3641966" cy="14400"/>
            </a:xfrm>
            <a:prstGeom prst="rect">
              <a:avLst/>
            </a:prstGeom>
            <a:grpFill/>
            <a:ln w="9525">
              <a:noFill/>
              <a:miter lim="800000"/>
              <a:headEnd/>
              <a:tailEnd/>
            </a:ln>
          </p:spPr>
          <p:txBody>
            <a:bodyPr/>
            <a:lstStyle/>
            <a:p>
              <a:pPr fontAlgn="auto">
                <a:spcBef>
                  <a:spcPts val="0"/>
                </a:spcBef>
                <a:spcAft>
                  <a:spcPts val="0"/>
                </a:spcAft>
                <a:defRPr/>
              </a:pPr>
              <a:endParaRPr lang="fr-FR">
                <a:latin typeface="+mj-lt"/>
                <a:ea typeface="MS PGothic" charset="0"/>
                <a:cs typeface="Arial" pitchFamily="34" charset="0"/>
              </a:endParaRPr>
            </a:p>
          </p:txBody>
        </p:sp>
        <p:sp>
          <p:nvSpPr>
            <p:cNvPr id="148" name="Rectangle 13"/>
            <p:cNvSpPr>
              <a:spLocks noChangeArrowheads="1"/>
            </p:cNvSpPr>
            <p:nvPr/>
          </p:nvSpPr>
          <p:spPr bwMode="auto">
            <a:xfrm>
              <a:off x="102767" y="2161302"/>
              <a:ext cx="3641966" cy="14400"/>
            </a:xfrm>
            <a:prstGeom prst="rect">
              <a:avLst/>
            </a:prstGeom>
            <a:grpFill/>
            <a:ln w="9525">
              <a:noFill/>
              <a:miter lim="800000"/>
              <a:headEnd/>
              <a:tailEnd/>
            </a:ln>
          </p:spPr>
          <p:txBody>
            <a:bodyPr/>
            <a:lstStyle/>
            <a:p>
              <a:pPr fontAlgn="auto">
                <a:spcBef>
                  <a:spcPts val="0"/>
                </a:spcBef>
                <a:spcAft>
                  <a:spcPts val="0"/>
                </a:spcAft>
                <a:defRPr/>
              </a:pPr>
              <a:endParaRPr lang="fr-FR">
                <a:latin typeface="+mj-lt"/>
                <a:ea typeface="MS PGothic" charset="0"/>
                <a:cs typeface="Arial" pitchFamily="34" charset="0"/>
              </a:endParaRPr>
            </a:p>
          </p:txBody>
        </p:sp>
        <p:sp>
          <p:nvSpPr>
            <p:cNvPr id="149" name="Rectangle 15"/>
            <p:cNvSpPr>
              <a:spLocks noChangeArrowheads="1"/>
            </p:cNvSpPr>
            <p:nvPr/>
          </p:nvSpPr>
          <p:spPr bwMode="auto">
            <a:xfrm>
              <a:off x="102767" y="2057823"/>
              <a:ext cx="3641966" cy="14400"/>
            </a:xfrm>
            <a:prstGeom prst="rect">
              <a:avLst/>
            </a:prstGeom>
            <a:grpFill/>
            <a:ln w="9525">
              <a:noFill/>
              <a:miter lim="800000"/>
              <a:headEnd/>
              <a:tailEnd/>
            </a:ln>
          </p:spPr>
          <p:txBody>
            <a:bodyPr/>
            <a:lstStyle/>
            <a:p>
              <a:pPr fontAlgn="auto">
                <a:spcBef>
                  <a:spcPts val="0"/>
                </a:spcBef>
                <a:spcAft>
                  <a:spcPts val="0"/>
                </a:spcAft>
                <a:defRPr/>
              </a:pPr>
              <a:endParaRPr lang="fr-FR">
                <a:latin typeface="+mj-lt"/>
                <a:ea typeface="MS PGothic" charset="0"/>
                <a:cs typeface="Arial" pitchFamily="34" charset="0"/>
              </a:endParaRPr>
            </a:p>
          </p:txBody>
        </p:sp>
        <p:sp>
          <p:nvSpPr>
            <p:cNvPr id="150" name="Rectangle 19"/>
            <p:cNvSpPr>
              <a:spLocks noChangeArrowheads="1"/>
            </p:cNvSpPr>
            <p:nvPr/>
          </p:nvSpPr>
          <p:spPr bwMode="auto">
            <a:xfrm>
              <a:off x="102767" y="2092316"/>
              <a:ext cx="3641966" cy="14400"/>
            </a:xfrm>
            <a:prstGeom prst="rect">
              <a:avLst/>
            </a:prstGeom>
            <a:grpFill/>
            <a:ln w="9525">
              <a:noFill/>
              <a:miter lim="800000"/>
              <a:headEnd/>
              <a:tailEnd/>
            </a:ln>
          </p:spPr>
          <p:txBody>
            <a:bodyPr/>
            <a:lstStyle/>
            <a:p>
              <a:pPr fontAlgn="auto">
                <a:spcBef>
                  <a:spcPts val="0"/>
                </a:spcBef>
                <a:spcAft>
                  <a:spcPts val="0"/>
                </a:spcAft>
                <a:defRPr/>
              </a:pPr>
              <a:endParaRPr lang="fr-FR">
                <a:latin typeface="+mj-lt"/>
                <a:ea typeface="MS PGothic" charset="0"/>
                <a:cs typeface="Arial" pitchFamily="34" charset="0"/>
              </a:endParaRPr>
            </a:p>
          </p:txBody>
        </p:sp>
      </p:grpSp>
      <p:grpSp>
        <p:nvGrpSpPr>
          <p:cNvPr id="40967" name="Groupe 4"/>
          <p:cNvGrpSpPr>
            <a:grpSpLocks/>
          </p:cNvGrpSpPr>
          <p:nvPr/>
        </p:nvGrpSpPr>
        <p:grpSpPr bwMode="auto">
          <a:xfrm>
            <a:off x="2273300" y="2320925"/>
            <a:ext cx="4432300" cy="2384425"/>
            <a:chOff x="2993772" y="2982279"/>
            <a:chExt cx="3641967" cy="878769"/>
          </a:xfrm>
        </p:grpSpPr>
        <p:grpSp>
          <p:nvGrpSpPr>
            <p:cNvPr id="11" name="Groupe 136"/>
            <p:cNvGrpSpPr/>
            <p:nvPr/>
          </p:nvGrpSpPr>
          <p:grpSpPr>
            <a:xfrm rot="5400000">
              <a:off x="2647819" y="3328232"/>
              <a:ext cx="878769" cy="186863"/>
              <a:chOff x="102767" y="1988839"/>
              <a:chExt cx="3641966" cy="186863"/>
            </a:xfrm>
            <a:solidFill>
              <a:schemeClr val="bg1">
                <a:lumMod val="65000"/>
              </a:schemeClr>
            </a:solidFill>
          </p:grpSpPr>
          <p:sp>
            <p:nvSpPr>
              <p:cNvPr id="138" name="Rectangle 6"/>
              <p:cNvSpPr>
                <a:spLocks noChangeArrowheads="1"/>
              </p:cNvSpPr>
              <p:nvPr/>
            </p:nvSpPr>
            <p:spPr bwMode="auto">
              <a:xfrm>
                <a:off x="102767" y="1988839"/>
                <a:ext cx="3641966" cy="14400"/>
              </a:xfrm>
              <a:prstGeom prst="rect">
                <a:avLst/>
              </a:prstGeom>
              <a:grpFill/>
              <a:ln w="9525">
                <a:noFill/>
                <a:miter lim="800000"/>
                <a:headEnd/>
                <a:tailEnd/>
              </a:ln>
            </p:spPr>
            <p:txBody>
              <a:bodyPr/>
              <a:lstStyle/>
              <a:p>
                <a:pPr fontAlgn="auto">
                  <a:spcBef>
                    <a:spcPts val="0"/>
                  </a:spcBef>
                  <a:spcAft>
                    <a:spcPts val="0"/>
                  </a:spcAft>
                  <a:defRPr/>
                </a:pPr>
                <a:endParaRPr lang="fr-FR">
                  <a:latin typeface="+mj-lt"/>
                  <a:ea typeface="MS PGothic" charset="0"/>
                  <a:cs typeface="Arial" pitchFamily="34" charset="0"/>
                </a:endParaRPr>
              </a:p>
            </p:txBody>
          </p:sp>
          <p:sp>
            <p:nvSpPr>
              <p:cNvPr id="139" name="Rectangle 7"/>
              <p:cNvSpPr>
                <a:spLocks noChangeArrowheads="1"/>
              </p:cNvSpPr>
              <p:nvPr/>
            </p:nvSpPr>
            <p:spPr bwMode="auto">
              <a:xfrm>
                <a:off x="102767" y="2126808"/>
                <a:ext cx="3641966" cy="14400"/>
              </a:xfrm>
              <a:prstGeom prst="rect">
                <a:avLst/>
              </a:prstGeom>
              <a:grpFill/>
              <a:ln w="9525">
                <a:noFill/>
                <a:miter lim="800000"/>
                <a:headEnd/>
                <a:tailEnd/>
              </a:ln>
            </p:spPr>
            <p:txBody>
              <a:bodyPr/>
              <a:lstStyle/>
              <a:p>
                <a:pPr fontAlgn="auto">
                  <a:spcBef>
                    <a:spcPts val="0"/>
                  </a:spcBef>
                  <a:spcAft>
                    <a:spcPts val="0"/>
                  </a:spcAft>
                  <a:defRPr/>
                </a:pPr>
                <a:endParaRPr lang="fr-FR">
                  <a:latin typeface="+mj-lt"/>
                  <a:ea typeface="MS PGothic" charset="0"/>
                  <a:cs typeface="Arial" pitchFamily="34" charset="0"/>
                </a:endParaRPr>
              </a:p>
            </p:txBody>
          </p:sp>
          <p:sp>
            <p:nvSpPr>
              <p:cNvPr id="140" name="Rectangle 11"/>
              <p:cNvSpPr>
                <a:spLocks noChangeArrowheads="1"/>
              </p:cNvSpPr>
              <p:nvPr/>
            </p:nvSpPr>
            <p:spPr bwMode="auto">
              <a:xfrm>
                <a:off x="102767" y="2023332"/>
                <a:ext cx="3641966" cy="14400"/>
              </a:xfrm>
              <a:prstGeom prst="rect">
                <a:avLst/>
              </a:prstGeom>
              <a:grpFill/>
              <a:ln w="9525">
                <a:noFill/>
                <a:miter lim="800000"/>
                <a:headEnd/>
                <a:tailEnd/>
              </a:ln>
            </p:spPr>
            <p:txBody>
              <a:bodyPr/>
              <a:lstStyle/>
              <a:p>
                <a:pPr fontAlgn="auto">
                  <a:spcBef>
                    <a:spcPts val="0"/>
                  </a:spcBef>
                  <a:spcAft>
                    <a:spcPts val="0"/>
                  </a:spcAft>
                  <a:defRPr/>
                </a:pPr>
                <a:endParaRPr lang="fr-FR">
                  <a:latin typeface="+mj-lt"/>
                  <a:ea typeface="MS PGothic" charset="0"/>
                  <a:cs typeface="Arial" pitchFamily="34" charset="0"/>
                </a:endParaRPr>
              </a:p>
            </p:txBody>
          </p:sp>
          <p:sp>
            <p:nvSpPr>
              <p:cNvPr id="141" name="Rectangle 13"/>
              <p:cNvSpPr>
                <a:spLocks noChangeArrowheads="1"/>
              </p:cNvSpPr>
              <p:nvPr/>
            </p:nvSpPr>
            <p:spPr bwMode="auto">
              <a:xfrm>
                <a:off x="102767" y="2161302"/>
                <a:ext cx="3641966" cy="14400"/>
              </a:xfrm>
              <a:prstGeom prst="rect">
                <a:avLst/>
              </a:prstGeom>
              <a:grpFill/>
              <a:ln w="9525">
                <a:noFill/>
                <a:miter lim="800000"/>
                <a:headEnd/>
                <a:tailEnd/>
              </a:ln>
            </p:spPr>
            <p:txBody>
              <a:bodyPr/>
              <a:lstStyle/>
              <a:p>
                <a:pPr fontAlgn="auto">
                  <a:spcBef>
                    <a:spcPts val="0"/>
                  </a:spcBef>
                  <a:spcAft>
                    <a:spcPts val="0"/>
                  </a:spcAft>
                  <a:defRPr/>
                </a:pPr>
                <a:endParaRPr lang="fr-FR">
                  <a:latin typeface="+mj-lt"/>
                  <a:ea typeface="MS PGothic" charset="0"/>
                  <a:cs typeface="Arial" pitchFamily="34" charset="0"/>
                </a:endParaRPr>
              </a:p>
            </p:txBody>
          </p:sp>
          <p:sp>
            <p:nvSpPr>
              <p:cNvPr id="142" name="Rectangle 15"/>
              <p:cNvSpPr>
                <a:spLocks noChangeArrowheads="1"/>
              </p:cNvSpPr>
              <p:nvPr/>
            </p:nvSpPr>
            <p:spPr bwMode="auto">
              <a:xfrm>
                <a:off x="102767" y="2057823"/>
                <a:ext cx="3641966" cy="14400"/>
              </a:xfrm>
              <a:prstGeom prst="rect">
                <a:avLst/>
              </a:prstGeom>
              <a:grpFill/>
              <a:ln w="9525">
                <a:noFill/>
                <a:miter lim="800000"/>
                <a:headEnd/>
                <a:tailEnd/>
              </a:ln>
            </p:spPr>
            <p:txBody>
              <a:bodyPr/>
              <a:lstStyle/>
              <a:p>
                <a:pPr fontAlgn="auto">
                  <a:spcBef>
                    <a:spcPts val="0"/>
                  </a:spcBef>
                  <a:spcAft>
                    <a:spcPts val="0"/>
                  </a:spcAft>
                  <a:defRPr/>
                </a:pPr>
                <a:endParaRPr lang="fr-FR">
                  <a:latin typeface="+mj-lt"/>
                  <a:ea typeface="MS PGothic" charset="0"/>
                  <a:cs typeface="Arial" pitchFamily="34" charset="0"/>
                </a:endParaRPr>
              </a:p>
            </p:txBody>
          </p:sp>
          <p:sp>
            <p:nvSpPr>
              <p:cNvPr id="143" name="Rectangle 19"/>
              <p:cNvSpPr>
                <a:spLocks noChangeArrowheads="1"/>
              </p:cNvSpPr>
              <p:nvPr/>
            </p:nvSpPr>
            <p:spPr bwMode="auto">
              <a:xfrm>
                <a:off x="102767" y="2092316"/>
                <a:ext cx="3641966" cy="14400"/>
              </a:xfrm>
              <a:prstGeom prst="rect">
                <a:avLst/>
              </a:prstGeom>
              <a:grpFill/>
              <a:ln w="9525">
                <a:noFill/>
                <a:miter lim="800000"/>
                <a:headEnd/>
                <a:tailEnd/>
              </a:ln>
            </p:spPr>
            <p:txBody>
              <a:bodyPr/>
              <a:lstStyle/>
              <a:p>
                <a:pPr fontAlgn="auto">
                  <a:spcBef>
                    <a:spcPts val="0"/>
                  </a:spcBef>
                  <a:spcAft>
                    <a:spcPts val="0"/>
                  </a:spcAft>
                  <a:defRPr/>
                </a:pPr>
                <a:endParaRPr lang="fr-FR">
                  <a:latin typeface="+mj-lt"/>
                  <a:ea typeface="MS PGothic" charset="0"/>
                  <a:cs typeface="Arial" pitchFamily="34" charset="0"/>
                </a:endParaRPr>
              </a:p>
            </p:txBody>
          </p:sp>
        </p:grpSp>
        <p:grpSp>
          <p:nvGrpSpPr>
            <p:cNvPr id="12" name="Groupe 183"/>
            <p:cNvGrpSpPr/>
            <p:nvPr/>
          </p:nvGrpSpPr>
          <p:grpSpPr>
            <a:xfrm rot="5400000">
              <a:off x="6102923" y="3328232"/>
              <a:ext cx="878769" cy="186863"/>
              <a:chOff x="102767" y="1988839"/>
              <a:chExt cx="3641966" cy="186863"/>
            </a:xfrm>
            <a:solidFill>
              <a:schemeClr val="bg1">
                <a:lumMod val="65000"/>
              </a:schemeClr>
            </a:solidFill>
          </p:grpSpPr>
          <p:sp>
            <p:nvSpPr>
              <p:cNvPr id="185" name="Rectangle 6"/>
              <p:cNvSpPr>
                <a:spLocks noChangeArrowheads="1"/>
              </p:cNvSpPr>
              <p:nvPr/>
            </p:nvSpPr>
            <p:spPr bwMode="auto">
              <a:xfrm>
                <a:off x="102767" y="1988839"/>
                <a:ext cx="3641966" cy="14400"/>
              </a:xfrm>
              <a:prstGeom prst="rect">
                <a:avLst/>
              </a:prstGeom>
              <a:grpFill/>
              <a:ln w="9525">
                <a:noFill/>
                <a:miter lim="800000"/>
                <a:headEnd/>
                <a:tailEnd/>
              </a:ln>
            </p:spPr>
            <p:txBody>
              <a:bodyPr/>
              <a:lstStyle/>
              <a:p>
                <a:pPr fontAlgn="auto">
                  <a:spcBef>
                    <a:spcPts val="0"/>
                  </a:spcBef>
                  <a:spcAft>
                    <a:spcPts val="0"/>
                  </a:spcAft>
                  <a:defRPr/>
                </a:pPr>
                <a:endParaRPr lang="fr-FR">
                  <a:latin typeface="+mj-lt"/>
                  <a:ea typeface="MS PGothic" charset="0"/>
                  <a:cs typeface="Arial" pitchFamily="34" charset="0"/>
                </a:endParaRPr>
              </a:p>
            </p:txBody>
          </p:sp>
          <p:sp>
            <p:nvSpPr>
              <p:cNvPr id="186" name="Rectangle 7"/>
              <p:cNvSpPr>
                <a:spLocks noChangeArrowheads="1"/>
              </p:cNvSpPr>
              <p:nvPr/>
            </p:nvSpPr>
            <p:spPr bwMode="auto">
              <a:xfrm>
                <a:off x="102767" y="2126808"/>
                <a:ext cx="3641966" cy="14400"/>
              </a:xfrm>
              <a:prstGeom prst="rect">
                <a:avLst/>
              </a:prstGeom>
              <a:grpFill/>
              <a:ln w="9525">
                <a:noFill/>
                <a:miter lim="800000"/>
                <a:headEnd/>
                <a:tailEnd/>
              </a:ln>
            </p:spPr>
            <p:txBody>
              <a:bodyPr/>
              <a:lstStyle/>
              <a:p>
                <a:pPr fontAlgn="auto">
                  <a:spcBef>
                    <a:spcPts val="0"/>
                  </a:spcBef>
                  <a:spcAft>
                    <a:spcPts val="0"/>
                  </a:spcAft>
                  <a:defRPr/>
                </a:pPr>
                <a:endParaRPr lang="fr-FR">
                  <a:latin typeface="+mj-lt"/>
                  <a:ea typeface="MS PGothic" charset="0"/>
                  <a:cs typeface="Arial" pitchFamily="34" charset="0"/>
                </a:endParaRPr>
              </a:p>
            </p:txBody>
          </p:sp>
          <p:sp>
            <p:nvSpPr>
              <p:cNvPr id="187" name="Rectangle 11"/>
              <p:cNvSpPr>
                <a:spLocks noChangeArrowheads="1"/>
              </p:cNvSpPr>
              <p:nvPr/>
            </p:nvSpPr>
            <p:spPr bwMode="auto">
              <a:xfrm>
                <a:off x="102767" y="2023332"/>
                <a:ext cx="3641966" cy="14400"/>
              </a:xfrm>
              <a:prstGeom prst="rect">
                <a:avLst/>
              </a:prstGeom>
              <a:grpFill/>
              <a:ln w="9525">
                <a:noFill/>
                <a:miter lim="800000"/>
                <a:headEnd/>
                <a:tailEnd/>
              </a:ln>
            </p:spPr>
            <p:txBody>
              <a:bodyPr/>
              <a:lstStyle/>
              <a:p>
                <a:pPr fontAlgn="auto">
                  <a:spcBef>
                    <a:spcPts val="0"/>
                  </a:spcBef>
                  <a:spcAft>
                    <a:spcPts val="0"/>
                  </a:spcAft>
                  <a:defRPr/>
                </a:pPr>
                <a:endParaRPr lang="fr-FR">
                  <a:latin typeface="+mj-lt"/>
                  <a:ea typeface="MS PGothic" charset="0"/>
                  <a:cs typeface="Arial" pitchFamily="34" charset="0"/>
                </a:endParaRPr>
              </a:p>
            </p:txBody>
          </p:sp>
          <p:sp>
            <p:nvSpPr>
              <p:cNvPr id="188" name="Rectangle 13"/>
              <p:cNvSpPr>
                <a:spLocks noChangeArrowheads="1"/>
              </p:cNvSpPr>
              <p:nvPr/>
            </p:nvSpPr>
            <p:spPr bwMode="auto">
              <a:xfrm>
                <a:off x="102767" y="2161302"/>
                <a:ext cx="3641966" cy="14400"/>
              </a:xfrm>
              <a:prstGeom prst="rect">
                <a:avLst/>
              </a:prstGeom>
              <a:grpFill/>
              <a:ln w="9525">
                <a:noFill/>
                <a:miter lim="800000"/>
                <a:headEnd/>
                <a:tailEnd/>
              </a:ln>
            </p:spPr>
            <p:txBody>
              <a:bodyPr/>
              <a:lstStyle/>
              <a:p>
                <a:pPr fontAlgn="auto">
                  <a:spcBef>
                    <a:spcPts val="0"/>
                  </a:spcBef>
                  <a:spcAft>
                    <a:spcPts val="0"/>
                  </a:spcAft>
                  <a:defRPr/>
                </a:pPr>
                <a:endParaRPr lang="fr-FR">
                  <a:latin typeface="+mj-lt"/>
                  <a:ea typeface="MS PGothic" charset="0"/>
                  <a:cs typeface="Arial" pitchFamily="34" charset="0"/>
                </a:endParaRPr>
              </a:p>
            </p:txBody>
          </p:sp>
          <p:sp>
            <p:nvSpPr>
              <p:cNvPr id="189" name="Rectangle 15"/>
              <p:cNvSpPr>
                <a:spLocks noChangeArrowheads="1"/>
              </p:cNvSpPr>
              <p:nvPr/>
            </p:nvSpPr>
            <p:spPr bwMode="auto">
              <a:xfrm>
                <a:off x="102767" y="2057823"/>
                <a:ext cx="3641966" cy="14400"/>
              </a:xfrm>
              <a:prstGeom prst="rect">
                <a:avLst/>
              </a:prstGeom>
              <a:grpFill/>
              <a:ln w="9525">
                <a:noFill/>
                <a:miter lim="800000"/>
                <a:headEnd/>
                <a:tailEnd/>
              </a:ln>
            </p:spPr>
            <p:txBody>
              <a:bodyPr/>
              <a:lstStyle/>
              <a:p>
                <a:pPr fontAlgn="auto">
                  <a:spcBef>
                    <a:spcPts val="0"/>
                  </a:spcBef>
                  <a:spcAft>
                    <a:spcPts val="0"/>
                  </a:spcAft>
                  <a:defRPr/>
                </a:pPr>
                <a:endParaRPr lang="fr-FR">
                  <a:latin typeface="+mj-lt"/>
                  <a:ea typeface="MS PGothic" charset="0"/>
                  <a:cs typeface="Arial" pitchFamily="34" charset="0"/>
                </a:endParaRPr>
              </a:p>
            </p:txBody>
          </p:sp>
          <p:sp>
            <p:nvSpPr>
              <p:cNvPr id="190" name="Rectangle 19"/>
              <p:cNvSpPr>
                <a:spLocks noChangeArrowheads="1"/>
              </p:cNvSpPr>
              <p:nvPr/>
            </p:nvSpPr>
            <p:spPr bwMode="auto">
              <a:xfrm>
                <a:off x="102767" y="2092316"/>
                <a:ext cx="3641966" cy="14400"/>
              </a:xfrm>
              <a:prstGeom prst="rect">
                <a:avLst/>
              </a:prstGeom>
              <a:grpFill/>
              <a:ln w="9525">
                <a:noFill/>
                <a:miter lim="800000"/>
                <a:headEnd/>
                <a:tailEnd/>
              </a:ln>
            </p:spPr>
            <p:txBody>
              <a:bodyPr/>
              <a:lstStyle/>
              <a:p>
                <a:pPr fontAlgn="auto">
                  <a:spcBef>
                    <a:spcPts val="0"/>
                  </a:spcBef>
                  <a:spcAft>
                    <a:spcPts val="0"/>
                  </a:spcAft>
                  <a:defRPr/>
                </a:pPr>
                <a:endParaRPr lang="fr-FR">
                  <a:latin typeface="+mj-lt"/>
                  <a:ea typeface="MS PGothic" charset="0"/>
                  <a:cs typeface="Arial" pitchFamily="34" charset="0"/>
                </a:endParaRPr>
              </a:p>
            </p:txBody>
          </p:sp>
        </p:grpSp>
      </p:grpSp>
      <p:grpSp>
        <p:nvGrpSpPr>
          <p:cNvPr id="14" name="Groupe 99"/>
          <p:cNvGrpSpPr/>
          <p:nvPr/>
        </p:nvGrpSpPr>
        <p:grpSpPr>
          <a:xfrm>
            <a:off x="5222771" y="3483645"/>
            <a:ext cx="1483369" cy="227046"/>
            <a:chOff x="102767" y="1988839"/>
            <a:chExt cx="3641966" cy="186863"/>
          </a:xfrm>
          <a:solidFill>
            <a:schemeClr val="bg1">
              <a:lumMod val="65000"/>
            </a:schemeClr>
          </a:solidFill>
        </p:grpSpPr>
        <p:sp>
          <p:nvSpPr>
            <p:cNvPr id="101" name="Rectangle 6"/>
            <p:cNvSpPr>
              <a:spLocks noChangeArrowheads="1"/>
            </p:cNvSpPr>
            <p:nvPr/>
          </p:nvSpPr>
          <p:spPr bwMode="auto">
            <a:xfrm>
              <a:off x="102767" y="1988839"/>
              <a:ext cx="3641966" cy="14400"/>
            </a:xfrm>
            <a:prstGeom prst="rect">
              <a:avLst/>
            </a:prstGeom>
            <a:grpFill/>
            <a:ln w="9525">
              <a:noFill/>
              <a:miter lim="800000"/>
              <a:headEnd/>
              <a:tailEnd/>
            </a:ln>
          </p:spPr>
          <p:txBody>
            <a:bodyPr/>
            <a:lstStyle/>
            <a:p>
              <a:pPr fontAlgn="auto">
                <a:spcBef>
                  <a:spcPts val="0"/>
                </a:spcBef>
                <a:spcAft>
                  <a:spcPts val="0"/>
                </a:spcAft>
                <a:defRPr/>
              </a:pPr>
              <a:endParaRPr lang="fr-FR">
                <a:latin typeface="+mj-lt"/>
                <a:ea typeface="MS PGothic" charset="0"/>
                <a:cs typeface="Arial" pitchFamily="34" charset="0"/>
              </a:endParaRPr>
            </a:p>
          </p:txBody>
        </p:sp>
        <p:sp>
          <p:nvSpPr>
            <p:cNvPr id="102" name="Rectangle 7"/>
            <p:cNvSpPr>
              <a:spLocks noChangeArrowheads="1"/>
            </p:cNvSpPr>
            <p:nvPr/>
          </p:nvSpPr>
          <p:spPr bwMode="auto">
            <a:xfrm>
              <a:off x="102767" y="2126808"/>
              <a:ext cx="3641966" cy="14400"/>
            </a:xfrm>
            <a:prstGeom prst="rect">
              <a:avLst/>
            </a:prstGeom>
            <a:grpFill/>
            <a:ln w="9525">
              <a:noFill/>
              <a:miter lim="800000"/>
              <a:headEnd/>
              <a:tailEnd/>
            </a:ln>
          </p:spPr>
          <p:txBody>
            <a:bodyPr/>
            <a:lstStyle/>
            <a:p>
              <a:pPr fontAlgn="auto">
                <a:spcBef>
                  <a:spcPts val="0"/>
                </a:spcBef>
                <a:spcAft>
                  <a:spcPts val="0"/>
                </a:spcAft>
                <a:defRPr/>
              </a:pPr>
              <a:endParaRPr lang="fr-FR">
                <a:latin typeface="+mj-lt"/>
                <a:ea typeface="MS PGothic" charset="0"/>
                <a:cs typeface="Arial" pitchFamily="34" charset="0"/>
              </a:endParaRPr>
            </a:p>
          </p:txBody>
        </p:sp>
        <p:sp>
          <p:nvSpPr>
            <p:cNvPr id="103" name="Rectangle 11"/>
            <p:cNvSpPr>
              <a:spLocks noChangeArrowheads="1"/>
            </p:cNvSpPr>
            <p:nvPr/>
          </p:nvSpPr>
          <p:spPr bwMode="auto">
            <a:xfrm>
              <a:off x="102767" y="2023332"/>
              <a:ext cx="3641966" cy="14400"/>
            </a:xfrm>
            <a:prstGeom prst="rect">
              <a:avLst/>
            </a:prstGeom>
            <a:grpFill/>
            <a:ln w="9525">
              <a:noFill/>
              <a:miter lim="800000"/>
              <a:headEnd/>
              <a:tailEnd/>
            </a:ln>
          </p:spPr>
          <p:txBody>
            <a:bodyPr/>
            <a:lstStyle/>
            <a:p>
              <a:pPr fontAlgn="auto">
                <a:spcBef>
                  <a:spcPts val="0"/>
                </a:spcBef>
                <a:spcAft>
                  <a:spcPts val="0"/>
                </a:spcAft>
                <a:defRPr/>
              </a:pPr>
              <a:endParaRPr lang="fr-FR">
                <a:latin typeface="+mj-lt"/>
                <a:ea typeface="MS PGothic" charset="0"/>
                <a:cs typeface="Arial" pitchFamily="34" charset="0"/>
              </a:endParaRPr>
            </a:p>
          </p:txBody>
        </p:sp>
        <p:sp>
          <p:nvSpPr>
            <p:cNvPr id="106" name="Rectangle 13"/>
            <p:cNvSpPr>
              <a:spLocks noChangeArrowheads="1"/>
            </p:cNvSpPr>
            <p:nvPr/>
          </p:nvSpPr>
          <p:spPr bwMode="auto">
            <a:xfrm>
              <a:off x="102767" y="2161302"/>
              <a:ext cx="3641966" cy="14400"/>
            </a:xfrm>
            <a:prstGeom prst="rect">
              <a:avLst/>
            </a:prstGeom>
            <a:grpFill/>
            <a:ln w="9525">
              <a:noFill/>
              <a:miter lim="800000"/>
              <a:headEnd/>
              <a:tailEnd/>
            </a:ln>
          </p:spPr>
          <p:txBody>
            <a:bodyPr/>
            <a:lstStyle/>
            <a:p>
              <a:pPr fontAlgn="auto">
                <a:spcBef>
                  <a:spcPts val="0"/>
                </a:spcBef>
                <a:spcAft>
                  <a:spcPts val="0"/>
                </a:spcAft>
                <a:defRPr/>
              </a:pPr>
              <a:endParaRPr lang="fr-FR">
                <a:latin typeface="+mj-lt"/>
                <a:ea typeface="MS PGothic" charset="0"/>
                <a:cs typeface="Arial" pitchFamily="34" charset="0"/>
              </a:endParaRPr>
            </a:p>
          </p:txBody>
        </p:sp>
        <p:sp>
          <p:nvSpPr>
            <p:cNvPr id="107" name="Rectangle 15"/>
            <p:cNvSpPr>
              <a:spLocks noChangeArrowheads="1"/>
            </p:cNvSpPr>
            <p:nvPr/>
          </p:nvSpPr>
          <p:spPr bwMode="auto">
            <a:xfrm>
              <a:off x="102767" y="2057823"/>
              <a:ext cx="3641966" cy="14400"/>
            </a:xfrm>
            <a:prstGeom prst="rect">
              <a:avLst/>
            </a:prstGeom>
            <a:grpFill/>
            <a:ln w="9525">
              <a:noFill/>
              <a:miter lim="800000"/>
              <a:headEnd/>
              <a:tailEnd/>
            </a:ln>
          </p:spPr>
          <p:txBody>
            <a:bodyPr/>
            <a:lstStyle/>
            <a:p>
              <a:pPr fontAlgn="auto">
                <a:spcBef>
                  <a:spcPts val="0"/>
                </a:spcBef>
                <a:spcAft>
                  <a:spcPts val="0"/>
                </a:spcAft>
                <a:defRPr/>
              </a:pPr>
              <a:endParaRPr lang="fr-FR">
                <a:latin typeface="+mj-lt"/>
                <a:ea typeface="MS PGothic" charset="0"/>
                <a:cs typeface="Arial" pitchFamily="34" charset="0"/>
              </a:endParaRPr>
            </a:p>
          </p:txBody>
        </p:sp>
        <p:sp>
          <p:nvSpPr>
            <p:cNvPr id="108" name="Rectangle 19"/>
            <p:cNvSpPr>
              <a:spLocks noChangeArrowheads="1"/>
            </p:cNvSpPr>
            <p:nvPr/>
          </p:nvSpPr>
          <p:spPr bwMode="auto">
            <a:xfrm>
              <a:off x="102767" y="2092316"/>
              <a:ext cx="3641966" cy="14400"/>
            </a:xfrm>
            <a:prstGeom prst="rect">
              <a:avLst/>
            </a:prstGeom>
            <a:grpFill/>
            <a:ln w="9525">
              <a:noFill/>
              <a:miter lim="800000"/>
              <a:headEnd/>
              <a:tailEnd/>
            </a:ln>
          </p:spPr>
          <p:txBody>
            <a:bodyPr/>
            <a:lstStyle/>
            <a:p>
              <a:pPr fontAlgn="auto">
                <a:spcBef>
                  <a:spcPts val="0"/>
                </a:spcBef>
                <a:spcAft>
                  <a:spcPts val="0"/>
                </a:spcAft>
                <a:defRPr/>
              </a:pPr>
              <a:endParaRPr lang="fr-FR">
                <a:latin typeface="+mj-lt"/>
                <a:ea typeface="MS PGothic" charset="0"/>
                <a:cs typeface="Arial" pitchFamily="34" charset="0"/>
              </a:endParaRPr>
            </a:p>
          </p:txBody>
        </p:sp>
      </p:grpSp>
      <p:grpSp>
        <p:nvGrpSpPr>
          <p:cNvPr id="16" name="Groupe 157"/>
          <p:cNvGrpSpPr/>
          <p:nvPr/>
        </p:nvGrpSpPr>
        <p:grpSpPr>
          <a:xfrm rot="5400000">
            <a:off x="4269341" y="3497679"/>
            <a:ext cx="441600" cy="227685"/>
            <a:chOff x="102767" y="1988839"/>
            <a:chExt cx="3641966" cy="186863"/>
          </a:xfrm>
          <a:solidFill>
            <a:schemeClr val="bg1">
              <a:lumMod val="95000"/>
            </a:schemeClr>
          </a:solidFill>
        </p:grpSpPr>
        <p:sp>
          <p:nvSpPr>
            <p:cNvPr id="159" name="Rectangle 6"/>
            <p:cNvSpPr>
              <a:spLocks noChangeArrowheads="1"/>
            </p:cNvSpPr>
            <p:nvPr/>
          </p:nvSpPr>
          <p:spPr bwMode="auto">
            <a:xfrm>
              <a:off x="102767" y="1988839"/>
              <a:ext cx="3641966" cy="14400"/>
            </a:xfrm>
            <a:prstGeom prst="rect">
              <a:avLst/>
            </a:prstGeom>
            <a:grpFill/>
            <a:ln w="9525">
              <a:noFill/>
              <a:miter lim="800000"/>
              <a:headEnd/>
              <a:tailEnd/>
            </a:ln>
          </p:spPr>
          <p:txBody>
            <a:bodyPr/>
            <a:lstStyle/>
            <a:p>
              <a:pPr fontAlgn="auto">
                <a:spcBef>
                  <a:spcPts val="0"/>
                </a:spcBef>
                <a:spcAft>
                  <a:spcPts val="0"/>
                </a:spcAft>
                <a:defRPr/>
              </a:pPr>
              <a:endParaRPr lang="fr-FR">
                <a:latin typeface="+mj-lt"/>
                <a:ea typeface="MS PGothic" charset="0"/>
                <a:cs typeface="Arial" pitchFamily="34" charset="0"/>
              </a:endParaRPr>
            </a:p>
          </p:txBody>
        </p:sp>
        <p:sp>
          <p:nvSpPr>
            <p:cNvPr id="160" name="Rectangle 7"/>
            <p:cNvSpPr>
              <a:spLocks noChangeArrowheads="1"/>
            </p:cNvSpPr>
            <p:nvPr/>
          </p:nvSpPr>
          <p:spPr bwMode="auto">
            <a:xfrm>
              <a:off x="102767" y="2126808"/>
              <a:ext cx="3641966" cy="14400"/>
            </a:xfrm>
            <a:prstGeom prst="rect">
              <a:avLst/>
            </a:prstGeom>
            <a:grpFill/>
            <a:ln w="9525">
              <a:noFill/>
              <a:miter lim="800000"/>
              <a:headEnd/>
              <a:tailEnd/>
            </a:ln>
          </p:spPr>
          <p:txBody>
            <a:bodyPr/>
            <a:lstStyle/>
            <a:p>
              <a:pPr fontAlgn="auto">
                <a:spcBef>
                  <a:spcPts val="0"/>
                </a:spcBef>
                <a:spcAft>
                  <a:spcPts val="0"/>
                </a:spcAft>
                <a:defRPr/>
              </a:pPr>
              <a:endParaRPr lang="fr-FR">
                <a:latin typeface="+mj-lt"/>
                <a:ea typeface="MS PGothic" charset="0"/>
                <a:cs typeface="Arial" pitchFamily="34" charset="0"/>
              </a:endParaRPr>
            </a:p>
          </p:txBody>
        </p:sp>
        <p:sp>
          <p:nvSpPr>
            <p:cNvPr id="161" name="Rectangle 11"/>
            <p:cNvSpPr>
              <a:spLocks noChangeArrowheads="1"/>
            </p:cNvSpPr>
            <p:nvPr/>
          </p:nvSpPr>
          <p:spPr bwMode="auto">
            <a:xfrm>
              <a:off x="102767" y="2023332"/>
              <a:ext cx="3641966" cy="14400"/>
            </a:xfrm>
            <a:prstGeom prst="rect">
              <a:avLst/>
            </a:prstGeom>
            <a:grpFill/>
            <a:ln w="9525">
              <a:noFill/>
              <a:miter lim="800000"/>
              <a:headEnd/>
              <a:tailEnd/>
            </a:ln>
          </p:spPr>
          <p:txBody>
            <a:bodyPr/>
            <a:lstStyle/>
            <a:p>
              <a:pPr fontAlgn="auto">
                <a:spcBef>
                  <a:spcPts val="0"/>
                </a:spcBef>
                <a:spcAft>
                  <a:spcPts val="0"/>
                </a:spcAft>
                <a:defRPr/>
              </a:pPr>
              <a:endParaRPr lang="fr-FR">
                <a:latin typeface="+mj-lt"/>
                <a:ea typeface="MS PGothic" charset="0"/>
                <a:cs typeface="Arial" pitchFamily="34" charset="0"/>
              </a:endParaRPr>
            </a:p>
          </p:txBody>
        </p:sp>
        <p:sp>
          <p:nvSpPr>
            <p:cNvPr id="162" name="Rectangle 13"/>
            <p:cNvSpPr>
              <a:spLocks noChangeArrowheads="1"/>
            </p:cNvSpPr>
            <p:nvPr/>
          </p:nvSpPr>
          <p:spPr bwMode="auto">
            <a:xfrm>
              <a:off x="102767" y="2161302"/>
              <a:ext cx="3641966" cy="14400"/>
            </a:xfrm>
            <a:prstGeom prst="rect">
              <a:avLst/>
            </a:prstGeom>
            <a:grpFill/>
            <a:ln w="9525">
              <a:noFill/>
              <a:miter lim="800000"/>
              <a:headEnd/>
              <a:tailEnd/>
            </a:ln>
          </p:spPr>
          <p:txBody>
            <a:bodyPr/>
            <a:lstStyle/>
            <a:p>
              <a:pPr fontAlgn="auto">
                <a:spcBef>
                  <a:spcPts val="0"/>
                </a:spcBef>
                <a:spcAft>
                  <a:spcPts val="0"/>
                </a:spcAft>
                <a:defRPr/>
              </a:pPr>
              <a:endParaRPr lang="fr-FR">
                <a:latin typeface="+mj-lt"/>
                <a:ea typeface="MS PGothic" charset="0"/>
                <a:cs typeface="Arial" pitchFamily="34" charset="0"/>
              </a:endParaRPr>
            </a:p>
          </p:txBody>
        </p:sp>
        <p:sp>
          <p:nvSpPr>
            <p:cNvPr id="163" name="Rectangle 15"/>
            <p:cNvSpPr>
              <a:spLocks noChangeArrowheads="1"/>
            </p:cNvSpPr>
            <p:nvPr/>
          </p:nvSpPr>
          <p:spPr bwMode="auto">
            <a:xfrm>
              <a:off x="102767" y="2057823"/>
              <a:ext cx="3641966" cy="14400"/>
            </a:xfrm>
            <a:prstGeom prst="rect">
              <a:avLst/>
            </a:prstGeom>
            <a:grpFill/>
            <a:ln w="9525">
              <a:noFill/>
              <a:miter lim="800000"/>
              <a:headEnd/>
              <a:tailEnd/>
            </a:ln>
          </p:spPr>
          <p:txBody>
            <a:bodyPr/>
            <a:lstStyle/>
            <a:p>
              <a:pPr fontAlgn="auto">
                <a:spcBef>
                  <a:spcPts val="0"/>
                </a:spcBef>
                <a:spcAft>
                  <a:spcPts val="0"/>
                </a:spcAft>
                <a:defRPr/>
              </a:pPr>
              <a:endParaRPr lang="fr-FR">
                <a:latin typeface="+mj-lt"/>
                <a:ea typeface="MS PGothic" charset="0"/>
                <a:cs typeface="Arial" pitchFamily="34" charset="0"/>
              </a:endParaRPr>
            </a:p>
          </p:txBody>
        </p:sp>
        <p:sp>
          <p:nvSpPr>
            <p:cNvPr id="164" name="Rectangle 19"/>
            <p:cNvSpPr>
              <a:spLocks noChangeArrowheads="1"/>
            </p:cNvSpPr>
            <p:nvPr/>
          </p:nvSpPr>
          <p:spPr bwMode="auto">
            <a:xfrm>
              <a:off x="102767" y="2092316"/>
              <a:ext cx="3641966" cy="14400"/>
            </a:xfrm>
            <a:prstGeom prst="rect">
              <a:avLst/>
            </a:prstGeom>
            <a:grpFill/>
            <a:ln w="9525">
              <a:noFill/>
              <a:miter lim="800000"/>
              <a:headEnd/>
              <a:tailEnd/>
            </a:ln>
          </p:spPr>
          <p:txBody>
            <a:bodyPr/>
            <a:lstStyle/>
            <a:p>
              <a:pPr fontAlgn="auto">
                <a:spcBef>
                  <a:spcPts val="0"/>
                </a:spcBef>
                <a:spcAft>
                  <a:spcPts val="0"/>
                </a:spcAft>
                <a:defRPr/>
              </a:pPr>
              <a:endParaRPr lang="fr-FR">
                <a:latin typeface="+mj-lt"/>
                <a:ea typeface="MS PGothic" charset="0"/>
                <a:cs typeface="Arial" pitchFamily="34" charset="0"/>
              </a:endParaRPr>
            </a:p>
          </p:txBody>
        </p:sp>
      </p:grpSp>
      <p:sp>
        <p:nvSpPr>
          <p:cNvPr id="40970" name="Rectangle 24"/>
          <p:cNvSpPr>
            <a:spLocks noChangeArrowheads="1"/>
          </p:cNvSpPr>
          <p:nvPr/>
        </p:nvSpPr>
        <p:spPr bwMode="auto">
          <a:xfrm>
            <a:off x="2987675" y="3279775"/>
            <a:ext cx="2952750" cy="641350"/>
          </a:xfrm>
          <a:prstGeom prst="rect">
            <a:avLst/>
          </a:prstGeom>
          <a:noFill/>
          <a:ln w="9525">
            <a:noFill/>
            <a:miter lim="800000"/>
            <a:headEnd/>
            <a:tailEnd/>
          </a:ln>
        </p:spPr>
        <p:txBody>
          <a:bodyPr lIns="91363" tIns="45681" rIns="91363" bIns="45681">
            <a:spAutoFit/>
          </a:bodyPr>
          <a:lstStyle/>
          <a:p>
            <a:pPr algn="ctr" defTabSz="912813"/>
            <a:r>
              <a:rPr lang="nl-BE">
                <a:latin typeface="Helvetica" pitchFamily="34" charset="0"/>
                <a:ea typeface="Batang" pitchFamily="18" charset="-127"/>
              </a:rPr>
              <a:t>New </a:t>
            </a:r>
          </a:p>
          <a:p>
            <a:pPr algn="ctr" defTabSz="912813"/>
            <a:r>
              <a:rPr lang="nl-BE">
                <a:latin typeface="Helvetica" pitchFamily="34" charset="0"/>
                <a:ea typeface="Batang" pitchFamily="18" charset="-127"/>
              </a:rPr>
              <a:t>“agreement”</a:t>
            </a:r>
            <a:endParaRPr lang="en-US">
              <a:latin typeface="Helvetica" pitchFamily="34" charset="0"/>
              <a:ea typeface="Batang" pitchFamily="18" charset="-127"/>
            </a:endParaRPr>
          </a:p>
        </p:txBody>
      </p:sp>
      <p:sp>
        <p:nvSpPr>
          <p:cNvPr id="40971" name="Rectangle 35878"/>
          <p:cNvSpPr>
            <a:spLocks noChangeArrowheads="1"/>
          </p:cNvSpPr>
          <p:nvPr/>
        </p:nvSpPr>
        <p:spPr bwMode="auto">
          <a:xfrm>
            <a:off x="87313" y="1143000"/>
            <a:ext cx="8694737" cy="123825"/>
          </a:xfrm>
          <a:prstGeom prst="rect">
            <a:avLst/>
          </a:prstGeom>
          <a:solidFill>
            <a:schemeClr val="bg1"/>
          </a:solidFill>
          <a:ln w="25400">
            <a:noFill/>
            <a:miter lim="800000"/>
            <a:headEnd/>
            <a:tailEnd/>
          </a:ln>
        </p:spPr>
        <p:txBody>
          <a:bodyPr lIns="91392" tIns="45696" rIns="91392" bIns="45696" anchor="ctr"/>
          <a:lstStyle/>
          <a:p>
            <a:pPr algn="ctr" defTabSz="912813"/>
            <a:endParaRPr lang="fr-FR">
              <a:solidFill>
                <a:srgbClr val="FFFFFF"/>
              </a:solidFill>
              <a:latin typeface="Helvetica" pitchFamily="34" charset="0"/>
            </a:endParaRPr>
          </a:p>
        </p:txBody>
      </p:sp>
      <p:sp>
        <p:nvSpPr>
          <p:cNvPr id="40972" name="ZoneTexte 16"/>
          <p:cNvSpPr txBox="1">
            <a:spLocks noChangeArrowheads="1"/>
          </p:cNvSpPr>
          <p:nvPr/>
        </p:nvSpPr>
        <p:spPr bwMode="auto">
          <a:xfrm>
            <a:off x="1962150" y="5497513"/>
            <a:ext cx="5410200" cy="338137"/>
          </a:xfrm>
          <a:prstGeom prst="rect">
            <a:avLst/>
          </a:prstGeom>
          <a:noFill/>
          <a:ln w="9525">
            <a:noFill/>
            <a:miter lim="800000"/>
            <a:headEnd/>
            <a:tailEnd/>
          </a:ln>
        </p:spPr>
        <p:txBody>
          <a:bodyPr lIns="91363" tIns="45681" rIns="91363" bIns="45681">
            <a:spAutoFit/>
          </a:bodyPr>
          <a:lstStyle/>
          <a:p>
            <a:pPr defTabSz="912813"/>
            <a:r>
              <a:rPr lang="en-US" sz="1600">
                <a:solidFill>
                  <a:srgbClr val="A50021"/>
                </a:solidFill>
                <a:latin typeface="Helvetica" pitchFamily="34" charset="0"/>
                <a:ea typeface="Batang" pitchFamily="18" charset="-127"/>
              </a:rPr>
              <a:t>What the employees can expect from his/her employer?</a:t>
            </a:r>
          </a:p>
        </p:txBody>
      </p:sp>
      <p:sp>
        <p:nvSpPr>
          <p:cNvPr id="40973" name="ZoneTexte 16"/>
          <p:cNvSpPr txBox="1">
            <a:spLocks noChangeArrowheads="1"/>
          </p:cNvSpPr>
          <p:nvPr/>
        </p:nvSpPr>
        <p:spPr bwMode="auto">
          <a:xfrm>
            <a:off x="2511425" y="1230313"/>
            <a:ext cx="4454525" cy="336550"/>
          </a:xfrm>
          <a:prstGeom prst="rect">
            <a:avLst/>
          </a:prstGeom>
          <a:noFill/>
          <a:ln w="9525">
            <a:noFill/>
            <a:miter lim="800000"/>
            <a:headEnd/>
            <a:tailEnd/>
          </a:ln>
        </p:spPr>
        <p:txBody>
          <a:bodyPr wrap="none" lIns="91363" tIns="45681" rIns="91363" bIns="45681">
            <a:spAutoFit/>
          </a:bodyPr>
          <a:lstStyle/>
          <a:p>
            <a:pPr algn="r" defTabSz="912813"/>
            <a:r>
              <a:rPr lang="en-US" sz="1600">
                <a:solidFill>
                  <a:srgbClr val="EA8613"/>
                </a:solidFill>
                <a:latin typeface="Helvetica" pitchFamily="34" charset="0"/>
                <a:ea typeface="Batang" pitchFamily="18" charset="-127"/>
              </a:rPr>
              <a:t>What does Solvay expects from its employees?</a:t>
            </a:r>
          </a:p>
        </p:txBody>
      </p:sp>
      <p:grpSp>
        <p:nvGrpSpPr>
          <p:cNvPr id="40974" name="Groupe 10"/>
          <p:cNvGrpSpPr>
            <a:grpSpLocks/>
          </p:cNvGrpSpPr>
          <p:nvPr/>
        </p:nvGrpSpPr>
        <p:grpSpPr bwMode="auto">
          <a:xfrm>
            <a:off x="3621088" y="4037013"/>
            <a:ext cx="1851025" cy="1404937"/>
            <a:chOff x="3621201" y="4367381"/>
            <a:chExt cx="1728456" cy="1405582"/>
          </a:xfrm>
        </p:grpSpPr>
        <p:sp>
          <p:nvSpPr>
            <p:cNvPr id="40991" name="Oval 16"/>
            <p:cNvSpPr>
              <a:spLocks noChangeArrowheads="1"/>
            </p:cNvSpPr>
            <p:nvPr>
              <p:custDataLst>
                <p:tags r:id="rId11"/>
              </p:custDataLst>
            </p:nvPr>
          </p:nvSpPr>
          <p:spPr bwMode="gray">
            <a:xfrm>
              <a:off x="3621201" y="4367381"/>
              <a:ext cx="1728456" cy="1405582"/>
            </a:xfrm>
            <a:prstGeom prst="rect">
              <a:avLst/>
            </a:prstGeom>
            <a:solidFill>
              <a:srgbClr val="A3201D">
                <a:alpha val="90979"/>
              </a:srgbClr>
            </a:solidFill>
            <a:ln w="19050">
              <a:noFill/>
              <a:round/>
              <a:headEnd/>
              <a:tailEnd/>
            </a:ln>
          </p:spPr>
          <p:txBody>
            <a:bodyPr wrap="none" lIns="89545" tIns="44772" rIns="89545" bIns="44772" anchor="ctr"/>
            <a:lstStyle/>
            <a:p>
              <a:pPr defTabSz="912813"/>
              <a:endParaRPr lang="en-GB" sz="2400">
                <a:solidFill>
                  <a:srgbClr val="000000"/>
                </a:solidFill>
                <a:latin typeface="Helvetica" pitchFamily="34" charset="0"/>
              </a:endParaRPr>
            </a:p>
          </p:txBody>
        </p:sp>
        <p:sp>
          <p:nvSpPr>
            <p:cNvPr id="40992" name="Rectangle 26"/>
            <p:cNvSpPr>
              <a:spLocks noChangeArrowheads="1"/>
            </p:cNvSpPr>
            <p:nvPr>
              <p:custDataLst>
                <p:tags r:id="rId12"/>
              </p:custDataLst>
            </p:nvPr>
          </p:nvSpPr>
          <p:spPr bwMode="gray">
            <a:xfrm>
              <a:off x="3870241" y="4839085"/>
              <a:ext cx="1092515" cy="489174"/>
            </a:xfrm>
            <a:prstGeom prst="rect">
              <a:avLst/>
            </a:prstGeom>
            <a:noFill/>
            <a:ln w="9525">
              <a:noFill/>
              <a:miter lim="800000"/>
              <a:headEnd/>
              <a:tailEnd/>
            </a:ln>
          </p:spPr>
          <p:txBody>
            <a:bodyPr lIns="0" tIns="0" rIns="0" bIns="0" anchor="ctr">
              <a:spAutoFit/>
            </a:bodyPr>
            <a:lstStyle/>
            <a:p>
              <a:pPr algn="ctr" defTabSz="785813">
                <a:buClr>
                  <a:srgbClr val="1380C7"/>
                </a:buClr>
              </a:pPr>
              <a:r>
                <a:rPr lang="en-US" sz="1600">
                  <a:solidFill>
                    <a:schemeClr val="bg1"/>
                  </a:solidFill>
                  <a:latin typeface="Helvetica" pitchFamily="34" charset="0"/>
                </a:rPr>
                <a:t>Develop</a:t>
              </a:r>
            </a:p>
            <a:p>
              <a:pPr algn="ctr" defTabSz="785813">
                <a:buClr>
                  <a:srgbClr val="1380C7"/>
                </a:buClr>
              </a:pPr>
              <a:r>
                <a:rPr lang="en-US" sz="1600">
                  <a:solidFill>
                    <a:schemeClr val="bg1"/>
                  </a:solidFill>
                  <a:latin typeface="Helvetica" pitchFamily="34" charset="0"/>
                </a:rPr>
                <a:t>talents </a:t>
              </a:r>
              <a:endParaRPr lang="en-US" sz="2400">
                <a:solidFill>
                  <a:schemeClr val="bg1"/>
                </a:solidFill>
                <a:latin typeface="Helvetica" pitchFamily="34" charset="0"/>
              </a:endParaRPr>
            </a:p>
          </p:txBody>
        </p:sp>
      </p:grpSp>
      <p:grpSp>
        <p:nvGrpSpPr>
          <p:cNvPr id="40975" name="Groupe 1"/>
          <p:cNvGrpSpPr>
            <a:grpSpLocks/>
          </p:cNvGrpSpPr>
          <p:nvPr/>
        </p:nvGrpSpPr>
        <p:grpSpPr bwMode="auto">
          <a:xfrm>
            <a:off x="1619250" y="1728788"/>
            <a:ext cx="1836738" cy="1404937"/>
            <a:chOff x="1619673" y="2058869"/>
            <a:chExt cx="1725454" cy="1405582"/>
          </a:xfrm>
        </p:grpSpPr>
        <p:sp>
          <p:nvSpPr>
            <p:cNvPr id="122" name="Oval 14"/>
            <p:cNvSpPr>
              <a:spLocks noChangeArrowheads="1"/>
            </p:cNvSpPr>
            <p:nvPr>
              <p:custDataLst>
                <p:tags r:id="rId9"/>
              </p:custDataLst>
            </p:nvPr>
          </p:nvSpPr>
          <p:spPr bwMode="gray">
            <a:xfrm flipH="1">
              <a:off x="1619673" y="2058869"/>
              <a:ext cx="1725454" cy="1405582"/>
            </a:xfrm>
            <a:prstGeom prst="snip1Rect">
              <a:avLst/>
            </a:prstGeom>
            <a:solidFill>
              <a:srgbClr val="EA8613">
                <a:alpha val="90980"/>
              </a:srgbClr>
            </a:solidFill>
            <a:ln w="19050">
              <a:noFill/>
              <a:round/>
              <a:headEnd/>
              <a:tailEnd/>
            </a:ln>
            <a:effectLst/>
            <a:extLst/>
          </p:spPr>
          <p:txBody>
            <a:bodyPr wrap="none" lIns="91411" tIns="45706" rIns="91411" bIns="45706" anchor="ctr"/>
            <a:lstStyle/>
            <a:p>
              <a:pPr defTabSz="931343" fontAlgn="auto">
                <a:spcBef>
                  <a:spcPts val="0"/>
                </a:spcBef>
                <a:spcAft>
                  <a:spcPts val="0"/>
                </a:spcAft>
                <a:defRPr/>
              </a:pPr>
              <a:endParaRPr lang="en-GB" sz="2400" kern="0">
                <a:solidFill>
                  <a:srgbClr val="000000"/>
                </a:solidFill>
                <a:latin typeface="+mj-lt"/>
                <a:ea typeface="MS PGothic" charset="0"/>
                <a:cs typeface="Arial" pitchFamily="34" charset="0"/>
              </a:endParaRPr>
            </a:p>
          </p:txBody>
        </p:sp>
        <p:sp>
          <p:nvSpPr>
            <p:cNvPr id="40990" name="Rectangle 27"/>
            <p:cNvSpPr>
              <a:spLocks noChangeArrowheads="1"/>
            </p:cNvSpPr>
            <p:nvPr>
              <p:custDataLst>
                <p:tags r:id="rId10"/>
              </p:custDataLst>
            </p:nvPr>
          </p:nvSpPr>
          <p:spPr bwMode="gray">
            <a:xfrm>
              <a:off x="1938815" y="2509926"/>
              <a:ext cx="1103575" cy="489174"/>
            </a:xfrm>
            <a:prstGeom prst="rect">
              <a:avLst/>
            </a:prstGeom>
            <a:noFill/>
            <a:ln w="9525">
              <a:noFill/>
              <a:miter lim="800000"/>
              <a:headEnd/>
              <a:tailEnd/>
            </a:ln>
          </p:spPr>
          <p:txBody>
            <a:bodyPr lIns="0" tIns="0" rIns="0" bIns="0" anchor="ctr">
              <a:spAutoFit/>
            </a:bodyPr>
            <a:lstStyle/>
            <a:p>
              <a:pPr algn="ctr" defTabSz="785813">
                <a:buClr>
                  <a:srgbClr val="000000"/>
                </a:buClr>
              </a:pPr>
              <a:r>
                <a:rPr lang="nl-BE" sz="1600">
                  <a:solidFill>
                    <a:schemeClr val="bg1"/>
                  </a:solidFill>
                  <a:latin typeface="Helvetica" pitchFamily="34" charset="0"/>
                </a:rPr>
                <a:t>Be responsable</a:t>
              </a:r>
              <a:endParaRPr lang="en-US" sz="1600">
                <a:solidFill>
                  <a:schemeClr val="bg1"/>
                </a:solidFill>
                <a:latin typeface="Helvetica" pitchFamily="34" charset="0"/>
              </a:endParaRPr>
            </a:p>
          </p:txBody>
        </p:sp>
      </p:grpSp>
      <p:grpSp>
        <p:nvGrpSpPr>
          <p:cNvPr id="40976" name="Groupe 3"/>
          <p:cNvGrpSpPr>
            <a:grpSpLocks/>
          </p:cNvGrpSpPr>
          <p:nvPr/>
        </p:nvGrpSpPr>
        <p:grpSpPr bwMode="auto">
          <a:xfrm>
            <a:off x="5508625" y="1728788"/>
            <a:ext cx="2016125" cy="1404937"/>
            <a:chOff x="5582852" y="2058869"/>
            <a:chExt cx="1941477" cy="1405582"/>
          </a:xfrm>
        </p:grpSpPr>
        <p:sp>
          <p:nvSpPr>
            <p:cNvPr id="125" name="Oval 21"/>
            <p:cNvSpPr>
              <a:spLocks noChangeArrowheads="1"/>
            </p:cNvSpPr>
            <p:nvPr>
              <p:custDataLst>
                <p:tags r:id="rId7"/>
              </p:custDataLst>
            </p:nvPr>
          </p:nvSpPr>
          <p:spPr bwMode="gray">
            <a:xfrm>
              <a:off x="5656231" y="2058869"/>
              <a:ext cx="1728985" cy="1405582"/>
            </a:xfrm>
            <a:prstGeom prst="snip1Rect">
              <a:avLst/>
            </a:prstGeom>
            <a:solidFill>
              <a:srgbClr val="EA8613">
                <a:alpha val="90980"/>
              </a:srgbClr>
            </a:solidFill>
            <a:ln w="19050" algn="ctr">
              <a:noFill/>
              <a:round/>
              <a:headEnd/>
              <a:tailEnd/>
            </a:ln>
            <a:effectLst/>
            <a:extLst/>
          </p:spPr>
          <p:txBody>
            <a:bodyPr wrap="none" lIns="91411" tIns="45706" rIns="91411" bIns="45706" anchor="ctr"/>
            <a:lstStyle/>
            <a:p>
              <a:pPr defTabSz="931343" fontAlgn="auto">
                <a:spcBef>
                  <a:spcPts val="0"/>
                </a:spcBef>
                <a:spcAft>
                  <a:spcPts val="0"/>
                </a:spcAft>
                <a:defRPr/>
              </a:pPr>
              <a:endParaRPr lang="en-GB" sz="2400" kern="0">
                <a:solidFill>
                  <a:srgbClr val="000000"/>
                </a:solidFill>
                <a:latin typeface="+mj-lt"/>
                <a:ea typeface="MS PGothic" charset="0"/>
                <a:cs typeface="Arial" pitchFamily="34" charset="0"/>
              </a:endParaRPr>
            </a:p>
          </p:txBody>
        </p:sp>
        <p:sp>
          <p:nvSpPr>
            <p:cNvPr id="40988" name="Rectangle 28"/>
            <p:cNvSpPr>
              <a:spLocks noChangeArrowheads="1"/>
            </p:cNvSpPr>
            <p:nvPr>
              <p:custDataLst>
                <p:tags r:id="rId8"/>
              </p:custDataLst>
            </p:nvPr>
          </p:nvSpPr>
          <p:spPr bwMode="gray">
            <a:xfrm>
              <a:off x="5582852" y="2525808"/>
              <a:ext cx="1941477" cy="489174"/>
            </a:xfrm>
            <a:prstGeom prst="rect">
              <a:avLst/>
            </a:prstGeom>
            <a:noFill/>
            <a:ln w="9525">
              <a:noFill/>
              <a:miter lim="800000"/>
              <a:headEnd/>
              <a:tailEnd/>
            </a:ln>
          </p:spPr>
          <p:txBody>
            <a:bodyPr lIns="0" tIns="0" rIns="0" bIns="0" anchor="ctr">
              <a:spAutoFit/>
            </a:bodyPr>
            <a:lstStyle/>
            <a:p>
              <a:pPr algn="ctr" defTabSz="785813">
                <a:buClr>
                  <a:srgbClr val="000000"/>
                </a:buClr>
              </a:pPr>
              <a:r>
                <a:rPr lang="nl-BE" sz="1600">
                  <a:solidFill>
                    <a:schemeClr val="bg1"/>
                  </a:solidFill>
                  <a:latin typeface="Helvetica" pitchFamily="34" charset="0"/>
                </a:rPr>
                <a:t>Act </a:t>
              </a:r>
            </a:p>
            <a:p>
              <a:pPr algn="ctr" defTabSz="785813">
                <a:buClr>
                  <a:srgbClr val="000000"/>
                </a:buClr>
              </a:pPr>
              <a:r>
                <a:rPr lang="nl-BE" sz="1600">
                  <a:solidFill>
                    <a:schemeClr val="bg1"/>
                  </a:solidFill>
                  <a:latin typeface="Helvetica" pitchFamily="34" charset="0"/>
                </a:rPr>
                <a:t>transparently</a:t>
              </a:r>
              <a:endParaRPr lang="en-US" sz="1600">
                <a:solidFill>
                  <a:schemeClr val="bg1"/>
                </a:solidFill>
                <a:latin typeface="Helvetica" pitchFamily="34" charset="0"/>
              </a:endParaRPr>
            </a:p>
          </p:txBody>
        </p:sp>
      </p:grpSp>
      <p:sp>
        <p:nvSpPr>
          <p:cNvPr id="126" name="Oval 23"/>
          <p:cNvSpPr>
            <a:spLocks noChangeArrowheads="1"/>
          </p:cNvSpPr>
          <p:nvPr>
            <p:custDataLst>
              <p:tags r:id="rId1"/>
            </p:custDataLst>
          </p:nvPr>
        </p:nvSpPr>
        <p:spPr bwMode="gray">
          <a:xfrm flipV="1">
            <a:off x="5656263" y="4037013"/>
            <a:ext cx="1760537" cy="1408112"/>
          </a:xfrm>
          <a:prstGeom prst="snip1Rect">
            <a:avLst/>
          </a:prstGeom>
          <a:solidFill>
            <a:srgbClr val="A3201D">
              <a:alpha val="90980"/>
            </a:srgbClr>
          </a:solidFill>
          <a:ln w="19050">
            <a:noFill/>
            <a:round/>
            <a:headEnd/>
            <a:tailEnd/>
          </a:ln>
          <a:effectLst/>
          <a:extLst/>
        </p:spPr>
        <p:txBody>
          <a:bodyPr wrap="none" lIns="93267" tIns="46634" rIns="93267" bIns="46634" anchor="ctr"/>
          <a:lstStyle/>
          <a:p>
            <a:pPr defTabSz="931343" fontAlgn="auto">
              <a:spcBef>
                <a:spcPts val="0"/>
              </a:spcBef>
              <a:spcAft>
                <a:spcPts val="0"/>
              </a:spcAft>
              <a:defRPr/>
            </a:pPr>
            <a:endParaRPr lang="en-GB" sz="2400" kern="0">
              <a:solidFill>
                <a:srgbClr val="000000"/>
              </a:solidFill>
              <a:latin typeface="+mj-lt"/>
              <a:ea typeface="MS PGothic" charset="0"/>
              <a:cs typeface="Arial" pitchFamily="34" charset="0"/>
            </a:endParaRPr>
          </a:p>
        </p:txBody>
      </p:sp>
      <p:sp>
        <p:nvSpPr>
          <p:cNvPr id="40978" name="Rectangle 29"/>
          <p:cNvSpPr>
            <a:spLocks noChangeArrowheads="1"/>
          </p:cNvSpPr>
          <p:nvPr>
            <p:custDataLst>
              <p:tags r:id="rId2"/>
            </p:custDataLst>
          </p:nvPr>
        </p:nvSpPr>
        <p:spPr bwMode="gray">
          <a:xfrm>
            <a:off x="5832475" y="4394200"/>
            <a:ext cx="1368425" cy="733425"/>
          </a:xfrm>
          <a:prstGeom prst="rect">
            <a:avLst/>
          </a:prstGeom>
          <a:noFill/>
          <a:ln w="9525">
            <a:noFill/>
            <a:miter lim="800000"/>
            <a:headEnd/>
            <a:tailEnd/>
          </a:ln>
        </p:spPr>
        <p:txBody>
          <a:bodyPr lIns="0" tIns="0" rIns="0" bIns="0" anchor="ctr">
            <a:spAutoFit/>
          </a:bodyPr>
          <a:lstStyle/>
          <a:p>
            <a:pPr algn="ctr" defTabSz="785813">
              <a:buClr>
                <a:srgbClr val="1380C7"/>
              </a:buClr>
            </a:pPr>
            <a:r>
              <a:rPr lang="en-US" sz="1600">
                <a:solidFill>
                  <a:schemeClr val="bg1"/>
                </a:solidFill>
                <a:latin typeface="Helvetica" pitchFamily="34" charset="0"/>
              </a:rPr>
              <a:t>Respect</a:t>
            </a:r>
          </a:p>
          <a:p>
            <a:pPr algn="ctr" defTabSz="785813">
              <a:buClr>
                <a:srgbClr val="1380C7"/>
              </a:buClr>
            </a:pPr>
            <a:r>
              <a:rPr lang="en-US" sz="1600">
                <a:solidFill>
                  <a:schemeClr val="bg1"/>
                </a:solidFill>
                <a:latin typeface="Helvetica" pitchFamily="34" charset="0"/>
              </a:rPr>
              <a:t>the collaborators</a:t>
            </a:r>
            <a:endParaRPr lang="en-US" sz="2400">
              <a:solidFill>
                <a:schemeClr val="bg1"/>
              </a:solidFill>
              <a:latin typeface="Helvetica" pitchFamily="34" charset="0"/>
            </a:endParaRPr>
          </a:p>
        </p:txBody>
      </p:sp>
      <p:grpSp>
        <p:nvGrpSpPr>
          <p:cNvPr id="40979" name="Groupe 11"/>
          <p:cNvGrpSpPr>
            <a:grpSpLocks/>
          </p:cNvGrpSpPr>
          <p:nvPr/>
        </p:nvGrpSpPr>
        <p:grpSpPr bwMode="auto">
          <a:xfrm>
            <a:off x="1619250" y="4037013"/>
            <a:ext cx="1728788" cy="1404937"/>
            <a:chOff x="1619673" y="4367381"/>
            <a:chExt cx="1728456" cy="1405582"/>
          </a:xfrm>
        </p:grpSpPr>
        <p:sp>
          <p:nvSpPr>
            <p:cNvPr id="124" name="Oval 17"/>
            <p:cNvSpPr>
              <a:spLocks noChangeArrowheads="1"/>
            </p:cNvSpPr>
            <p:nvPr>
              <p:custDataLst>
                <p:tags r:id="rId5"/>
              </p:custDataLst>
            </p:nvPr>
          </p:nvSpPr>
          <p:spPr bwMode="gray">
            <a:xfrm rot="10800000">
              <a:off x="1619673" y="4367381"/>
              <a:ext cx="1728456" cy="1405582"/>
            </a:xfrm>
            <a:prstGeom prst="snip1Rect">
              <a:avLst/>
            </a:prstGeom>
            <a:solidFill>
              <a:srgbClr val="A3201D">
                <a:alpha val="90980"/>
              </a:srgbClr>
            </a:solidFill>
            <a:ln w="19050">
              <a:noFill/>
              <a:round/>
              <a:headEnd/>
              <a:tailEnd/>
            </a:ln>
            <a:effectLst/>
            <a:extLst/>
          </p:spPr>
          <p:txBody>
            <a:bodyPr wrap="none" lIns="91411" tIns="45706" rIns="91411" bIns="45706" anchor="ctr"/>
            <a:lstStyle/>
            <a:p>
              <a:pPr defTabSz="931343" fontAlgn="auto">
                <a:spcBef>
                  <a:spcPts val="0"/>
                </a:spcBef>
                <a:spcAft>
                  <a:spcPts val="0"/>
                </a:spcAft>
                <a:defRPr/>
              </a:pPr>
              <a:endParaRPr lang="en-GB" sz="2400" kern="0">
                <a:solidFill>
                  <a:srgbClr val="000000"/>
                </a:solidFill>
                <a:latin typeface="+mj-lt"/>
                <a:ea typeface="MS PGothic" charset="0"/>
                <a:cs typeface="Arial" pitchFamily="34" charset="0"/>
              </a:endParaRPr>
            </a:p>
          </p:txBody>
        </p:sp>
        <p:sp>
          <p:nvSpPr>
            <p:cNvPr id="40986" name="Rectangle 30"/>
            <p:cNvSpPr>
              <a:spLocks noChangeArrowheads="1"/>
            </p:cNvSpPr>
            <p:nvPr>
              <p:custDataLst>
                <p:tags r:id="rId6"/>
              </p:custDataLst>
            </p:nvPr>
          </p:nvSpPr>
          <p:spPr bwMode="gray">
            <a:xfrm>
              <a:off x="1705382" y="4743791"/>
              <a:ext cx="1533231" cy="733762"/>
            </a:xfrm>
            <a:prstGeom prst="rect">
              <a:avLst/>
            </a:prstGeom>
            <a:noFill/>
            <a:ln w="9525">
              <a:noFill/>
              <a:miter lim="800000"/>
              <a:headEnd/>
              <a:tailEnd/>
            </a:ln>
          </p:spPr>
          <p:txBody>
            <a:bodyPr lIns="0" tIns="0" rIns="0" bIns="0" anchor="ctr">
              <a:spAutoFit/>
            </a:bodyPr>
            <a:lstStyle/>
            <a:p>
              <a:pPr algn="ctr" defTabSz="785813">
                <a:buClr>
                  <a:srgbClr val="1380C7"/>
                </a:buClr>
              </a:pPr>
              <a:r>
                <a:rPr lang="en-US" sz="1600">
                  <a:solidFill>
                    <a:schemeClr val="bg1"/>
                  </a:solidFill>
                  <a:latin typeface="Helvetica" pitchFamily="34" charset="0"/>
                </a:rPr>
                <a:t>Inspire and guide</a:t>
              </a:r>
            </a:p>
            <a:p>
              <a:pPr algn="ctr" defTabSz="785813">
                <a:buClr>
                  <a:srgbClr val="1380C7"/>
                </a:buClr>
              </a:pPr>
              <a:r>
                <a:rPr lang="en-US" sz="1600">
                  <a:solidFill>
                    <a:schemeClr val="bg1"/>
                  </a:solidFill>
                  <a:latin typeface="Helvetica" pitchFamily="34" charset="0"/>
                </a:rPr>
                <a:t>the collaborators</a:t>
              </a:r>
              <a:endParaRPr lang="en-US" sz="2400">
                <a:solidFill>
                  <a:schemeClr val="bg1"/>
                </a:solidFill>
                <a:latin typeface="Helvetica" pitchFamily="34" charset="0"/>
              </a:endParaRPr>
            </a:p>
          </p:txBody>
        </p:sp>
      </p:grpSp>
      <p:grpSp>
        <p:nvGrpSpPr>
          <p:cNvPr id="40980" name="Groupe 2"/>
          <p:cNvGrpSpPr>
            <a:grpSpLocks/>
          </p:cNvGrpSpPr>
          <p:nvPr/>
        </p:nvGrpSpPr>
        <p:grpSpPr bwMode="auto">
          <a:xfrm>
            <a:off x="3621088" y="1728788"/>
            <a:ext cx="1728787" cy="1404937"/>
            <a:chOff x="3621201" y="2058869"/>
            <a:chExt cx="1728457" cy="1405582"/>
          </a:xfrm>
        </p:grpSpPr>
        <p:sp>
          <p:nvSpPr>
            <p:cNvPr id="40983" name="Oval 13"/>
            <p:cNvSpPr>
              <a:spLocks noChangeArrowheads="1"/>
            </p:cNvSpPr>
            <p:nvPr>
              <p:custDataLst>
                <p:tags r:id="rId3"/>
              </p:custDataLst>
            </p:nvPr>
          </p:nvSpPr>
          <p:spPr bwMode="gray">
            <a:xfrm>
              <a:off x="3621201" y="2058869"/>
              <a:ext cx="1728457" cy="1405582"/>
            </a:xfrm>
            <a:prstGeom prst="rect">
              <a:avLst/>
            </a:prstGeom>
            <a:solidFill>
              <a:srgbClr val="EA8613">
                <a:alpha val="90979"/>
              </a:srgbClr>
            </a:solidFill>
            <a:ln w="19050">
              <a:noFill/>
              <a:round/>
              <a:headEnd/>
              <a:tailEnd/>
            </a:ln>
          </p:spPr>
          <p:txBody>
            <a:bodyPr wrap="none" lIns="89545" tIns="44772" rIns="89545" bIns="44772" anchor="ctr"/>
            <a:lstStyle/>
            <a:p>
              <a:pPr defTabSz="912813"/>
              <a:endParaRPr lang="en-GB" sz="2400">
                <a:solidFill>
                  <a:srgbClr val="000000"/>
                </a:solidFill>
                <a:latin typeface="Helvetica" pitchFamily="34" charset="0"/>
              </a:endParaRPr>
            </a:p>
          </p:txBody>
        </p:sp>
        <p:sp>
          <p:nvSpPr>
            <p:cNvPr id="40984" name="Rectangle 31"/>
            <p:cNvSpPr>
              <a:spLocks noChangeArrowheads="1"/>
            </p:cNvSpPr>
            <p:nvPr>
              <p:custDataLst>
                <p:tags r:id="rId4"/>
              </p:custDataLst>
            </p:nvPr>
          </p:nvSpPr>
          <p:spPr bwMode="gray">
            <a:xfrm>
              <a:off x="3630724" y="2305044"/>
              <a:ext cx="1718934" cy="978350"/>
            </a:xfrm>
            <a:prstGeom prst="rect">
              <a:avLst/>
            </a:prstGeom>
            <a:noFill/>
            <a:ln w="9525">
              <a:noFill/>
              <a:miter lim="800000"/>
              <a:headEnd/>
              <a:tailEnd/>
            </a:ln>
          </p:spPr>
          <p:txBody>
            <a:bodyPr lIns="0" tIns="0" rIns="0" bIns="0" anchor="ctr">
              <a:spAutoFit/>
            </a:bodyPr>
            <a:lstStyle/>
            <a:p>
              <a:pPr algn="ctr" defTabSz="785813">
                <a:buClr>
                  <a:srgbClr val="000000"/>
                </a:buClr>
              </a:pPr>
              <a:r>
                <a:rPr lang="en-US" sz="1600">
                  <a:solidFill>
                    <a:schemeClr val="bg1"/>
                  </a:solidFill>
                  <a:latin typeface="Helvetica" pitchFamily="34" charset="0"/>
                </a:rPr>
                <a:t>Have a collaborative attitude as citizen of Solvay</a:t>
              </a:r>
            </a:p>
          </p:txBody>
        </p:sp>
      </p:grpSp>
      <p:sp>
        <p:nvSpPr>
          <p:cNvPr id="40981" name="Title 1"/>
          <p:cNvSpPr txBox="1">
            <a:spLocks/>
          </p:cNvSpPr>
          <p:nvPr/>
        </p:nvSpPr>
        <p:spPr bwMode="auto">
          <a:xfrm>
            <a:off x="0" y="149225"/>
            <a:ext cx="9144000" cy="887413"/>
          </a:xfrm>
          <a:prstGeom prst="rect">
            <a:avLst/>
          </a:prstGeom>
          <a:noFill/>
          <a:ln w="9525">
            <a:noFill/>
            <a:miter lim="800000"/>
            <a:headEnd/>
            <a:tailEnd/>
          </a:ln>
        </p:spPr>
        <p:txBody>
          <a:bodyPr/>
          <a:lstStyle/>
          <a:p>
            <a:pPr>
              <a:lnSpc>
                <a:spcPct val="95000"/>
              </a:lnSpc>
            </a:pPr>
            <a:r>
              <a:rPr lang="en-US" sz="2800" b="1">
                <a:solidFill>
                  <a:schemeClr val="tx2"/>
                </a:solidFill>
              </a:rPr>
              <a:t>THE  NEED OF UNDERSTANDING THE NEED </a:t>
            </a:r>
          </a:p>
          <a:p>
            <a:pPr>
              <a:lnSpc>
                <a:spcPct val="95000"/>
              </a:lnSpc>
            </a:pPr>
            <a:r>
              <a:rPr lang="en-US" sz="2400" b="1">
                <a:solidFill>
                  <a:schemeClr val="tx2"/>
                </a:solidFill>
              </a:rPr>
              <a:t>of a People Model = an ‘employee- employer’ agreement</a:t>
            </a:r>
          </a:p>
        </p:txBody>
      </p:sp>
      <p:sp>
        <p:nvSpPr>
          <p:cNvPr id="40982" name="Slide Number Placeholder 2"/>
          <p:cNvSpPr>
            <a:spLocks noGrp="1"/>
          </p:cNvSpPr>
          <p:nvPr>
            <p:ph type="sldNum" sz="quarter" idx="11"/>
          </p:nvPr>
        </p:nvSpPr>
        <p:spPr bwMode="auto">
          <a:noFill/>
          <a:ln>
            <a:miter lim="800000"/>
            <a:headEnd/>
            <a:tailEnd/>
          </a:ln>
        </p:spPr>
        <p:txBody>
          <a:bodyPr/>
          <a:lstStyle/>
          <a:p>
            <a:fld id="{2CC2E1E4-BFA4-4AA6-81A7-D403556B14B6}" type="slidenum">
              <a:rPr lang="en-US" smtClean="0">
                <a:latin typeface="Arial" charset="0"/>
              </a:rPr>
              <a:pPr/>
              <a:t>17</a:t>
            </a:fld>
            <a:endParaRPr lang="en-US" smtClean="0">
              <a:latin typeface="Arial" charset="0"/>
            </a:endParaRPr>
          </a:p>
        </p:txBody>
      </p:sp>
    </p:spTree>
  </p:cSld>
  <p:clrMapOvr>
    <a:masterClrMapping/>
  </p:clrMapOvr>
  <p:transition advClick="0" advTm="20000"/>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Freeform 8"/>
          <p:cNvSpPr>
            <a:spLocks/>
          </p:cNvSpPr>
          <p:nvPr>
            <p:custDataLst>
              <p:tags r:id="rId1"/>
            </p:custDataLst>
          </p:nvPr>
        </p:nvSpPr>
        <p:spPr bwMode="auto">
          <a:xfrm>
            <a:off x="333375" y="2633663"/>
            <a:ext cx="1550988" cy="1381125"/>
          </a:xfrm>
          <a:prstGeom prst="rect">
            <a:avLst/>
          </a:prstGeom>
          <a:gradFill rotWithShape="1">
            <a:gsLst>
              <a:gs pos="0">
                <a:srgbClr val="0099E8"/>
              </a:gs>
              <a:gs pos="20000">
                <a:srgbClr val="0096E2"/>
              </a:gs>
              <a:gs pos="100000">
                <a:srgbClr val="0071AC"/>
              </a:gs>
            </a:gsLst>
            <a:lin ang="5400000"/>
          </a:gradFill>
          <a:ln w="9525">
            <a:solidFill>
              <a:srgbClr val="008ECB"/>
            </a:solidFill>
            <a:miter lim="800000"/>
            <a:headEnd/>
            <a:tailEnd/>
          </a:ln>
          <a:effectLst>
            <a:outerShdw dist="23000" dir="5400000" rotWithShape="0">
              <a:srgbClr val="808080">
                <a:alpha val="34999"/>
              </a:srgbClr>
            </a:outerShdw>
          </a:effectLst>
        </p:spPr>
        <p:txBody>
          <a:bodyPr lIns="93286" tIns="46643" rIns="93286" bIns="46643"/>
          <a:lstStyle/>
          <a:p>
            <a:pPr>
              <a:defRPr/>
            </a:pPr>
            <a:endParaRPr lang="fr-FR">
              <a:solidFill>
                <a:schemeClr val="lt1"/>
              </a:solidFill>
              <a:latin typeface="+mj-lt"/>
              <a:ea typeface="+mn-ea"/>
              <a:cs typeface="Arial" pitchFamily="34" charset="0"/>
            </a:endParaRPr>
          </a:p>
        </p:txBody>
      </p:sp>
      <p:sp>
        <p:nvSpPr>
          <p:cNvPr id="13" name="Freeform 9"/>
          <p:cNvSpPr>
            <a:spLocks/>
          </p:cNvSpPr>
          <p:nvPr>
            <p:custDataLst>
              <p:tags r:id="rId2"/>
            </p:custDataLst>
          </p:nvPr>
        </p:nvSpPr>
        <p:spPr bwMode="auto">
          <a:xfrm>
            <a:off x="333375" y="1014413"/>
            <a:ext cx="1550988" cy="1395412"/>
          </a:xfrm>
          <a:custGeom>
            <a:avLst/>
            <a:gdLst>
              <a:gd name="T0" fmla="*/ 232573 w 1550988"/>
              <a:gd name="T1" fmla="*/ 0 h 1395412"/>
              <a:gd name="T2" fmla="*/ 1318415 w 1550988"/>
              <a:gd name="T3" fmla="*/ 0 h 1395412"/>
              <a:gd name="T4" fmla="*/ 1550988 w 1550988"/>
              <a:gd name="T5" fmla="*/ 232573 h 1395412"/>
              <a:gd name="T6" fmla="*/ 1550988 w 1550988"/>
              <a:gd name="T7" fmla="*/ 1395412 h 1395412"/>
              <a:gd name="T8" fmla="*/ 1550988 w 1550988"/>
              <a:gd name="T9" fmla="*/ 1395412 h 1395412"/>
              <a:gd name="T10" fmla="*/ 0 w 1550988"/>
              <a:gd name="T11" fmla="*/ 1395412 h 1395412"/>
              <a:gd name="T12" fmla="*/ 0 w 1550988"/>
              <a:gd name="T13" fmla="*/ 1395412 h 1395412"/>
              <a:gd name="T14" fmla="*/ 0 w 1550988"/>
              <a:gd name="T15" fmla="*/ 232573 h 1395412"/>
              <a:gd name="T16" fmla="*/ 232573 w 1550988"/>
              <a:gd name="T17" fmla="*/ 0 h 139541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550988" h="1395412">
                <a:moveTo>
                  <a:pt x="232573" y="0"/>
                </a:moveTo>
                <a:lnTo>
                  <a:pt x="1318415" y="0"/>
                </a:lnTo>
                <a:cubicBezTo>
                  <a:pt x="1446862" y="0"/>
                  <a:pt x="1550988" y="104126"/>
                  <a:pt x="1550988" y="232573"/>
                </a:cubicBezTo>
                <a:lnTo>
                  <a:pt x="1550988" y="1395412"/>
                </a:lnTo>
                <a:lnTo>
                  <a:pt x="0" y="1395412"/>
                </a:lnTo>
                <a:lnTo>
                  <a:pt x="0" y="232573"/>
                </a:lnTo>
                <a:cubicBezTo>
                  <a:pt x="0" y="104126"/>
                  <a:pt x="104126" y="0"/>
                  <a:pt x="232573" y="0"/>
                </a:cubicBezTo>
                <a:close/>
              </a:path>
            </a:pathLst>
          </a:custGeom>
          <a:gradFill rotWithShape="1">
            <a:gsLst>
              <a:gs pos="0">
                <a:srgbClr val="0099E8"/>
              </a:gs>
              <a:gs pos="20000">
                <a:srgbClr val="0096E2"/>
              </a:gs>
              <a:gs pos="100000">
                <a:srgbClr val="0071AC"/>
              </a:gs>
            </a:gsLst>
            <a:lin ang="5400000"/>
          </a:gradFill>
          <a:ln w="9525" cap="flat" cmpd="sng">
            <a:noFill/>
            <a:prstDash val="solid"/>
            <a:round/>
            <a:headEnd/>
            <a:tailEnd/>
          </a:ln>
          <a:effectLst>
            <a:outerShdw dist="23000" dir="5400000" rotWithShape="0">
              <a:srgbClr val="000000">
                <a:alpha val="34999"/>
              </a:srgbClr>
            </a:outerShdw>
          </a:effectLst>
        </p:spPr>
        <p:txBody>
          <a:bodyPr lIns="93286" tIns="46643" rIns="93286" bIns="46643"/>
          <a:lstStyle/>
          <a:p>
            <a:pPr>
              <a:defRPr/>
            </a:pPr>
            <a:endParaRPr lang="en-GB">
              <a:latin typeface="Arial" pitchFamily="34" charset="0"/>
              <a:cs typeface="+mn-cs"/>
            </a:endParaRPr>
          </a:p>
        </p:txBody>
      </p:sp>
      <p:sp>
        <p:nvSpPr>
          <p:cNvPr id="14" name="Rectangle 7"/>
          <p:cNvSpPr>
            <a:spLocks noChangeArrowheads="1"/>
          </p:cNvSpPr>
          <p:nvPr>
            <p:custDataLst>
              <p:tags r:id="rId3"/>
            </p:custDataLst>
          </p:nvPr>
        </p:nvSpPr>
        <p:spPr bwMode="auto">
          <a:xfrm rot="10800000">
            <a:off x="323850" y="4156075"/>
            <a:ext cx="1552575" cy="1411288"/>
          </a:xfrm>
          <a:custGeom>
            <a:avLst/>
            <a:gdLst>
              <a:gd name="T0" fmla="*/ 235219 w 1552575"/>
              <a:gd name="T1" fmla="*/ 0 h 1411288"/>
              <a:gd name="T2" fmla="*/ 1317356 w 1552575"/>
              <a:gd name="T3" fmla="*/ 0 h 1411288"/>
              <a:gd name="T4" fmla="*/ 1552575 w 1552575"/>
              <a:gd name="T5" fmla="*/ 235219 h 1411288"/>
              <a:gd name="T6" fmla="*/ 1552575 w 1552575"/>
              <a:gd name="T7" fmla="*/ 1411288 h 1411288"/>
              <a:gd name="T8" fmla="*/ 1552575 w 1552575"/>
              <a:gd name="T9" fmla="*/ 1411288 h 1411288"/>
              <a:gd name="T10" fmla="*/ 0 w 1552575"/>
              <a:gd name="T11" fmla="*/ 1411288 h 1411288"/>
              <a:gd name="T12" fmla="*/ 0 w 1552575"/>
              <a:gd name="T13" fmla="*/ 1411288 h 1411288"/>
              <a:gd name="T14" fmla="*/ 0 w 1552575"/>
              <a:gd name="T15" fmla="*/ 235219 h 1411288"/>
              <a:gd name="T16" fmla="*/ 235219 w 1552575"/>
              <a:gd name="T17" fmla="*/ 0 h 1411288"/>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552575" h="1411288">
                <a:moveTo>
                  <a:pt x="235219" y="0"/>
                </a:moveTo>
                <a:lnTo>
                  <a:pt x="1317356" y="0"/>
                </a:lnTo>
                <a:cubicBezTo>
                  <a:pt x="1447264" y="0"/>
                  <a:pt x="1552575" y="105311"/>
                  <a:pt x="1552575" y="235219"/>
                </a:cubicBezTo>
                <a:lnTo>
                  <a:pt x="1552575" y="1411288"/>
                </a:lnTo>
                <a:lnTo>
                  <a:pt x="0" y="1411288"/>
                </a:lnTo>
                <a:lnTo>
                  <a:pt x="0" y="235219"/>
                </a:lnTo>
                <a:cubicBezTo>
                  <a:pt x="0" y="105311"/>
                  <a:pt x="105311" y="0"/>
                  <a:pt x="235219" y="0"/>
                </a:cubicBezTo>
                <a:close/>
              </a:path>
            </a:pathLst>
          </a:custGeom>
          <a:solidFill>
            <a:srgbClr val="97BF0D"/>
          </a:solidFill>
          <a:ln w="9525" cap="flat" cmpd="sng">
            <a:solidFill>
              <a:srgbClr val="008ECB"/>
            </a:solidFill>
            <a:prstDash val="solid"/>
            <a:round/>
            <a:headEnd/>
            <a:tailEnd/>
          </a:ln>
          <a:effectLst>
            <a:outerShdw dist="23000" dir="5400000" rotWithShape="0">
              <a:srgbClr val="000000">
                <a:alpha val="34999"/>
              </a:srgbClr>
            </a:outerShdw>
          </a:effectLst>
        </p:spPr>
        <p:txBody>
          <a:bodyPr wrap="none" lIns="93176" tIns="46589" rIns="93176" bIns="46589" anchor="ctr"/>
          <a:lstStyle/>
          <a:p>
            <a:pPr>
              <a:defRPr/>
            </a:pPr>
            <a:endParaRPr lang="en-GB">
              <a:latin typeface="Arial" pitchFamily="34" charset="0"/>
              <a:cs typeface="+mn-cs"/>
            </a:endParaRPr>
          </a:p>
        </p:txBody>
      </p:sp>
      <p:sp>
        <p:nvSpPr>
          <p:cNvPr id="43012" name="Footer Placeholder 1"/>
          <p:cNvSpPr>
            <a:spLocks noGrp="1"/>
          </p:cNvSpPr>
          <p:nvPr>
            <p:ph type="ftr" sz="quarter" idx="10"/>
          </p:nvPr>
        </p:nvSpPr>
        <p:spPr bwMode="auto">
          <a:xfrm>
            <a:off x="808038" y="6183313"/>
            <a:ext cx="2895600" cy="250825"/>
          </a:xfrm>
          <a:noFill/>
          <a:ln>
            <a:miter lim="800000"/>
            <a:headEnd/>
            <a:tailEnd/>
          </a:ln>
        </p:spPr>
        <p:txBody>
          <a:bodyPr wrap="square" numCol="1" anchorCtr="0" compatLnSpc="1">
            <a:prstTxWarp prst="textNoShape">
              <a:avLst/>
            </a:prstTxWarp>
          </a:bodyPr>
          <a:lstStyle/>
          <a:p>
            <a:pPr fontAlgn="base">
              <a:spcBef>
                <a:spcPct val="0"/>
              </a:spcBef>
              <a:spcAft>
                <a:spcPct val="0"/>
              </a:spcAft>
            </a:pPr>
            <a:r>
              <a:rPr lang="nl-BE" smtClean="0">
                <a:ea typeface="MS PGothic" pitchFamily="34" charset="-128"/>
              </a:rPr>
              <a:t>Soft skills for industry</a:t>
            </a:r>
          </a:p>
        </p:txBody>
      </p:sp>
      <p:sp>
        <p:nvSpPr>
          <p:cNvPr id="43013" name="Slide Number Placeholder 2"/>
          <p:cNvSpPr>
            <a:spLocks noGrp="1"/>
          </p:cNvSpPr>
          <p:nvPr>
            <p:ph type="sldNum" sz="quarter" idx="11"/>
          </p:nvPr>
        </p:nvSpPr>
        <p:spPr bwMode="auto">
          <a:noFill/>
          <a:ln>
            <a:miter lim="800000"/>
            <a:headEnd/>
            <a:tailEnd/>
          </a:ln>
        </p:spPr>
        <p:txBody>
          <a:bodyPr/>
          <a:lstStyle/>
          <a:p>
            <a:fld id="{BB6BB365-45E9-4AB2-93BD-F11F551847CD}" type="slidenum">
              <a:rPr lang="en-US" smtClean="0">
                <a:latin typeface="Arial" charset="0"/>
              </a:rPr>
              <a:pPr/>
              <a:t>18</a:t>
            </a:fld>
            <a:endParaRPr lang="en-US" smtClean="0">
              <a:latin typeface="Arial" charset="0"/>
            </a:endParaRPr>
          </a:p>
        </p:txBody>
      </p:sp>
      <p:sp>
        <p:nvSpPr>
          <p:cNvPr id="43014" name="Title 1"/>
          <p:cNvSpPr txBox="1">
            <a:spLocks/>
          </p:cNvSpPr>
          <p:nvPr/>
        </p:nvSpPr>
        <p:spPr bwMode="auto">
          <a:xfrm>
            <a:off x="187325" y="149225"/>
            <a:ext cx="8229600" cy="584200"/>
          </a:xfrm>
          <a:prstGeom prst="rect">
            <a:avLst/>
          </a:prstGeom>
          <a:noFill/>
          <a:ln w="9525">
            <a:noFill/>
            <a:miter lim="800000"/>
            <a:headEnd/>
            <a:tailEnd/>
          </a:ln>
        </p:spPr>
        <p:txBody>
          <a:bodyPr/>
          <a:lstStyle/>
          <a:p>
            <a:pPr>
              <a:lnSpc>
                <a:spcPct val="95000"/>
              </a:lnSpc>
            </a:pPr>
            <a:r>
              <a:rPr lang="fr-BE" sz="2800" b="1">
                <a:solidFill>
                  <a:schemeClr val="tx2"/>
                </a:solidFill>
              </a:rPr>
              <a:t>Young engineer: soft skills </a:t>
            </a:r>
          </a:p>
        </p:txBody>
      </p:sp>
      <p:sp>
        <p:nvSpPr>
          <p:cNvPr id="43015" name="Accolade ouvrante 158"/>
          <p:cNvSpPr>
            <a:spLocks/>
          </p:cNvSpPr>
          <p:nvPr/>
        </p:nvSpPr>
        <p:spPr bwMode="auto">
          <a:xfrm>
            <a:off x="1971675" y="1120775"/>
            <a:ext cx="271463" cy="4451350"/>
          </a:xfrm>
          <a:prstGeom prst="leftBrace">
            <a:avLst>
              <a:gd name="adj1" fmla="val 34921"/>
              <a:gd name="adj2" fmla="val 84097"/>
            </a:avLst>
          </a:prstGeom>
          <a:noFill/>
          <a:ln w="28575">
            <a:solidFill>
              <a:srgbClr val="019EE0"/>
            </a:solidFill>
            <a:round/>
            <a:headEnd/>
            <a:tailEnd/>
          </a:ln>
        </p:spPr>
        <p:txBody>
          <a:bodyPr/>
          <a:lstStyle/>
          <a:p>
            <a:endParaRPr lang="en-GB"/>
          </a:p>
        </p:txBody>
      </p:sp>
      <p:sp>
        <p:nvSpPr>
          <p:cNvPr id="43016" name="Rectangle 286"/>
          <p:cNvSpPr>
            <a:spLocks noChangeArrowheads="1"/>
          </p:cNvSpPr>
          <p:nvPr>
            <p:custDataLst>
              <p:tags r:id="rId4"/>
            </p:custDataLst>
          </p:nvPr>
        </p:nvSpPr>
        <p:spPr bwMode="auto">
          <a:xfrm>
            <a:off x="411163" y="1579563"/>
            <a:ext cx="1387475" cy="244475"/>
          </a:xfrm>
          <a:prstGeom prst="rect">
            <a:avLst/>
          </a:prstGeom>
          <a:noFill/>
          <a:ln w="9525">
            <a:noFill/>
            <a:miter lim="800000"/>
            <a:headEnd/>
            <a:tailEnd/>
          </a:ln>
        </p:spPr>
        <p:txBody>
          <a:bodyPr lIns="0" tIns="0" rIns="0" bIns="0" anchor="ctr">
            <a:spAutoFit/>
          </a:bodyPr>
          <a:lstStyle/>
          <a:p>
            <a:pPr algn="ctr" defTabSz="912813">
              <a:buClr>
                <a:srgbClr val="1380C7"/>
              </a:buClr>
            </a:pPr>
            <a:r>
              <a:rPr lang="en-US" sz="1600" b="1">
                <a:solidFill>
                  <a:srgbClr val="FFFFFF"/>
                </a:solidFill>
              </a:rPr>
              <a:t>Fundamentals</a:t>
            </a:r>
          </a:p>
        </p:txBody>
      </p:sp>
      <p:sp>
        <p:nvSpPr>
          <p:cNvPr id="43017" name="Rectangle 286"/>
          <p:cNvSpPr>
            <a:spLocks noChangeArrowheads="1"/>
          </p:cNvSpPr>
          <p:nvPr>
            <p:custDataLst>
              <p:tags r:id="rId5"/>
            </p:custDataLst>
          </p:nvPr>
        </p:nvSpPr>
        <p:spPr bwMode="auto">
          <a:xfrm>
            <a:off x="411163" y="3035300"/>
            <a:ext cx="1387475" cy="492125"/>
          </a:xfrm>
          <a:prstGeom prst="rect">
            <a:avLst/>
          </a:prstGeom>
          <a:noFill/>
          <a:ln w="9525">
            <a:noFill/>
            <a:miter lim="800000"/>
            <a:headEnd/>
            <a:tailEnd/>
          </a:ln>
        </p:spPr>
        <p:txBody>
          <a:bodyPr lIns="0" tIns="0" rIns="0" bIns="0" anchor="ctr">
            <a:spAutoFit/>
          </a:bodyPr>
          <a:lstStyle/>
          <a:p>
            <a:pPr algn="ctr" defTabSz="912813">
              <a:buClr>
                <a:srgbClr val="1380C7"/>
              </a:buClr>
            </a:pPr>
            <a:r>
              <a:rPr lang="en-US" sz="1600" b="1">
                <a:solidFill>
                  <a:schemeClr val="bg1"/>
                </a:solidFill>
              </a:rPr>
              <a:t>Real life learning </a:t>
            </a:r>
          </a:p>
        </p:txBody>
      </p:sp>
      <p:sp>
        <p:nvSpPr>
          <p:cNvPr id="43018" name="Rectangle 286"/>
          <p:cNvSpPr>
            <a:spLocks noChangeArrowheads="1"/>
          </p:cNvSpPr>
          <p:nvPr>
            <p:custDataLst>
              <p:tags r:id="rId6"/>
            </p:custDataLst>
          </p:nvPr>
        </p:nvSpPr>
        <p:spPr bwMode="auto">
          <a:xfrm>
            <a:off x="411163" y="4684713"/>
            <a:ext cx="1387475" cy="244475"/>
          </a:xfrm>
          <a:prstGeom prst="rect">
            <a:avLst/>
          </a:prstGeom>
          <a:noFill/>
          <a:ln w="9525">
            <a:noFill/>
            <a:miter lim="800000"/>
            <a:headEnd/>
            <a:tailEnd/>
          </a:ln>
        </p:spPr>
        <p:txBody>
          <a:bodyPr lIns="0" tIns="0" rIns="0" bIns="0" anchor="ctr">
            <a:spAutoFit/>
          </a:bodyPr>
          <a:lstStyle/>
          <a:p>
            <a:pPr algn="ctr" defTabSz="912813">
              <a:buClr>
                <a:srgbClr val="1380C7"/>
              </a:buClr>
            </a:pPr>
            <a:r>
              <a:rPr lang="en-US" sz="1600" b="1">
                <a:solidFill>
                  <a:schemeClr val="bg1"/>
                </a:solidFill>
              </a:rPr>
              <a:t>Soft skills</a:t>
            </a:r>
          </a:p>
        </p:txBody>
      </p:sp>
      <p:sp>
        <p:nvSpPr>
          <p:cNvPr id="43019" name="Content Placeholder 2"/>
          <p:cNvSpPr txBox="1">
            <a:spLocks/>
          </p:cNvSpPr>
          <p:nvPr>
            <p:custDataLst>
              <p:tags r:id="rId7"/>
            </p:custDataLst>
          </p:nvPr>
        </p:nvSpPr>
        <p:spPr bwMode="auto">
          <a:xfrm>
            <a:off x="2349500" y="1276350"/>
            <a:ext cx="6480175" cy="4333875"/>
          </a:xfrm>
          <a:prstGeom prst="rect">
            <a:avLst/>
          </a:prstGeom>
          <a:noFill/>
          <a:ln w="9525">
            <a:noFill/>
            <a:miter lim="800000"/>
            <a:headEnd/>
            <a:tailEnd/>
          </a:ln>
        </p:spPr>
        <p:txBody>
          <a:bodyPr tIns="72000"/>
          <a:lstStyle/>
          <a:p>
            <a:pPr>
              <a:lnSpc>
                <a:spcPct val="80000"/>
              </a:lnSpc>
              <a:spcBef>
                <a:spcPts val="1200"/>
              </a:spcBef>
              <a:buClr>
                <a:schemeClr val="tx2"/>
              </a:buClr>
              <a:buFont typeface="Arial" charset="0"/>
              <a:buNone/>
            </a:pPr>
            <a:r>
              <a:rPr lang="fr-BE" sz="2000" b="1">
                <a:solidFill>
                  <a:srgbClr val="0B97FD"/>
                </a:solidFill>
              </a:rPr>
              <a:t>Soft skills </a:t>
            </a:r>
            <a:r>
              <a:rPr lang="fr-BE" sz="2000" b="1">
                <a:solidFill>
                  <a:srgbClr val="FF0000"/>
                </a:solidFill>
              </a:rPr>
              <a:t>3</a:t>
            </a:r>
            <a:r>
              <a:rPr lang="fr-BE" sz="2000" b="1">
                <a:solidFill>
                  <a:srgbClr val="019EE0"/>
                </a:solidFill>
              </a:rPr>
              <a:t>:explore other cultures</a:t>
            </a:r>
          </a:p>
          <a:p>
            <a:pPr>
              <a:lnSpc>
                <a:spcPct val="80000"/>
              </a:lnSpc>
              <a:spcBef>
                <a:spcPts val="1200"/>
              </a:spcBef>
              <a:buClr>
                <a:schemeClr val="tx2"/>
              </a:buClr>
              <a:buFont typeface="Arial" charset="0"/>
              <a:buNone/>
            </a:pPr>
            <a:endParaRPr lang="fr-BE" sz="2000" b="1">
              <a:solidFill>
                <a:srgbClr val="019EE0"/>
              </a:solidFill>
            </a:endParaRPr>
          </a:p>
          <a:p>
            <a:pPr>
              <a:lnSpc>
                <a:spcPct val="80000"/>
              </a:lnSpc>
              <a:spcBef>
                <a:spcPts val="1200"/>
              </a:spcBef>
              <a:buClr>
                <a:schemeClr val="tx2"/>
              </a:buClr>
              <a:buFont typeface="Arial" charset="0"/>
              <a:buChar char="•"/>
            </a:pPr>
            <a:r>
              <a:rPr lang="fr-BE" sz="1600" b="1"/>
              <a:t> discover in real life the beaty of diversity</a:t>
            </a:r>
          </a:p>
          <a:p>
            <a:pPr>
              <a:lnSpc>
                <a:spcPct val="80000"/>
              </a:lnSpc>
              <a:spcBef>
                <a:spcPts val="1200"/>
              </a:spcBef>
              <a:buClr>
                <a:schemeClr val="tx2"/>
              </a:buClr>
              <a:buFont typeface="Arial" charset="0"/>
              <a:buChar char="•"/>
            </a:pPr>
            <a:r>
              <a:rPr lang="fr-BE" sz="1600" b="1"/>
              <a:t> learn languages in the region of origin</a:t>
            </a:r>
          </a:p>
          <a:p>
            <a:pPr>
              <a:lnSpc>
                <a:spcPct val="80000"/>
              </a:lnSpc>
              <a:spcBef>
                <a:spcPts val="1200"/>
              </a:spcBef>
              <a:buClr>
                <a:schemeClr val="tx2"/>
              </a:buClr>
              <a:buFont typeface="Arial" charset="0"/>
              <a:buChar char="•"/>
            </a:pPr>
            <a:endParaRPr lang="fr-BE" sz="1600" b="1"/>
          </a:p>
          <a:p>
            <a:pPr>
              <a:lnSpc>
                <a:spcPct val="80000"/>
              </a:lnSpc>
              <a:spcBef>
                <a:spcPts val="1200"/>
              </a:spcBef>
              <a:buClr>
                <a:schemeClr val="tx2"/>
              </a:buClr>
            </a:pPr>
            <a:r>
              <a:rPr lang="fr-BE" sz="2000" b="1">
                <a:solidFill>
                  <a:srgbClr val="0B97FD"/>
                </a:solidFill>
              </a:rPr>
              <a:t>Excellent value of the current European ERASMUS project</a:t>
            </a:r>
            <a:r>
              <a:rPr lang="fr-BE" b="1"/>
              <a:t> </a:t>
            </a:r>
          </a:p>
          <a:p>
            <a:pPr>
              <a:lnSpc>
                <a:spcPct val="80000"/>
              </a:lnSpc>
              <a:spcBef>
                <a:spcPts val="1200"/>
              </a:spcBef>
              <a:buClr>
                <a:schemeClr val="tx2"/>
              </a:buClr>
              <a:buFont typeface="Arial" charset="0"/>
              <a:buChar char="•"/>
            </a:pPr>
            <a:endParaRPr lang="fr-BE" sz="1600" b="1"/>
          </a:p>
        </p:txBody>
      </p:sp>
    </p:spTree>
  </p:cSld>
  <p:clrMapOvr>
    <a:masterClrMapping/>
  </p:clrMapOvr>
  <p:transition advClick="0" advTm="20000"/>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7"/>
          <p:cNvSpPr>
            <a:spLocks noChangeArrowheads="1"/>
          </p:cNvSpPr>
          <p:nvPr>
            <p:custDataLst>
              <p:tags r:id="rId1"/>
            </p:custDataLst>
          </p:nvPr>
        </p:nvSpPr>
        <p:spPr bwMode="auto">
          <a:xfrm rot="10800000">
            <a:off x="323850" y="4156075"/>
            <a:ext cx="1552575" cy="1411288"/>
          </a:xfrm>
          <a:custGeom>
            <a:avLst/>
            <a:gdLst>
              <a:gd name="T0" fmla="*/ 235219 w 1552575"/>
              <a:gd name="T1" fmla="*/ 0 h 1411288"/>
              <a:gd name="T2" fmla="*/ 1317356 w 1552575"/>
              <a:gd name="T3" fmla="*/ 0 h 1411288"/>
              <a:gd name="T4" fmla="*/ 1552575 w 1552575"/>
              <a:gd name="T5" fmla="*/ 235219 h 1411288"/>
              <a:gd name="T6" fmla="*/ 1552575 w 1552575"/>
              <a:gd name="T7" fmla="*/ 1411288 h 1411288"/>
              <a:gd name="T8" fmla="*/ 1552575 w 1552575"/>
              <a:gd name="T9" fmla="*/ 1411288 h 1411288"/>
              <a:gd name="T10" fmla="*/ 0 w 1552575"/>
              <a:gd name="T11" fmla="*/ 1411288 h 1411288"/>
              <a:gd name="T12" fmla="*/ 0 w 1552575"/>
              <a:gd name="T13" fmla="*/ 1411288 h 1411288"/>
              <a:gd name="T14" fmla="*/ 0 w 1552575"/>
              <a:gd name="T15" fmla="*/ 235219 h 1411288"/>
              <a:gd name="T16" fmla="*/ 235219 w 1552575"/>
              <a:gd name="T17" fmla="*/ 0 h 1411288"/>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552575" h="1411288">
                <a:moveTo>
                  <a:pt x="235219" y="0"/>
                </a:moveTo>
                <a:lnTo>
                  <a:pt x="1317356" y="0"/>
                </a:lnTo>
                <a:cubicBezTo>
                  <a:pt x="1447264" y="0"/>
                  <a:pt x="1552575" y="105311"/>
                  <a:pt x="1552575" y="235219"/>
                </a:cubicBezTo>
                <a:lnTo>
                  <a:pt x="1552575" y="1411288"/>
                </a:lnTo>
                <a:lnTo>
                  <a:pt x="0" y="1411288"/>
                </a:lnTo>
                <a:lnTo>
                  <a:pt x="0" y="235219"/>
                </a:lnTo>
                <a:cubicBezTo>
                  <a:pt x="0" y="105311"/>
                  <a:pt x="105311" y="0"/>
                  <a:pt x="235219" y="0"/>
                </a:cubicBezTo>
                <a:close/>
              </a:path>
            </a:pathLst>
          </a:custGeom>
          <a:gradFill rotWithShape="1">
            <a:gsLst>
              <a:gs pos="0">
                <a:srgbClr val="0099E8"/>
              </a:gs>
              <a:gs pos="20000">
                <a:srgbClr val="0096E2"/>
              </a:gs>
              <a:gs pos="100000">
                <a:srgbClr val="0071AC"/>
              </a:gs>
            </a:gsLst>
            <a:lin ang="5400000"/>
          </a:gradFill>
          <a:ln w="9525" cap="flat" cmpd="sng">
            <a:solidFill>
              <a:srgbClr val="008ECB"/>
            </a:solidFill>
            <a:prstDash val="solid"/>
            <a:round/>
            <a:headEnd/>
            <a:tailEnd/>
          </a:ln>
          <a:effectLst>
            <a:outerShdw dist="23000" dir="5400000" rotWithShape="0">
              <a:srgbClr val="000000">
                <a:alpha val="34999"/>
              </a:srgbClr>
            </a:outerShdw>
          </a:effectLst>
        </p:spPr>
        <p:txBody>
          <a:bodyPr wrap="none" lIns="93176" tIns="46589" rIns="93176" bIns="46589" anchor="ctr"/>
          <a:lstStyle/>
          <a:p>
            <a:pPr>
              <a:defRPr/>
            </a:pPr>
            <a:endParaRPr lang="en-GB">
              <a:latin typeface="Arial" pitchFamily="34" charset="0"/>
              <a:cs typeface="+mn-cs"/>
            </a:endParaRPr>
          </a:p>
        </p:txBody>
      </p:sp>
      <p:sp>
        <p:nvSpPr>
          <p:cNvPr id="45058" name="Footer Placeholder 1"/>
          <p:cNvSpPr>
            <a:spLocks noGrp="1"/>
          </p:cNvSpPr>
          <p:nvPr>
            <p:ph type="ftr" sz="quarter" idx="10"/>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endParaRPr lang="nl-BE" smtClean="0">
              <a:ea typeface="MS PGothic" pitchFamily="34" charset="-128"/>
            </a:endParaRPr>
          </a:p>
        </p:txBody>
      </p:sp>
      <p:sp>
        <p:nvSpPr>
          <p:cNvPr id="45059" name="Slide Number Placeholder 2"/>
          <p:cNvSpPr>
            <a:spLocks noGrp="1"/>
          </p:cNvSpPr>
          <p:nvPr>
            <p:ph type="sldNum" sz="quarter" idx="11"/>
          </p:nvPr>
        </p:nvSpPr>
        <p:spPr bwMode="auto">
          <a:noFill/>
          <a:ln>
            <a:miter lim="800000"/>
            <a:headEnd/>
            <a:tailEnd/>
          </a:ln>
        </p:spPr>
        <p:txBody>
          <a:bodyPr/>
          <a:lstStyle/>
          <a:p>
            <a:fld id="{AEBA5BC7-6143-49A3-80E7-B16693F21723}" type="slidenum">
              <a:rPr lang="en-US" smtClean="0">
                <a:latin typeface="Arial" charset="0"/>
              </a:rPr>
              <a:pPr/>
              <a:t>19</a:t>
            </a:fld>
            <a:endParaRPr lang="en-US" smtClean="0">
              <a:latin typeface="Arial" charset="0"/>
            </a:endParaRPr>
          </a:p>
        </p:txBody>
      </p:sp>
      <p:sp>
        <p:nvSpPr>
          <p:cNvPr id="45060" name="Title 1"/>
          <p:cNvSpPr txBox="1">
            <a:spLocks/>
          </p:cNvSpPr>
          <p:nvPr/>
        </p:nvSpPr>
        <p:spPr bwMode="auto">
          <a:xfrm>
            <a:off x="187325" y="149225"/>
            <a:ext cx="8229600" cy="584200"/>
          </a:xfrm>
          <a:prstGeom prst="rect">
            <a:avLst/>
          </a:prstGeom>
          <a:noFill/>
          <a:ln w="9525">
            <a:noFill/>
            <a:miter lim="800000"/>
            <a:headEnd/>
            <a:tailEnd/>
          </a:ln>
        </p:spPr>
        <p:txBody>
          <a:bodyPr/>
          <a:lstStyle/>
          <a:p>
            <a:pPr algn="ctr">
              <a:lnSpc>
                <a:spcPct val="95000"/>
              </a:lnSpc>
            </a:pPr>
            <a:r>
              <a:rPr lang="fr-BE" sz="2800" b="1">
                <a:solidFill>
                  <a:schemeClr val="tx2"/>
                </a:solidFill>
              </a:rPr>
              <a:t>Young engineer in the coming decade</a:t>
            </a:r>
          </a:p>
          <a:p>
            <a:pPr algn="ctr">
              <a:lnSpc>
                <a:spcPct val="95000"/>
              </a:lnSpc>
            </a:pPr>
            <a:r>
              <a:rPr lang="fr-BE" sz="2800" b="1">
                <a:solidFill>
                  <a:schemeClr val="tx2"/>
                </a:solidFill>
              </a:rPr>
              <a:t>for industry</a:t>
            </a:r>
          </a:p>
        </p:txBody>
      </p:sp>
      <p:sp>
        <p:nvSpPr>
          <p:cNvPr id="45061" name="Content Placeholder 2"/>
          <p:cNvSpPr txBox="1">
            <a:spLocks/>
          </p:cNvSpPr>
          <p:nvPr>
            <p:custDataLst>
              <p:tags r:id="rId2"/>
            </p:custDataLst>
          </p:nvPr>
        </p:nvSpPr>
        <p:spPr bwMode="auto">
          <a:xfrm>
            <a:off x="2370138" y="2709863"/>
            <a:ext cx="6378575" cy="2376487"/>
          </a:xfrm>
          <a:prstGeom prst="rect">
            <a:avLst/>
          </a:prstGeom>
          <a:noFill/>
          <a:ln w="9525">
            <a:noFill/>
            <a:miter lim="800000"/>
            <a:headEnd/>
            <a:tailEnd/>
          </a:ln>
        </p:spPr>
        <p:txBody>
          <a:bodyPr/>
          <a:lstStyle/>
          <a:p>
            <a:pPr marL="0" lvl="4">
              <a:spcBef>
                <a:spcPct val="20000"/>
              </a:spcBef>
            </a:pPr>
            <a:endParaRPr lang="fr-BE" sz="1600" i="1"/>
          </a:p>
        </p:txBody>
      </p:sp>
      <p:sp>
        <p:nvSpPr>
          <p:cNvPr id="16" name="Freeform 8"/>
          <p:cNvSpPr>
            <a:spLocks/>
          </p:cNvSpPr>
          <p:nvPr>
            <p:custDataLst>
              <p:tags r:id="rId3"/>
            </p:custDataLst>
          </p:nvPr>
        </p:nvSpPr>
        <p:spPr bwMode="auto">
          <a:xfrm>
            <a:off x="323850" y="2605088"/>
            <a:ext cx="1550988" cy="1381125"/>
          </a:xfrm>
          <a:prstGeom prst="rect">
            <a:avLst/>
          </a:prstGeom>
          <a:gradFill rotWithShape="1">
            <a:gsLst>
              <a:gs pos="0">
                <a:srgbClr val="0099E8"/>
              </a:gs>
              <a:gs pos="20000">
                <a:srgbClr val="0096E2"/>
              </a:gs>
              <a:gs pos="100000">
                <a:srgbClr val="0071AC"/>
              </a:gs>
            </a:gsLst>
            <a:lin ang="5400000"/>
          </a:gradFill>
          <a:ln w="9525">
            <a:solidFill>
              <a:srgbClr val="008ECB"/>
            </a:solidFill>
            <a:miter lim="800000"/>
            <a:headEnd/>
            <a:tailEnd/>
          </a:ln>
          <a:effectLst>
            <a:outerShdw dist="23000" dir="5400000" rotWithShape="0">
              <a:srgbClr val="808080">
                <a:alpha val="34999"/>
              </a:srgbClr>
            </a:outerShdw>
          </a:effectLst>
        </p:spPr>
        <p:txBody>
          <a:bodyPr lIns="93286" tIns="46643" rIns="93286" bIns="46643"/>
          <a:lstStyle/>
          <a:p>
            <a:pPr>
              <a:defRPr/>
            </a:pPr>
            <a:endParaRPr lang="fr-FR">
              <a:solidFill>
                <a:schemeClr val="lt1"/>
              </a:solidFill>
              <a:latin typeface="+mj-lt"/>
              <a:ea typeface="+mn-ea"/>
              <a:cs typeface="Arial" pitchFamily="34" charset="0"/>
            </a:endParaRPr>
          </a:p>
        </p:txBody>
      </p:sp>
      <p:sp>
        <p:nvSpPr>
          <p:cNvPr id="45063" name="Rectangle 286"/>
          <p:cNvSpPr>
            <a:spLocks noChangeArrowheads="1"/>
          </p:cNvSpPr>
          <p:nvPr>
            <p:custDataLst>
              <p:tags r:id="rId4"/>
            </p:custDataLst>
          </p:nvPr>
        </p:nvSpPr>
        <p:spPr bwMode="auto">
          <a:xfrm>
            <a:off x="411163" y="1579563"/>
            <a:ext cx="1387475" cy="244475"/>
          </a:xfrm>
          <a:prstGeom prst="rect">
            <a:avLst/>
          </a:prstGeom>
          <a:noFill/>
          <a:ln w="9525">
            <a:noFill/>
            <a:miter lim="800000"/>
            <a:headEnd/>
            <a:tailEnd/>
          </a:ln>
        </p:spPr>
        <p:txBody>
          <a:bodyPr lIns="0" tIns="0" rIns="0" bIns="0" anchor="ctr">
            <a:spAutoFit/>
          </a:bodyPr>
          <a:lstStyle/>
          <a:p>
            <a:pPr algn="ctr" defTabSz="912813">
              <a:buClr>
                <a:srgbClr val="1380C7"/>
              </a:buClr>
            </a:pPr>
            <a:r>
              <a:rPr lang="en-US" sz="1600" b="1">
                <a:solidFill>
                  <a:srgbClr val="FFFFFF"/>
                </a:solidFill>
              </a:rPr>
              <a:t>Fundamentals</a:t>
            </a:r>
          </a:p>
        </p:txBody>
      </p:sp>
      <p:sp>
        <p:nvSpPr>
          <p:cNvPr id="45064" name="Rectangle 286"/>
          <p:cNvSpPr>
            <a:spLocks noChangeArrowheads="1"/>
          </p:cNvSpPr>
          <p:nvPr>
            <p:custDataLst>
              <p:tags r:id="rId5"/>
            </p:custDataLst>
          </p:nvPr>
        </p:nvSpPr>
        <p:spPr bwMode="auto">
          <a:xfrm>
            <a:off x="411163" y="3035300"/>
            <a:ext cx="1387475" cy="492125"/>
          </a:xfrm>
          <a:prstGeom prst="rect">
            <a:avLst/>
          </a:prstGeom>
          <a:noFill/>
          <a:ln w="9525">
            <a:noFill/>
            <a:miter lim="800000"/>
            <a:headEnd/>
            <a:tailEnd/>
          </a:ln>
        </p:spPr>
        <p:txBody>
          <a:bodyPr lIns="0" tIns="0" rIns="0" bIns="0" anchor="ctr">
            <a:spAutoFit/>
          </a:bodyPr>
          <a:lstStyle/>
          <a:p>
            <a:pPr algn="ctr" defTabSz="912813">
              <a:buClr>
                <a:srgbClr val="1380C7"/>
              </a:buClr>
            </a:pPr>
            <a:r>
              <a:rPr lang="en-US" sz="1600" b="1">
                <a:solidFill>
                  <a:schemeClr val="bg1"/>
                </a:solidFill>
              </a:rPr>
              <a:t>Real life  learning</a:t>
            </a:r>
          </a:p>
        </p:txBody>
      </p:sp>
      <p:sp>
        <p:nvSpPr>
          <p:cNvPr id="45065" name="Rectangle 286"/>
          <p:cNvSpPr>
            <a:spLocks noChangeArrowheads="1"/>
          </p:cNvSpPr>
          <p:nvPr>
            <p:custDataLst>
              <p:tags r:id="rId6"/>
            </p:custDataLst>
          </p:nvPr>
        </p:nvSpPr>
        <p:spPr bwMode="auto">
          <a:xfrm>
            <a:off x="411163" y="4684713"/>
            <a:ext cx="1387475" cy="244475"/>
          </a:xfrm>
          <a:prstGeom prst="rect">
            <a:avLst/>
          </a:prstGeom>
          <a:noFill/>
          <a:ln w="9525">
            <a:noFill/>
            <a:miter lim="800000"/>
            <a:headEnd/>
            <a:tailEnd/>
          </a:ln>
        </p:spPr>
        <p:txBody>
          <a:bodyPr lIns="0" tIns="0" rIns="0" bIns="0" anchor="ctr">
            <a:spAutoFit/>
          </a:bodyPr>
          <a:lstStyle/>
          <a:p>
            <a:pPr algn="ctr" defTabSz="912813">
              <a:buClr>
                <a:srgbClr val="1380C7"/>
              </a:buClr>
            </a:pPr>
            <a:r>
              <a:rPr lang="nl-BE" sz="1600" b="1">
                <a:solidFill>
                  <a:schemeClr val="bg1"/>
                </a:solidFill>
              </a:rPr>
              <a:t>Soft skills </a:t>
            </a:r>
            <a:endParaRPr lang="en-US" sz="1600" b="1">
              <a:solidFill>
                <a:schemeClr val="bg1"/>
              </a:solidFill>
            </a:endParaRPr>
          </a:p>
        </p:txBody>
      </p:sp>
      <p:sp>
        <p:nvSpPr>
          <p:cNvPr id="15" name="Freeform 9"/>
          <p:cNvSpPr>
            <a:spLocks/>
          </p:cNvSpPr>
          <p:nvPr>
            <p:custDataLst>
              <p:tags r:id="rId7"/>
            </p:custDataLst>
          </p:nvPr>
        </p:nvSpPr>
        <p:spPr bwMode="auto">
          <a:xfrm>
            <a:off x="323850" y="1052513"/>
            <a:ext cx="1550988" cy="1395412"/>
          </a:xfrm>
          <a:custGeom>
            <a:avLst/>
            <a:gdLst>
              <a:gd name="T0" fmla="*/ 232573 w 1550988"/>
              <a:gd name="T1" fmla="*/ 0 h 1395412"/>
              <a:gd name="T2" fmla="*/ 1318415 w 1550988"/>
              <a:gd name="T3" fmla="*/ 0 h 1395412"/>
              <a:gd name="T4" fmla="*/ 1550988 w 1550988"/>
              <a:gd name="T5" fmla="*/ 232573 h 1395412"/>
              <a:gd name="T6" fmla="*/ 1550988 w 1550988"/>
              <a:gd name="T7" fmla="*/ 1395412 h 1395412"/>
              <a:gd name="T8" fmla="*/ 1550988 w 1550988"/>
              <a:gd name="T9" fmla="*/ 1395412 h 1395412"/>
              <a:gd name="T10" fmla="*/ 0 w 1550988"/>
              <a:gd name="T11" fmla="*/ 1395412 h 1395412"/>
              <a:gd name="T12" fmla="*/ 0 w 1550988"/>
              <a:gd name="T13" fmla="*/ 1395412 h 1395412"/>
              <a:gd name="T14" fmla="*/ 0 w 1550988"/>
              <a:gd name="T15" fmla="*/ 232573 h 1395412"/>
              <a:gd name="T16" fmla="*/ 232573 w 1550988"/>
              <a:gd name="T17" fmla="*/ 0 h 139541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550988" h="1395412">
                <a:moveTo>
                  <a:pt x="232573" y="0"/>
                </a:moveTo>
                <a:lnTo>
                  <a:pt x="1318415" y="0"/>
                </a:lnTo>
                <a:cubicBezTo>
                  <a:pt x="1446862" y="0"/>
                  <a:pt x="1550988" y="104126"/>
                  <a:pt x="1550988" y="232573"/>
                </a:cubicBezTo>
                <a:lnTo>
                  <a:pt x="1550988" y="1395412"/>
                </a:lnTo>
                <a:lnTo>
                  <a:pt x="0" y="1395412"/>
                </a:lnTo>
                <a:lnTo>
                  <a:pt x="0" y="232573"/>
                </a:lnTo>
                <a:cubicBezTo>
                  <a:pt x="0" y="104126"/>
                  <a:pt x="104126" y="0"/>
                  <a:pt x="232573" y="0"/>
                </a:cubicBezTo>
                <a:close/>
              </a:path>
            </a:pathLst>
          </a:custGeom>
          <a:gradFill rotWithShape="1">
            <a:gsLst>
              <a:gs pos="0">
                <a:srgbClr val="0099E8"/>
              </a:gs>
              <a:gs pos="20000">
                <a:srgbClr val="0096E2"/>
              </a:gs>
              <a:gs pos="100000">
                <a:srgbClr val="0071AC"/>
              </a:gs>
            </a:gsLst>
            <a:lin ang="5400000"/>
          </a:gradFill>
          <a:ln w="9525" cap="flat" cmpd="sng">
            <a:noFill/>
            <a:prstDash val="solid"/>
            <a:round/>
            <a:headEnd/>
            <a:tailEnd/>
          </a:ln>
          <a:effectLst>
            <a:outerShdw dist="23000" dir="5400000" rotWithShape="0">
              <a:srgbClr val="000000">
                <a:alpha val="34999"/>
              </a:srgbClr>
            </a:outerShdw>
          </a:effectLst>
        </p:spPr>
        <p:txBody>
          <a:bodyPr lIns="93286" tIns="46643" rIns="93286" bIns="46643"/>
          <a:lstStyle/>
          <a:p>
            <a:pPr>
              <a:defRPr/>
            </a:pPr>
            <a:endParaRPr lang="en-GB">
              <a:latin typeface="Arial" pitchFamily="34" charset="0"/>
              <a:cs typeface="+mn-cs"/>
            </a:endParaRPr>
          </a:p>
        </p:txBody>
      </p:sp>
      <p:sp>
        <p:nvSpPr>
          <p:cNvPr id="45067" name="Rectangle 286"/>
          <p:cNvSpPr>
            <a:spLocks noChangeArrowheads="1"/>
          </p:cNvSpPr>
          <p:nvPr>
            <p:custDataLst>
              <p:tags r:id="rId8"/>
            </p:custDataLst>
          </p:nvPr>
        </p:nvSpPr>
        <p:spPr bwMode="auto">
          <a:xfrm>
            <a:off x="430213" y="1589088"/>
            <a:ext cx="1387475" cy="244475"/>
          </a:xfrm>
          <a:prstGeom prst="rect">
            <a:avLst/>
          </a:prstGeom>
          <a:noFill/>
          <a:ln w="9525">
            <a:noFill/>
            <a:miter lim="800000"/>
            <a:headEnd/>
            <a:tailEnd/>
          </a:ln>
        </p:spPr>
        <p:txBody>
          <a:bodyPr lIns="0" tIns="0" rIns="0" bIns="0" anchor="ctr">
            <a:spAutoFit/>
          </a:bodyPr>
          <a:lstStyle/>
          <a:p>
            <a:pPr algn="ctr" defTabSz="912813">
              <a:buClr>
                <a:srgbClr val="1380C7"/>
              </a:buClr>
            </a:pPr>
            <a:r>
              <a:rPr lang="en-US" sz="1600" b="1">
                <a:solidFill>
                  <a:srgbClr val="FFFFFF"/>
                </a:solidFill>
              </a:rPr>
              <a:t>Fundamentals</a:t>
            </a:r>
          </a:p>
        </p:txBody>
      </p:sp>
      <p:sp>
        <p:nvSpPr>
          <p:cNvPr id="45068" name="Rechthoek 17"/>
          <p:cNvSpPr>
            <a:spLocks noChangeArrowheads="1"/>
          </p:cNvSpPr>
          <p:nvPr/>
        </p:nvSpPr>
        <p:spPr bwMode="auto">
          <a:xfrm>
            <a:off x="2009775" y="1246188"/>
            <a:ext cx="6210300" cy="690562"/>
          </a:xfrm>
          <a:prstGeom prst="rect">
            <a:avLst/>
          </a:prstGeom>
          <a:noFill/>
          <a:ln w="9525">
            <a:noFill/>
            <a:miter lim="800000"/>
            <a:headEnd/>
            <a:tailEnd/>
          </a:ln>
        </p:spPr>
        <p:txBody>
          <a:bodyPr>
            <a:spAutoFit/>
          </a:bodyPr>
          <a:lstStyle/>
          <a:p>
            <a:pPr>
              <a:lnSpc>
                <a:spcPct val="80000"/>
              </a:lnSpc>
              <a:spcBef>
                <a:spcPts val="1200"/>
              </a:spcBef>
              <a:buClr>
                <a:schemeClr val="tx2"/>
              </a:buClr>
              <a:buFont typeface="Arial" charset="0"/>
              <a:buNone/>
            </a:pPr>
            <a:r>
              <a:rPr lang="fr-BE" b="1">
                <a:solidFill>
                  <a:srgbClr val="019EE0"/>
                </a:solidFill>
              </a:rPr>
              <a:t>Fundamental  </a:t>
            </a:r>
            <a:r>
              <a:rPr lang="fr-BE" b="1">
                <a:solidFill>
                  <a:srgbClr val="FF0000"/>
                </a:solidFill>
              </a:rPr>
              <a:t>1</a:t>
            </a:r>
            <a:r>
              <a:rPr lang="fr-BE" b="1">
                <a:solidFill>
                  <a:srgbClr val="019EE0"/>
                </a:solidFill>
              </a:rPr>
              <a:t>: passion for applied science</a:t>
            </a:r>
          </a:p>
          <a:p>
            <a:pPr>
              <a:lnSpc>
                <a:spcPct val="80000"/>
              </a:lnSpc>
              <a:spcBef>
                <a:spcPts val="1200"/>
              </a:spcBef>
              <a:buClr>
                <a:schemeClr val="tx2"/>
              </a:buClr>
              <a:buFont typeface="Arial" charset="0"/>
              <a:buNone/>
            </a:pPr>
            <a:endParaRPr lang="fr-BE" b="1">
              <a:solidFill>
                <a:srgbClr val="019EE0"/>
              </a:solidFill>
            </a:endParaRPr>
          </a:p>
        </p:txBody>
      </p:sp>
      <p:sp>
        <p:nvSpPr>
          <p:cNvPr id="45069" name="Rechthoek 18"/>
          <p:cNvSpPr>
            <a:spLocks noChangeArrowheads="1"/>
          </p:cNvSpPr>
          <p:nvPr/>
        </p:nvSpPr>
        <p:spPr bwMode="auto">
          <a:xfrm>
            <a:off x="2028825" y="1627188"/>
            <a:ext cx="5695950" cy="314325"/>
          </a:xfrm>
          <a:prstGeom prst="rect">
            <a:avLst/>
          </a:prstGeom>
          <a:noFill/>
          <a:ln w="9525">
            <a:noFill/>
            <a:miter lim="800000"/>
            <a:headEnd/>
            <a:tailEnd/>
          </a:ln>
        </p:spPr>
        <p:txBody>
          <a:bodyPr>
            <a:spAutoFit/>
          </a:bodyPr>
          <a:lstStyle/>
          <a:p>
            <a:pPr>
              <a:lnSpc>
                <a:spcPct val="80000"/>
              </a:lnSpc>
              <a:spcBef>
                <a:spcPts val="1200"/>
              </a:spcBef>
              <a:buClr>
                <a:schemeClr val="tx2"/>
              </a:buClr>
              <a:buFont typeface="Arial" charset="0"/>
              <a:buNone/>
            </a:pPr>
            <a:r>
              <a:rPr lang="fr-BE" b="1">
                <a:solidFill>
                  <a:srgbClr val="019EE0"/>
                </a:solidFill>
              </a:rPr>
              <a:t>Fundamental  </a:t>
            </a:r>
            <a:r>
              <a:rPr lang="fr-BE" b="1">
                <a:solidFill>
                  <a:srgbClr val="FF0000"/>
                </a:solidFill>
              </a:rPr>
              <a:t>2</a:t>
            </a:r>
            <a:r>
              <a:rPr lang="fr-BE" b="1">
                <a:solidFill>
                  <a:srgbClr val="019EE0"/>
                </a:solidFill>
              </a:rPr>
              <a:t>: excels in basic knowledge</a:t>
            </a:r>
          </a:p>
        </p:txBody>
      </p:sp>
      <p:sp>
        <p:nvSpPr>
          <p:cNvPr id="45070" name="Rechthoek 21"/>
          <p:cNvSpPr>
            <a:spLocks noChangeArrowheads="1"/>
          </p:cNvSpPr>
          <p:nvPr/>
        </p:nvSpPr>
        <p:spPr bwMode="auto">
          <a:xfrm>
            <a:off x="2055813" y="1985963"/>
            <a:ext cx="3775075" cy="314325"/>
          </a:xfrm>
          <a:prstGeom prst="rect">
            <a:avLst/>
          </a:prstGeom>
          <a:noFill/>
          <a:ln w="9525">
            <a:noFill/>
            <a:miter lim="800000"/>
            <a:headEnd/>
            <a:tailEnd/>
          </a:ln>
        </p:spPr>
        <p:txBody>
          <a:bodyPr wrap="none">
            <a:spAutoFit/>
          </a:bodyPr>
          <a:lstStyle/>
          <a:p>
            <a:pPr>
              <a:lnSpc>
                <a:spcPct val="80000"/>
              </a:lnSpc>
              <a:spcBef>
                <a:spcPts val="1200"/>
              </a:spcBef>
              <a:buClr>
                <a:schemeClr val="tx2"/>
              </a:buClr>
              <a:buFont typeface="Arial" charset="0"/>
              <a:buNone/>
            </a:pPr>
            <a:r>
              <a:rPr lang="fr-BE" b="1">
                <a:solidFill>
                  <a:srgbClr val="019EE0"/>
                </a:solidFill>
              </a:rPr>
              <a:t>Fundamental  </a:t>
            </a:r>
            <a:r>
              <a:rPr lang="fr-BE" b="1">
                <a:solidFill>
                  <a:srgbClr val="FF0000"/>
                </a:solidFill>
              </a:rPr>
              <a:t>3</a:t>
            </a:r>
            <a:r>
              <a:rPr lang="fr-BE" b="1">
                <a:solidFill>
                  <a:srgbClr val="019EE0"/>
                </a:solidFill>
              </a:rPr>
              <a:t>: self- developing</a:t>
            </a:r>
          </a:p>
        </p:txBody>
      </p:sp>
      <p:sp>
        <p:nvSpPr>
          <p:cNvPr id="45071" name="Rechthoek 22"/>
          <p:cNvSpPr>
            <a:spLocks noChangeArrowheads="1"/>
          </p:cNvSpPr>
          <p:nvPr/>
        </p:nvSpPr>
        <p:spPr bwMode="auto">
          <a:xfrm>
            <a:off x="2076450" y="2732088"/>
            <a:ext cx="6153150" cy="314325"/>
          </a:xfrm>
          <a:prstGeom prst="rect">
            <a:avLst/>
          </a:prstGeom>
          <a:noFill/>
          <a:ln w="9525">
            <a:noFill/>
            <a:miter lim="800000"/>
            <a:headEnd/>
            <a:tailEnd/>
          </a:ln>
        </p:spPr>
        <p:txBody>
          <a:bodyPr>
            <a:spAutoFit/>
          </a:bodyPr>
          <a:lstStyle/>
          <a:p>
            <a:pPr>
              <a:lnSpc>
                <a:spcPct val="80000"/>
              </a:lnSpc>
              <a:spcBef>
                <a:spcPts val="1200"/>
              </a:spcBef>
              <a:buClr>
                <a:schemeClr val="tx2"/>
              </a:buClr>
              <a:buFont typeface="Arial" charset="0"/>
              <a:buNone/>
            </a:pPr>
            <a:r>
              <a:rPr lang="fr-BE" b="1">
                <a:solidFill>
                  <a:srgbClr val="019EE0"/>
                </a:solidFill>
              </a:rPr>
              <a:t>Real life learning </a:t>
            </a:r>
            <a:r>
              <a:rPr lang="fr-BE" b="1">
                <a:solidFill>
                  <a:srgbClr val="FF0000"/>
                </a:solidFill>
              </a:rPr>
              <a:t>1</a:t>
            </a:r>
            <a:r>
              <a:rPr lang="fr-BE" b="1">
                <a:solidFill>
                  <a:srgbClr val="019EE0"/>
                </a:solidFill>
              </a:rPr>
              <a:t>: internship = great added value</a:t>
            </a:r>
          </a:p>
        </p:txBody>
      </p:sp>
      <p:sp>
        <p:nvSpPr>
          <p:cNvPr id="45072" name="Rechthoek 24"/>
          <p:cNvSpPr>
            <a:spLocks noChangeArrowheads="1"/>
          </p:cNvSpPr>
          <p:nvPr/>
        </p:nvSpPr>
        <p:spPr bwMode="auto">
          <a:xfrm>
            <a:off x="2057400" y="3055938"/>
            <a:ext cx="6096000" cy="314325"/>
          </a:xfrm>
          <a:prstGeom prst="rect">
            <a:avLst/>
          </a:prstGeom>
          <a:noFill/>
          <a:ln w="9525">
            <a:noFill/>
            <a:miter lim="800000"/>
            <a:headEnd/>
            <a:tailEnd/>
          </a:ln>
        </p:spPr>
        <p:txBody>
          <a:bodyPr>
            <a:spAutoFit/>
          </a:bodyPr>
          <a:lstStyle/>
          <a:p>
            <a:pPr>
              <a:lnSpc>
                <a:spcPct val="80000"/>
              </a:lnSpc>
              <a:spcBef>
                <a:spcPts val="1200"/>
              </a:spcBef>
              <a:buClr>
                <a:schemeClr val="tx2"/>
              </a:buClr>
              <a:buFont typeface="Arial" charset="0"/>
              <a:buNone/>
            </a:pPr>
            <a:r>
              <a:rPr lang="fr-BE" b="1">
                <a:solidFill>
                  <a:srgbClr val="019EE0"/>
                </a:solidFill>
              </a:rPr>
              <a:t>Real life learning </a:t>
            </a:r>
            <a:r>
              <a:rPr lang="fr-BE" b="1">
                <a:solidFill>
                  <a:srgbClr val="FF0000"/>
                </a:solidFill>
              </a:rPr>
              <a:t>2</a:t>
            </a:r>
            <a:r>
              <a:rPr lang="fr-BE" b="1">
                <a:solidFill>
                  <a:srgbClr val="019EE0"/>
                </a:solidFill>
              </a:rPr>
              <a:t>: teaching from the field</a:t>
            </a:r>
          </a:p>
        </p:txBody>
      </p:sp>
      <p:sp>
        <p:nvSpPr>
          <p:cNvPr id="45073" name="Rechthoek 26"/>
          <p:cNvSpPr>
            <a:spLocks noChangeArrowheads="1"/>
          </p:cNvSpPr>
          <p:nvPr/>
        </p:nvSpPr>
        <p:spPr bwMode="auto">
          <a:xfrm>
            <a:off x="2085975" y="3408363"/>
            <a:ext cx="6153150" cy="314325"/>
          </a:xfrm>
          <a:prstGeom prst="rect">
            <a:avLst/>
          </a:prstGeom>
          <a:noFill/>
          <a:ln w="9525">
            <a:noFill/>
            <a:miter lim="800000"/>
            <a:headEnd/>
            <a:tailEnd/>
          </a:ln>
        </p:spPr>
        <p:txBody>
          <a:bodyPr>
            <a:spAutoFit/>
          </a:bodyPr>
          <a:lstStyle/>
          <a:p>
            <a:pPr>
              <a:lnSpc>
                <a:spcPct val="80000"/>
              </a:lnSpc>
              <a:spcBef>
                <a:spcPts val="1200"/>
              </a:spcBef>
              <a:buClr>
                <a:schemeClr val="tx2"/>
              </a:buClr>
              <a:buFont typeface="Arial" charset="0"/>
              <a:buNone/>
            </a:pPr>
            <a:r>
              <a:rPr lang="fr-BE" b="1">
                <a:solidFill>
                  <a:srgbClr val="019EE0"/>
                </a:solidFill>
              </a:rPr>
              <a:t>Real life learning </a:t>
            </a:r>
            <a:r>
              <a:rPr lang="fr-BE" b="1">
                <a:solidFill>
                  <a:srgbClr val="FF0000"/>
                </a:solidFill>
              </a:rPr>
              <a:t>3</a:t>
            </a:r>
            <a:r>
              <a:rPr lang="fr-BE" b="1">
                <a:solidFill>
                  <a:srgbClr val="019EE0"/>
                </a:solidFill>
              </a:rPr>
              <a:t>: be a citizen of the world</a:t>
            </a:r>
          </a:p>
        </p:txBody>
      </p:sp>
      <p:sp>
        <p:nvSpPr>
          <p:cNvPr id="45074" name="Rechthoek 27"/>
          <p:cNvSpPr>
            <a:spLocks noChangeArrowheads="1"/>
          </p:cNvSpPr>
          <p:nvPr/>
        </p:nvSpPr>
        <p:spPr bwMode="auto">
          <a:xfrm>
            <a:off x="2092325" y="4252913"/>
            <a:ext cx="3352800" cy="1065212"/>
          </a:xfrm>
          <a:prstGeom prst="rect">
            <a:avLst/>
          </a:prstGeom>
          <a:noFill/>
          <a:ln w="9525">
            <a:noFill/>
            <a:miter lim="800000"/>
            <a:headEnd/>
            <a:tailEnd/>
          </a:ln>
        </p:spPr>
        <p:txBody>
          <a:bodyPr wrap="none">
            <a:spAutoFit/>
          </a:bodyPr>
          <a:lstStyle/>
          <a:p>
            <a:pPr>
              <a:lnSpc>
                <a:spcPct val="80000"/>
              </a:lnSpc>
              <a:spcBef>
                <a:spcPts val="1200"/>
              </a:spcBef>
              <a:buClr>
                <a:schemeClr val="tx2"/>
              </a:buClr>
              <a:buFont typeface="Arial" charset="0"/>
              <a:buNone/>
            </a:pPr>
            <a:r>
              <a:rPr lang="fr-BE" b="1">
                <a:solidFill>
                  <a:srgbClr val="0B97FD"/>
                </a:solidFill>
              </a:rPr>
              <a:t>Soft skills </a:t>
            </a:r>
            <a:r>
              <a:rPr lang="fr-BE" b="1">
                <a:solidFill>
                  <a:srgbClr val="FF0000"/>
                </a:solidFill>
              </a:rPr>
              <a:t>1</a:t>
            </a:r>
            <a:r>
              <a:rPr lang="fr-BE" b="1">
                <a:solidFill>
                  <a:srgbClr val="019EE0"/>
                </a:solidFill>
              </a:rPr>
              <a:t>: be a teamplayer</a:t>
            </a:r>
          </a:p>
          <a:p>
            <a:pPr>
              <a:lnSpc>
                <a:spcPct val="80000"/>
              </a:lnSpc>
              <a:spcBef>
                <a:spcPts val="1200"/>
              </a:spcBef>
              <a:buClr>
                <a:schemeClr val="tx2"/>
              </a:buClr>
              <a:buFont typeface="Arial" charset="0"/>
              <a:buNone/>
            </a:pPr>
            <a:endParaRPr lang="fr-BE" b="1">
              <a:solidFill>
                <a:srgbClr val="019EE0"/>
              </a:solidFill>
            </a:endParaRPr>
          </a:p>
          <a:p>
            <a:pPr>
              <a:lnSpc>
                <a:spcPct val="80000"/>
              </a:lnSpc>
              <a:spcBef>
                <a:spcPts val="1200"/>
              </a:spcBef>
              <a:buClr>
                <a:schemeClr val="tx2"/>
              </a:buClr>
              <a:buFont typeface="Arial" charset="0"/>
              <a:buNone/>
            </a:pPr>
            <a:r>
              <a:rPr lang="fr-BE" b="1">
                <a:solidFill>
                  <a:srgbClr val="019EE0"/>
                </a:solidFill>
              </a:rPr>
              <a:t> </a:t>
            </a:r>
          </a:p>
        </p:txBody>
      </p:sp>
      <p:sp>
        <p:nvSpPr>
          <p:cNvPr id="45075" name="Rechthoek 28"/>
          <p:cNvSpPr>
            <a:spLocks noChangeArrowheads="1"/>
          </p:cNvSpPr>
          <p:nvPr/>
        </p:nvSpPr>
        <p:spPr bwMode="auto">
          <a:xfrm>
            <a:off x="2095500" y="4665663"/>
            <a:ext cx="5953125" cy="314325"/>
          </a:xfrm>
          <a:prstGeom prst="rect">
            <a:avLst/>
          </a:prstGeom>
          <a:noFill/>
          <a:ln w="9525">
            <a:noFill/>
            <a:miter lim="800000"/>
            <a:headEnd/>
            <a:tailEnd/>
          </a:ln>
        </p:spPr>
        <p:txBody>
          <a:bodyPr>
            <a:spAutoFit/>
          </a:bodyPr>
          <a:lstStyle/>
          <a:p>
            <a:pPr>
              <a:lnSpc>
                <a:spcPct val="80000"/>
              </a:lnSpc>
              <a:spcBef>
                <a:spcPts val="1200"/>
              </a:spcBef>
              <a:buClr>
                <a:schemeClr val="tx2"/>
              </a:buClr>
              <a:buFont typeface="Arial" charset="0"/>
              <a:buNone/>
            </a:pPr>
            <a:r>
              <a:rPr lang="fr-BE" b="1">
                <a:solidFill>
                  <a:srgbClr val="0B97FD"/>
                </a:solidFill>
              </a:rPr>
              <a:t>Soft skills </a:t>
            </a:r>
            <a:r>
              <a:rPr lang="fr-BE" b="1">
                <a:solidFill>
                  <a:srgbClr val="FF0000"/>
                </a:solidFill>
              </a:rPr>
              <a:t>2</a:t>
            </a:r>
            <a:r>
              <a:rPr lang="fr-BE" b="1">
                <a:solidFill>
                  <a:srgbClr val="019EE0"/>
                </a:solidFill>
              </a:rPr>
              <a:t>: understand the need of a people model</a:t>
            </a:r>
          </a:p>
        </p:txBody>
      </p:sp>
      <p:sp>
        <p:nvSpPr>
          <p:cNvPr id="45076" name="Rechthoek 29"/>
          <p:cNvSpPr>
            <a:spLocks noChangeArrowheads="1"/>
          </p:cNvSpPr>
          <p:nvPr/>
        </p:nvSpPr>
        <p:spPr bwMode="auto">
          <a:xfrm>
            <a:off x="2101850" y="5062538"/>
            <a:ext cx="4032250" cy="314325"/>
          </a:xfrm>
          <a:prstGeom prst="rect">
            <a:avLst/>
          </a:prstGeom>
          <a:noFill/>
          <a:ln w="9525">
            <a:noFill/>
            <a:miter lim="800000"/>
            <a:headEnd/>
            <a:tailEnd/>
          </a:ln>
        </p:spPr>
        <p:txBody>
          <a:bodyPr wrap="none">
            <a:spAutoFit/>
          </a:bodyPr>
          <a:lstStyle/>
          <a:p>
            <a:pPr>
              <a:lnSpc>
                <a:spcPct val="80000"/>
              </a:lnSpc>
              <a:spcBef>
                <a:spcPts val="1200"/>
              </a:spcBef>
              <a:buClr>
                <a:schemeClr val="tx2"/>
              </a:buClr>
              <a:buFont typeface="Arial" charset="0"/>
              <a:buNone/>
            </a:pPr>
            <a:r>
              <a:rPr lang="fr-BE" b="1">
                <a:solidFill>
                  <a:srgbClr val="0B97FD"/>
                </a:solidFill>
              </a:rPr>
              <a:t>Soft skills </a:t>
            </a:r>
            <a:r>
              <a:rPr lang="fr-BE" b="1">
                <a:solidFill>
                  <a:srgbClr val="FF0000"/>
                </a:solidFill>
              </a:rPr>
              <a:t>3</a:t>
            </a:r>
            <a:r>
              <a:rPr lang="fr-BE" b="1">
                <a:solidFill>
                  <a:srgbClr val="019EE0"/>
                </a:solidFill>
              </a:rPr>
              <a:t>: explore other cultures</a:t>
            </a:r>
          </a:p>
        </p:txBody>
      </p:sp>
    </p:spTree>
  </p:cSld>
  <p:clrMapOvr>
    <a:masterClrMapping/>
  </p:clrMapOvr>
  <p:transition advClick="0" advTm="20000"/>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7"/>
          <p:cNvSpPr>
            <a:spLocks noChangeArrowheads="1"/>
          </p:cNvSpPr>
          <p:nvPr>
            <p:custDataLst>
              <p:tags r:id="rId1"/>
            </p:custDataLst>
          </p:nvPr>
        </p:nvSpPr>
        <p:spPr bwMode="auto">
          <a:xfrm rot="10800000">
            <a:off x="323850" y="4156075"/>
            <a:ext cx="1552575" cy="1411288"/>
          </a:xfrm>
          <a:custGeom>
            <a:avLst/>
            <a:gdLst>
              <a:gd name="T0" fmla="*/ 235219 w 1552575"/>
              <a:gd name="T1" fmla="*/ 0 h 1411288"/>
              <a:gd name="T2" fmla="*/ 1317356 w 1552575"/>
              <a:gd name="T3" fmla="*/ 0 h 1411288"/>
              <a:gd name="T4" fmla="*/ 1552575 w 1552575"/>
              <a:gd name="T5" fmla="*/ 235219 h 1411288"/>
              <a:gd name="T6" fmla="*/ 1552575 w 1552575"/>
              <a:gd name="T7" fmla="*/ 1411288 h 1411288"/>
              <a:gd name="T8" fmla="*/ 1552575 w 1552575"/>
              <a:gd name="T9" fmla="*/ 1411288 h 1411288"/>
              <a:gd name="T10" fmla="*/ 0 w 1552575"/>
              <a:gd name="T11" fmla="*/ 1411288 h 1411288"/>
              <a:gd name="T12" fmla="*/ 0 w 1552575"/>
              <a:gd name="T13" fmla="*/ 1411288 h 1411288"/>
              <a:gd name="T14" fmla="*/ 0 w 1552575"/>
              <a:gd name="T15" fmla="*/ 235219 h 1411288"/>
              <a:gd name="T16" fmla="*/ 235219 w 1552575"/>
              <a:gd name="T17" fmla="*/ 0 h 1411288"/>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552575" h="1411288">
                <a:moveTo>
                  <a:pt x="235219" y="0"/>
                </a:moveTo>
                <a:lnTo>
                  <a:pt x="1317356" y="0"/>
                </a:lnTo>
                <a:cubicBezTo>
                  <a:pt x="1447264" y="0"/>
                  <a:pt x="1552575" y="105311"/>
                  <a:pt x="1552575" y="235219"/>
                </a:cubicBezTo>
                <a:lnTo>
                  <a:pt x="1552575" y="1411288"/>
                </a:lnTo>
                <a:lnTo>
                  <a:pt x="0" y="1411288"/>
                </a:lnTo>
                <a:lnTo>
                  <a:pt x="0" y="235219"/>
                </a:lnTo>
                <a:cubicBezTo>
                  <a:pt x="0" y="105311"/>
                  <a:pt x="105311" y="0"/>
                  <a:pt x="235219" y="0"/>
                </a:cubicBezTo>
                <a:close/>
              </a:path>
            </a:pathLst>
          </a:custGeom>
          <a:gradFill rotWithShape="1">
            <a:gsLst>
              <a:gs pos="0">
                <a:srgbClr val="0099E8"/>
              </a:gs>
              <a:gs pos="20000">
                <a:srgbClr val="0096E2"/>
              </a:gs>
              <a:gs pos="100000">
                <a:srgbClr val="0071AC"/>
              </a:gs>
            </a:gsLst>
            <a:lin ang="5400000"/>
          </a:gradFill>
          <a:ln w="9525" cap="flat" cmpd="sng">
            <a:solidFill>
              <a:srgbClr val="008ECB"/>
            </a:solidFill>
            <a:prstDash val="solid"/>
            <a:round/>
            <a:headEnd/>
            <a:tailEnd/>
          </a:ln>
          <a:effectLst>
            <a:outerShdw dist="23000" dir="5400000" rotWithShape="0">
              <a:srgbClr val="000000">
                <a:alpha val="34999"/>
              </a:srgbClr>
            </a:outerShdw>
          </a:effectLst>
        </p:spPr>
        <p:txBody>
          <a:bodyPr wrap="none" lIns="93176" tIns="46589" rIns="93176" bIns="46589" anchor="ctr"/>
          <a:lstStyle/>
          <a:p>
            <a:pPr>
              <a:defRPr/>
            </a:pPr>
            <a:endParaRPr lang="en-GB">
              <a:latin typeface="Arial" pitchFamily="34" charset="0"/>
              <a:cs typeface="+mn-cs"/>
            </a:endParaRPr>
          </a:p>
        </p:txBody>
      </p:sp>
      <p:sp>
        <p:nvSpPr>
          <p:cNvPr id="10242" name="Footer Placeholder 1"/>
          <p:cNvSpPr>
            <a:spLocks noGrp="1"/>
          </p:cNvSpPr>
          <p:nvPr>
            <p:ph type="ftr" sz="quarter" idx="10"/>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endParaRPr lang="nl-BE" smtClean="0">
              <a:ea typeface="MS PGothic" pitchFamily="34" charset="-128"/>
            </a:endParaRPr>
          </a:p>
        </p:txBody>
      </p:sp>
      <p:sp>
        <p:nvSpPr>
          <p:cNvPr id="10243" name="Slide Number Placeholder 2"/>
          <p:cNvSpPr>
            <a:spLocks noGrp="1"/>
          </p:cNvSpPr>
          <p:nvPr>
            <p:ph type="sldNum" sz="quarter" idx="11"/>
          </p:nvPr>
        </p:nvSpPr>
        <p:spPr bwMode="auto">
          <a:noFill/>
          <a:ln>
            <a:miter lim="800000"/>
            <a:headEnd/>
            <a:tailEnd/>
          </a:ln>
        </p:spPr>
        <p:txBody>
          <a:bodyPr/>
          <a:lstStyle/>
          <a:p>
            <a:fld id="{2B1F79AE-BC40-4F7A-A385-5EEE8884AE62}" type="slidenum">
              <a:rPr lang="en-US" smtClean="0">
                <a:latin typeface="Arial" charset="0"/>
              </a:rPr>
              <a:pPr/>
              <a:t>2</a:t>
            </a:fld>
            <a:endParaRPr lang="en-US" smtClean="0">
              <a:latin typeface="Arial" charset="0"/>
            </a:endParaRPr>
          </a:p>
        </p:txBody>
      </p:sp>
      <p:sp>
        <p:nvSpPr>
          <p:cNvPr id="10244" name="Title 1"/>
          <p:cNvSpPr txBox="1">
            <a:spLocks/>
          </p:cNvSpPr>
          <p:nvPr/>
        </p:nvSpPr>
        <p:spPr bwMode="auto">
          <a:xfrm>
            <a:off x="187325" y="149225"/>
            <a:ext cx="8229600" cy="584200"/>
          </a:xfrm>
          <a:prstGeom prst="rect">
            <a:avLst/>
          </a:prstGeom>
          <a:noFill/>
          <a:ln w="9525">
            <a:noFill/>
            <a:miter lim="800000"/>
            <a:headEnd/>
            <a:tailEnd/>
          </a:ln>
        </p:spPr>
        <p:txBody>
          <a:bodyPr/>
          <a:lstStyle/>
          <a:p>
            <a:pPr algn="ctr">
              <a:lnSpc>
                <a:spcPct val="95000"/>
              </a:lnSpc>
            </a:pPr>
            <a:r>
              <a:rPr lang="fr-BE" sz="2800" b="1">
                <a:solidFill>
                  <a:schemeClr val="tx2"/>
                </a:solidFill>
              </a:rPr>
              <a:t>Young engineer in the coming decade</a:t>
            </a:r>
          </a:p>
          <a:p>
            <a:pPr algn="ctr">
              <a:lnSpc>
                <a:spcPct val="95000"/>
              </a:lnSpc>
            </a:pPr>
            <a:r>
              <a:rPr lang="fr-BE" sz="2800" b="1">
                <a:solidFill>
                  <a:schemeClr val="tx2"/>
                </a:solidFill>
              </a:rPr>
              <a:t>for industry</a:t>
            </a:r>
          </a:p>
        </p:txBody>
      </p:sp>
      <p:sp>
        <p:nvSpPr>
          <p:cNvPr id="10245" name="Content Placeholder 2"/>
          <p:cNvSpPr txBox="1">
            <a:spLocks/>
          </p:cNvSpPr>
          <p:nvPr>
            <p:custDataLst>
              <p:tags r:id="rId2"/>
            </p:custDataLst>
          </p:nvPr>
        </p:nvSpPr>
        <p:spPr bwMode="auto">
          <a:xfrm>
            <a:off x="2370138" y="2709863"/>
            <a:ext cx="6378575" cy="2376487"/>
          </a:xfrm>
          <a:prstGeom prst="rect">
            <a:avLst/>
          </a:prstGeom>
          <a:noFill/>
          <a:ln w="9525">
            <a:noFill/>
            <a:miter lim="800000"/>
            <a:headEnd/>
            <a:tailEnd/>
          </a:ln>
        </p:spPr>
        <p:txBody>
          <a:bodyPr/>
          <a:lstStyle/>
          <a:p>
            <a:pPr marL="0" lvl="4">
              <a:spcBef>
                <a:spcPct val="20000"/>
              </a:spcBef>
            </a:pPr>
            <a:endParaRPr lang="fr-BE" sz="1600" i="1"/>
          </a:p>
          <a:p>
            <a:pPr marL="285750" lvl="2" indent="-285750">
              <a:spcBef>
                <a:spcPct val="20000"/>
              </a:spcBef>
              <a:buClr>
                <a:srgbClr val="019EE0"/>
              </a:buClr>
              <a:buSzPct val="120000"/>
            </a:pPr>
            <a:r>
              <a:rPr lang="fr-BE" sz="2800">
                <a:solidFill>
                  <a:srgbClr val="97BF0D"/>
                </a:solidFill>
              </a:rPr>
              <a:t>Three pillars of engineering education</a:t>
            </a:r>
          </a:p>
        </p:txBody>
      </p:sp>
      <p:sp>
        <p:nvSpPr>
          <p:cNvPr id="16" name="Freeform 8"/>
          <p:cNvSpPr>
            <a:spLocks/>
          </p:cNvSpPr>
          <p:nvPr>
            <p:custDataLst>
              <p:tags r:id="rId3"/>
            </p:custDataLst>
          </p:nvPr>
        </p:nvSpPr>
        <p:spPr bwMode="auto">
          <a:xfrm>
            <a:off x="323850" y="2605088"/>
            <a:ext cx="1550988" cy="1381125"/>
          </a:xfrm>
          <a:prstGeom prst="rect">
            <a:avLst/>
          </a:prstGeom>
          <a:gradFill rotWithShape="1">
            <a:gsLst>
              <a:gs pos="0">
                <a:srgbClr val="0099E8"/>
              </a:gs>
              <a:gs pos="20000">
                <a:srgbClr val="0096E2"/>
              </a:gs>
              <a:gs pos="100000">
                <a:srgbClr val="0071AC"/>
              </a:gs>
            </a:gsLst>
            <a:lin ang="5400000"/>
          </a:gradFill>
          <a:ln w="9525">
            <a:solidFill>
              <a:srgbClr val="008ECB"/>
            </a:solidFill>
            <a:miter lim="800000"/>
            <a:headEnd/>
            <a:tailEnd/>
          </a:ln>
          <a:effectLst>
            <a:outerShdw dist="23000" dir="5400000" rotWithShape="0">
              <a:srgbClr val="808080">
                <a:alpha val="34999"/>
              </a:srgbClr>
            </a:outerShdw>
          </a:effectLst>
        </p:spPr>
        <p:txBody>
          <a:bodyPr lIns="93286" tIns="46643" rIns="93286" bIns="46643"/>
          <a:lstStyle/>
          <a:p>
            <a:pPr>
              <a:defRPr/>
            </a:pPr>
            <a:endParaRPr lang="fr-FR">
              <a:solidFill>
                <a:schemeClr val="lt1"/>
              </a:solidFill>
              <a:latin typeface="+mj-lt"/>
              <a:ea typeface="+mn-ea"/>
              <a:cs typeface="Arial" pitchFamily="34" charset="0"/>
            </a:endParaRPr>
          </a:p>
        </p:txBody>
      </p:sp>
      <p:sp>
        <p:nvSpPr>
          <p:cNvPr id="10247" name="Rectangle 286"/>
          <p:cNvSpPr>
            <a:spLocks noChangeArrowheads="1"/>
          </p:cNvSpPr>
          <p:nvPr>
            <p:custDataLst>
              <p:tags r:id="rId4"/>
            </p:custDataLst>
          </p:nvPr>
        </p:nvSpPr>
        <p:spPr bwMode="auto">
          <a:xfrm>
            <a:off x="411163" y="1579563"/>
            <a:ext cx="1387475" cy="244475"/>
          </a:xfrm>
          <a:prstGeom prst="rect">
            <a:avLst/>
          </a:prstGeom>
          <a:noFill/>
          <a:ln w="9525">
            <a:noFill/>
            <a:miter lim="800000"/>
            <a:headEnd/>
            <a:tailEnd/>
          </a:ln>
        </p:spPr>
        <p:txBody>
          <a:bodyPr lIns="0" tIns="0" rIns="0" bIns="0" anchor="ctr">
            <a:spAutoFit/>
          </a:bodyPr>
          <a:lstStyle/>
          <a:p>
            <a:pPr algn="ctr" defTabSz="912813">
              <a:buClr>
                <a:srgbClr val="1380C7"/>
              </a:buClr>
            </a:pPr>
            <a:r>
              <a:rPr lang="en-US" sz="1600" b="1">
                <a:solidFill>
                  <a:srgbClr val="FFFFFF"/>
                </a:solidFill>
              </a:rPr>
              <a:t>Fundamentals</a:t>
            </a:r>
          </a:p>
        </p:txBody>
      </p:sp>
      <p:sp>
        <p:nvSpPr>
          <p:cNvPr id="10248" name="Rectangle 286"/>
          <p:cNvSpPr>
            <a:spLocks noChangeArrowheads="1"/>
          </p:cNvSpPr>
          <p:nvPr>
            <p:custDataLst>
              <p:tags r:id="rId5"/>
            </p:custDataLst>
          </p:nvPr>
        </p:nvSpPr>
        <p:spPr bwMode="auto">
          <a:xfrm>
            <a:off x="411163" y="3035300"/>
            <a:ext cx="1387475" cy="492125"/>
          </a:xfrm>
          <a:prstGeom prst="rect">
            <a:avLst/>
          </a:prstGeom>
          <a:noFill/>
          <a:ln w="9525">
            <a:noFill/>
            <a:miter lim="800000"/>
            <a:headEnd/>
            <a:tailEnd/>
          </a:ln>
        </p:spPr>
        <p:txBody>
          <a:bodyPr lIns="0" tIns="0" rIns="0" bIns="0" anchor="ctr">
            <a:spAutoFit/>
          </a:bodyPr>
          <a:lstStyle/>
          <a:p>
            <a:pPr algn="ctr" defTabSz="912813">
              <a:buClr>
                <a:srgbClr val="1380C7"/>
              </a:buClr>
            </a:pPr>
            <a:r>
              <a:rPr lang="en-US" sz="1600" b="1">
                <a:solidFill>
                  <a:schemeClr val="bg1"/>
                </a:solidFill>
              </a:rPr>
              <a:t>Real life  learning</a:t>
            </a:r>
          </a:p>
        </p:txBody>
      </p:sp>
      <p:sp>
        <p:nvSpPr>
          <p:cNvPr id="10249" name="Rectangle 286"/>
          <p:cNvSpPr>
            <a:spLocks noChangeArrowheads="1"/>
          </p:cNvSpPr>
          <p:nvPr>
            <p:custDataLst>
              <p:tags r:id="rId6"/>
            </p:custDataLst>
          </p:nvPr>
        </p:nvSpPr>
        <p:spPr bwMode="auto">
          <a:xfrm>
            <a:off x="411163" y="4684713"/>
            <a:ext cx="1387475" cy="244475"/>
          </a:xfrm>
          <a:prstGeom prst="rect">
            <a:avLst/>
          </a:prstGeom>
          <a:noFill/>
          <a:ln w="9525">
            <a:noFill/>
            <a:miter lim="800000"/>
            <a:headEnd/>
            <a:tailEnd/>
          </a:ln>
        </p:spPr>
        <p:txBody>
          <a:bodyPr lIns="0" tIns="0" rIns="0" bIns="0" anchor="ctr">
            <a:spAutoFit/>
          </a:bodyPr>
          <a:lstStyle/>
          <a:p>
            <a:pPr algn="ctr" defTabSz="912813">
              <a:buClr>
                <a:srgbClr val="1380C7"/>
              </a:buClr>
            </a:pPr>
            <a:r>
              <a:rPr lang="nl-BE" sz="1600" b="1">
                <a:solidFill>
                  <a:schemeClr val="bg1"/>
                </a:solidFill>
              </a:rPr>
              <a:t>Soft skills </a:t>
            </a:r>
            <a:endParaRPr lang="en-US" sz="1600" b="1">
              <a:solidFill>
                <a:schemeClr val="bg1"/>
              </a:solidFill>
            </a:endParaRPr>
          </a:p>
        </p:txBody>
      </p:sp>
      <p:sp>
        <p:nvSpPr>
          <p:cNvPr id="15" name="Freeform 9"/>
          <p:cNvSpPr>
            <a:spLocks/>
          </p:cNvSpPr>
          <p:nvPr>
            <p:custDataLst>
              <p:tags r:id="rId7"/>
            </p:custDataLst>
          </p:nvPr>
        </p:nvSpPr>
        <p:spPr bwMode="auto">
          <a:xfrm>
            <a:off x="323850" y="1052513"/>
            <a:ext cx="1550988" cy="1395412"/>
          </a:xfrm>
          <a:custGeom>
            <a:avLst/>
            <a:gdLst>
              <a:gd name="T0" fmla="*/ 232573 w 1550988"/>
              <a:gd name="T1" fmla="*/ 0 h 1395412"/>
              <a:gd name="T2" fmla="*/ 1318415 w 1550988"/>
              <a:gd name="T3" fmla="*/ 0 h 1395412"/>
              <a:gd name="T4" fmla="*/ 1550988 w 1550988"/>
              <a:gd name="T5" fmla="*/ 232573 h 1395412"/>
              <a:gd name="T6" fmla="*/ 1550988 w 1550988"/>
              <a:gd name="T7" fmla="*/ 1395412 h 1395412"/>
              <a:gd name="T8" fmla="*/ 1550988 w 1550988"/>
              <a:gd name="T9" fmla="*/ 1395412 h 1395412"/>
              <a:gd name="T10" fmla="*/ 0 w 1550988"/>
              <a:gd name="T11" fmla="*/ 1395412 h 1395412"/>
              <a:gd name="T12" fmla="*/ 0 w 1550988"/>
              <a:gd name="T13" fmla="*/ 1395412 h 1395412"/>
              <a:gd name="T14" fmla="*/ 0 w 1550988"/>
              <a:gd name="T15" fmla="*/ 232573 h 1395412"/>
              <a:gd name="T16" fmla="*/ 232573 w 1550988"/>
              <a:gd name="T17" fmla="*/ 0 h 139541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550988" h="1395412">
                <a:moveTo>
                  <a:pt x="232573" y="0"/>
                </a:moveTo>
                <a:lnTo>
                  <a:pt x="1318415" y="0"/>
                </a:lnTo>
                <a:cubicBezTo>
                  <a:pt x="1446862" y="0"/>
                  <a:pt x="1550988" y="104126"/>
                  <a:pt x="1550988" y="232573"/>
                </a:cubicBezTo>
                <a:lnTo>
                  <a:pt x="1550988" y="1395412"/>
                </a:lnTo>
                <a:lnTo>
                  <a:pt x="0" y="1395412"/>
                </a:lnTo>
                <a:lnTo>
                  <a:pt x="0" y="232573"/>
                </a:lnTo>
                <a:cubicBezTo>
                  <a:pt x="0" y="104126"/>
                  <a:pt x="104126" y="0"/>
                  <a:pt x="232573" y="0"/>
                </a:cubicBezTo>
                <a:close/>
              </a:path>
            </a:pathLst>
          </a:custGeom>
          <a:gradFill rotWithShape="1">
            <a:gsLst>
              <a:gs pos="0">
                <a:srgbClr val="0099E8"/>
              </a:gs>
              <a:gs pos="20000">
                <a:srgbClr val="0096E2"/>
              </a:gs>
              <a:gs pos="100000">
                <a:srgbClr val="0071AC"/>
              </a:gs>
            </a:gsLst>
            <a:lin ang="5400000"/>
          </a:gradFill>
          <a:ln w="9525" cap="flat" cmpd="sng">
            <a:noFill/>
            <a:prstDash val="solid"/>
            <a:round/>
            <a:headEnd/>
            <a:tailEnd/>
          </a:ln>
          <a:effectLst>
            <a:outerShdw dist="23000" dir="5400000" rotWithShape="0">
              <a:srgbClr val="000000">
                <a:alpha val="34999"/>
              </a:srgbClr>
            </a:outerShdw>
          </a:effectLst>
        </p:spPr>
        <p:txBody>
          <a:bodyPr lIns="93286" tIns="46643" rIns="93286" bIns="46643"/>
          <a:lstStyle/>
          <a:p>
            <a:pPr>
              <a:defRPr/>
            </a:pPr>
            <a:endParaRPr lang="en-GB">
              <a:latin typeface="Arial" pitchFamily="34" charset="0"/>
              <a:cs typeface="+mn-cs"/>
            </a:endParaRPr>
          </a:p>
        </p:txBody>
      </p:sp>
      <p:sp>
        <p:nvSpPr>
          <p:cNvPr id="10251" name="Rectangle 286"/>
          <p:cNvSpPr>
            <a:spLocks noChangeArrowheads="1"/>
          </p:cNvSpPr>
          <p:nvPr>
            <p:custDataLst>
              <p:tags r:id="rId8"/>
            </p:custDataLst>
          </p:nvPr>
        </p:nvSpPr>
        <p:spPr bwMode="auto">
          <a:xfrm>
            <a:off x="430213" y="1589088"/>
            <a:ext cx="1387475" cy="244475"/>
          </a:xfrm>
          <a:prstGeom prst="rect">
            <a:avLst/>
          </a:prstGeom>
          <a:noFill/>
          <a:ln w="9525">
            <a:noFill/>
            <a:miter lim="800000"/>
            <a:headEnd/>
            <a:tailEnd/>
          </a:ln>
        </p:spPr>
        <p:txBody>
          <a:bodyPr lIns="0" tIns="0" rIns="0" bIns="0" anchor="ctr">
            <a:spAutoFit/>
          </a:bodyPr>
          <a:lstStyle/>
          <a:p>
            <a:pPr algn="ctr" defTabSz="912813">
              <a:buClr>
                <a:srgbClr val="1380C7"/>
              </a:buClr>
            </a:pPr>
            <a:r>
              <a:rPr lang="en-US" sz="1600" b="1">
                <a:solidFill>
                  <a:srgbClr val="FFFFFF"/>
                </a:solidFill>
              </a:rPr>
              <a:t>Fundamentals</a:t>
            </a:r>
          </a:p>
        </p:txBody>
      </p:sp>
      <p:cxnSp>
        <p:nvCxnSpPr>
          <p:cNvPr id="20" name="Rechte verbindingslijn met pijl 19"/>
          <p:cNvCxnSpPr/>
          <p:nvPr/>
        </p:nvCxnSpPr>
        <p:spPr>
          <a:xfrm flipH="1" flipV="1">
            <a:off x="1914525" y="1676400"/>
            <a:ext cx="1114425" cy="1038225"/>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21" name="Rechte verbindingslijn met pijl 20"/>
          <p:cNvCxnSpPr/>
          <p:nvPr/>
        </p:nvCxnSpPr>
        <p:spPr>
          <a:xfrm flipH="1">
            <a:off x="1971675" y="3914775"/>
            <a:ext cx="1133475" cy="1190625"/>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24" name="Rechte verbindingslijn met pijl 23"/>
          <p:cNvCxnSpPr/>
          <p:nvPr/>
        </p:nvCxnSpPr>
        <p:spPr>
          <a:xfrm flipH="1">
            <a:off x="1962150" y="3314700"/>
            <a:ext cx="447675" cy="0"/>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ransition advClick="0" advTm="20000"/>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Slide Number Placeholder 2"/>
          <p:cNvSpPr>
            <a:spLocks noGrp="1"/>
          </p:cNvSpPr>
          <p:nvPr>
            <p:ph type="sldNum" sz="quarter" idx="11"/>
          </p:nvPr>
        </p:nvSpPr>
        <p:spPr bwMode="auto">
          <a:noFill/>
          <a:ln>
            <a:miter lim="800000"/>
            <a:headEnd/>
            <a:tailEnd/>
          </a:ln>
        </p:spPr>
        <p:txBody>
          <a:bodyPr/>
          <a:lstStyle/>
          <a:p>
            <a:fld id="{03972E0B-EAA5-40F5-A133-E8BB0B7D4FBE}" type="slidenum">
              <a:rPr lang="en-US" smtClean="0">
                <a:latin typeface="Arial" charset="0"/>
              </a:rPr>
              <a:pPr/>
              <a:t>20</a:t>
            </a:fld>
            <a:endParaRPr lang="en-US" smtClean="0">
              <a:latin typeface="Arial" charset="0"/>
            </a:endParaRPr>
          </a:p>
        </p:txBody>
      </p:sp>
      <p:sp>
        <p:nvSpPr>
          <p:cNvPr id="47106" name="Subtitle 2"/>
          <p:cNvSpPr txBox="1">
            <a:spLocks/>
          </p:cNvSpPr>
          <p:nvPr/>
        </p:nvSpPr>
        <p:spPr bwMode="auto">
          <a:xfrm>
            <a:off x="827088" y="258763"/>
            <a:ext cx="7705725" cy="962025"/>
          </a:xfrm>
          <a:prstGeom prst="rect">
            <a:avLst/>
          </a:prstGeom>
          <a:solidFill>
            <a:schemeClr val="bg1">
              <a:alpha val="81960"/>
            </a:schemeClr>
          </a:solidFill>
          <a:ln w="9525">
            <a:noFill/>
            <a:miter lim="800000"/>
            <a:headEnd/>
            <a:tailEnd/>
          </a:ln>
        </p:spPr>
        <p:txBody>
          <a:bodyPr anchor="ctr"/>
          <a:lstStyle/>
          <a:p>
            <a:pPr algn="r">
              <a:lnSpc>
                <a:spcPct val="90000"/>
              </a:lnSpc>
              <a:spcBef>
                <a:spcPts val="1200"/>
              </a:spcBef>
              <a:buClr>
                <a:schemeClr val="tx2"/>
              </a:buClr>
              <a:buFont typeface="Arial" charset="0"/>
              <a:buNone/>
            </a:pPr>
            <a:r>
              <a:rPr lang="fr-BE" sz="2400">
                <a:solidFill>
                  <a:srgbClr val="A50021"/>
                </a:solidFill>
              </a:rPr>
              <a:t>Collaboration for eduction between industry and academia will contribute to the happy well-prepared young engineer in the coming decade </a:t>
            </a:r>
          </a:p>
        </p:txBody>
      </p:sp>
      <p:pic>
        <p:nvPicPr>
          <p:cNvPr id="47107" name="Picture 10" descr="Graduating-students--007"/>
          <p:cNvPicPr>
            <a:picLocks noChangeAspect="1" noChangeArrowheads="1"/>
          </p:cNvPicPr>
          <p:nvPr/>
        </p:nvPicPr>
        <p:blipFill>
          <a:blip r:embed="rId3"/>
          <a:srcRect/>
          <a:stretch>
            <a:fillRect/>
          </a:stretch>
        </p:blipFill>
        <p:spPr bwMode="auto">
          <a:xfrm>
            <a:off x="1114425" y="2190750"/>
            <a:ext cx="5638800" cy="3382963"/>
          </a:xfrm>
          <a:prstGeom prst="rect">
            <a:avLst/>
          </a:prstGeom>
          <a:noFill/>
          <a:ln w="9525">
            <a:noFill/>
            <a:miter lim="800000"/>
            <a:headEnd/>
            <a:tailEnd/>
          </a:ln>
        </p:spPr>
      </p:pic>
      <p:pic>
        <p:nvPicPr>
          <p:cNvPr id="47108" name="Picture 8" descr="ANd9GcQAJM3tocb6VX7bvu3emKIl0hGopNEZUpF5O7n4S_ZYdHsPMmEZ"/>
          <p:cNvPicPr>
            <a:picLocks noChangeAspect="1" noChangeArrowheads="1"/>
          </p:cNvPicPr>
          <p:nvPr/>
        </p:nvPicPr>
        <p:blipFill>
          <a:blip r:embed="rId4"/>
          <a:srcRect/>
          <a:stretch>
            <a:fillRect/>
          </a:stretch>
        </p:blipFill>
        <p:spPr bwMode="auto">
          <a:xfrm>
            <a:off x="0" y="1119188"/>
            <a:ext cx="2670175" cy="1770062"/>
          </a:xfrm>
          <a:prstGeom prst="rect">
            <a:avLst/>
          </a:prstGeom>
          <a:noFill/>
          <a:ln w="9525">
            <a:noFill/>
            <a:miter lim="800000"/>
            <a:headEnd/>
            <a:tailEnd/>
          </a:ln>
        </p:spPr>
      </p:pic>
      <p:pic>
        <p:nvPicPr>
          <p:cNvPr id="47109" name="Picture 12" descr="graduate-member"/>
          <p:cNvPicPr>
            <a:picLocks noChangeAspect="1" noChangeArrowheads="1"/>
          </p:cNvPicPr>
          <p:nvPr/>
        </p:nvPicPr>
        <p:blipFill>
          <a:blip r:embed="rId5"/>
          <a:srcRect/>
          <a:stretch>
            <a:fillRect/>
          </a:stretch>
        </p:blipFill>
        <p:spPr bwMode="auto">
          <a:xfrm>
            <a:off x="5708650" y="3840163"/>
            <a:ext cx="2454275" cy="1884362"/>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7"/>
          <p:cNvSpPr>
            <a:spLocks noChangeArrowheads="1"/>
          </p:cNvSpPr>
          <p:nvPr>
            <p:custDataLst>
              <p:tags r:id="rId1"/>
            </p:custDataLst>
          </p:nvPr>
        </p:nvSpPr>
        <p:spPr bwMode="auto">
          <a:xfrm rot="10800000">
            <a:off x="323850" y="4156075"/>
            <a:ext cx="1552575" cy="1411288"/>
          </a:xfrm>
          <a:custGeom>
            <a:avLst/>
            <a:gdLst>
              <a:gd name="T0" fmla="*/ 235219 w 1552575"/>
              <a:gd name="T1" fmla="*/ 0 h 1411288"/>
              <a:gd name="T2" fmla="*/ 1317356 w 1552575"/>
              <a:gd name="T3" fmla="*/ 0 h 1411288"/>
              <a:gd name="T4" fmla="*/ 1552575 w 1552575"/>
              <a:gd name="T5" fmla="*/ 235219 h 1411288"/>
              <a:gd name="T6" fmla="*/ 1552575 w 1552575"/>
              <a:gd name="T7" fmla="*/ 1411288 h 1411288"/>
              <a:gd name="T8" fmla="*/ 1552575 w 1552575"/>
              <a:gd name="T9" fmla="*/ 1411288 h 1411288"/>
              <a:gd name="T10" fmla="*/ 0 w 1552575"/>
              <a:gd name="T11" fmla="*/ 1411288 h 1411288"/>
              <a:gd name="T12" fmla="*/ 0 w 1552575"/>
              <a:gd name="T13" fmla="*/ 1411288 h 1411288"/>
              <a:gd name="T14" fmla="*/ 0 w 1552575"/>
              <a:gd name="T15" fmla="*/ 235219 h 1411288"/>
              <a:gd name="T16" fmla="*/ 235219 w 1552575"/>
              <a:gd name="T17" fmla="*/ 0 h 1411288"/>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552575" h="1411288">
                <a:moveTo>
                  <a:pt x="235219" y="0"/>
                </a:moveTo>
                <a:lnTo>
                  <a:pt x="1317356" y="0"/>
                </a:lnTo>
                <a:cubicBezTo>
                  <a:pt x="1447264" y="0"/>
                  <a:pt x="1552575" y="105311"/>
                  <a:pt x="1552575" y="235219"/>
                </a:cubicBezTo>
                <a:lnTo>
                  <a:pt x="1552575" y="1411288"/>
                </a:lnTo>
                <a:lnTo>
                  <a:pt x="0" y="1411288"/>
                </a:lnTo>
                <a:lnTo>
                  <a:pt x="0" y="235219"/>
                </a:lnTo>
                <a:cubicBezTo>
                  <a:pt x="0" y="105311"/>
                  <a:pt x="105311" y="0"/>
                  <a:pt x="235219" y="0"/>
                </a:cubicBezTo>
                <a:close/>
              </a:path>
            </a:pathLst>
          </a:custGeom>
          <a:gradFill rotWithShape="1">
            <a:gsLst>
              <a:gs pos="0">
                <a:srgbClr val="0099E8"/>
              </a:gs>
              <a:gs pos="20000">
                <a:srgbClr val="0096E2"/>
              </a:gs>
              <a:gs pos="100000">
                <a:srgbClr val="0071AC"/>
              </a:gs>
            </a:gsLst>
            <a:lin ang="5400000"/>
          </a:gradFill>
          <a:ln w="9525" cap="flat" cmpd="sng">
            <a:solidFill>
              <a:srgbClr val="008ECB"/>
            </a:solidFill>
            <a:prstDash val="solid"/>
            <a:round/>
            <a:headEnd/>
            <a:tailEnd/>
          </a:ln>
          <a:effectLst>
            <a:outerShdw dist="23000" dir="5400000" rotWithShape="0">
              <a:srgbClr val="000000">
                <a:alpha val="34999"/>
              </a:srgbClr>
            </a:outerShdw>
          </a:effectLst>
        </p:spPr>
        <p:txBody>
          <a:bodyPr wrap="none" lIns="93176" tIns="46589" rIns="93176" bIns="46589" anchor="ctr"/>
          <a:lstStyle/>
          <a:p>
            <a:pPr>
              <a:defRPr/>
            </a:pPr>
            <a:endParaRPr lang="en-GB">
              <a:latin typeface="Arial" pitchFamily="34" charset="0"/>
              <a:cs typeface="+mn-cs"/>
            </a:endParaRPr>
          </a:p>
        </p:txBody>
      </p:sp>
      <p:sp>
        <p:nvSpPr>
          <p:cNvPr id="18" name="Freeform 9"/>
          <p:cNvSpPr>
            <a:spLocks/>
          </p:cNvSpPr>
          <p:nvPr>
            <p:custDataLst>
              <p:tags r:id="rId2"/>
            </p:custDataLst>
          </p:nvPr>
        </p:nvSpPr>
        <p:spPr bwMode="auto">
          <a:xfrm>
            <a:off x="323850" y="1052513"/>
            <a:ext cx="1550988" cy="1395412"/>
          </a:xfrm>
          <a:custGeom>
            <a:avLst/>
            <a:gdLst>
              <a:gd name="T0" fmla="*/ 232573 w 1550988"/>
              <a:gd name="T1" fmla="*/ 0 h 1395412"/>
              <a:gd name="T2" fmla="*/ 1318415 w 1550988"/>
              <a:gd name="T3" fmla="*/ 0 h 1395412"/>
              <a:gd name="T4" fmla="*/ 1550988 w 1550988"/>
              <a:gd name="T5" fmla="*/ 232573 h 1395412"/>
              <a:gd name="T6" fmla="*/ 1550988 w 1550988"/>
              <a:gd name="T7" fmla="*/ 1395412 h 1395412"/>
              <a:gd name="T8" fmla="*/ 1550988 w 1550988"/>
              <a:gd name="T9" fmla="*/ 1395412 h 1395412"/>
              <a:gd name="T10" fmla="*/ 0 w 1550988"/>
              <a:gd name="T11" fmla="*/ 1395412 h 1395412"/>
              <a:gd name="T12" fmla="*/ 0 w 1550988"/>
              <a:gd name="T13" fmla="*/ 1395412 h 1395412"/>
              <a:gd name="T14" fmla="*/ 0 w 1550988"/>
              <a:gd name="T15" fmla="*/ 232573 h 1395412"/>
              <a:gd name="T16" fmla="*/ 232573 w 1550988"/>
              <a:gd name="T17" fmla="*/ 0 h 139541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550988" h="1395412">
                <a:moveTo>
                  <a:pt x="232573" y="0"/>
                </a:moveTo>
                <a:lnTo>
                  <a:pt x="1318415" y="0"/>
                </a:lnTo>
                <a:cubicBezTo>
                  <a:pt x="1446862" y="0"/>
                  <a:pt x="1550988" y="104126"/>
                  <a:pt x="1550988" y="232573"/>
                </a:cubicBezTo>
                <a:lnTo>
                  <a:pt x="1550988" y="1395412"/>
                </a:lnTo>
                <a:lnTo>
                  <a:pt x="0" y="1395412"/>
                </a:lnTo>
                <a:lnTo>
                  <a:pt x="0" y="232573"/>
                </a:lnTo>
                <a:cubicBezTo>
                  <a:pt x="0" y="104126"/>
                  <a:pt x="104126" y="0"/>
                  <a:pt x="232573" y="0"/>
                </a:cubicBezTo>
                <a:close/>
              </a:path>
            </a:pathLst>
          </a:custGeom>
          <a:solidFill>
            <a:srgbClr val="97BF0D"/>
          </a:solidFill>
          <a:ln w="9525" cap="flat" cmpd="sng">
            <a:noFill/>
            <a:prstDash val="solid"/>
            <a:round/>
            <a:headEnd/>
            <a:tailEnd/>
          </a:ln>
          <a:effectLst>
            <a:outerShdw dist="23000" dir="5400000" rotWithShape="0">
              <a:srgbClr val="000000">
                <a:alpha val="34999"/>
              </a:srgbClr>
            </a:outerShdw>
          </a:effectLst>
        </p:spPr>
        <p:txBody>
          <a:bodyPr lIns="93286" tIns="46643" rIns="93286" bIns="46643"/>
          <a:lstStyle/>
          <a:p>
            <a:pPr>
              <a:defRPr/>
            </a:pPr>
            <a:endParaRPr lang="en-GB">
              <a:latin typeface="Arial" pitchFamily="34" charset="0"/>
              <a:cs typeface="+mn-cs"/>
            </a:endParaRPr>
          </a:p>
        </p:txBody>
      </p:sp>
      <p:sp>
        <p:nvSpPr>
          <p:cNvPr id="12291" name="Footer Placeholder 1"/>
          <p:cNvSpPr>
            <a:spLocks noGrp="1"/>
          </p:cNvSpPr>
          <p:nvPr>
            <p:ph type="ftr" sz="quarter" idx="10"/>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r>
              <a:rPr lang="nl-BE" smtClean="0">
                <a:ea typeface="MS PGothic" pitchFamily="34" charset="-128"/>
              </a:rPr>
              <a:t>the fundamentals for industry</a:t>
            </a:r>
          </a:p>
        </p:txBody>
      </p:sp>
      <p:sp>
        <p:nvSpPr>
          <p:cNvPr id="12292" name="Slide Number Placeholder 2"/>
          <p:cNvSpPr>
            <a:spLocks noGrp="1"/>
          </p:cNvSpPr>
          <p:nvPr>
            <p:ph type="sldNum" sz="quarter" idx="11"/>
          </p:nvPr>
        </p:nvSpPr>
        <p:spPr bwMode="auto">
          <a:noFill/>
          <a:ln>
            <a:miter lim="800000"/>
            <a:headEnd/>
            <a:tailEnd/>
          </a:ln>
        </p:spPr>
        <p:txBody>
          <a:bodyPr/>
          <a:lstStyle/>
          <a:p>
            <a:fld id="{9A4B17A2-9B15-41B5-A7CD-804CD9F73820}" type="slidenum">
              <a:rPr lang="en-US" smtClean="0">
                <a:latin typeface="Arial" charset="0"/>
              </a:rPr>
              <a:pPr/>
              <a:t>3</a:t>
            </a:fld>
            <a:endParaRPr lang="en-US" smtClean="0">
              <a:latin typeface="Arial" charset="0"/>
            </a:endParaRPr>
          </a:p>
        </p:txBody>
      </p:sp>
      <p:sp>
        <p:nvSpPr>
          <p:cNvPr id="12293" name="Title 1"/>
          <p:cNvSpPr txBox="1">
            <a:spLocks/>
          </p:cNvSpPr>
          <p:nvPr/>
        </p:nvSpPr>
        <p:spPr bwMode="auto">
          <a:xfrm>
            <a:off x="187325" y="149225"/>
            <a:ext cx="8229600" cy="584200"/>
          </a:xfrm>
          <a:prstGeom prst="rect">
            <a:avLst/>
          </a:prstGeom>
          <a:noFill/>
          <a:ln w="9525">
            <a:noFill/>
            <a:miter lim="800000"/>
            <a:headEnd/>
            <a:tailEnd/>
          </a:ln>
        </p:spPr>
        <p:txBody>
          <a:bodyPr/>
          <a:lstStyle/>
          <a:p>
            <a:pPr>
              <a:lnSpc>
                <a:spcPct val="95000"/>
              </a:lnSpc>
            </a:pPr>
            <a:r>
              <a:rPr lang="fr-BE" sz="2800" b="1">
                <a:solidFill>
                  <a:schemeClr val="tx2"/>
                </a:solidFill>
              </a:rPr>
              <a:t>Young engineer: the fundamentals</a:t>
            </a:r>
          </a:p>
        </p:txBody>
      </p:sp>
      <p:sp>
        <p:nvSpPr>
          <p:cNvPr id="12294" name="Accolade ouvrante 158"/>
          <p:cNvSpPr>
            <a:spLocks/>
          </p:cNvSpPr>
          <p:nvPr/>
        </p:nvSpPr>
        <p:spPr bwMode="auto">
          <a:xfrm>
            <a:off x="1971675" y="1120775"/>
            <a:ext cx="271463" cy="4451350"/>
          </a:xfrm>
          <a:prstGeom prst="leftBrace">
            <a:avLst>
              <a:gd name="adj1" fmla="val 34921"/>
              <a:gd name="adj2" fmla="val 14125"/>
            </a:avLst>
          </a:prstGeom>
          <a:noFill/>
          <a:ln w="28575">
            <a:solidFill>
              <a:srgbClr val="019EE0"/>
            </a:solidFill>
            <a:round/>
            <a:headEnd/>
            <a:tailEnd/>
          </a:ln>
        </p:spPr>
        <p:txBody>
          <a:bodyPr/>
          <a:lstStyle/>
          <a:p>
            <a:endParaRPr lang="en-GB"/>
          </a:p>
        </p:txBody>
      </p:sp>
      <p:sp>
        <p:nvSpPr>
          <p:cNvPr id="15" name="Freeform 8"/>
          <p:cNvSpPr>
            <a:spLocks/>
          </p:cNvSpPr>
          <p:nvPr>
            <p:custDataLst>
              <p:tags r:id="rId3"/>
            </p:custDataLst>
          </p:nvPr>
        </p:nvSpPr>
        <p:spPr bwMode="auto">
          <a:xfrm>
            <a:off x="323850" y="2605088"/>
            <a:ext cx="1550988" cy="1381125"/>
          </a:xfrm>
          <a:prstGeom prst="rect">
            <a:avLst/>
          </a:prstGeom>
          <a:gradFill rotWithShape="1">
            <a:gsLst>
              <a:gs pos="0">
                <a:srgbClr val="0099E8"/>
              </a:gs>
              <a:gs pos="20000">
                <a:srgbClr val="0096E2"/>
              </a:gs>
              <a:gs pos="100000">
                <a:srgbClr val="0071AC"/>
              </a:gs>
            </a:gsLst>
            <a:lin ang="5400000"/>
          </a:gradFill>
          <a:ln w="9525">
            <a:solidFill>
              <a:srgbClr val="008ECB"/>
            </a:solidFill>
            <a:miter lim="800000"/>
            <a:headEnd/>
            <a:tailEnd/>
          </a:ln>
          <a:effectLst>
            <a:outerShdw dist="23000" dir="5400000" rotWithShape="0">
              <a:srgbClr val="808080">
                <a:alpha val="34999"/>
              </a:srgbClr>
            </a:outerShdw>
          </a:effectLst>
        </p:spPr>
        <p:txBody>
          <a:bodyPr lIns="93286" tIns="46643" rIns="93286" bIns="46643"/>
          <a:lstStyle/>
          <a:p>
            <a:pPr>
              <a:defRPr/>
            </a:pPr>
            <a:endParaRPr lang="fr-FR">
              <a:solidFill>
                <a:schemeClr val="lt1"/>
              </a:solidFill>
              <a:latin typeface="+mj-lt"/>
              <a:ea typeface="+mn-ea"/>
              <a:cs typeface="Arial" pitchFamily="34" charset="0"/>
            </a:endParaRPr>
          </a:p>
        </p:txBody>
      </p:sp>
      <p:sp>
        <p:nvSpPr>
          <p:cNvPr id="12296" name="Rectangle 286"/>
          <p:cNvSpPr>
            <a:spLocks noChangeArrowheads="1"/>
          </p:cNvSpPr>
          <p:nvPr>
            <p:custDataLst>
              <p:tags r:id="rId4"/>
            </p:custDataLst>
          </p:nvPr>
        </p:nvSpPr>
        <p:spPr bwMode="auto">
          <a:xfrm>
            <a:off x="411163" y="1579563"/>
            <a:ext cx="1387475" cy="244475"/>
          </a:xfrm>
          <a:prstGeom prst="rect">
            <a:avLst/>
          </a:prstGeom>
          <a:noFill/>
          <a:ln w="9525">
            <a:noFill/>
            <a:miter lim="800000"/>
            <a:headEnd/>
            <a:tailEnd/>
          </a:ln>
        </p:spPr>
        <p:txBody>
          <a:bodyPr lIns="0" tIns="0" rIns="0" bIns="0" anchor="ctr">
            <a:spAutoFit/>
          </a:bodyPr>
          <a:lstStyle/>
          <a:p>
            <a:pPr algn="ctr" defTabSz="912813">
              <a:buClr>
                <a:srgbClr val="1380C7"/>
              </a:buClr>
            </a:pPr>
            <a:r>
              <a:rPr lang="en-US" sz="1600" b="1">
                <a:solidFill>
                  <a:srgbClr val="FFFFFF"/>
                </a:solidFill>
              </a:rPr>
              <a:t>Fundamentals</a:t>
            </a:r>
          </a:p>
        </p:txBody>
      </p:sp>
      <p:sp>
        <p:nvSpPr>
          <p:cNvPr id="12297" name="Rectangle 286"/>
          <p:cNvSpPr>
            <a:spLocks noChangeArrowheads="1"/>
          </p:cNvSpPr>
          <p:nvPr>
            <p:custDataLst>
              <p:tags r:id="rId5"/>
            </p:custDataLst>
          </p:nvPr>
        </p:nvSpPr>
        <p:spPr bwMode="auto">
          <a:xfrm>
            <a:off x="411163" y="3035300"/>
            <a:ext cx="1387475" cy="492125"/>
          </a:xfrm>
          <a:prstGeom prst="rect">
            <a:avLst/>
          </a:prstGeom>
          <a:noFill/>
          <a:ln w="9525">
            <a:noFill/>
            <a:miter lim="800000"/>
            <a:headEnd/>
            <a:tailEnd/>
          </a:ln>
        </p:spPr>
        <p:txBody>
          <a:bodyPr lIns="0" tIns="0" rIns="0" bIns="0" anchor="ctr">
            <a:spAutoFit/>
          </a:bodyPr>
          <a:lstStyle/>
          <a:p>
            <a:pPr algn="ctr" defTabSz="912813">
              <a:buClr>
                <a:srgbClr val="1380C7"/>
              </a:buClr>
            </a:pPr>
            <a:r>
              <a:rPr lang="en-US" sz="1600" b="1">
                <a:solidFill>
                  <a:schemeClr val="bg1"/>
                </a:solidFill>
              </a:rPr>
              <a:t>Real life learning </a:t>
            </a:r>
          </a:p>
        </p:txBody>
      </p:sp>
      <p:sp>
        <p:nvSpPr>
          <p:cNvPr id="12298" name="Rectangle 286"/>
          <p:cNvSpPr>
            <a:spLocks noChangeArrowheads="1"/>
          </p:cNvSpPr>
          <p:nvPr>
            <p:custDataLst>
              <p:tags r:id="rId6"/>
            </p:custDataLst>
          </p:nvPr>
        </p:nvSpPr>
        <p:spPr bwMode="auto">
          <a:xfrm>
            <a:off x="411163" y="4684713"/>
            <a:ext cx="1387475" cy="244475"/>
          </a:xfrm>
          <a:prstGeom prst="rect">
            <a:avLst/>
          </a:prstGeom>
          <a:noFill/>
          <a:ln w="9525">
            <a:noFill/>
            <a:miter lim="800000"/>
            <a:headEnd/>
            <a:tailEnd/>
          </a:ln>
        </p:spPr>
        <p:txBody>
          <a:bodyPr lIns="0" tIns="0" rIns="0" bIns="0" anchor="ctr">
            <a:spAutoFit/>
          </a:bodyPr>
          <a:lstStyle/>
          <a:p>
            <a:pPr algn="ctr" defTabSz="912813">
              <a:buClr>
                <a:srgbClr val="1380C7"/>
              </a:buClr>
            </a:pPr>
            <a:r>
              <a:rPr lang="en-US" sz="1600" b="1">
                <a:solidFill>
                  <a:schemeClr val="bg1"/>
                </a:solidFill>
              </a:rPr>
              <a:t>Soft skills</a:t>
            </a:r>
          </a:p>
        </p:txBody>
      </p:sp>
      <p:sp>
        <p:nvSpPr>
          <p:cNvPr id="13325" name="Content Placeholder 2"/>
          <p:cNvSpPr txBox="1">
            <a:spLocks/>
          </p:cNvSpPr>
          <p:nvPr>
            <p:custDataLst>
              <p:tags r:id="rId7"/>
            </p:custDataLst>
          </p:nvPr>
        </p:nvSpPr>
        <p:spPr bwMode="auto">
          <a:xfrm>
            <a:off x="2349500" y="1276350"/>
            <a:ext cx="6142038" cy="2757488"/>
          </a:xfrm>
          <a:prstGeom prst="rect">
            <a:avLst/>
          </a:prstGeom>
          <a:noFill/>
          <a:ln w="9525">
            <a:noFill/>
            <a:miter lim="800000"/>
            <a:headEnd/>
            <a:tailEnd/>
          </a:ln>
        </p:spPr>
        <p:txBody>
          <a:bodyPr tIns="72000"/>
          <a:lstStyle/>
          <a:p>
            <a:pPr>
              <a:lnSpc>
                <a:spcPct val="80000"/>
              </a:lnSpc>
              <a:spcBef>
                <a:spcPts val="1200"/>
              </a:spcBef>
              <a:buClr>
                <a:schemeClr val="tx2"/>
              </a:buClr>
              <a:buFont typeface="Arial" pitchFamily="34" charset="0"/>
              <a:buNone/>
              <a:defRPr/>
            </a:pPr>
            <a:r>
              <a:rPr lang="fr-BE" sz="2000" b="1" dirty="0">
                <a:solidFill>
                  <a:srgbClr val="019EE0"/>
                </a:solidFill>
                <a:latin typeface="Arial" pitchFamily="34" charset="0"/>
                <a:cs typeface="Arial" pitchFamily="34" charset="0"/>
              </a:rPr>
              <a:t>Fundamental  </a:t>
            </a:r>
            <a:r>
              <a:rPr lang="fr-BE" sz="2000" b="1" dirty="0">
                <a:solidFill>
                  <a:srgbClr val="FF0000"/>
                </a:solidFill>
                <a:latin typeface="Arial" pitchFamily="34" charset="0"/>
                <a:cs typeface="Arial" pitchFamily="34" charset="0"/>
              </a:rPr>
              <a:t>1</a:t>
            </a:r>
            <a:r>
              <a:rPr lang="fr-BE" sz="2000" b="1" dirty="0">
                <a:solidFill>
                  <a:srgbClr val="019EE0"/>
                </a:solidFill>
                <a:latin typeface="Arial" pitchFamily="34" charset="0"/>
                <a:cs typeface="Arial" pitchFamily="34" charset="0"/>
              </a:rPr>
              <a:t>: passion for applied science</a:t>
            </a:r>
          </a:p>
          <a:p>
            <a:pPr marL="285750" lvl="2" indent="-285750">
              <a:lnSpc>
                <a:spcPct val="80000"/>
              </a:lnSpc>
              <a:spcBef>
                <a:spcPts val="1200"/>
              </a:spcBef>
              <a:buClr>
                <a:srgbClr val="0093D2"/>
              </a:buClr>
              <a:buSzPct val="120000"/>
              <a:buFont typeface="Arial" pitchFamily="34" charset="0"/>
              <a:buChar char="•"/>
              <a:defRPr/>
            </a:pPr>
            <a:r>
              <a:rPr lang="fr-BE" sz="1600" b="1" dirty="0">
                <a:latin typeface="Arial" pitchFamily="34" charset="0"/>
                <a:cs typeface="Arial" pitchFamily="34" charset="0"/>
              </a:rPr>
              <a:t>the engineer likes technology</a:t>
            </a:r>
          </a:p>
          <a:p>
            <a:pPr marL="285750" lvl="2" indent="-285750">
              <a:lnSpc>
                <a:spcPct val="80000"/>
              </a:lnSpc>
              <a:spcBef>
                <a:spcPts val="1200"/>
              </a:spcBef>
              <a:buClr>
                <a:srgbClr val="0093D2"/>
              </a:buClr>
              <a:buSzPct val="120000"/>
              <a:buFont typeface="Arial" pitchFamily="34" charset="0"/>
              <a:buChar char="•"/>
              <a:defRPr/>
            </a:pPr>
            <a:r>
              <a:rPr lang="fr-BE" sz="1600" b="1" dirty="0">
                <a:latin typeface="Arial" pitchFamily="34" charset="0"/>
                <a:cs typeface="Arial" pitchFamily="34" charset="0"/>
              </a:rPr>
              <a:t>the engineer likes the engineering work</a:t>
            </a:r>
          </a:p>
          <a:p>
            <a:pPr marL="285750" lvl="2" indent="-285750">
              <a:lnSpc>
                <a:spcPct val="80000"/>
              </a:lnSpc>
              <a:spcBef>
                <a:spcPts val="1200"/>
              </a:spcBef>
              <a:buClr>
                <a:srgbClr val="0093D2"/>
              </a:buClr>
              <a:buSzPct val="120000"/>
              <a:buFont typeface="Arial" pitchFamily="34" charset="0"/>
              <a:buChar char="•"/>
              <a:defRPr/>
            </a:pPr>
            <a:r>
              <a:rPr lang="fr-BE" sz="1600" b="1" dirty="0">
                <a:latin typeface="Arial" pitchFamily="34" charset="0"/>
                <a:cs typeface="Arial" pitchFamily="34" charset="0"/>
              </a:rPr>
              <a:t>the engineer likes factories</a:t>
            </a:r>
          </a:p>
          <a:p>
            <a:pPr marL="285750" lvl="2" indent="-285750">
              <a:lnSpc>
                <a:spcPct val="80000"/>
              </a:lnSpc>
              <a:spcBef>
                <a:spcPts val="1200"/>
              </a:spcBef>
              <a:buClr>
                <a:srgbClr val="0093D2"/>
              </a:buClr>
              <a:buSzPct val="120000"/>
              <a:buFont typeface="Arial" pitchFamily="34" charset="0"/>
              <a:buChar char="•"/>
              <a:defRPr/>
            </a:pPr>
            <a:r>
              <a:rPr lang="fr-BE" sz="1600" b="1" dirty="0">
                <a:latin typeface="Arial" pitchFamily="34" charset="0"/>
                <a:cs typeface="Arial" pitchFamily="34" charset="0"/>
              </a:rPr>
              <a:t>the engineer values the industrial world</a:t>
            </a:r>
          </a:p>
          <a:p>
            <a:pPr marL="285750" lvl="2" indent="-285750">
              <a:lnSpc>
                <a:spcPct val="80000"/>
              </a:lnSpc>
              <a:spcBef>
                <a:spcPts val="1200"/>
              </a:spcBef>
              <a:buClr>
                <a:srgbClr val="0093D2"/>
              </a:buClr>
              <a:buSzPct val="120000"/>
              <a:buFont typeface="Arial" pitchFamily="34" charset="0"/>
              <a:buChar char="•"/>
              <a:defRPr/>
            </a:pPr>
            <a:endParaRPr lang="fr-BE" sz="1600" b="1" dirty="0">
              <a:latin typeface="Arial" pitchFamily="34" charset="0"/>
              <a:cs typeface="Arial" pitchFamily="34" charset="0"/>
            </a:endParaRPr>
          </a:p>
          <a:p>
            <a:pPr marL="342900" lvl="2" indent="-342900">
              <a:lnSpc>
                <a:spcPct val="80000"/>
              </a:lnSpc>
              <a:spcBef>
                <a:spcPts val="1200"/>
              </a:spcBef>
              <a:buClr>
                <a:srgbClr val="0093D2"/>
              </a:buClr>
              <a:buSzPct val="120000"/>
              <a:defRPr/>
            </a:pPr>
            <a:r>
              <a:rPr lang="fr-BE" sz="2000" b="1" dirty="0">
                <a:solidFill>
                  <a:srgbClr val="019EE0"/>
                </a:solidFill>
                <a:latin typeface="Arial" pitchFamily="34" charset="0"/>
                <a:cs typeface="Arial" pitchFamily="34" charset="0"/>
              </a:rPr>
              <a:t>Not applicable to all engineers </a:t>
            </a:r>
          </a:p>
          <a:p>
            <a:pPr marL="285750" lvl="2" indent="-285750">
              <a:lnSpc>
                <a:spcPct val="80000"/>
              </a:lnSpc>
              <a:spcBef>
                <a:spcPts val="1200"/>
              </a:spcBef>
              <a:buClr>
                <a:srgbClr val="0093D2"/>
              </a:buClr>
              <a:buSzPct val="120000"/>
              <a:buFont typeface="Arial" pitchFamily="34" charset="0"/>
              <a:buChar char="•"/>
              <a:defRPr/>
            </a:pPr>
            <a:r>
              <a:rPr lang="fr-BE" sz="1600" b="1" dirty="0">
                <a:latin typeface="Arial" pitchFamily="34" charset="0"/>
                <a:cs typeface="Arial" pitchFamily="34" charset="0"/>
              </a:rPr>
              <a:t>some have a different focus </a:t>
            </a:r>
          </a:p>
          <a:p>
            <a:pPr marL="285750" lvl="2" indent="-285750">
              <a:lnSpc>
                <a:spcPct val="80000"/>
              </a:lnSpc>
              <a:spcBef>
                <a:spcPts val="1200"/>
              </a:spcBef>
              <a:buClr>
                <a:srgbClr val="0093D2"/>
              </a:buClr>
              <a:buSzPct val="120000"/>
              <a:buFont typeface="Arial" pitchFamily="34" charset="0"/>
              <a:buChar char="•"/>
              <a:defRPr/>
            </a:pPr>
            <a:r>
              <a:rPr lang="fr-BE" sz="1600" b="1" dirty="0">
                <a:latin typeface="Arial" pitchFamily="34" charset="0"/>
                <a:cs typeface="Arial" pitchFamily="34" charset="0"/>
              </a:rPr>
              <a:t>banking f.i.</a:t>
            </a:r>
          </a:p>
          <a:p>
            <a:pPr marL="285750" lvl="2" indent="-285750">
              <a:lnSpc>
                <a:spcPct val="80000"/>
              </a:lnSpc>
              <a:spcBef>
                <a:spcPts val="1200"/>
              </a:spcBef>
              <a:buClr>
                <a:srgbClr val="0093D2"/>
              </a:buClr>
              <a:buSzPct val="120000"/>
              <a:defRPr/>
            </a:pPr>
            <a:endParaRPr lang="fr-BE" sz="1600" b="1" dirty="0">
              <a:latin typeface="Arial" pitchFamily="34" charset="0"/>
              <a:cs typeface="Arial" pitchFamily="34" charset="0"/>
            </a:endParaRPr>
          </a:p>
        </p:txBody>
      </p:sp>
    </p:spTree>
  </p:cSld>
  <p:clrMapOvr>
    <a:masterClrMapping/>
  </p:clrMapOvr>
  <p:transition advClick="0" advTm="20000"/>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7"/>
          <p:cNvSpPr>
            <a:spLocks noChangeArrowheads="1"/>
          </p:cNvSpPr>
          <p:nvPr>
            <p:custDataLst>
              <p:tags r:id="rId1"/>
            </p:custDataLst>
          </p:nvPr>
        </p:nvSpPr>
        <p:spPr bwMode="auto">
          <a:xfrm rot="10800000">
            <a:off x="323850" y="4156075"/>
            <a:ext cx="1552575" cy="1411288"/>
          </a:xfrm>
          <a:custGeom>
            <a:avLst/>
            <a:gdLst>
              <a:gd name="T0" fmla="*/ 235219 w 1552575"/>
              <a:gd name="T1" fmla="*/ 0 h 1411288"/>
              <a:gd name="T2" fmla="*/ 1317356 w 1552575"/>
              <a:gd name="T3" fmla="*/ 0 h 1411288"/>
              <a:gd name="T4" fmla="*/ 1552575 w 1552575"/>
              <a:gd name="T5" fmla="*/ 235219 h 1411288"/>
              <a:gd name="T6" fmla="*/ 1552575 w 1552575"/>
              <a:gd name="T7" fmla="*/ 1411288 h 1411288"/>
              <a:gd name="T8" fmla="*/ 1552575 w 1552575"/>
              <a:gd name="T9" fmla="*/ 1411288 h 1411288"/>
              <a:gd name="T10" fmla="*/ 0 w 1552575"/>
              <a:gd name="T11" fmla="*/ 1411288 h 1411288"/>
              <a:gd name="T12" fmla="*/ 0 w 1552575"/>
              <a:gd name="T13" fmla="*/ 1411288 h 1411288"/>
              <a:gd name="T14" fmla="*/ 0 w 1552575"/>
              <a:gd name="T15" fmla="*/ 235219 h 1411288"/>
              <a:gd name="T16" fmla="*/ 235219 w 1552575"/>
              <a:gd name="T17" fmla="*/ 0 h 1411288"/>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552575" h="1411288">
                <a:moveTo>
                  <a:pt x="235219" y="0"/>
                </a:moveTo>
                <a:lnTo>
                  <a:pt x="1317356" y="0"/>
                </a:lnTo>
                <a:cubicBezTo>
                  <a:pt x="1447264" y="0"/>
                  <a:pt x="1552575" y="105311"/>
                  <a:pt x="1552575" y="235219"/>
                </a:cubicBezTo>
                <a:lnTo>
                  <a:pt x="1552575" y="1411288"/>
                </a:lnTo>
                <a:lnTo>
                  <a:pt x="0" y="1411288"/>
                </a:lnTo>
                <a:lnTo>
                  <a:pt x="0" y="235219"/>
                </a:lnTo>
                <a:cubicBezTo>
                  <a:pt x="0" y="105311"/>
                  <a:pt x="105311" y="0"/>
                  <a:pt x="235219" y="0"/>
                </a:cubicBezTo>
                <a:close/>
              </a:path>
            </a:pathLst>
          </a:custGeom>
          <a:gradFill rotWithShape="1">
            <a:gsLst>
              <a:gs pos="0">
                <a:srgbClr val="0099E8"/>
              </a:gs>
              <a:gs pos="20000">
                <a:srgbClr val="0096E2"/>
              </a:gs>
              <a:gs pos="100000">
                <a:srgbClr val="0071AC"/>
              </a:gs>
            </a:gsLst>
            <a:lin ang="5400000"/>
          </a:gradFill>
          <a:ln w="9525" cap="flat" cmpd="sng">
            <a:solidFill>
              <a:srgbClr val="008ECB"/>
            </a:solidFill>
            <a:prstDash val="solid"/>
            <a:round/>
            <a:headEnd/>
            <a:tailEnd/>
          </a:ln>
          <a:effectLst>
            <a:outerShdw dist="23000" dir="5400000" rotWithShape="0">
              <a:srgbClr val="000000">
                <a:alpha val="34999"/>
              </a:srgbClr>
            </a:outerShdw>
          </a:effectLst>
        </p:spPr>
        <p:txBody>
          <a:bodyPr wrap="none" lIns="93176" tIns="46589" rIns="93176" bIns="46589" anchor="ctr"/>
          <a:lstStyle/>
          <a:p>
            <a:pPr>
              <a:defRPr/>
            </a:pPr>
            <a:endParaRPr lang="en-GB">
              <a:latin typeface="Arial" pitchFamily="34" charset="0"/>
              <a:cs typeface="+mn-cs"/>
            </a:endParaRPr>
          </a:p>
        </p:txBody>
      </p:sp>
      <p:sp>
        <p:nvSpPr>
          <p:cNvPr id="18" name="Freeform 9"/>
          <p:cNvSpPr>
            <a:spLocks/>
          </p:cNvSpPr>
          <p:nvPr>
            <p:custDataLst>
              <p:tags r:id="rId2"/>
            </p:custDataLst>
          </p:nvPr>
        </p:nvSpPr>
        <p:spPr bwMode="auto">
          <a:xfrm>
            <a:off x="323850" y="1052513"/>
            <a:ext cx="1550988" cy="1395412"/>
          </a:xfrm>
          <a:custGeom>
            <a:avLst/>
            <a:gdLst>
              <a:gd name="T0" fmla="*/ 232573 w 1550988"/>
              <a:gd name="T1" fmla="*/ 0 h 1395412"/>
              <a:gd name="T2" fmla="*/ 1318415 w 1550988"/>
              <a:gd name="T3" fmla="*/ 0 h 1395412"/>
              <a:gd name="T4" fmla="*/ 1550988 w 1550988"/>
              <a:gd name="T5" fmla="*/ 232573 h 1395412"/>
              <a:gd name="T6" fmla="*/ 1550988 w 1550988"/>
              <a:gd name="T7" fmla="*/ 1395412 h 1395412"/>
              <a:gd name="T8" fmla="*/ 1550988 w 1550988"/>
              <a:gd name="T9" fmla="*/ 1395412 h 1395412"/>
              <a:gd name="T10" fmla="*/ 0 w 1550988"/>
              <a:gd name="T11" fmla="*/ 1395412 h 1395412"/>
              <a:gd name="T12" fmla="*/ 0 w 1550988"/>
              <a:gd name="T13" fmla="*/ 1395412 h 1395412"/>
              <a:gd name="T14" fmla="*/ 0 w 1550988"/>
              <a:gd name="T15" fmla="*/ 232573 h 1395412"/>
              <a:gd name="T16" fmla="*/ 232573 w 1550988"/>
              <a:gd name="T17" fmla="*/ 0 h 139541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550988" h="1395412">
                <a:moveTo>
                  <a:pt x="232573" y="0"/>
                </a:moveTo>
                <a:lnTo>
                  <a:pt x="1318415" y="0"/>
                </a:lnTo>
                <a:cubicBezTo>
                  <a:pt x="1446862" y="0"/>
                  <a:pt x="1550988" y="104126"/>
                  <a:pt x="1550988" y="232573"/>
                </a:cubicBezTo>
                <a:lnTo>
                  <a:pt x="1550988" y="1395412"/>
                </a:lnTo>
                <a:lnTo>
                  <a:pt x="0" y="1395412"/>
                </a:lnTo>
                <a:lnTo>
                  <a:pt x="0" y="232573"/>
                </a:lnTo>
                <a:cubicBezTo>
                  <a:pt x="0" y="104126"/>
                  <a:pt x="104126" y="0"/>
                  <a:pt x="232573" y="0"/>
                </a:cubicBezTo>
                <a:close/>
              </a:path>
            </a:pathLst>
          </a:custGeom>
          <a:solidFill>
            <a:srgbClr val="97BF0D"/>
          </a:solidFill>
          <a:ln w="9525" cap="flat" cmpd="sng">
            <a:noFill/>
            <a:prstDash val="solid"/>
            <a:round/>
            <a:headEnd/>
            <a:tailEnd/>
          </a:ln>
          <a:effectLst>
            <a:outerShdw dist="23000" dir="5400000" rotWithShape="0">
              <a:srgbClr val="000000">
                <a:alpha val="34999"/>
              </a:srgbClr>
            </a:outerShdw>
          </a:effectLst>
        </p:spPr>
        <p:txBody>
          <a:bodyPr lIns="93286" tIns="46643" rIns="93286" bIns="46643"/>
          <a:lstStyle/>
          <a:p>
            <a:pPr>
              <a:defRPr/>
            </a:pPr>
            <a:endParaRPr lang="en-GB">
              <a:latin typeface="Arial" pitchFamily="34" charset="0"/>
              <a:cs typeface="+mn-cs"/>
            </a:endParaRPr>
          </a:p>
        </p:txBody>
      </p:sp>
      <p:sp>
        <p:nvSpPr>
          <p:cNvPr id="14339" name="Footer Placeholder 1"/>
          <p:cNvSpPr>
            <a:spLocks noGrp="1"/>
          </p:cNvSpPr>
          <p:nvPr>
            <p:ph type="ftr" sz="quarter" idx="10"/>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r>
              <a:rPr lang="nl-BE" smtClean="0">
                <a:ea typeface="MS PGothic" pitchFamily="34" charset="-128"/>
              </a:rPr>
              <a:t>the fundamentals for industry</a:t>
            </a:r>
          </a:p>
        </p:txBody>
      </p:sp>
      <p:sp>
        <p:nvSpPr>
          <p:cNvPr id="14340" name="Slide Number Placeholder 2"/>
          <p:cNvSpPr>
            <a:spLocks noGrp="1"/>
          </p:cNvSpPr>
          <p:nvPr>
            <p:ph type="sldNum" sz="quarter" idx="11"/>
          </p:nvPr>
        </p:nvSpPr>
        <p:spPr bwMode="auto">
          <a:noFill/>
          <a:ln>
            <a:miter lim="800000"/>
            <a:headEnd/>
            <a:tailEnd/>
          </a:ln>
        </p:spPr>
        <p:txBody>
          <a:bodyPr/>
          <a:lstStyle/>
          <a:p>
            <a:fld id="{35423D4F-667C-4C9A-ABAE-F5001CC9D96A}" type="slidenum">
              <a:rPr lang="en-US" smtClean="0">
                <a:latin typeface="Arial" charset="0"/>
              </a:rPr>
              <a:pPr/>
              <a:t>4</a:t>
            </a:fld>
            <a:endParaRPr lang="en-US" smtClean="0">
              <a:latin typeface="Arial" charset="0"/>
            </a:endParaRPr>
          </a:p>
        </p:txBody>
      </p:sp>
      <p:sp>
        <p:nvSpPr>
          <p:cNvPr id="14341" name="Title 1"/>
          <p:cNvSpPr txBox="1">
            <a:spLocks/>
          </p:cNvSpPr>
          <p:nvPr/>
        </p:nvSpPr>
        <p:spPr bwMode="auto">
          <a:xfrm>
            <a:off x="187325" y="149225"/>
            <a:ext cx="8229600" cy="584200"/>
          </a:xfrm>
          <a:prstGeom prst="rect">
            <a:avLst/>
          </a:prstGeom>
          <a:noFill/>
          <a:ln w="9525">
            <a:noFill/>
            <a:miter lim="800000"/>
            <a:headEnd/>
            <a:tailEnd/>
          </a:ln>
        </p:spPr>
        <p:txBody>
          <a:bodyPr/>
          <a:lstStyle/>
          <a:p>
            <a:pPr>
              <a:lnSpc>
                <a:spcPct val="95000"/>
              </a:lnSpc>
            </a:pPr>
            <a:r>
              <a:rPr lang="fr-BE" sz="2800" b="1">
                <a:solidFill>
                  <a:schemeClr val="tx2"/>
                </a:solidFill>
              </a:rPr>
              <a:t>Young engineer: the fundamentals</a:t>
            </a:r>
          </a:p>
        </p:txBody>
      </p:sp>
      <p:sp>
        <p:nvSpPr>
          <p:cNvPr id="14342" name="Accolade ouvrante 158"/>
          <p:cNvSpPr>
            <a:spLocks/>
          </p:cNvSpPr>
          <p:nvPr/>
        </p:nvSpPr>
        <p:spPr bwMode="auto">
          <a:xfrm>
            <a:off x="1971675" y="1120775"/>
            <a:ext cx="271463" cy="4451350"/>
          </a:xfrm>
          <a:prstGeom prst="leftBrace">
            <a:avLst>
              <a:gd name="adj1" fmla="val 34921"/>
              <a:gd name="adj2" fmla="val 14125"/>
            </a:avLst>
          </a:prstGeom>
          <a:noFill/>
          <a:ln w="28575">
            <a:solidFill>
              <a:srgbClr val="019EE0"/>
            </a:solidFill>
            <a:round/>
            <a:headEnd/>
            <a:tailEnd/>
          </a:ln>
        </p:spPr>
        <p:txBody>
          <a:bodyPr/>
          <a:lstStyle/>
          <a:p>
            <a:endParaRPr lang="en-GB"/>
          </a:p>
        </p:txBody>
      </p:sp>
      <p:sp>
        <p:nvSpPr>
          <p:cNvPr id="15" name="Freeform 8"/>
          <p:cNvSpPr>
            <a:spLocks/>
          </p:cNvSpPr>
          <p:nvPr>
            <p:custDataLst>
              <p:tags r:id="rId3"/>
            </p:custDataLst>
          </p:nvPr>
        </p:nvSpPr>
        <p:spPr bwMode="auto">
          <a:xfrm>
            <a:off x="323850" y="2605088"/>
            <a:ext cx="1550988" cy="1381125"/>
          </a:xfrm>
          <a:prstGeom prst="rect">
            <a:avLst/>
          </a:prstGeom>
          <a:gradFill rotWithShape="1">
            <a:gsLst>
              <a:gs pos="0">
                <a:srgbClr val="0099E8"/>
              </a:gs>
              <a:gs pos="20000">
                <a:srgbClr val="0096E2"/>
              </a:gs>
              <a:gs pos="100000">
                <a:srgbClr val="0071AC"/>
              </a:gs>
            </a:gsLst>
            <a:lin ang="5400000"/>
          </a:gradFill>
          <a:ln w="9525">
            <a:solidFill>
              <a:srgbClr val="008ECB"/>
            </a:solidFill>
            <a:miter lim="800000"/>
            <a:headEnd/>
            <a:tailEnd/>
          </a:ln>
          <a:effectLst>
            <a:outerShdw dist="23000" dir="5400000" rotWithShape="0">
              <a:srgbClr val="808080">
                <a:alpha val="34999"/>
              </a:srgbClr>
            </a:outerShdw>
          </a:effectLst>
        </p:spPr>
        <p:txBody>
          <a:bodyPr lIns="93286" tIns="46643" rIns="93286" bIns="46643"/>
          <a:lstStyle/>
          <a:p>
            <a:pPr>
              <a:defRPr/>
            </a:pPr>
            <a:endParaRPr lang="fr-FR">
              <a:solidFill>
                <a:schemeClr val="lt1"/>
              </a:solidFill>
              <a:latin typeface="+mj-lt"/>
              <a:ea typeface="+mn-ea"/>
              <a:cs typeface="Arial" pitchFamily="34" charset="0"/>
            </a:endParaRPr>
          </a:p>
        </p:txBody>
      </p:sp>
      <p:sp>
        <p:nvSpPr>
          <p:cNvPr id="14344" name="Rectangle 286"/>
          <p:cNvSpPr>
            <a:spLocks noChangeArrowheads="1"/>
          </p:cNvSpPr>
          <p:nvPr>
            <p:custDataLst>
              <p:tags r:id="rId4"/>
            </p:custDataLst>
          </p:nvPr>
        </p:nvSpPr>
        <p:spPr bwMode="auto">
          <a:xfrm>
            <a:off x="411163" y="1579563"/>
            <a:ext cx="1387475" cy="244475"/>
          </a:xfrm>
          <a:prstGeom prst="rect">
            <a:avLst/>
          </a:prstGeom>
          <a:noFill/>
          <a:ln w="9525">
            <a:noFill/>
            <a:miter lim="800000"/>
            <a:headEnd/>
            <a:tailEnd/>
          </a:ln>
        </p:spPr>
        <p:txBody>
          <a:bodyPr lIns="0" tIns="0" rIns="0" bIns="0" anchor="ctr">
            <a:spAutoFit/>
          </a:bodyPr>
          <a:lstStyle/>
          <a:p>
            <a:pPr algn="ctr" defTabSz="912813">
              <a:buClr>
                <a:srgbClr val="1380C7"/>
              </a:buClr>
            </a:pPr>
            <a:r>
              <a:rPr lang="en-US" sz="1600" b="1">
                <a:solidFill>
                  <a:srgbClr val="FFFFFF"/>
                </a:solidFill>
              </a:rPr>
              <a:t>Fundamentals</a:t>
            </a:r>
          </a:p>
        </p:txBody>
      </p:sp>
      <p:sp>
        <p:nvSpPr>
          <p:cNvPr id="14345" name="Rectangle 286"/>
          <p:cNvSpPr>
            <a:spLocks noChangeArrowheads="1"/>
          </p:cNvSpPr>
          <p:nvPr>
            <p:custDataLst>
              <p:tags r:id="rId5"/>
            </p:custDataLst>
          </p:nvPr>
        </p:nvSpPr>
        <p:spPr bwMode="auto">
          <a:xfrm>
            <a:off x="411163" y="3035300"/>
            <a:ext cx="1387475" cy="492125"/>
          </a:xfrm>
          <a:prstGeom prst="rect">
            <a:avLst/>
          </a:prstGeom>
          <a:noFill/>
          <a:ln w="9525">
            <a:noFill/>
            <a:miter lim="800000"/>
            <a:headEnd/>
            <a:tailEnd/>
          </a:ln>
        </p:spPr>
        <p:txBody>
          <a:bodyPr lIns="0" tIns="0" rIns="0" bIns="0" anchor="ctr">
            <a:spAutoFit/>
          </a:bodyPr>
          <a:lstStyle/>
          <a:p>
            <a:pPr algn="ctr" defTabSz="912813">
              <a:buClr>
                <a:srgbClr val="1380C7"/>
              </a:buClr>
            </a:pPr>
            <a:r>
              <a:rPr lang="en-US" sz="1600" b="1">
                <a:solidFill>
                  <a:schemeClr val="bg1"/>
                </a:solidFill>
              </a:rPr>
              <a:t>Real life learning </a:t>
            </a:r>
          </a:p>
        </p:txBody>
      </p:sp>
      <p:sp>
        <p:nvSpPr>
          <p:cNvPr id="14346" name="Rectangle 286"/>
          <p:cNvSpPr>
            <a:spLocks noChangeArrowheads="1"/>
          </p:cNvSpPr>
          <p:nvPr>
            <p:custDataLst>
              <p:tags r:id="rId6"/>
            </p:custDataLst>
          </p:nvPr>
        </p:nvSpPr>
        <p:spPr bwMode="auto">
          <a:xfrm>
            <a:off x="411163" y="4684713"/>
            <a:ext cx="1387475" cy="244475"/>
          </a:xfrm>
          <a:prstGeom prst="rect">
            <a:avLst/>
          </a:prstGeom>
          <a:noFill/>
          <a:ln w="9525">
            <a:noFill/>
            <a:miter lim="800000"/>
            <a:headEnd/>
            <a:tailEnd/>
          </a:ln>
        </p:spPr>
        <p:txBody>
          <a:bodyPr lIns="0" tIns="0" rIns="0" bIns="0" anchor="ctr">
            <a:spAutoFit/>
          </a:bodyPr>
          <a:lstStyle/>
          <a:p>
            <a:pPr algn="ctr" defTabSz="912813">
              <a:buClr>
                <a:srgbClr val="1380C7"/>
              </a:buClr>
            </a:pPr>
            <a:r>
              <a:rPr lang="en-US" sz="1600" b="1">
                <a:solidFill>
                  <a:schemeClr val="bg1"/>
                </a:solidFill>
              </a:rPr>
              <a:t>Soft skills</a:t>
            </a:r>
          </a:p>
        </p:txBody>
      </p:sp>
      <p:sp>
        <p:nvSpPr>
          <p:cNvPr id="14347" name="Content Placeholder 2"/>
          <p:cNvSpPr txBox="1">
            <a:spLocks/>
          </p:cNvSpPr>
          <p:nvPr>
            <p:custDataLst>
              <p:tags r:id="rId7"/>
            </p:custDataLst>
          </p:nvPr>
        </p:nvSpPr>
        <p:spPr bwMode="auto">
          <a:xfrm>
            <a:off x="2349500" y="1276350"/>
            <a:ext cx="6142038" cy="2757488"/>
          </a:xfrm>
          <a:prstGeom prst="rect">
            <a:avLst/>
          </a:prstGeom>
          <a:noFill/>
          <a:ln w="9525">
            <a:noFill/>
            <a:miter lim="800000"/>
            <a:headEnd/>
            <a:tailEnd/>
          </a:ln>
        </p:spPr>
        <p:txBody>
          <a:bodyPr tIns="72000"/>
          <a:lstStyle/>
          <a:p>
            <a:pPr>
              <a:lnSpc>
                <a:spcPct val="80000"/>
              </a:lnSpc>
              <a:spcBef>
                <a:spcPts val="1200"/>
              </a:spcBef>
              <a:buClr>
                <a:schemeClr val="tx2"/>
              </a:buClr>
              <a:buFont typeface="Arial" charset="0"/>
              <a:buNone/>
            </a:pPr>
            <a:r>
              <a:rPr lang="fr-BE" sz="2000" b="1">
                <a:solidFill>
                  <a:srgbClr val="019EE0"/>
                </a:solidFill>
              </a:rPr>
              <a:t>Fundamental  </a:t>
            </a:r>
            <a:r>
              <a:rPr lang="fr-BE" sz="2000" b="1">
                <a:solidFill>
                  <a:srgbClr val="FF0000"/>
                </a:solidFill>
              </a:rPr>
              <a:t>2</a:t>
            </a:r>
            <a:r>
              <a:rPr lang="fr-BE" sz="2000" b="1">
                <a:solidFill>
                  <a:srgbClr val="019EE0"/>
                </a:solidFill>
              </a:rPr>
              <a:t> : excels in basic knowledge</a:t>
            </a:r>
          </a:p>
          <a:p>
            <a:pPr marL="285750" lvl="2" indent="-285750">
              <a:lnSpc>
                <a:spcPct val="80000"/>
              </a:lnSpc>
              <a:spcBef>
                <a:spcPts val="1200"/>
              </a:spcBef>
              <a:buClr>
                <a:srgbClr val="0093D2"/>
              </a:buClr>
              <a:buSzPct val="120000"/>
              <a:buFont typeface="Arial" charset="0"/>
              <a:buChar char="•"/>
            </a:pPr>
            <a:r>
              <a:rPr lang="fr-BE" sz="1600" b="1"/>
              <a:t>the engineer carries basics by heart </a:t>
            </a:r>
          </a:p>
          <a:p>
            <a:pPr marL="285750" lvl="2" indent="-285750">
              <a:lnSpc>
                <a:spcPct val="80000"/>
              </a:lnSpc>
              <a:spcBef>
                <a:spcPts val="1200"/>
              </a:spcBef>
              <a:buClr>
                <a:srgbClr val="0093D2"/>
              </a:buClr>
              <a:buSzPct val="120000"/>
              <a:buFont typeface="Arial" charset="0"/>
              <a:buChar char="•"/>
            </a:pPr>
            <a:r>
              <a:rPr lang="fr-BE" sz="1600" b="1"/>
              <a:t>the engineer is well trained for his/her domain of expertise</a:t>
            </a:r>
          </a:p>
          <a:p>
            <a:pPr marL="285750" lvl="2" indent="-285750">
              <a:lnSpc>
                <a:spcPct val="80000"/>
              </a:lnSpc>
              <a:spcBef>
                <a:spcPts val="1200"/>
              </a:spcBef>
              <a:buClr>
                <a:srgbClr val="0093D2"/>
              </a:buClr>
              <a:buSzPct val="120000"/>
              <a:buFont typeface="Arial" charset="0"/>
              <a:buChar char="•"/>
            </a:pPr>
            <a:endParaRPr lang="fr-BE" sz="1600" b="1"/>
          </a:p>
          <a:p>
            <a:pPr marL="285750" lvl="2" indent="-285750">
              <a:lnSpc>
                <a:spcPct val="80000"/>
              </a:lnSpc>
              <a:spcBef>
                <a:spcPts val="1200"/>
              </a:spcBef>
              <a:buClr>
                <a:srgbClr val="0093D2"/>
              </a:buClr>
              <a:buSzPct val="120000"/>
            </a:pPr>
            <a:r>
              <a:rPr lang="fr-BE" sz="2000" b="1">
                <a:solidFill>
                  <a:srgbClr val="019EE0"/>
                </a:solidFill>
              </a:rPr>
              <a:t>The industry can not compensate for lack of this fundamental</a:t>
            </a:r>
          </a:p>
          <a:p>
            <a:pPr marL="285750" lvl="2" indent="-285750">
              <a:lnSpc>
                <a:spcPct val="80000"/>
              </a:lnSpc>
              <a:spcBef>
                <a:spcPts val="1200"/>
              </a:spcBef>
              <a:buClr>
                <a:srgbClr val="0093D2"/>
              </a:buClr>
              <a:buSzPct val="120000"/>
            </a:pPr>
            <a:endParaRPr lang="fr-BE" sz="1600" b="1"/>
          </a:p>
        </p:txBody>
      </p:sp>
    </p:spTree>
  </p:cSld>
  <p:clrMapOvr>
    <a:masterClrMapping/>
  </p:clrMapOvr>
  <p:transition advClick="0" advTm="20000"/>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7"/>
          <p:cNvSpPr>
            <a:spLocks noChangeArrowheads="1"/>
          </p:cNvSpPr>
          <p:nvPr>
            <p:custDataLst>
              <p:tags r:id="rId1"/>
            </p:custDataLst>
          </p:nvPr>
        </p:nvSpPr>
        <p:spPr bwMode="auto">
          <a:xfrm rot="10800000">
            <a:off x="323850" y="4156075"/>
            <a:ext cx="1552575" cy="1411288"/>
          </a:xfrm>
          <a:custGeom>
            <a:avLst/>
            <a:gdLst>
              <a:gd name="T0" fmla="*/ 235219 w 1552575"/>
              <a:gd name="T1" fmla="*/ 0 h 1411288"/>
              <a:gd name="T2" fmla="*/ 1317356 w 1552575"/>
              <a:gd name="T3" fmla="*/ 0 h 1411288"/>
              <a:gd name="T4" fmla="*/ 1552575 w 1552575"/>
              <a:gd name="T5" fmla="*/ 235219 h 1411288"/>
              <a:gd name="T6" fmla="*/ 1552575 w 1552575"/>
              <a:gd name="T7" fmla="*/ 1411288 h 1411288"/>
              <a:gd name="T8" fmla="*/ 1552575 w 1552575"/>
              <a:gd name="T9" fmla="*/ 1411288 h 1411288"/>
              <a:gd name="T10" fmla="*/ 0 w 1552575"/>
              <a:gd name="T11" fmla="*/ 1411288 h 1411288"/>
              <a:gd name="T12" fmla="*/ 0 w 1552575"/>
              <a:gd name="T13" fmla="*/ 1411288 h 1411288"/>
              <a:gd name="T14" fmla="*/ 0 w 1552575"/>
              <a:gd name="T15" fmla="*/ 235219 h 1411288"/>
              <a:gd name="T16" fmla="*/ 235219 w 1552575"/>
              <a:gd name="T17" fmla="*/ 0 h 1411288"/>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552575" h="1411288">
                <a:moveTo>
                  <a:pt x="235219" y="0"/>
                </a:moveTo>
                <a:lnTo>
                  <a:pt x="1317356" y="0"/>
                </a:lnTo>
                <a:cubicBezTo>
                  <a:pt x="1447264" y="0"/>
                  <a:pt x="1552575" y="105311"/>
                  <a:pt x="1552575" y="235219"/>
                </a:cubicBezTo>
                <a:lnTo>
                  <a:pt x="1552575" y="1411288"/>
                </a:lnTo>
                <a:lnTo>
                  <a:pt x="0" y="1411288"/>
                </a:lnTo>
                <a:lnTo>
                  <a:pt x="0" y="235219"/>
                </a:lnTo>
                <a:cubicBezTo>
                  <a:pt x="0" y="105311"/>
                  <a:pt x="105311" y="0"/>
                  <a:pt x="235219" y="0"/>
                </a:cubicBezTo>
                <a:close/>
              </a:path>
            </a:pathLst>
          </a:custGeom>
          <a:gradFill rotWithShape="1">
            <a:gsLst>
              <a:gs pos="0">
                <a:srgbClr val="0099E8"/>
              </a:gs>
              <a:gs pos="20000">
                <a:srgbClr val="0096E2"/>
              </a:gs>
              <a:gs pos="100000">
                <a:srgbClr val="0071AC"/>
              </a:gs>
            </a:gsLst>
            <a:lin ang="5400000"/>
          </a:gradFill>
          <a:ln w="9525" cap="flat" cmpd="sng">
            <a:solidFill>
              <a:srgbClr val="008ECB"/>
            </a:solidFill>
            <a:prstDash val="solid"/>
            <a:round/>
            <a:headEnd/>
            <a:tailEnd/>
          </a:ln>
          <a:effectLst>
            <a:outerShdw dist="23000" dir="5400000" rotWithShape="0">
              <a:srgbClr val="000000">
                <a:alpha val="34999"/>
              </a:srgbClr>
            </a:outerShdw>
          </a:effectLst>
        </p:spPr>
        <p:txBody>
          <a:bodyPr wrap="none" lIns="93176" tIns="46589" rIns="93176" bIns="46589" anchor="ctr"/>
          <a:lstStyle/>
          <a:p>
            <a:pPr>
              <a:defRPr/>
            </a:pPr>
            <a:endParaRPr lang="en-GB">
              <a:latin typeface="Arial" pitchFamily="34" charset="0"/>
              <a:cs typeface="+mn-cs"/>
            </a:endParaRPr>
          </a:p>
        </p:txBody>
      </p:sp>
      <p:sp>
        <p:nvSpPr>
          <p:cNvPr id="18" name="Freeform 9"/>
          <p:cNvSpPr>
            <a:spLocks/>
          </p:cNvSpPr>
          <p:nvPr>
            <p:custDataLst>
              <p:tags r:id="rId2"/>
            </p:custDataLst>
          </p:nvPr>
        </p:nvSpPr>
        <p:spPr bwMode="auto">
          <a:xfrm>
            <a:off x="323850" y="1052513"/>
            <a:ext cx="1550988" cy="1395412"/>
          </a:xfrm>
          <a:custGeom>
            <a:avLst/>
            <a:gdLst>
              <a:gd name="T0" fmla="*/ 232573 w 1550988"/>
              <a:gd name="T1" fmla="*/ 0 h 1395412"/>
              <a:gd name="T2" fmla="*/ 1318415 w 1550988"/>
              <a:gd name="T3" fmla="*/ 0 h 1395412"/>
              <a:gd name="T4" fmla="*/ 1550988 w 1550988"/>
              <a:gd name="T5" fmla="*/ 232573 h 1395412"/>
              <a:gd name="T6" fmla="*/ 1550988 w 1550988"/>
              <a:gd name="T7" fmla="*/ 1395412 h 1395412"/>
              <a:gd name="T8" fmla="*/ 1550988 w 1550988"/>
              <a:gd name="T9" fmla="*/ 1395412 h 1395412"/>
              <a:gd name="T10" fmla="*/ 0 w 1550988"/>
              <a:gd name="T11" fmla="*/ 1395412 h 1395412"/>
              <a:gd name="T12" fmla="*/ 0 w 1550988"/>
              <a:gd name="T13" fmla="*/ 1395412 h 1395412"/>
              <a:gd name="T14" fmla="*/ 0 w 1550988"/>
              <a:gd name="T15" fmla="*/ 232573 h 1395412"/>
              <a:gd name="T16" fmla="*/ 232573 w 1550988"/>
              <a:gd name="T17" fmla="*/ 0 h 139541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550988" h="1395412">
                <a:moveTo>
                  <a:pt x="232573" y="0"/>
                </a:moveTo>
                <a:lnTo>
                  <a:pt x="1318415" y="0"/>
                </a:lnTo>
                <a:cubicBezTo>
                  <a:pt x="1446862" y="0"/>
                  <a:pt x="1550988" y="104126"/>
                  <a:pt x="1550988" y="232573"/>
                </a:cubicBezTo>
                <a:lnTo>
                  <a:pt x="1550988" y="1395412"/>
                </a:lnTo>
                <a:lnTo>
                  <a:pt x="0" y="1395412"/>
                </a:lnTo>
                <a:lnTo>
                  <a:pt x="0" y="232573"/>
                </a:lnTo>
                <a:cubicBezTo>
                  <a:pt x="0" y="104126"/>
                  <a:pt x="104126" y="0"/>
                  <a:pt x="232573" y="0"/>
                </a:cubicBezTo>
                <a:close/>
              </a:path>
            </a:pathLst>
          </a:custGeom>
          <a:solidFill>
            <a:srgbClr val="97BF0D"/>
          </a:solidFill>
          <a:ln w="9525" cap="flat" cmpd="sng">
            <a:noFill/>
            <a:prstDash val="solid"/>
            <a:round/>
            <a:headEnd/>
            <a:tailEnd/>
          </a:ln>
          <a:effectLst>
            <a:outerShdw dist="23000" dir="5400000" rotWithShape="0">
              <a:srgbClr val="000000">
                <a:alpha val="34999"/>
              </a:srgbClr>
            </a:outerShdw>
          </a:effectLst>
        </p:spPr>
        <p:txBody>
          <a:bodyPr lIns="93286" tIns="46643" rIns="93286" bIns="46643"/>
          <a:lstStyle/>
          <a:p>
            <a:pPr>
              <a:defRPr/>
            </a:pPr>
            <a:endParaRPr lang="en-GB">
              <a:latin typeface="Arial" pitchFamily="34" charset="0"/>
              <a:cs typeface="+mn-cs"/>
            </a:endParaRPr>
          </a:p>
        </p:txBody>
      </p:sp>
      <p:sp>
        <p:nvSpPr>
          <p:cNvPr id="16387" name="Footer Placeholder 1"/>
          <p:cNvSpPr>
            <a:spLocks noGrp="1"/>
          </p:cNvSpPr>
          <p:nvPr>
            <p:ph type="ftr" sz="quarter" idx="10"/>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r>
              <a:rPr lang="nl-BE" smtClean="0">
                <a:ea typeface="MS PGothic" pitchFamily="34" charset="-128"/>
              </a:rPr>
              <a:t>the fundamentals for industry</a:t>
            </a:r>
          </a:p>
        </p:txBody>
      </p:sp>
      <p:sp>
        <p:nvSpPr>
          <p:cNvPr id="16388" name="Slide Number Placeholder 2"/>
          <p:cNvSpPr>
            <a:spLocks noGrp="1"/>
          </p:cNvSpPr>
          <p:nvPr>
            <p:ph type="sldNum" sz="quarter" idx="11"/>
          </p:nvPr>
        </p:nvSpPr>
        <p:spPr bwMode="auto">
          <a:noFill/>
          <a:ln>
            <a:miter lim="800000"/>
            <a:headEnd/>
            <a:tailEnd/>
          </a:ln>
        </p:spPr>
        <p:txBody>
          <a:bodyPr/>
          <a:lstStyle/>
          <a:p>
            <a:fld id="{EEB97FF8-BDA9-4ABB-94B7-27A5DA86F32E}" type="slidenum">
              <a:rPr lang="en-US" smtClean="0">
                <a:latin typeface="Arial" charset="0"/>
              </a:rPr>
              <a:pPr/>
              <a:t>5</a:t>
            </a:fld>
            <a:endParaRPr lang="en-US" smtClean="0">
              <a:latin typeface="Arial" charset="0"/>
            </a:endParaRPr>
          </a:p>
        </p:txBody>
      </p:sp>
      <p:sp>
        <p:nvSpPr>
          <p:cNvPr id="16389" name="Title 1"/>
          <p:cNvSpPr txBox="1">
            <a:spLocks/>
          </p:cNvSpPr>
          <p:nvPr/>
        </p:nvSpPr>
        <p:spPr bwMode="auto">
          <a:xfrm>
            <a:off x="187325" y="149225"/>
            <a:ext cx="8229600" cy="584200"/>
          </a:xfrm>
          <a:prstGeom prst="rect">
            <a:avLst/>
          </a:prstGeom>
          <a:noFill/>
          <a:ln w="9525">
            <a:noFill/>
            <a:miter lim="800000"/>
            <a:headEnd/>
            <a:tailEnd/>
          </a:ln>
        </p:spPr>
        <p:txBody>
          <a:bodyPr/>
          <a:lstStyle/>
          <a:p>
            <a:pPr>
              <a:lnSpc>
                <a:spcPct val="95000"/>
              </a:lnSpc>
            </a:pPr>
            <a:r>
              <a:rPr lang="fr-BE" sz="2800" b="1">
                <a:solidFill>
                  <a:schemeClr val="tx2"/>
                </a:solidFill>
              </a:rPr>
              <a:t>Young engineer: the fundamentals</a:t>
            </a:r>
          </a:p>
        </p:txBody>
      </p:sp>
      <p:sp>
        <p:nvSpPr>
          <p:cNvPr id="16390" name="Accolade ouvrante 158"/>
          <p:cNvSpPr>
            <a:spLocks/>
          </p:cNvSpPr>
          <p:nvPr/>
        </p:nvSpPr>
        <p:spPr bwMode="auto">
          <a:xfrm>
            <a:off x="1971675" y="1120775"/>
            <a:ext cx="271463" cy="4451350"/>
          </a:xfrm>
          <a:prstGeom prst="leftBrace">
            <a:avLst>
              <a:gd name="adj1" fmla="val 34921"/>
              <a:gd name="adj2" fmla="val 14125"/>
            </a:avLst>
          </a:prstGeom>
          <a:noFill/>
          <a:ln w="28575">
            <a:solidFill>
              <a:srgbClr val="019EE0"/>
            </a:solidFill>
            <a:round/>
            <a:headEnd/>
            <a:tailEnd/>
          </a:ln>
        </p:spPr>
        <p:txBody>
          <a:bodyPr/>
          <a:lstStyle/>
          <a:p>
            <a:endParaRPr lang="en-GB"/>
          </a:p>
        </p:txBody>
      </p:sp>
      <p:sp>
        <p:nvSpPr>
          <p:cNvPr id="15" name="Freeform 8"/>
          <p:cNvSpPr>
            <a:spLocks/>
          </p:cNvSpPr>
          <p:nvPr>
            <p:custDataLst>
              <p:tags r:id="rId3"/>
            </p:custDataLst>
          </p:nvPr>
        </p:nvSpPr>
        <p:spPr bwMode="auto">
          <a:xfrm>
            <a:off x="323850" y="2605088"/>
            <a:ext cx="1550988" cy="1381125"/>
          </a:xfrm>
          <a:prstGeom prst="rect">
            <a:avLst/>
          </a:prstGeom>
          <a:gradFill rotWithShape="1">
            <a:gsLst>
              <a:gs pos="0">
                <a:srgbClr val="0099E8"/>
              </a:gs>
              <a:gs pos="20000">
                <a:srgbClr val="0096E2"/>
              </a:gs>
              <a:gs pos="100000">
                <a:srgbClr val="0071AC"/>
              </a:gs>
            </a:gsLst>
            <a:lin ang="5400000"/>
          </a:gradFill>
          <a:ln w="9525">
            <a:solidFill>
              <a:srgbClr val="008ECB"/>
            </a:solidFill>
            <a:miter lim="800000"/>
            <a:headEnd/>
            <a:tailEnd/>
          </a:ln>
          <a:effectLst>
            <a:outerShdw dist="23000" dir="5400000" rotWithShape="0">
              <a:srgbClr val="808080">
                <a:alpha val="34999"/>
              </a:srgbClr>
            </a:outerShdw>
          </a:effectLst>
        </p:spPr>
        <p:txBody>
          <a:bodyPr lIns="93286" tIns="46643" rIns="93286" bIns="46643"/>
          <a:lstStyle/>
          <a:p>
            <a:pPr>
              <a:defRPr/>
            </a:pPr>
            <a:endParaRPr lang="fr-FR">
              <a:solidFill>
                <a:schemeClr val="lt1"/>
              </a:solidFill>
              <a:latin typeface="+mj-lt"/>
              <a:ea typeface="+mn-ea"/>
              <a:cs typeface="Arial" pitchFamily="34" charset="0"/>
            </a:endParaRPr>
          </a:p>
        </p:txBody>
      </p:sp>
      <p:sp>
        <p:nvSpPr>
          <p:cNvPr id="16392" name="Rectangle 286"/>
          <p:cNvSpPr>
            <a:spLocks noChangeArrowheads="1"/>
          </p:cNvSpPr>
          <p:nvPr>
            <p:custDataLst>
              <p:tags r:id="rId4"/>
            </p:custDataLst>
          </p:nvPr>
        </p:nvSpPr>
        <p:spPr bwMode="auto">
          <a:xfrm>
            <a:off x="411163" y="1579563"/>
            <a:ext cx="1387475" cy="244475"/>
          </a:xfrm>
          <a:prstGeom prst="rect">
            <a:avLst/>
          </a:prstGeom>
          <a:noFill/>
          <a:ln w="9525">
            <a:noFill/>
            <a:miter lim="800000"/>
            <a:headEnd/>
            <a:tailEnd/>
          </a:ln>
        </p:spPr>
        <p:txBody>
          <a:bodyPr lIns="0" tIns="0" rIns="0" bIns="0" anchor="ctr">
            <a:spAutoFit/>
          </a:bodyPr>
          <a:lstStyle/>
          <a:p>
            <a:pPr algn="ctr" defTabSz="912813">
              <a:buClr>
                <a:srgbClr val="1380C7"/>
              </a:buClr>
            </a:pPr>
            <a:r>
              <a:rPr lang="en-US" sz="1600" b="1">
                <a:solidFill>
                  <a:srgbClr val="FFFFFF"/>
                </a:solidFill>
              </a:rPr>
              <a:t>Fundamentals</a:t>
            </a:r>
          </a:p>
        </p:txBody>
      </p:sp>
      <p:sp>
        <p:nvSpPr>
          <p:cNvPr id="16393" name="Rectangle 286"/>
          <p:cNvSpPr>
            <a:spLocks noChangeArrowheads="1"/>
          </p:cNvSpPr>
          <p:nvPr>
            <p:custDataLst>
              <p:tags r:id="rId5"/>
            </p:custDataLst>
          </p:nvPr>
        </p:nvSpPr>
        <p:spPr bwMode="auto">
          <a:xfrm>
            <a:off x="411163" y="3035300"/>
            <a:ext cx="1387475" cy="492125"/>
          </a:xfrm>
          <a:prstGeom prst="rect">
            <a:avLst/>
          </a:prstGeom>
          <a:noFill/>
          <a:ln w="9525">
            <a:noFill/>
            <a:miter lim="800000"/>
            <a:headEnd/>
            <a:tailEnd/>
          </a:ln>
        </p:spPr>
        <p:txBody>
          <a:bodyPr lIns="0" tIns="0" rIns="0" bIns="0" anchor="ctr">
            <a:spAutoFit/>
          </a:bodyPr>
          <a:lstStyle/>
          <a:p>
            <a:pPr algn="ctr" defTabSz="912813">
              <a:buClr>
                <a:srgbClr val="1380C7"/>
              </a:buClr>
            </a:pPr>
            <a:r>
              <a:rPr lang="en-US" sz="1600" b="1">
                <a:solidFill>
                  <a:schemeClr val="bg1"/>
                </a:solidFill>
              </a:rPr>
              <a:t>Real life learning </a:t>
            </a:r>
          </a:p>
        </p:txBody>
      </p:sp>
      <p:sp>
        <p:nvSpPr>
          <p:cNvPr id="16394" name="Rectangle 286"/>
          <p:cNvSpPr>
            <a:spLocks noChangeArrowheads="1"/>
          </p:cNvSpPr>
          <p:nvPr>
            <p:custDataLst>
              <p:tags r:id="rId6"/>
            </p:custDataLst>
          </p:nvPr>
        </p:nvSpPr>
        <p:spPr bwMode="auto">
          <a:xfrm>
            <a:off x="411163" y="4684713"/>
            <a:ext cx="1387475" cy="244475"/>
          </a:xfrm>
          <a:prstGeom prst="rect">
            <a:avLst/>
          </a:prstGeom>
          <a:noFill/>
          <a:ln w="9525">
            <a:noFill/>
            <a:miter lim="800000"/>
            <a:headEnd/>
            <a:tailEnd/>
          </a:ln>
        </p:spPr>
        <p:txBody>
          <a:bodyPr lIns="0" tIns="0" rIns="0" bIns="0" anchor="ctr">
            <a:spAutoFit/>
          </a:bodyPr>
          <a:lstStyle/>
          <a:p>
            <a:pPr algn="ctr" defTabSz="912813">
              <a:buClr>
                <a:srgbClr val="1380C7"/>
              </a:buClr>
            </a:pPr>
            <a:r>
              <a:rPr lang="en-US" sz="1600" b="1">
                <a:solidFill>
                  <a:schemeClr val="bg1"/>
                </a:solidFill>
              </a:rPr>
              <a:t>Soft skills</a:t>
            </a:r>
          </a:p>
        </p:txBody>
      </p:sp>
      <p:sp>
        <p:nvSpPr>
          <p:cNvPr id="16395" name="Content Placeholder 2"/>
          <p:cNvSpPr txBox="1">
            <a:spLocks/>
          </p:cNvSpPr>
          <p:nvPr>
            <p:custDataLst>
              <p:tags r:id="rId7"/>
            </p:custDataLst>
          </p:nvPr>
        </p:nvSpPr>
        <p:spPr bwMode="auto">
          <a:xfrm>
            <a:off x="2349500" y="1276350"/>
            <a:ext cx="6142038" cy="2757488"/>
          </a:xfrm>
          <a:prstGeom prst="rect">
            <a:avLst/>
          </a:prstGeom>
          <a:noFill/>
          <a:ln w="9525">
            <a:noFill/>
            <a:miter lim="800000"/>
            <a:headEnd/>
            <a:tailEnd/>
          </a:ln>
        </p:spPr>
        <p:txBody>
          <a:bodyPr tIns="72000"/>
          <a:lstStyle/>
          <a:p>
            <a:pPr>
              <a:lnSpc>
                <a:spcPct val="80000"/>
              </a:lnSpc>
              <a:spcBef>
                <a:spcPts val="1200"/>
              </a:spcBef>
              <a:buClr>
                <a:schemeClr val="tx2"/>
              </a:buClr>
              <a:buFont typeface="Arial" charset="0"/>
              <a:buNone/>
            </a:pPr>
            <a:r>
              <a:rPr lang="fr-BE" sz="2000" b="1">
                <a:solidFill>
                  <a:srgbClr val="019EE0"/>
                </a:solidFill>
              </a:rPr>
              <a:t>Fundamental  </a:t>
            </a:r>
            <a:r>
              <a:rPr lang="fr-BE" sz="2000" b="1">
                <a:solidFill>
                  <a:srgbClr val="FF0000"/>
                </a:solidFill>
              </a:rPr>
              <a:t>3</a:t>
            </a:r>
            <a:r>
              <a:rPr lang="fr-BE" sz="2000" b="1">
                <a:solidFill>
                  <a:srgbClr val="019EE0"/>
                </a:solidFill>
              </a:rPr>
              <a:t>: self- developing</a:t>
            </a:r>
          </a:p>
          <a:p>
            <a:pPr marL="285750" lvl="2" indent="-285750">
              <a:lnSpc>
                <a:spcPct val="80000"/>
              </a:lnSpc>
              <a:spcBef>
                <a:spcPts val="1200"/>
              </a:spcBef>
              <a:buClr>
                <a:srgbClr val="0093D2"/>
              </a:buClr>
              <a:buSzPct val="120000"/>
              <a:buFont typeface="Arial" charset="0"/>
              <a:buChar char="•"/>
            </a:pPr>
            <a:r>
              <a:rPr lang="fr-BE" sz="1600" b="1"/>
              <a:t>the engineer is a resource investigator</a:t>
            </a:r>
          </a:p>
          <a:p>
            <a:pPr marL="285750" lvl="2" indent="-285750">
              <a:lnSpc>
                <a:spcPct val="80000"/>
              </a:lnSpc>
              <a:spcBef>
                <a:spcPts val="1200"/>
              </a:spcBef>
              <a:buClr>
                <a:srgbClr val="0093D2"/>
              </a:buClr>
              <a:buSzPct val="120000"/>
              <a:buFont typeface="Arial" charset="0"/>
              <a:buChar char="•"/>
            </a:pPr>
            <a:r>
              <a:rPr lang="fr-BE" sz="1600" b="1"/>
              <a:t>the engineer is on the frontline of creation = innovator</a:t>
            </a:r>
          </a:p>
          <a:p>
            <a:pPr marL="285750" lvl="2" indent="-285750">
              <a:lnSpc>
                <a:spcPct val="80000"/>
              </a:lnSpc>
              <a:spcBef>
                <a:spcPts val="1200"/>
              </a:spcBef>
              <a:buClr>
                <a:srgbClr val="0093D2"/>
              </a:buClr>
              <a:buSzPct val="120000"/>
            </a:pPr>
            <a:r>
              <a:rPr lang="fr-BE" sz="1600" b="1"/>
              <a:t>in a world where </a:t>
            </a:r>
            <a:r>
              <a:rPr lang="fr-BE" sz="1600" b="1">
                <a:solidFill>
                  <a:srgbClr val="FF0000"/>
                </a:solidFill>
              </a:rPr>
              <a:t>‘current’ </a:t>
            </a:r>
            <a:r>
              <a:rPr lang="fr-BE" sz="1600" b="1"/>
              <a:t>knowledge is fast moving</a:t>
            </a:r>
          </a:p>
          <a:p>
            <a:pPr marL="285750" lvl="2" indent="-285750">
              <a:lnSpc>
                <a:spcPct val="80000"/>
              </a:lnSpc>
              <a:spcBef>
                <a:spcPts val="1200"/>
              </a:spcBef>
              <a:buClr>
                <a:srgbClr val="0093D2"/>
              </a:buClr>
              <a:buSzPct val="120000"/>
              <a:buFont typeface="Arial" charset="0"/>
              <a:buChar char="•"/>
            </a:pPr>
            <a:r>
              <a:rPr lang="fr-BE" sz="1600" b="1">
                <a:solidFill>
                  <a:schemeClr val="bg2"/>
                </a:solidFill>
              </a:rPr>
              <a:t>the engineer learned to learn </a:t>
            </a:r>
          </a:p>
          <a:p>
            <a:pPr marL="285750" lvl="2" indent="-285750">
              <a:lnSpc>
                <a:spcPct val="80000"/>
              </a:lnSpc>
              <a:spcBef>
                <a:spcPts val="1200"/>
              </a:spcBef>
              <a:buClr>
                <a:srgbClr val="0093D2"/>
              </a:buClr>
              <a:buSzPct val="120000"/>
            </a:pPr>
            <a:r>
              <a:rPr lang="fr-BE" sz="1600" b="1">
                <a:solidFill>
                  <a:schemeClr val="bg2"/>
                </a:solidFill>
              </a:rPr>
              <a:t>as the questions of tomorrow are far from the questions of today</a:t>
            </a:r>
          </a:p>
        </p:txBody>
      </p:sp>
    </p:spTree>
  </p:cSld>
  <p:clrMapOvr>
    <a:masterClrMapping/>
  </p:clrMapOvr>
  <p:transition advClick="0" advTm="20000"/>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7"/>
          <p:cNvSpPr>
            <a:spLocks noChangeArrowheads="1"/>
          </p:cNvSpPr>
          <p:nvPr>
            <p:custDataLst>
              <p:tags r:id="rId1"/>
            </p:custDataLst>
          </p:nvPr>
        </p:nvSpPr>
        <p:spPr bwMode="auto">
          <a:xfrm rot="10800000">
            <a:off x="323850" y="4156075"/>
            <a:ext cx="1552575" cy="1411288"/>
          </a:xfrm>
          <a:custGeom>
            <a:avLst/>
            <a:gdLst>
              <a:gd name="T0" fmla="*/ 235219 w 1552575"/>
              <a:gd name="T1" fmla="*/ 0 h 1411288"/>
              <a:gd name="T2" fmla="*/ 1317356 w 1552575"/>
              <a:gd name="T3" fmla="*/ 0 h 1411288"/>
              <a:gd name="T4" fmla="*/ 1552575 w 1552575"/>
              <a:gd name="T5" fmla="*/ 235219 h 1411288"/>
              <a:gd name="T6" fmla="*/ 1552575 w 1552575"/>
              <a:gd name="T7" fmla="*/ 1411288 h 1411288"/>
              <a:gd name="T8" fmla="*/ 1552575 w 1552575"/>
              <a:gd name="T9" fmla="*/ 1411288 h 1411288"/>
              <a:gd name="T10" fmla="*/ 0 w 1552575"/>
              <a:gd name="T11" fmla="*/ 1411288 h 1411288"/>
              <a:gd name="T12" fmla="*/ 0 w 1552575"/>
              <a:gd name="T13" fmla="*/ 1411288 h 1411288"/>
              <a:gd name="T14" fmla="*/ 0 w 1552575"/>
              <a:gd name="T15" fmla="*/ 235219 h 1411288"/>
              <a:gd name="T16" fmla="*/ 235219 w 1552575"/>
              <a:gd name="T17" fmla="*/ 0 h 1411288"/>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552575" h="1411288">
                <a:moveTo>
                  <a:pt x="235219" y="0"/>
                </a:moveTo>
                <a:lnTo>
                  <a:pt x="1317356" y="0"/>
                </a:lnTo>
                <a:cubicBezTo>
                  <a:pt x="1447264" y="0"/>
                  <a:pt x="1552575" y="105311"/>
                  <a:pt x="1552575" y="235219"/>
                </a:cubicBezTo>
                <a:lnTo>
                  <a:pt x="1552575" y="1411288"/>
                </a:lnTo>
                <a:lnTo>
                  <a:pt x="0" y="1411288"/>
                </a:lnTo>
                <a:lnTo>
                  <a:pt x="0" y="235219"/>
                </a:lnTo>
                <a:cubicBezTo>
                  <a:pt x="0" y="105311"/>
                  <a:pt x="105311" y="0"/>
                  <a:pt x="235219" y="0"/>
                </a:cubicBezTo>
                <a:close/>
              </a:path>
            </a:pathLst>
          </a:custGeom>
          <a:gradFill rotWithShape="1">
            <a:gsLst>
              <a:gs pos="0">
                <a:srgbClr val="0099E8"/>
              </a:gs>
              <a:gs pos="20000">
                <a:srgbClr val="0096E2"/>
              </a:gs>
              <a:gs pos="100000">
                <a:srgbClr val="0071AC"/>
              </a:gs>
            </a:gsLst>
            <a:lin ang="5400000"/>
          </a:gradFill>
          <a:ln w="9525" cap="flat" cmpd="sng">
            <a:solidFill>
              <a:srgbClr val="008ECB"/>
            </a:solidFill>
            <a:prstDash val="solid"/>
            <a:round/>
            <a:headEnd/>
            <a:tailEnd/>
          </a:ln>
          <a:effectLst>
            <a:outerShdw dist="23000" dir="5400000" rotWithShape="0">
              <a:srgbClr val="000000">
                <a:alpha val="34999"/>
              </a:srgbClr>
            </a:outerShdw>
          </a:effectLst>
        </p:spPr>
        <p:txBody>
          <a:bodyPr wrap="none" lIns="93176" tIns="46589" rIns="93176" bIns="46589" anchor="ctr"/>
          <a:lstStyle/>
          <a:p>
            <a:pPr>
              <a:defRPr/>
            </a:pPr>
            <a:endParaRPr lang="en-GB">
              <a:latin typeface="Arial" pitchFamily="34" charset="0"/>
              <a:cs typeface="+mn-cs"/>
            </a:endParaRPr>
          </a:p>
        </p:txBody>
      </p:sp>
      <p:sp>
        <p:nvSpPr>
          <p:cNvPr id="18" name="Freeform 9"/>
          <p:cNvSpPr>
            <a:spLocks/>
          </p:cNvSpPr>
          <p:nvPr>
            <p:custDataLst>
              <p:tags r:id="rId2"/>
            </p:custDataLst>
          </p:nvPr>
        </p:nvSpPr>
        <p:spPr bwMode="auto">
          <a:xfrm>
            <a:off x="323850" y="1052513"/>
            <a:ext cx="1550988" cy="1395412"/>
          </a:xfrm>
          <a:custGeom>
            <a:avLst/>
            <a:gdLst>
              <a:gd name="T0" fmla="*/ 232573 w 1550988"/>
              <a:gd name="T1" fmla="*/ 0 h 1395412"/>
              <a:gd name="T2" fmla="*/ 1318415 w 1550988"/>
              <a:gd name="T3" fmla="*/ 0 h 1395412"/>
              <a:gd name="T4" fmla="*/ 1550988 w 1550988"/>
              <a:gd name="T5" fmla="*/ 232573 h 1395412"/>
              <a:gd name="T6" fmla="*/ 1550988 w 1550988"/>
              <a:gd name="T7" fmla="*/ 1395412 h 1395412"/>
              <a:gd name="T8" fmla="*/ 1550988 w 1550988"/>
              <a:gd name="T9" fmla="*/ 1395412 h 1395412"/>
              <a:gd name="T10" fmla="*/ 0 w 1550988"/>
              <a:gd name="T11" fmla="*/ 1395412 h 1395412"/>
              <a:gd name="T12" fmla="*/ 0 w 1550988"/>
              <a:gd name="T13" fmla="*/ 1395412 h 1395412"/>
              <a:gd name="T14" fmla="*/ 0 w 1550988"/>
              <a:gd name="T15" fmla="*/ 232573 h 1395412"/>
              <a:gd name="T16" fmla="*/ 232573 w 1550988"/>
              <a:gd name="T17" fmla="*/ 0 h 139541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550988" h="1395412">
                <a:moveTo>
                  <a:pt x="232573" y="0"/>
                </a:moveTo>
                <a:lnTo>
                  <a:pt x="1318415" y="0"/>
                </a:lnTo>
                <a:cubicBezTo>
                  <a:pt x="1446862" y="0"/>
                  <a:pt x="1550988" y="104126"/>
                  <a:pt x="1550988" y="232573"/>
                </a:cubicBezTo>
                <a:lnTo>
                  <a:pt x="1550988" y="1395412"/>
                </a:lnTo>
                <a:lnTo>
                  <a:pt x="0" y="1395412"/>
                </a:lnTo>
                <a:lnTo>
                  <a:pt x="0" y="232573"/>
                </a:lnTo>
                <a:cubicBezTo>
                  <a:pt x="0" y="104126"/>
                  <a:pt x="104126" y="0"/>
                  <a:pt x="232573" y="0"/>
                </a:cubicBezTo>
                <a:close/>
              </a:path>
            </a:pathLst>
          </a:custGeom>
          <a:solidFill>
            <a:srgbClr val="97BF0D"/>
          </a:solidFill>
          <a:ln w="9525" cap="flat" cmpd="sng">
            <a:noFill/>
            <a:prstDash val="solid"/>
            <a:round/>
            <a:headEnd/>
            <a:tailEnd/>
          </a:ln>
          <a:effectLst>
            <a:outerShdw dist="23000" dir="5400000" rotWithShape="0">
              <a:srgbClr val="000000">
                <a:alpha val="34999"/>
              </a:srgbClr>
            </a:outerShdw>
          </a:effectLst>
        </p:spPr>
        <p:txBody>
          <a:bodyPr lIns="93286" tIns="46643" rIns="93286" bIns="46643"/>
          <a:lstStyle/>
          <a:p>
            <a:pPr>
              <a:defRPr/>
            </a:pPr>
            <a:endParaRPr lang="en-GB">
              <a:latin typeface="Arial" pitchFamily="34" charset="0"/>
              <a:cs typeface="+mn-cs"/>
            </a:endParaRPr>
          </a:p>
        </p:txBody>
      </p:sp>
      <p:sp>
        <p:nvSpPr>
          <p:cNvPr id="18435" name="Footer Placeholder 1"/>
          <p:cNvSpPr>
            <a:spLocks noGrp="1"/>
          </p:cNvSpPr>
          <p:nvPr>
            <p:ph type="ftr" sz="quarter" idx="10"/>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r>
              <a:rPr lang="nl-BE" smtClean="0">
                <a:ea typeface="MS PGothic" pitchFamily="34" charset="-128"/>
              </a:rPr>
              <a:t>the fundamentals for industry</a:t>
            </a:r>
          </a:p>
        </p:txBody>
      </p:sp>
      <p:sp>
        <p:nvSpPr>
          <p:cNvPr id="18436" name="Slide Number Placeholder 2"/>
          <p:cNvSpPr>
            <a:spLocks noGrp="1"/>
          </p:cNvSpPr>
          <p:nvPr>
            <p:ph type="sldNum" sz="quarter" idx="11"/>
          </p:nvPr>
        </p:nvSpPr>
        <p:spPr bwMode="auto">
          <a:noFill/>
          <a:ln>
            <a:miter lim="800000"/>
            <a:headEnd/>
            <a:tailEnd/>
          </a:ln>
        </p:spPr>
        <p:txBody>
          <a:bodyPr/>
          <a:lstStyle/>
          <a:p>
            <a:fld id="{10743548-2C73-4629-A99A-EBE95387F8D9}" type="slidenum">
              <a:rPr lang="en-US" smtClean="0">
                <a:latin typeface="Arial" charset="0"/>
              </a:rPr>
              <a:pPr/>
              <a:t>6</a:t>
            </a:fld>
            <a:endParaRPr lang="en-US" smtClean="0">
              <a:latin typeface="Arial" charset="0"/>
            </a:endParaRPr>
          </a:p>
        </p:txBody>
      </p:sp>
      <p:sp>
        <p:nvSpPr>
          <p:cNvPr id="18437" name="Title 1"/>
          <p:cNvSpPr txBox="1">
            <a:spLocks/>
          </p:cNvSpPr>
          <p:nvPr/>
        </p:nvSpPr>
        <p:spPr bwMode="auto">
          <a:xfrm>
            <a:off x="187325" y="149225"/>
            <a:ext cx="8229600" cy="584200"/>
          </a:xfrm>
          <a:prstGeom prst="rect">
            <a:avLst/>
          </a:prstGeom>
          <a:noFill/>
          <a:ln w="9525">
            <a:noFill/>
            <a:miter lim="800000"/>
            <a:headEnd/>
            <a:tailEnd/>
          </a:ln>
        </p:spPr>
        <p:txBody>
          <a:bodyPr/>
          <a:lstStyle/>
          <a:p>
            <a:pPr>
              <a:lnSpc>
                <a:spcPct val="95000"/>
              </a:lnSpc>
            </a:pPr>
            <a:r>
              <a:rPr lang="fr-BE" sz="2800" b="1">
                <a:solidFill>
                  <a:schemeClr val="tx2"/>
                </a:solidFill>
              </a:rPr>
              <a:t>Young engineer: the fundamentals</a:t>
            </a:r>
          </a:p>
        </p:txBody>
      </p:sp>
      <p:sp>
        <p:nvSpPr>
          <p:cNvPr id="18438" name="Accolade ouvrante 158"/>
          <p:cNvSpPr>
            <a:spLocks/>
          </p:cNvSpPr>
          <p:nvPr/>
        </p:nvSpPr>
        <p:spPr bwMode="auto">
          <a:xfrm>
            <a:off x="1971675" y="1120775"/>
            <a:ext cx="271463" cy="4451350"/>
          </a:xfrm>
          <a:prstGeom prst="leftBrace">
            <a:avLst>
              <a:gd name="adj1" fmla="val 34921"/>
              <a:gd name="adj2" fmla="val 14125"/>
            </a:avLst>
          </a:prstGeom>
          <a:noFill/>
          <a:ln w="28575">
            <a:solidFill>
              <a:srgbClr val="019EE0"/>
            </a:solidFill>
            <a:round/>
            <a:headEnd/>
            <a:tailEnd/>
          </a:ln>
        </p:spPr>
        <p:txBody>
          <a:bodyPr/>
          <a:lstStyle/>
          <a:p>
            <a:endParaRPr lang="en-GB"/>
          </a:p>
        </p:txBody>
      </p:sp>
      <p:sp>
        <p:nvSpPr>
          <p:cNvPr id="15" name="Freeform 8"/>
          <p:cNvSpPr>
            <a:spLocks/>
          </p:cNvSpPr>
          <p:nvPr>
            <p:custDataLst>
              <p:tags r:id="rId3"/>
            </p:custDataLst>
          </p:nvPr>
        </p:nvSpPr>
        <p:spPr bwMode="auto">
          <a:xfrm>
            <a:off x="323850" y="2605088"/>
            <a:ext cx="1550988" cy="1381125"/>
          </a:xfrm>
          <a:prstGeom prst="rect">
            <a:avLst/>
          </a:prstGeom>
          <a:gradFill rotWithShape="1">
            <a:gsLst>
              <a:gs pos="0">
                <a:srgbClr val="0099E8"/>
              </a:gs>
              <a:gs pos="20000">
                <a:srgbClr val="0096E2"/>
              </a:gs>
              <a:gs pos="100000">
                <a:srgbClr val="0071AC"/>
              </a:gs>
            </a:gsLst>
            <a:lin ang="5400000"/>
          </a:gradFill>
          <a:ln w="9525">
            <a:solidFill>
              <a:srgbClr val="008ECB"/>
            </a:solidFill>
            <a:miter lim="800000"/>
            <a:headEnd/>
            <a:tailEnd/>
          </a:ln>
          <a:effectLst>
            <a:outerShdw dist="23000" dir="5400000" rotWithShape="0">
              <a:srgbClr val="808080">
                <a:alpha val="34999"/>
              </a:srgbClr>
            </a:outerShdw>
          </a:effectLst>
        </p:spPr>
        <p:txBody>
          <a:bodyPr lIns="93286" tIns="46643" rIns="93286" bIns="46643"/>
          <a:lstStyle/>
          <a:p>
            <a:pPr>
              <a:defRPr/>
            </a:pPr>
            <a:endParaRPr lang="fr-FR">
              <a:solidFill>
                <a:schemeClr val="lt1"/>
              </a:solidFill>
              <a:latin typeface="+mj-lt"/>
              <a:ea typeface="+mn-ea"/>
              <a:cs typeface="Arial" pitchFamily="34" charset="0"/>
            </a:endParaRPr>
          </a:p>
        </p:txBody>
      </p:sp>
      <p:sp>
        <p:nvSpPr>
          <p:cNvPr id="18440" name="Rectangle 286"/>
          <p:cNvSpPr>
            <a:spLocks noChangeArrowheads="1"/>
          </p:cNvSpPr>
          <p:nvPr>
            <p:custDataLst>
              <p:tags r:id="rId4"/>
            </p:custDataLst>
          </p:nvPr>
        </p:nvSpPr>
        <p:spPr bwMode="auto">
          <a:xfrm>
            <a:off x="411163" y="1579563"/>
            <a:ext cx="1387475" cy="244475"/>
          </a:xfrm>
          <a:prstGeom prst="rect">
            <a:avLst/>
          </a:prstGeom>
          <a:noFill/>
          <a:ln w="9525">
            <a:noFill/>
            <a:miter lim="800000"/>
            <a:headEnd/>
            <a:tailEnd/>
          </a:ln>
        </p:spPr>
        <p:txBody>
          <a:bodyPr lIns="0" tIns="0" rIns="0" bIns="0" anchor="ctr">
            <a:spAutoFit/>
          </a:bodyPr>
          <a:lstStyle/>
          <a:p>
            <a:pPr algn="ctr" defTabSz="912813">
              <a:buClr>
                <a:srgbClr val="1380C7"/>
              </a:buClr>
            </a:pPr>
            <a:r>
              <a:rPr lang="en-US" sz="1600" b="1">
                <a:solidFill>
                  <a:srgbClr val="FFFFFF"/>
                </a:solidFill>
              </a:rPr>
              <a:t>Fundamentals</a:t>
            </a:r>
          </a:p>
        </p:txBody>
      </p:sp>
      <p:sp>
        <p:nvSpPr>
          <p:cNvPr id="18441" name="Rectangle 286"/>
          <p:cNvSpPr>
            <a:spLocks noChangeArrowheads="1"/>
          </p:cNvSpPr>
          <p:nvPr>
            <p:custDataLst>
              <p:tags r:id="rId5"/>
            </p:custDataLst>
          </p:nvPr>
        </p:nvSpPr>
        <p:spPr bwMode="auto">
          <a:xfrm>
            <a:off x="411163" y="3035300"/>
            <a:ext cx="1387475" cy="492125"/>
          </a:xfrm>
          <a:prstGeom prst="rect">
            <a:avLst/>
          </a:prstGeom>
          <a:noFill/>
          <a:ln w="9525">
            <a:noFill/>
            <a:miter lim="800000"/>
            <a:headEnd/>
            <a:tailEnd/>
          </a:ln>
        </p:spPr>
        <p:txBody>
          <a:bodyPr lIns="0" tIns="0" rIns="0" bIns="0" anchor="ctr">
            <a:spAutoFit/>
          </a:bodyPr>
          <a:lstStyle/>
          <a:p>
            <a:pPr algn="ctr" defTabSz="912813">
              <a:buClr>
                <a:srgbClr val="1380C7"/>
              </a:buClr>
            </a:pPr>
            <a:r>
              <a:rPr lang="en-US" sz="1600" b="1">
                <a:solidFill>
                  <a:schemeClr val="bg1"/>
                </a:solidFill>
              </a:rPr>
              <a:t>Real life learning </a:t>
            </a:r>
          </a:p>
        </p:txBody>
      </p:sp>
      <p:sp>
        <p:nvSpPr>
          <p:cNvPr id="18442" name="Rectangle 286"/>
          <p:cNvSpPr>
            <a:spLocks noChangeArrowheads="1"/>
          </p:cNvSpPr>
          <p:nvPr>
            <p:custDataLst>
              <p:tags r:id="rId6"/>
            </p:custDataLst>
          </p:nvPr>
        </p:nvSpPr>
        <p:spPr bwMode="auto">
          <a:xfrm>
            <a:off x="411163" y="4684713"/>
            <a:ext cx="1387475" cy="244475"/>
          </a:xfrm>
          <a:prstGeom prst="rect">
            <a:avLst/>
          </a:prstGeom>
          <a:noFill/>
          <a:ln w="9525">
            <a:noFill/>
            <a:miter lim="800000"/>
            <a:headEnd/>
            <a:tailEnd/>
          </a:ln>
        </p:spPr>
        <p:txBody>
          <a:bodyPr lIns="0" tIns="0" rIns="0" bIns="0" anchor="ctr">
            <a:spAutoFit/>
          </a:bodyPr>
          <a:lstStyle/>
          <a:p>
            <a:pPr algn="ctr" defTabSz="912813">
              <a:buClr>
                <a:srgbClr val="1380C7"/>
              </a:buClr>
            </a:pPr>
            <a:r>
              <a:rPr lang="en-US" sz="1600" b="1">
                <a:solidFill>
                  <a:schemeClr val="bg1"/>
                </a:solidFill>
              </a:rPr>
              <a:t>Soft skills</a:t>
            </a:r>
          </a:p>
        </p:txBody>
      </p:sp>
      <p:sp>
        <p:nvSpPr>
          <p:cNvPr id="18443" name="Content Placeholder 2"/>
          <p:cNvSpPr txBox="1">
            <a:spLocks/>
          </p:cNvSpPr>
          <p:nvPr>
            <p:custDataLst>
              <p:tags r:id="rId7"/>
            </p:custDataLst>
          </p:nvPr>
        </p:nvSpPr>
        <p:spPr bwMode="auto">
          <a:xfrm>
            <a:off x="2349500" y="1276350"/>
            <a:ext cx="6142038" cy="2757488"/>
          </a:xfrm>
          <a:prstGeom prst="rect">
            <a:avLst/>
          </a:prstGeom>
          <a:noFill/>
          <a:ln w="9525">
            <a:noFill/>
            <a:miter lim="800000"/>
            <a:headEnd/>
            <a:tailEnd/>
          </a:ln>
        </p:spPr>
        <p:txBody>
          <a:bodyPr tIns="72000"/>
          <a:lstStyle/>
          <a:p>
            <a:pPr>
              <a:lnSpc>
                <a:spcPct val="80000"/>
              </a:lnSpc>
              <a:spcBef>
                <a:spcPts val="1200"/>
              </a:spcBef>
              <a:buClr>
                <a:schemeClr val="tx2"/>
              </a:buClr>
              <a:buFont typeface="Arial" charset="0"/>
              <a:buNone/>
            </a:pPr>
            <a:r>
              <a:rPr lang="fr-BE" sz="2000" b="1">
                <a:solidFill>
                  <a:srgbClr val="019EE0"/>
                </a:solidFill>
              </a:rPr>
              <a:t>Fundamental  </a:t>
            </a:r>
            <a:r>
              <a:rPr lang="fr-BE" sz="2000" b="1">
                <a:solidFill>
                  <a:srgbClr val="FF0000"/>
                </a:solidFill>
              </a:rPr>
              <a:t>3</a:t>
            </a:r>
            <a:r>
              <a:rPr lang="fr-BE" sz="2000" b="1">
                <a:solidFill>
                  <a:srgbClr val="019EE0"/>
                </a:solidFill>
              </a:rPr>
              <a:t>: self- developing</a:t>
            </a:r>
          </a:p>
          <a:p>
            <a:pPr marL="285750" lvl="2" indent="-285750">
              <a:lnSpc>
                <a:spcPct val="80000"/>
              </a:lnSpc>
              <a:spcBef>
                <a:spcPts val="1200"/>
              </a:spcBef>
              <a:buClr>
                <a:srgbClr val="0093D2"/>
              </a:buClr>
              <a:buSzPct val="120000"/>
              <a:buFont typeface="Arial" charset="0"/>
              <a:buChar char="•"/>
            </a:pPr>
            <a:r>
              <a:rPr lang="fr-BE" sz="1600" b="1">
                <a:solidFill>
                  <a:schemeClr val="bg2"/>
                </a:solidFill>
              </a:rPr>
              <a:t>the engineer is a resource investigator</a:t>
            </a:r>
          </a:p>
          <a:p>
            <a:pPr marL="285750" lvl="2" indent="-285750">
              <a:lnSpc>
                <a:spcPct val="80000"/>
              </a:lnSpc>
              <a:spcBef>
                <a:spcPts val="1200"/>
              </a:spcBef>
              <a:buClr>
                <a:srgbClr val="0093D2"/>
              </a:buClr>
              <a:buSzPct val="120000"/>
              <a:buFont typeface="Arial" charset="0"/>
              <a:buChar char="•"/>
            </a:pPr>
            <a:r>
              <a:rPr lang="fr-BE" sz="1600" b="1">
                <a:solidFill>
                  <a:schemeClr val="bg2"/>
                </a:solidFill>
              </a:rPr>
              <a:t>the engineer is on the frontline of creation</a:t>
            </a:r>
          </a:p>
          <a:p>
            <a:pPr marL="285750" lvl="2" indent="-285750">
              <a:lnSpc>
                <a:spcPct val="80000"/>
              </a:lnSpc>
              <a:spcBef>
                <a:spcPts val="1200"/>
              </a:spcBef>
              <a:buClr>
                <a:srgbClr val="0093D2"/>
              </a:buClr>
              <a:buSzPct val="120000"/>
            </a:pPr>
            <a:r>
              <a:rPr lang="fr-BE" sz="1600" b="1">
                <a:solidFill>
                  <a:schemeClr val="bg2"/>
                </a:solidFill>
              </a:rPr>
              <a:t>in a world where ‘current’ knowledge is fast moving</a:t>
            </a:r>
          </a:p>
          <a:p>
            <a:pPr marL="285750" lvl="2" indent="-285750">
              <a:lnSpc>
                <a:spcPct val="80000"/>
              </a:lnSpc>
              <a:spcBef>
                <a:spcPts val="1200"/>
              </a:spcBef>
              <a:buClr>
                <a:srgbClr val="0093D2"/>
              </a:buClr>
              <a:buSzPct val="120000"/>
              <a:buFont typeface="Arial" charset="0"/>
              <a:buChar char="•"/>
            </a:pPr>
            <a:r>
              <a:rPr lang="fr-BE" sz="1600" b="1"/>
              <a:t>the engineer learned to learn </a:t>
            </a:r>
          </a:p>
          <a:p>
            <a:pPr marL="285750" lvl="2" indent="-285750">
              <a:lnSpc>
                <a:spcPct val="80000"/>
              </a:lnSpc>
              <a:spcBef>
                <a:spcPts val="1200"/>
              </a:spcBef>
              <a:buClr>
                <a:srgbClr val="0093D2"/>
              </a:buClr>
              <a:buSzPct val="120000"/>
            </a:pPr>
            <a:r>
              <a:rPr lang="fr-BE" sz="1600" b="1"/>
              <a:t>as the questions of tomorrow are far from the questions of today</a:t>
            </a:r>
          </a:p>
        </p:txBody>
      </p:sp>
    </p:spTree>
  </p:cSld>
  <p:clrMapOvr>
    <a:masterClrMapping/>
  </p:clrMapOvr>
  <p:transition advClick="0" advTm="20000"/>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Freeform 9"/>
          <p:cNvSpPr>
            <a:spLocks/>
          </p:cNvSpPr>
          <p:nvPr>
            <p:custDataLst>
              <p:tags r:id="rId1"/>
            </p:custDataLst>
          </p:nvPr>
        </p:nvSpPr>
        <p:spPr bwMode="auto">
          <a:xfrm>
            <a:off x="333375" y="1014413"/>
            <a:ext cx="1550988" cy="1395412"/>
          </a:xfrm>
          <a:custGeom>
            <a:avLst/>
            <a:gdLst>
              <a:gd name="T0" fmla="*/ 232573 w 1550988"/>
              <a:gd name="T1" fmla="*/ 0 h 1395412"/>
              <a:gd name="T2" fmla="*/ 1318415 w 1550988"/>
              <a:gd name="T3" fmla="*/ 0 h 1395412"/>
              <a:gd name="T4" fmla="*/ 1550988 w 1550988"/>
              <a:gd name="T5" fmla="*/ 232573 h 1395412"/>
              <a:gd name="T6" fmla="*/ 1550988 w 1550988"/>
              <a:gd name="T7" fmla="*/ 1395412 h 1395412"/>
              <a:gd name="T8" fmla="*/ 1550988 w 1550988"/>
              <a:gd name="T9" fmla="*/ 1395412 h 1395412"/>
              <a:gd name="T10" fmla="*/ 0 w 1550988"/>
              <a:gd name="T11" fmla="*/ 1395412 h 1395412"/>
              <a:gd name="T12" fmla="*/ 0 w 1550988"/>
              <a:gd name="T13" fmla="*/ 1395412 h 1395412"/>
              <a:gd name="T14" fmla="*/ 0 w 1550988"/>
              <a:gd name="T15" fmla="*/ 232573 h 1395412"/>
              <a:gd name="T16" fmla="*/ 232573 w 1550988"/>
              <a:gd name="T17" fmla="*/ 0 h 139541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550988" h="1395412">
                <a:moveTo>
                  <a:pt x="232573" y="0"/>
                </a:moveTo>
                <a:lnTo>
                  <a:pt x="1318415" y="0"/>
                </a:lnTo>
                <a:cubicBezTo>
                  <a:pt x="1446862" y="0"/>
                  <a:pt x="1550988" y="104126"/>
                  <a:pt x="1550988" y="232573"/>
                </a:cubicBezTo>
                <a:lnTo>
                  <a:pt x="1550988" y="1395412"/>
                </a:lnTo>
                <a:lnTo>
                  <a:pt x="0" y="1395412"/>
                </a:lnTo>
                <a:lnTo>
                  <a:pt x="0" y="232573"/>
                </a:lnTo>
                <a:cubicBezTo>
                  <a:pt x="0" y="104126"/>
                  <a:pt x="104126" y="0"/>
                  <a:pt x="232573" y="0"/>
                </a:cubicBezTo>
                <a:close/>
              </a:path>
            </a:pathLst>
          </a:custGeom>
          <a:gradFill rotWithShape="1">
            <a:gsLst>
              <a:gs pos="0">
                <a:srgbClr val="0099E8"/>
              </a:gs>
              <a:gs pos="20000">
                <a:srgbClr val="0096E2"/>
              </a:gs>
              <a:gs pos="100000">
                <a:srgbClr val="0071AC"/>
              </a:gs>
            </a:gsLst>
            <a:lin ang="5400000"/>
          </a:gradFill>
          <a:ln w="9525" cap="flat" cmpd="sng">
            <a:noFill/>
            <a:prstDash val="solid"/>
            <a:round/>
            <a:headEnd/>
            <a:tailEnd/>
          </a:ln>
          <a:effectLst>
            <a:outerShdw dist="23000" dir="5400000" rotWithShape="0">
              <a:srgbClr val="000000">
                <a:alpha val="34999"/>
              </a:srgbClr>
            </a:outerShdw>
          </a:effectLst>
        </p:spPr>
        <p:txBody>
          <a:bodyPr lIns="93286" tIns="46643" rIns="93286" bIns="46643"/>
          <a:lstStyle/>
          <a:p>
            <a:pPr>
              <a:defRPr/>
            </a:pPr>
            <a:endParaRPr lang="en-GB">
              <a:latin typeface="Arial" pitchFamily="34" charset="0"/>
              <a:cs typeface="+mn-cs"/>
            </a:endParaRPr>
          </a:p>
        </p:txBody>
      </p:sp>
      <p:sp>
        <p:nvSpPr>
          <p:cNvPr id="14" name="Rectangle 7"/>
          <p:cNvSpPr>
            <a:spLocks noChangeArrowheads="1"/>
          </p:cNvSpPr>
          <p:nvPr>
            <p:custDataLst>
              <p:tags r:id="rId2"/>
            </p:custDataLst>
          </p:nvPr>
        </p:nvSpPr>
        <p:spPr bwMode="auto">
          <a:xfrm rot="10800000">
            <a:off x="323850" y="4156075"/>
            <a:ext cx="1552575" cy="1411288"/>
          </a:xfrm>
          <a:custGeom>
            <a:avLst/>
            <a:gdLst>
              <a:gd name="T0" fmla="*/ 235219 w 1552575"/>
              <a:gd name="T1" fmla="*/ 0 h 1411288"/>
              <a:gd name="T2" fmla="*/ 1317356 w 1552575"/>
              <a:gd name="T3" fmla="*/ 0 h 1411288"/>
              <a:gd name="T4" fmla="*/ 1552575 w 1552575"/>
              <a:gd name="T5" fmla="*/ 235219 h 1411288"/>
              <a:gd name="T6" fmla="*/ 1552575 w 1552575"/>
              <a:gd name="T7" fmla="*/ 1411288 h 1411288"/>
              <a:gd name="T8" fmla="*/ 1552575 w 1552575"/>
              <a:gd name="T9" fmla="*/ 1411288 h 1411288"/>
              <a:gd name="T10" fmla="*/ 0 w 1552575"/>
              <a:gd name="T11" fmla="*/ 1411288 h 1411288"/>
              <a:gd name="T12" fmla="*/ 0 w 1552575"/>
              <a:gd name="T13" fmla="*/ 1411288 h 1411288"/>
              <a:gd name="T14" fmla="*/ 0 w 1552575"/>
              <a:gd name="T15" fmla="*/ 235219 h 1411288"/>
              <a:gd name="T16" fmla="*/ 235219 w 1552575"/>
              <a:gd name="T17" fmla="*/ 0 h 1411288"/>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552575" h="1411288">
                <a:moveTo>
                  <a:pt x="235219" y="0"/>
                </a:moveTo>
                <a:lnTo>
                  <a:pt x="1317356" y="0"/>
                </a:lnTo>
                <a:cubicBezTo>
                  <a:pt x="1447264" y="0"/>
                  <a:pt x="1552575" y="105311"/>
                  <a:pt x="1552575" y="235219"/>
                </a:cubicBezTo>
                <a:lnTo>
                  <a:pt x="1552575" y="1411288"/>
                </a:lnTo>
                <a:lnTo>
                  <a:pt x="0" y="1411288"/>
                </a:lnTo>
                <a:lnTo>
                  <a:pt x="0" y="235219"/>
                </a:lnTo>
                <a:cubicBezTo>
                  <a:pt x="0" y="105311"/>
                  <a:pt x="105311" y="0"/>
                  <a:pt x="235219" y="0"/>
                </a:cubicBezTo>
                <a:close/>
              </a:path>
            </a:pathLst>
          </a:custGeom>
          <a:gradFill rotWithShape="1">
            <a:gsLst>
              <a:gs pos="0">
                <a:srgbClr val="0099E8"/>
              </a:gs>
              <a:gs pos="20000">
                <a:srgbClr val="0096E2"/>
              </a:gs>
              <a:gs pos="100000">
                <a:srgbClr val="0071AC"/>
              </a:gs>
            </a:gsLst>
            <a:lin ang="5400000"/>
          </a:gradFill>
          <a:ln w="9525" cap="flat" cmpd="sng">
            <a:solidFill>
              <a:srgbClr val="008ECB"/>
            </a:solidFill>
            <a:prstDash val="solid"/>
            <a:round/>
            <a:headEnd/>
            <a:tailEnd/>
          </a:ln>
          <a:effectLst>
            <a:outerShdw dist="23000" dir="5400000" rotWithShape="0">
              <a:srgbClr val="000000">
                <a:alpha val="34999"/>
              </a:srgbClr>
            </a:outerShdw>
          </a:effectLst>
        </p:spPr>
        <p:txBody>
          <a:bodyPr wrap="none" lIns="93176" tIns="46589" rIns="93176" bIns="46589" anchor="ctr"/>
          <a:lstStyle/>
          <a:p>
            <a:pPr>
              <a:defRPr/>
            </a:pPr>
            <a:endParaRPr lang="en-GB">
              <a:latin typeface="Arial" pitchFamily="34" charset="0"/>
              <a:cs typeface="+mn-cs"/>
            </a:endParaRPr>
          </a:p>
        </p:txBody>
      </p:sp>
      <p:sp>
        <p:nvSpPr>
          <p:cNvPr id="20483" name="Footer Placeholder 1"/>
          <p:cNvSpPr>
            <a:spLocks noGrp="1"/>
          </p:cNvSpPr>
          <p:nvPr>
            <p:ph type="ftr" sz="quarter" idx="10"/>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r>
              <a:rPr lang="nl-BE" smtClean="0">
                <a:ea typeface="MS PGothic" pitchFamily="34" charset="-128"/>
              </a:rPr>
              <a:t>Real life learning  for industry</a:t>
            </a:r>
          </a:p>
        </p:txBody>
      </p:sp>
      <p:sp>
        <p:nvSpPr>
          <p:cNvPr id="20484" name="Slide Number Placeholder 2"/>
          <p:cNvSpPr>
            <a:spLocks noGrp="1"/>
          </p:cNvSpPr>
          <p:nvPr>
            <p:ph type="sldNum" sz="quarter" idx="11"/>
          </p:nvPr>
        </p:nvSpPr>
        <p:spPr bwMode="auto">
          <a:noFill/>
          <a:ln>
            <a:miter lim="800000"/>
            <a:headEnd/>
            <a:tailEnd/>
          </a:ln>
        </p:spPr>
        <p:txBody>
          <a:bodyPr/>
          <a:lstStyle/>
          <a:p>
            <a:fld id="{2EF13487-A70F-4E49-AC33-CF4A87F42C0D}" type="slidenum">
              <a:rPr lang="en-US" smtClean="0">
                <a:latin typeface="Arial" charset="0"/>
              </a:rPr>
              <a:pPr/>
              <a:t>7</a:t>
            </a:fld>
            <a:endParaRPr lang="en-US" smtClean="0">
              <a:latin typeface="Arial" charset="0"/>
            </a:endParaRPr>
          </a:p>
        </p:txBody>
      </p:sp>
      <p:sp>
        <p:nvSpPr>
          <p:cNvPr id="20485" name="Title 1"/>
          <p:cNvSpPr txBox="1">
            <a:spLocks/>
          </p:cNvSpPr>
          <p:nvPr/>
        </p:nvSpPr>
        <p:spPr bwMode="auto">
          <a:xfrm>
            <a:off x="187325" y="149225"/>
            <a:ext cx="8229600" cy="584200"/>
          </a:xfrm>
          <a:prstGeom prst="rect">
            <a:avLst/>
          </a:prstGeom>
          <a:noFill/>
          <a:ln w="9525">
            <a:noFill/>
            <a:miter lim="800000"/>
            <a:headEnd/>
            <a:tailEnd/>
          </a:ln>
        </p:spPr>
        <p:txBody>
          <a:bodyPr/>
          <a:lstStyle/>
          <a:p>
            <a:pPr>
              <a:lnSpc>
                <a:spcPct val="95000"/>
              </a:lnSpc>
            </a:pPr>
            <a:r>
              <a:rPr lang="fr-BE" sz="2800" b="1">
                <a:solidFill>
                  <a:schemeClr val="tx2"/>
                </a:solidFill>
              </a:rPr>
              <a:t>Young engineer: real life learning</a:t>
            </a:r>
          </a:p>
        </p:txBody>
      </p:sp>
      <p:sp>
        <p:nvSpPr>
          <p:cNvPr id="20486" name="Accolade ouvrante 158"/>
          <p:cNvSpPr>
            <a:spLocks/>
          </p:cNvSpPr>
          <p:nvPr/>
        </p:nvSpPr>
        <p:spPr bwMode="auto">
          <a:xfrm>
            <a:off x="1971675" y="1120775"/>
            <a:ext cx="271463" cy="4451350"/>
          </a:xfrm>
          <a:prstGeom prst="leftBrace">
            <a:avLst>
              <a:gd name="adj1" fmla="val 34921"/>
              <a:gd name="adj2" fmla="val 50074"/>
            </a:avLst>
          </a:prstGeom>
          <a:noFill/>
          <a:ln w="28575">
            <a:solidFill>
              <a:srgbClr val="019EE0"/>
            </a:solidFill>
            <a:round/>
            <a:headEnd/>
            <a:tailEnd/>
          </a:ln>
        </p:spPr>
        <p:txBody>
          <a:bodyPr/>
          <a:lstStyle/>
          <a:p>
            <a:endParaRPr lang="en-GB"/>
          </a:p>
        </p:txBody>
      </p:sp>
      <p:sp>
        <p:nvSpPr>
          <p:cNvPr id="15" name="Freeform 8"/>
          <p:cNvSpPr>
            <a:spLocks/>
          </p:cNvSpPr>
          <p:nvPr>
            <p:custDataLst>
              <p:tags r:id="rId3"/>
            </p:custDataLst>
          </p:nvPr>
        </p:nvSpPr>
        <p:spPr bwMode="auto">
          <a:xfrm>
            <a:off x="323850" y="2605088"/>
            <a:ext cx="1550988" cy="1381125"/>
          </a:xfrm>
          <a:prstGeom prst="rect">
            <a:avLst/>
          </a:prstGeom>
          <a:solidFill>
            <a:srgbClr val="97BF0D"/>
          </a:solidFill>
          <a:ln w="9525">
            <a:solidFill>
              <a:srgbClr val="008ECB"/>
            </a:solidFill>
            <a:miter lim="800000"/>
            <a:headEnd/>
            <a:tailEnd/>
          </a:ln>
          <a:effectLst>
            <a:outerShdw dist="23000" dir="5400000" rotWithShape="0">
              <a:srgbClr val="808080">
                <a:alpha val="34999"/>
              </a:srgbClr>
            </a:outerShdw>
          </a:effectLst>
        </p:spPr>
        <p:txBody>
          <a:bodyPr lIns="93286" tIns="46643" rIns="93286" bIns="46643"/>
          <a:lstStyle/>
          <a:p>
            <a:pPr>
              <a:defRPr/>
            </a:pPr>
            <a:endParaRPr lang="fr-FR">
              <a:solidFill>
                <a:schemeClr val="lt1"/>
              </a:solidFill>
              <a:latin typeface="+mj-lt"/>
              <a:ea typeface="+mn-ea"/>
              <a:cs typeface="Arial" pitchFamily="34" charset="0"/>
            </a:endParaRPr>
          </a:p>
        </p:txBody>
      </p:sp>
      <p:sp>
        <p:nvSpPr>
          <p:cNvPr id="20488" name="Rectangle 286"/>
          <p:cNvSpPr>
            <a:spLocks noChangeArrowheads="1"/>
          </p:cNvSpPr>
          <p:nvPr>
            <p:custDataLst>
              <p:tags r:id="rId4"/>
            </p:custDataLst>
          </p:nvPr>
        </p:nvSpPr>
        <p:spPr bwMode="auto">
          <a:xfrm>
            <a:off x="411163" y="1579563"/>
            <a:ext cx="1387475" cy="244475"/>
          </a:xfrm>
          <a:prstGeom prst="rect">
            <a:avLst/>
          </a:prstGeom>
          <a:noFill/>
          <a:ln w="9525">
            <a:noFill/>
            <a:miter lim="800000"/>
            <a:headEnd/>
            <a:tailEnd/>
          </a:ln>
        </p:spPr>
        <p:txBody>
          <a:bodyPr lIns="0" tIns="0" rIns="0" bIns="0" anchor="ctr">
            <a:spAutoFit/>
          </a:bodyPr>
          <a:lstStyle/>
          <a:p>
            <a:pPr algn="ctr" defTabSz="912813">
              <a:buClr>
                <a:srgbClr val="1380C7"/>
              </a:buClr>
            </a:pPr>
            <a:r>
              <a:rPr lang="en-US" sz="1600" b="1">
                <a:solidFill>
                  <a:srgbClr val="FFFFFF"/>
                </a:solidFill>
              </a:rPr>
              <a:t>Fundamentals</a:t>
            </a:r>
          </a:p>
        </p:txBody>
      </p:sp>
      <p:sp>
        <p:nvSpPr>
          <p:cNvPr id="20489" name="Rectangle 286"/>
          <p:cNvSpPr>
            <a:spLocks noChangeArrowheads="1"/>
          </p:cNvSpPr>
          <p:nvPr>
            <p:custDataLst>
              <p:tags r:id="rId5"/>
            </p:custDataLst>
          </p:nvPr>
        </p:nvSpPr>
        <p:spPr bwMode="auto">
          <a:xfrm>
            <a:off x="411163" y="3035300"/>
            <a:ext cx="1387475" cy="492125"/>
          </a:xfrm>
          <a:prstGeom prst="rect">
            <a:avLst/>
          </a:prstGeom>
          <a:noFill/>
          <a:ln w="9525">
            <a:noFill/>
            <a:miter lim="800000"/>
            <a:headEnd/>
            <a:tailEnd/>
          </a:ln>
        </p:spPr>
        <p:txBody>
          <a:bodyPr lIns="0" tIns="0" rIns="0" bIns="0" anchor="ctr">
            <a:spAutoFit/>
          </a:bodyPr>
          <a:lstStyle/>
          <a:p>
            <a:pPr algn="ctr" defTabSz="912813">
              <a:buClr>
                <a:srgbClr val="1380C7"/>
              </a:buClr>
            </a:pPr>
            <a:r>
              <a:rPr lang="en-US" sz="1600" b="1">
                <a:solidFill>
                  <a:schemeClr val="bg1"/>
                </a:solidFill>
              </a:rPr>
              <a:t>Real life learning </a:t>
            </a:r>
          </a:p>
        </p:txBody>
      </p:sp>
      <p:sp>
        <p:nvSpPr>
          <p:cNvPr id="20490" name="Rectangle 286"/>
          <p:cNvSpPr>
            <a:spLocks noChangeArrowheads="1"/>
          </p:cNvSpPr>
          <p:nvPr>
            <p:custDataLst>
              <p:tags r:id="rId6"/>
            </p:custDataLst>
          </p:nvPr>
        </p:nvSpPr>
        <p:spPr bwMode="auto">
          <a:xfrm>
            <a:off x="411163" y="4684713"/>
            <a:ext cx="1387475" cy="244475"/>
          </a:xfrm>
          <a:prstGeom prst="rect">
            <a:avLst/>
          </a:prstGeom>
          <a:noFill/>
          <a:ln w="9525">
            <a:noFill/>
            <a:miter lim="800000"/>
            <a:headEnd/>
            <a:tailEnd/>
          </a:ln>
        </p:spPr>
        <p:txBody>
          <a:bodyPr lIns="0" tIns="0" rIns="0" bIns="0" anchor="ctr">
            <a:spAutoFit/>
          </a:bodyPr>
          <a:lstStyle/>
          <a:p>
            <a:pPr algn="ctr" defTabSz="912813">
              <a:buClr>
                <a:srgbClr val="1380C7"/>
              </a:buClr>
            </a:pPr>
            <a:r>
              <a:rPr lang="en-US" sz="1600" b="1">
                <a:solidFill>
                  <a:schemeClr val="bg1"/>
                </a:solidFill>
              </a:rPr>
              <a:t>Soft skills</a:t>
            </a:r>
          </a:p>
        </p:txBody>
      </p:sp>
      <p:sp>
        <p:nvSpPr>
          <p:cNvPr id="20491" name="Content Placeholder 2"/>
          <p:cNvSpPr txBox="1">
            <a:spLocks/>
          </p:cNvSpPr>
          <p:nvPr>
            <p:custDataLst>
              <p:tags r:id="rId7"/>
            </p:custDataLst>
          </p:nvPr>
        </p:nvSpPr>
        <p:spPr bwMode="auto">
          <a:xfrm>
            <a:off x="2349500" y="1276350"/>
            <a:ext cx="6480175" cy="4333875"/>
          </a:xfrm>
          <a:prstGeom prst="rect">
            <a:avLst/>
          </a:prstGeom>
          <a:noFill/>
          <a:ln w="9525">
            <a:noFill/>
            <a:miter lim="800000"/>
            <a:headEnd/>
            <a:tailEnd/>
          </a:ln>
        </p:spPr>
        <p:txBody>
          <a:bodyPr tIns="72000"/>
          <a:lstStyle/>
          <a:p>
            <a:pPr>
              <a:lnSpc>
                <a:spcPct val="80000"/>
              </a:lnSpc>
              <a:spcBef>
                <a:spcPts val="1200"/>
              </a:spcBef>
              <a:buClr>
                <a:schemeClr val="tx2"/>
              </a:buClr>
              <a:buFont typeface="Arial" charset="0"/>
              <a:buNone/>
            </a:pPr>
            <a:r>
              <a:rPr lang="fr-BE" sz="2000" b="1">
                <a:solidFill>
                  <a:srgbClr val="019EE0"/>
                </a:solidFill>
              </a:rPr>
              <a:t>Real life learning </a:t>
            </a:r>
            <a:r>
              <a:rPr lang="fr-BE" sz="2000" b="1">
                <a:solidFill>
                  <a:srgbClr val="FF0000"/>
                </a:solidFill>
              </a:rPr>
              <a:t>1</a:t>
            </a:r>
            <a:r>
              <a:rPr lang="fr-BE" sz="2000" b="1">
                <a:solidFill>
                  <a:srgbClr val="019EE0"/>
                </a:solidFill>
              </a:rPr>
              <a:t> : internship = great added value</a:t>
            </a:r>
          </a:p>
          <a:p>
            <a:pPr>
              <a:lnSpc>
                <a:spcPct val="80000"/>
              </a:lnSpc>
              <a:spcBef>
                <a:spcPts val="1200"/>
              </a:spcBef>
              <a:buClr>
                <a:schemeClr val="tx2"/>
              </a:buClr>
              <a:buFont typeface="Arial" charset="0"/>
              <a:buChar char="•"/>
            </a:pPr>
            <a:r>
              <a:rPr lang="fr-BE" b="1">
                <a:solidFill>
                  <a:srgbClr val="019EE0"/>
                </a:solidFill>
              </a:rPr>
              <a:t> </a:t>
            </a:r>
            <a:r>
              <a:rPr lang="fr-BE" sz="1600" b="1"/>
              <a:t>the engineer spends a significant time (minimum 6 months) within a company </a:t>
            </a:r>
            <a:endParaRPr lang="fr-BE" sz="1400" b="1"/>
          </a:p>
          <a:p>
            <a:pPr>
              <a:lnSpc>
                <a:spcPct val="80000"/>
              </a:lnSpc>
              <a:spcBef>
                <a:spcPts val="1200"/>
              </a:spcBef>
              <a:buClr>
                <a:schemeClr val="tx2"/>
              </a:buClr>
              <a:buFont typeface="Arial" charset="0"/>
              <a:buChar char="•"/>
            </a:pPr>
            <a:r>
              <a:rPr lang="fr-BE" sz="1400" b="1"/>
              <a:t>  the </a:t>
            </a:r>
            <a:r>
              <a:rPr lang="fr-BE" sz="1600" b="1"/>
              <a:t>university co-signs intership agreements with companies &amp; we are ready for that!</a:t>
            </a:r>
          </a:p>
          <a:p>
            <a:pPr>
              <a:lnSpc>
                <a:spcPct val="80000"/>
              </a:lnSpc>
              <a:spcBef>
                <a:spcPts val="1200"/>
              </a:spcBef>
              <a:buClr>
                <a:schemeClr val="tx2"/>
              </a:buClr>
              <a:buFont typeface="Arial" charset="0"/>
              <a:buChar char="•"/>
            </a:pPr>
            <a:endParaRPr lang="fr-BE" sz="1600" b="1"/>
          </a:p>
          <a:p>
            <a:pPr>
              <a:lnSpc>
                <a:spcPct val="80000"/>
              </a:lnSpc>
              <a:spcBef>
                <a:spcPts val="1200"/>
              </a:spcBef>
              <a:buClr>
                <a:schemeClr val="tx2"/>
              </a:buClr>
            </a:pPr>
            <a:r>
              <a:rPr lang="fr-BE" sz="2000" b="1">
                <a:solidFill>
                  <a:schemeClr val="bg2"/>
                </a:solidFill>
              </a:rPr>
              <a:t>Today very heterogenious in Europe</a:t>
            </a:r>
          </a:p>
          <a:p>
            <a:pPr>
              <a:lnSpc>
                <a:spcPct val="80000"/>
              </a:lnSpc>
              <a:spcBef>
                <a:spcPts val="1200"/>
              </a:spcBef>
              <a:buClr>
                <a:schemeClr val="tx2"/>
              </a:buClr>
              <a:buFont typeface="Arial" charset="0"/>
              <a:buChar char="•"/>
            </a:pPr>
            <a:r>
              <a:rPr lang="fr-BE" sz="1600" b="1">
                <a:solidFill>
                  <a:schemeClr val="bg2"/>
                </a:solidFill>
              </a:rPr>
              <a:t>France: fi 1 year </a:t>
            </a:r>
          </a:p>
          <a:p>
            <a:pPr>
              <a:lnSpc>
                <a:spcPct val="80000"/>
              </a:lnSpc>
              <a:spcBef>
                <a:spcPts val="1200"/>
              </a:spcBef>
              <a:buClr>
                <a:schemeClr val="tx2"/>
              </a:buClr>
              <a:buFont typeface="Arial" charset="0"/>
              <a:buChar char="•"/>
            </a:pPr>
            <a:r>
              <a:rPr lang="fr-BE" sz="1600" b="1">
                <a:solidFill>
                  <a:schemeClr val="bg2"/>
                </a:solidFill>
              </a:rPr>
              <a:t>Belgium: entrepreneurial act from student</a:t>
            </a:r>
          </a:p>
          <a:p>
            <a:pPr>
              <a:lnSpc>
                <a:spcPct val="80000"/>
              </a:lnSpc>
              <a:spcBef>
                <a:spcPts val="1200"/>
              </a:spcBef>
              <a:buClr>
                <a:schemeClr val="tx2"/>
              </a:buClr>
              <a:buFont typeface="Arial" charset="0"/>
              <a:buChar char="•"/>
            </a:pPr>
            <a:endParaRPr lang="fr-BE" sz="1600" b="1"/>
          </a:p>
          <a:p>
            <a:pPr>
              <a:lnSpc>
                <a:spcPct val="80000"/>
              </a:lnSpc>
              <a:spcBef>
                <a:spcPts val="1200"/>
              </a:spcBef>
              <a:buClr>
                <a:schemeClr val="tx2"/>
              </a:buClr>
              <a:buFont typeface="Arial" charset="0"/>
              <a:buChar char="•"/>
            </a:pPr>
            <a:endParaRPr lang="fr-BE" sz="1600" b="1"/>
          </a:p>
          <a:p>
            <a:pPr>
              <a:lnSpc>
                <a:spcPct val="80000"/>
              </a:lnSpc>
              <a:spcBef>
                <a:spcPts val="1200"/>
              </a:spcBef>
              <a:buClr>
                <a:schemeClr val="tx2"/>
              </a:buClr>
              <a:buFont typeface="Arial" charset="0"/>
              <a:buChar char="•"/>
            </a:pPr>
            <a:endParaRPr lang="fr-BE" sz="1600" b="1"/>
          </a:p>
          <a:p>
            <a:pPr>
              <a:lnSpc>
                <a:spcPct val="80000"/>
              </a:lnSpc>
              <a:spcBef>
                <a:spcPts val="1200"/>
              </a:spcBef>
              <a:buClr>
                <a:schemeClr val="tx2"/>
              </a:buClr>
              <a:buFont typeface="Arial" charset="0"/>
              <a:buChar char="•"/>
            </a:pPr>
            <a:endParaRPr lang="fr-BE" b="1"/>
          </a:p>
          <a:p>
            <a:pPr>
              <a:lnSpc>
                <a:spcPct val="80000"/>
              </a:lnSpc>
              <a:spcBef>
                <a:spcPts val="1200"/>
              </a:spcBef>
              <a:buClr>
                <a:schemeClr val="tx2"/>
              </a:buClr>
              <a:buFont typeface="Arial" charset="0"/>
              <a:buChar char="•"/>
            </a:pPr>
            <a:endParaRPr lang="fr-BE" sz="1600" b="1"/>
          </a:p>
        </p:txBody>
      </p:sp>
    </p:spTree>
  </p:cSld>
  <p:clrMapOvr>
    <a:masterClrMapping/>
  </p:clrMapOvr>
  <p:transition advClick="0" advTm="20000"/>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Freeform 9"/>
          <p:cNvSpPr>
            <a:spLocks/>
          </p:cNvSpPr>
          <p:nvPr>
            <p:custDataLst>
              <p:tags r:id="rId1"/>
            </p:custDataLst>
          </p:nvPr>
        </p:nvSpPr>
        <p:spPr bwMode="auto">
          <a:xfrm>
            <a:off x="333375" y="1014413"/>
            <a:ext cx="1550988" cy="1395412"/>
          </a:xfrm>
          <a:custGeom>
            <a:avLst/>
            <a:gdLst>
              <a:gd name="T0" fmla="*/ 232573 w 1550988"/>
              <a:gd name="T1" fmla="*/ 0 h 1395412"/>
              <a:gd name="T2" fmla="*/ 1318415 w 1550988"/>
              <a:gd name="T3" fmla="*/ 0 h 1395412"/>
              <a:gd name="T4" fmla="*/ 1550988 w 1550988"/>
              <a:gd name="T5" fmla="*/ 232573 h 1395412"/>
              <a:gd name="T6" fmla="*/ 1550988 w 1550988"/>
              <a:gd name="T7" fmla="*/ 1395412 h 1395412"/>
              <a:gd name="T8" fmla="*/ 1550988 w 1550988"/>
              <a:gd name="T9" fmla="*/ 1395412 h 1395412"/>
              <a:gd name="T10" fmla="*/ 0 w 1550988"/>
              <a:gd name="T11" fmla="*/ 1395412 h 1395412"/>
              <a:gd name="T12" fmla="*/ 0 w 1550988"/>
              <a:gd name="T13" fmla="*/ 1395412 h 1395412"/>
              <a:gd name="T14" fmla="*/ 0 w 1550988"/>
              <a:gd name="T15" fmla="*/ 232573 h 1395412"/>
              <a:gd name="T16" fmla="*/ 232573 w 1550988"/>
              <a:gd name="T17" fmla="*/ 0 h 139541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550988" h="1395412">
                <a:moveTo>
                  <a:pt x="232573" y="0"/>
                </a:moveTo>
                <a:lnTo>
                  <a:pt x="1318415" y="0"/>
                </a:lnTo>
                <a:cubicBezTo>
                  <a:pt x="1446862" y="0"/>
                  <a:pt x="1550988" y="104126"/>
                  <a:pt x="1550988" y="232573"/>
                </a:cubicBezTo>
                <a:lnTo>
                  <a:pt x="1550988" y="1395412"/>
                </a:lnTo>
                <a:lnTo>
                  <a:pt x="0" y="1395412"/>
                </a:lnTo>
                <a:lnTo>
                  <a:pt x="0" y="232573"/>
                </a:lnTo>
                <a:cubicBezTo>
                  <a:pt x="0" y="104126"/>
                  <a:pt x="104126" y="0"/>
                  <a:pt x="232573" y="0"/>
                </a:cubicBezTo>
                <a:close/>
              </a:path>
            </a:pathLst>
          </a:custGeom>
          <a:gradFill rotWithShape="1">
            <a:gsLst>
              <a:gs pos="0">
                <a:srgbClr val="0099E8"/>
              </a:gs>
              <a:gs pos="20000">
                <a:srgbClr val="0096E2"/>
              </a:gs>
              <a:gs pos="100000">
                <a:srgbClr val="0071AC"/>
              </a:gs>
            </a:gsLst>
            <a:lin ang="5400000"/>
          </a:gradFill>
          <a:ln w="9525" cap="flat" cmpd="sng">
            <a:noFill/>
            <a:prstDash val="solid"/>
            <a:round/>
            <a:headEnd/>
            <a:tailEnd/>
          </a:ln>
          <a:effectLst>
            <a:outerShdw dist="23000" dir="5400000" rotWithShape="0">
              <a:srgbClr val="000000">
                <a:alpha val="34999"/>
              </a:srgbClr>
            </a:outerShdw>
          </a:effectLst>
        </p:spPr>
        <p:txBody>
          <a:bodyPr lIns="93286" tIns="46643" rIns="93286" bIns="46643"/>
          <a:lstStyle/>
          <a:p>
            <a:pPr>
              <a:defRPr/>
            </a:pPr>
            <a:endParaRPr lang="en-GB">
              <a:latin typeface="Arial" pitchFamily="34" charset="0"/>
              <a:cs typeface="+mn-cs"/>
            </a:endParaRPr>
          </a:p>
        </p:txBody>
      </p:sp>
      <p:sp>
        <p:nvSpPr>
          <p:cNvPr id="14" name="Rectangle 7"/>
          <p:cNvSpPr>
            <a:spLocks noChangeArrowheads="1"/>
          </p:cNvSpPr>
          <p:nvPr>
            <p:custDataLst>
              <p:tags r:id="rId2"/>
            </p:custDataLst>
          </p:nvPr>
        </p:nvSpPr>
        <p:spPr bwMode="auto">
          <a:xfrm rot="10800000">
            <a:off x="323850" y="4156075"/>
            <a:ext cx="1552575" cy="1411288"/>
          </a:xfrm>
          <a:custGeom>
            <a:avLst/>
            <a:gdLst>
              <a:gd name="T0" fmla="*/ 235219 w 1552575"/>
              <a:gd name="T1" fmla="*/ 0 h 1411288"/>
              <a:gd name="T2" fmla="*/ 1317356 w 1552575"/>
              <a:gd name="T3" fmla="*/ 0 h 1411288"/>
              <a:gd name="T4" fmla="*/ 1552575 w 1552575"/>
              <a:gd name="T5" fmla="*/ 235219 h 1411288"/>
              <a:gd name="T6" fmla="*/ 1552575 w 1552575"/>
              <a:gd name="T7" fmla="*/ 1411288 h 1411288"/>
              <a:gd name="T8" fmla="*/ 1552575 w 1552575"/>
              <a:gd name="T9" fmla="*/ 1411288 h 1411288"/>
              <a:gd name="T10" fmla="*/ 0 w 1552575"/>
              <a:gd name="T11" fmla="*/ 1411288 h 1411288"/>
              <a:gd name="T12" fmla="*/ 0 w 1552575"/>
              <a:gd name="T13" fmla="*/ 1411288 h 1411288"/>
              <a:gd name="T14" fmla="*/ 0 w 1552575"/>
              <a:gd name="T15" fmla="*/ 235219 h 1411288"/>
              <a:gd name="T16" fmla="*/ 235219 w 1552575"/>
              <a:gd name="T17" fmla="*/ 0 h 1411288"/>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552575" h="1411288">
                <a:moveTo>
                  <a:pt x="235219" y="0"/>
                </a:moveTo>
                <a:lnTo>
                  <a:pt x="1317356" y="0"/>
                </a:lnTo>
                <a:cubicBezTo>
                  <a:pt x="1447264" y="0"/>
                  <a:pt x="1552575" y="105311"/>
                  <a:pt x="1552575" y="235219"/>
                </a:cubicBezTo>
                <a:lnTo>
                  <a:pt x="1552575" y="1411288"/>
                </a:lnTo>
                <a:lnTo>
                  <a:pt x="0" y="1411288"/>
                </a:lnTo>
                <a:lnTo>
                  <a:pt x="0" y="235219"/>
                </a:lnTo>
                <a:cubicBezTo>
                  <a:pt x="0" y="105311"/>
                  <a:pt x="105311" y="0"/>
                  <a:pt x="235219" y="0"/>
                </a:cubicBezTo>
                <a:close/>
              </a:path>
            </a:pathLst>
          </a:custGeom>
          <a:gradFill rotWithShape="1">
            <a:gsLst>
              <a:gs pos="0">
                <a:srgbClr val="0099E8"/>
              </a:gs>
              <a:gs pos="20000">
                <a:srgbClr val="0096E2"/>
              </a:gs>
              <a:gs pos="100000">
                <a:srgbClr val="0071AC"/>
              </a:gs>
            </a:gsLst>
            <a:lin ang="5400000"/>
          </a:gradFill>
          <a:ln w="9525" cap="flat" cmpd="sng">
            <a:solidFill>
              <a:srgbClr val="008ECB"/>
            </a:solidFill>
            <a:prstDash val="solid"/>
            <a:round/>
            <a:headEnd/>
            <a:tailEnd/>
          </a:ln>
          <a:effectLst>
            <a:outerShdw dist="23000" dir="5400000" rotWithShape="0">
              <a:srgbClr val="000000">
                <a:alpha val="34999"/>
              </a:srgbClr>
            </a:outerShdw>
          </a:effectLst>
        </p:spPr>
        <p:txBody>
          <a:bodyPr wrap="none" lIns="93176" tIns="46589" rIns="93176" bIns="46589" anchor="ctr"/>
          <a:lstStyle/>
          <a:p>
            <a:pPr>
              <a:defRPr/>
            </a:pPr>
            <a:endParaRPr lang="en-GB">
              <a:latin typeface="Arial" pitchFamily="34" charset="0"/>
              <a:cs typeface="+mn-cs"/>
            </a:endParaRPr>
          </a:p>
        </p:txBody>
      </p:sp>
      <p:sp>
        <p:nvSpPr>
          <p:cNvPr id="22531" name="Footer Placeholder 1"/>
          <p:cNvSpPr>
            <a:spLocks noGrp="1"/>
          </p:cNvSpPr>
          <p:nvPr>
            <p:ph type="ftr" sz="quarter" idx="10"/>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r>
              <a:rPr lang="nl-BE" smtClean="0">
                <a:ea typeface="MS PGothic" pitchFamily="34" charset="-128"/>
              </a:rPr>
              <a:t>Real life learning  for industry</a:t>
            </a:r>
          </a:p>
        </p:txBody>
      </p:sp>
      <p:sp>
        <p:nvSpPr>
          <p:cNvPr id="22532" name="Slide Number Placeholder 2"/>
          <p:cNvSpPr>
            <a:spLocks noGrp="1"/>
          </p:cNvSpPr>
          <p:nvPr>
            <p:ph type="sldNum" sz="quarter" idx="11"/>
          </p:nvPr>
        </p:nvSpPr>
        <p:spPr bwMode="auto">
          <a:noFill/>
          <a:ln>
            <a:miter lim="800000"/>
            <a:headEnd/>
            <a:tailEnd/>
          </a:ln>
        </p:spPr>
        <p:txBody>
          <a:bodyPr/>
          <a:lstStyle/>
          <a:p>
            <a:fld id="{7A7532C5-0A79-4B67-965B-DE3B56783AB3}" type="slidenum">
              <a:rPr lang="en-US" smtClean="0">
                <a:latin typeface="Arial" charset="0"/>
              </a:rPr>
              <a:pPr/>
              <a:t>8</a:t>
            </a:fld>
            <a:endParaRPr lang="en-US" smtClean="0">
              <a:latin typeface="Arial" charset="0"/>
            </a:endParaRPr>
          </a:p>
        </p:txBody>
      </p:sp>
      <p:sp>
        <p:nvSpPr>
          <p:cNvPr id="22533" name="Title 1"/>
          <p:cNvSpPr txBox="1">
            <a:spLocks/>
          </p:cNvSpPr>
          <p:nvPr/>
        </p:nvSpPr>
        <p:spPr bwMode="auto">
          <a:xfrm>
            <a:off x="187325" y="149225"/>
            <a:ext cx="8229600" cy="584200"/>
          </a:xfrm>
          <a:prstGeom prst="rect">
            <a:avLst/>
          </a:prstGeom>
          <a:noFill/>
          <a:ln w="9525">
            <a:noFill/>
            <a:miter lim="800000"/>
            <a:headEnd/>
            <a:tailEnd/>
          </a:ln>
        </p:spPr>
        <p:txBody>
          <a:bodyPr/>
          <a:lstStyle/>
          <a:p>
            <a:pPr>
              <a:lnSpc>
                <a:spcPct val="95000"/>
              </a:lnSpc>
            </a:pPr>
            <a:r>
              <a:rPr lang="fr-BE" sz="2800" b="1">
                <a:solidFill>
                  <a:schemeClr val="tx2"/>
                </a:solidFill>
              </a:rPr>
              <a:t>Young engineer: real life learning</a:t>
            </a:r>
          </a:p>
        </p:txBody>
      </p:sp>
      <p:sp>
        <p:nvSpPr>
          <p:cNvPr id="22534" name="Accolade ouvrante 158"/>
          <p:cNvSpPr>
            <a:spLocks/>
          </p:cNvSpPr>
          <p:nvPr/>
        </p:nvSpPr>
        <p:spPr bwMode="auto">
          <a:xfrm>
            <a:off x="1971675" y="1120775"/>
            <a:ext cx="271463" cy="4451350"/>
          </a:xfrm>
          <a:prstGeom prst="leftBrace">
            <a:avLst>
              <a:gd name="adj1" fmla="val 34921"/>
              <a:gd name="adj2" fmla="val 50074"/>
            </a:avLst>
          </a:prstGeom>
          <a:noFill/>
          <a:ln w="28575">
            <a:solidFill>
              <a:srgbClr val="019EE0"/>
            </a:solidFill>
            <a:round/>
            <a:headEnd/>
            <a:tailEnd/>
          </a:ln>
        </p:spPr>
        <p:txBody>
          <a:bodyPr/>
          <a:lstStyle/>
          <a:p>
            <a:endParaRPr lang="en-GB"/>
          </a:p>
        </p:txBody>
      </p:sp>
      <p:sp>
        <p:nvSpPr>
          <p:cNvPr id="15" name="Freeform 8"/>
          <p:cNvSpPr>
            <a:spLocks/>
          </p:cNvSpPr>
          <p:nvPr>
            <p:custDataLst>
              <p:tags r:id="rId3"/>
            </p:custDataLst>
          </p:nvPr>
        </p:nvSpPr>
        <p:spPr bwMode="auto">
          <a:xfrm>
            <a:off x="323850" y="2605088"/>
            <a:ext cx="1550988" cy="1381125"/>
          </a:xfrm>
          <a:prstGeom prst="rect">
            <a:avLst/>
          </a:prstGeom>
          <a:solidFill>
            <a:srgbClr val="97BF0D"/>
          </a:solidFill>
          <a:ln w="9525">
            <a:solidFill>
              <a:srgbClr val="008ECB"/>
            </a:solidFill>
            <a:miter lim="800000"/>
            <a:headEnd/>
            <a:tailEnd/>
          </a:ln>
          <a:effectLst>
            <a:outerShdw dist="23000" dir="5400000" rotWithShape="0">
              <a:srgbClr val="808080">
                <a:alpha val="34999"/>
              </a:srgbClr>
            </a:outerShdw>
          </a:effectLst>
        </p:spPr>
        <p:txBody>
          <a:bodyPr lIns="93286" tIns="46643" rIns="93286" bIns="46643"/>
          <a:lstStyle/>
          <a:p>
            <a:pPr>
              <a:defRPr/>
            </a:pPr>
            <a:endParaRPr lang="fr-FR">
              <a:solidFill>
                <a:schemeClr val="lt1"/>
              </a:solidFill>
              <a:latin typeface="+mj-lt"/>
              <a:ea typeface="+mn-ea"/>
              <a:cs typeface="Arial" pitchFamily="34" charset="0"/>
            </a:endParaRPr>
          </a:p>
        </p:txBody>
      </p:sp>
      <p:sp>
        <p:nvSpPr>
          <p:cNvPr id="22536" name="Rectangle 286"/>
          <p:cNvSpPr>
            <a:spLocks noChangeArrowheads="1"/>
          </p:cNvSpPr>
          <p:nvPr>
            <p:custDataLst>
              <p:tags r:id="rId4"/>
            </p:custDataLst>
          </p:nvPr>
        </p:nvSpPr>
        <p:spPr bwMode="auto">
          <a:xfrm>
            <a:off x="411163" y="1579563"/>
            <a:ext cx="1387475" cy="244475"/>
          </a:xfrm>
          <a:prstGeom prst="rect">
            <a:avLst/>
          </a:prstGeom>
          <a:noFill/>
          <a:ln w="9525">
            <a:noFill/>
            <a:miter lim="800000"/>
            <a:headEnd/>
            <a:tailEnd/>
          </a:ln>
        </p:spPr>
        <p:txBody>
          <a:bodyPr lIns="0" tIns="0" rIns="0" bIns="0" anchor="ctr">
            <a:spAutoFit/>
          </a:bodyPr>
          <a:lstStyle/>
          <a:p>
            <a:pPr algn="ctr" defTabSz="912813">
              <a:buClr>
                <a:srgbClr val="1380C7"/>
              </a:buClr>
            </a:pPr>
            <a:r>
              <a:rPr lang="en-US" sz="1600" b="1">
                <a:solidFill>
                  <a:srgbClr val="FFFFFF"/>
                </a:solidFill>
              </a:rPr>
              <a:t>Fundamentals</a:t>
            </a:r>
          </a:p>
        </p:txBody>
      </p:sp>
      <p:sp>
        <p:nvSpPr>
          <p:cNvPr id="22537" name="Rectangle 286"/>
          <p:cNvSpPr>
            <a:spLocks noChangeArrowheads="1"/>
          </p:cNvSpPr>
          <p:nvPr>
            <p:custDataLst>
              <p:tags r:id="rId5"/>
            </p:custDataLst>
          </p:nvPr>
        </p:nvSpPr>
        <p:spPr bwMode="auto">
          <a:xfrm>
            <a:off x="411163" y="3035300"/>
            <a:ext cx="1387475" cy="492125"/>
          </a:xfrm>
          <a:prstGeom prst="rect">
            <a:avLst/>
          </a:prstGeom>
          <a:noFill/>
          <a:ln w="9525">
            <a:noFill/>
            <a:miter lim="800000"/>
            <a:headEnd/>
            <a:tailEnd/>
          </a:ln>
        </p:spPr>
        <p:txBody>
          <a:bodyPr lIns="0" tIns="0" rIns="0" bIns="0" anchor="ctr">
            <a:spAutoFit/>
          </a:bodyPr>
          <a:lstStyle/>
          <a:p>
            <a:pPr algn="ctr" defTabSz="912813">
              <a:buClr>
                <a:srgbClr val="1380C7"/>
              </a:buClr>
            </a:pPr>
            <a:r>
              <a:rPr lang="en-US" sz="1600" b="1">
                <a:solidFill>
                  <a:schemeClr val="bg1"/>
                </a:solidFill>
              </a:rPr>
              <a:t>Real life learning </a:t>
            </a:r>
          </a:p>
        </p:txBody>
      </p:sp>
      <p:sp>
        <p:nvSpPr>
          <p:cNvPr id="22538" name="Rectangle 286"/>
          <p:cNvSpPr>
            <a:spLocks noChangeArrowheads="1"/>
          </p:cNvSpPr>
          <p:nvPr>
            <p:custDataLst>
              <p:tags r:id="rId6"/>
            </p:custDataLst>
          </p:nvPr>
        </p:nvSpPr>
        <p:spPr bwMode="auto">
          <a:xfrm>
            <a:off x="411163" y="4684713"/>
            <a:ext cx="1387475" cy="244475"/>
          </a:xfrm>
          <a:prstGeom prst="rect">
            <a:avLst/>
          </a:prstGeom>
          <a:noFill/>
          <a:ln w="9525">
            <a:noFill/>
            <a:miter lim="800000"/>
            <a:headEnd/>
            <a:tailEnd/>
          </a:ln>
        </p:spPr>
        <p:txBody>
          <a:bodyPr lIns="0" tIns="0" rIns="0" bIns="0" anchor="ctr">
            <a:spAutoFit/>
          </a:bodyPr>
          <a:lstStyle/>
          <a:p>
            <a:pPr algn="ctr" defTabSz="912813">
              <a:buClr>
                <a:srgbClr val="1380C7"/>
              </a:buClr>
            </a:pPr>
            <a:r>
              <a:rPr lang="en-US" sz="1600" b="1">
                <a:solidFill>
                  <a:schemeClr val="bg1"/>
                </a:solidFill>
              </a:rPr>
              <a:t>Soft skills</a:t>
            </a:r>
          </a:p>
        </p:txBody>
      </p:sp>
      <p:sp>
        <p:nvSpPr>
          <p:cNvPr id="22539" name="Content Placeholder 2"/>
          <p:cNvSpPr txBox="1">
            <a:spLocks/>
          </p:cNvSpPr>
          <p:nvPr>
            <p:custDataLst>
              <p:tags r:id="rId7"/>
            </p:custDataLst>
          </p:nvPr>
        </p:nvSpPr>
        <p:spPr bwMode="auto">
          <a:xfrm>
            <a:off x="2349500" y="1276350"/>
            <a:ext cx="6480175" cy="4333875"/>
          </a:xfrm>
          <a:prstGeom prst="rect">
            <a:avLst/>
          </a:prstGeom>
          <a:noFill/>
          <a:ln w="9525">
            <a:noFill/>
            <a:miter lim="800000"/>
            <a:headEnd/>
            <a:tailEnd/>
          </a:ln>
        </p:spPr>
        <p:txBody>
          <a:bodyPr tIns="72000"/>
          <a:lstStyle/>
          <a:p>
            <a:pPr>
              <a:lnSpc>
                <a:spcPct val="80000"/>
              </a:lnSpc>
              <a:spcBef>
                <a:spcPts val="1200"/>
              </a:spcBef>
              <a:buClr>
                <a:schemeClr val="tx2"/>
              </a:buClr>
              <a:buFont typeface="Arial" charset="0"/>
              <a:buNone/>
            </a:pPr>
            <a:r>
              <a:rPr lang="fr-BE" sz="2000" b="1">
                <a:solidFill>
                  <a:srgbClr val="019EE0"/>
                </a:solidFill>
              </a:rPr>
              <a:t>Real life learning </a:t>
            </a:r>
            <a:r>
              <a:rPr lang="fr-BE" sz="2000" b="1">
                <a:solidFill>
                  <a:srgbClr val="FF0000"/>
                </a:solidFill>
              </a:rPr>
              <a:t>1</a:t>
            </a:r>
            <a:r>
              <a:rPr lang="fr-BE" sz="2000" b="1">
                <a:solidFill>
                  <a:srgbClr val="019EE0"/>
                </a:solidFill>
              </a:rPr>
              <a:t> : internship = great added value</a:t>
            </a:r>
          </a:p>
          <a:p>
            <a:pPr>
              <a:lnSpc>
                <a:spcPct val="80000"/>
              </a:lnSpc>
              <a:spcBef>
                <a:spcPts val="1200"/>
              </a:spcBef>
              <a:buClr>
                <a:schemeClr val="tx2"/>
              </a:buClr>
              <a:buFont typeface="Arial" charset="0"/>
              <a:buChar char="•"/>
            </a:pPr>
            <a:r>
              <a:rPr lang="fr-BE" b="1">
                <a:solidFill>
                  <a:srgbClr val="019EE0"/>
                </a:solidFill>
              </a:rPr>
              <a:t> </a:t>
            </a:r>
            <a:r>
              <a:rPr lang="fr-BE" sz="1600" b="1">
                <a:solidFill>
                  <a:schemeClr val="bg2"/>
                </a:solidFill>
              </a:rPr>
              <a:t>the engineer spends a significant time (minimum 6 months) within a company </a:t>
            </a:r>
            <a:endParaRPr lang="fr-BE" sz="1400" b="1">
              <a:solidFill>
                <a:schemeClr val="bg2"/>
              </a:solidFill>
            </a:endParaRPr>
          </a:p>
          <a:p>
            <a:pPr>
              <a:lnSpc>
                <a:spcPct val="80000"/>
              </a:lnSpc>
              <a:spcBef>
                <a:spcPts val="1200"/>
              </a:spcBef>
              <a:buClr>
                <a:schemeClr val="tx2"/>
              </a:buClr>
              <a:buFont typeface="Arial" charset="0"/>
              <a:buChar char="•"/>
            </a:pPr>
            <a:r>
              <a:rPr lang="fr-BE" sz="1400" b="1">
                <a:solidFill>
                  <a:schemeClr val="bg2"/>
                </a:solidFill>
              </a:rPr>
              <a:t>  the </a:t>
            </a:r>
            <a:r>
              <a:rPr lang="fr-BE" sz="1600" b="1">
                <a:solidFill>
                  <a:schemeClr val="bg2"/>
                </a:solidFill>
              </a:rPr>
              <a:t>university co-signs intership agreements with companies &amp; we are ready for that!</a:t>
            </a:r>
          </a:p>
          <a:p>
            <a:pPr>
              <a:lnSpc>
                <a:spcPct val="80000"/>
              </a:lnSpc>
              <a:spcBef>
                <a:spcPts val="1200"/>
              </a:spcBef>
              <a:buClr>
                <a:schemeClr val="tx2"/>
              </a:buClr>
              <a:buFont typeface="Arial" charset="0"/>
              <a:buChar char="•"/>
            </a:pPr>
            <a:endParaRPr lang="fr-BE" sz="1600" b="1"/>
          </a:p>
          <a:p>
            <a:pPr>
              <a:lnSpc>
                <a:spcPct val="80000"/>
              </a:lnSpc>
              <a:spcBef>
                <a:spcPts val="1200"/>
              </a:spcBef>
              <a:buClr>
                <a:schemeClr val="tx2"/>
              </a:buClr>
            </a:pPr>
            <a:r>
              <a:rPr lang="fr-BE" sz="2000" b="1">
                <a:solidFill>
                  <a:srgbClr val="0B97FD"/>
                </a:solidFill>
              </a:rPr>
              <a:t>Today very heterogeneous in Europe</a:t>
            </a:r>
          </a:p>
          <a:p>
            <a:pPr>
              <a:lnSpc>
                <a:spcPct val="80000"/>
              </a:lnSpc>
              <a:spcBef>
                <a:spcPts val="1200"/>
              </a:spcBef>
              <a:buClr>
                <a:schemeClr val="tx2"/>
              </a:buClr>
              <a:buFont typeface="Arial" charset="0"/>
              <a:buChar char="•"/>
            </a:pPr>
            <a:r>
              <a:rPr lang="fr-BE" sz="1600" b="1"/>
              <a:t>France: fi 1 year </a:t>
            </a:r>
          </a:p>
          <a:p>
            <a:pPr>
              <a:lnSpc>
                <a:spcPct val="80000"/>
              </a:lnSpc>
              <a:spcBef>
                <a:spcPts val="1200"/>
              </a:spcBef>
              <a:buClr>
                <a:schemeClr val="tx2"/>
              </a:buClr>
              <a:buFont typeface="Arial" charset="0"/>
              <a:buChar char="•"/>
            </a:pPr>
            <a:r>
              <a:rPr lang="fr-BE" sz="1600" b="1"/>
              <a:t>Belgium: entrepreneurial act from student</a:t>
            </a:r>
          </a:p>
          <a:p>
            <a:pPr>
              <a:lnSpc>
                <a:spcPct val="80000"/>
              </a:lnSpc>
              <a:spcBef>
                <a:spcPts val="1200"/>
              </a:spcBef>
              <a:buClr>
                <a:schemeClr val="tx2"/>
              </a:buClr>
              <a:buFont typeface="Arial" charset="0"/>
              <a:buChar char="•"/>
            </a:pPr>
            <a:endParaRPr lang="fr-BE" sz="1600" b="1"/>
          </a:p>
          <a:p>
            <a:pPr>
              <a:lnSpc>
                <a:spcPct val="80000"/>
              </a:lnSpc>
              <a:spcBef>
                <a:spcPts val="1200"/>
              </a:spcBef>
              <a:buClr>
                <a:schemeClr val="tx2"/>
              </a:buClr>
              <a:buFont typeface="Arial" charset="0"/>
              <a:buChar char="•"/>
            </a:pPr>
            <a:endParaRPr lang="fr-BE" sz="1600" b="1"/>
          </a:p>
          <a:p>
            <a:pPr>
              <a:lnSpc>
                <a:spcPct val="80000"/>
              </a:lnSpc>
              <a:spcBef>
                <a:spcPts val="1200"/>
              </a:spcBef>
              <a:buClr>
                <a:schemeClr val="tx2"/>
              </a:buClr>
              <a:buFont typeface="Arial" charset="0"/>
              <a:buChar char="•"/>
            </a:pPr>
            <a:endParaRPr lang="fr-BE" sz="1600" b="1"/>
          </a:p>
          <a:p>
            <a:pPr>
              <a:lnSpc>
                <a:spcPct val="80000"/>
              </a:lnSpc>
              <a:spcBef>
                <a:spcPts val="1200"/>
              </a:spcBef>
              <a:buClr>
                <a:schemeClr val="tx2"/>
              </a:buClr>
              <a:buFont typeface="Arial" charset="0"/>
              <a:buChar char="•"/>
            </a:pPr>
            <a:endParaRPr lang="fr-BE" b="1"/>
          </a:p>
          <a:p>
            <a:pPr>
              <a:lnSpc>
                <a:spcPct val="80000"/>
              </a:lnSpc>
              <a:spcBef>
                <a:spcPts val="1200"/>
              </a:spcBef>
              <a:buClr>
                <a:schemeClr val="tx2"/>
              </a:buClr>
              <a:buFont typeface="Arial" charset="0"/>
              <a:buChar char="•"/>
            </a:pPr>
            <a:endParaRPr lang="fr-BE" sz="1600" b="1"/>
          </a:p>
        </p:txBody>
      </p:sp>
    </p:spTree>
  </p:cSld>
  <p:clrMapOvr>
    <a:masterClrMapping/>
  </p:clrMapOvr>
  <p:transition advClick="0" advTm="20000"/>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Freeform 9"/>
          <p:cNvSpPr>
            <a:spLocks/>
          </p:cNvSpPr>
          <p:nvPr>
            <p:custDataLst>
              <p:tags r:id="rId1"/>
            </p:custDataLst>
          </p:nvPr>
        </p:nvSpPr>
        <p:spPr bwMode="auto">
          <a:xfrm>
            <a:off x="333375" y="1014413"/>
            <a:ext cx="1550988" cy="1395412"/>
          </a:xfrm>
          <a:custGeom>
            <a:avLst/>
            <a:gdLst>
              <a:gd name="T0" fmla="*/ 232573 w 1550988"/>
              <a:gd name="T1" fmla="*/ 0 h 1395412"/>
              <a:gd name="T2" fmla="*/ 1318415 w 1550988"/>
              <a:gd name="T3" fmla="*/ 0 h 1395412"/>
              <a:gd name="T4" fmla="*/ 1550988 w 1550988"/>
              <a:gd name="T5" fmla="*/ 232573 h 1395412"/>
              <a:gd name="T6" fmla="*/ 1550988 w 1550988"/>
              <a:gd name="T7" fmla="*/ 1395412 h 1395412"/>
              <a:gd name="T8" fmla="*/ 1550988 w 1550988"/>
              <a:gd name="T9" fmla="*/ 1395412 h 1395412"/>
              <a:gd name="T10" fmla="*/ 0 w 1550988"/>
              <a:gd name="T11" fmla="*/ 1395412 h 1395412"/>
              <a:gd name="T12" fmla="*/ 0 w 1550988"/>
              <a:gd name="T13" fmla="*/ 1395412 h 1395412"/>
              <a:gd name="T14" fmla="*/ 0 w 1550988"/>
              <a:gd name="T15" fmla="*/ 232573 h 1395412"/>
              <a:gd name="T16" fmla="*/ 232573 w 1550988"/>
              <a:gd name="T17" fmla="*/ 0 h 139541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550988" h="1395412">
                <a:moveTo>
                  <a:pt x="232573" y="0"/>
                </a:moveTo>
                <a:lnTo>
                  <a:pt x="1318415" y="0"/>
                </a:lnTo>
                <a:cubicBezTo>
                  <a:pt x="1446862" y="0"/>
                  <a:pt x="1550988" y="104126"/>
                  <a:pt x="1550988" y="232573"/>
                </a:cubicBezTo>
                <a:lnTo>
                  <a:pt x="1550988" y="1395412"/>
                </a:lnTo>
                <a:lnTo>
                  <a:pt x="0" y="1395412"/>
                </a:lnTo>
                <a:lnTo>
                  <a:pt x="0" y="232573"/>
                </a:lnTo>
                <a:cubicBezTo>
                  <a:pt x="0" y="104126"/>
                  <a:pt x="104126" y="0"/>
                  <a:pt x="232573" y="0"/>
                </a:cubicBezTo>
                <a:close/>
              </a:path>
            </a:pathLst>
          </a:custGeom>
          <a:gradFill rotWithShape="1">
            <a:gsLst>
              <a:gs pos="0">
                <a:srgbClr val="0099E8"/>
              </a:gs>
              <a:gs pos="20000">
                <a:srgbClr val="0096E2"/>
              </a:gs>
              <a:gs pos="100000">
                <a:srgbClr val="0071AC"/>
              </a:gs>
            </a:gsLst>
            <a:lin ang="5400000"/>
          </a:gradFill>
          <a:ln w="9525" cap="flat" cmpd="sng">
            <a:noFill/>
            <a:prstDash val="solid"/>
            <a:round/>
            <a:headEnd/>
            <a:tailEnd/>
          </a:ln>
          <a:effectLst>
            <a:outerShdw dist="23000" dir="5400000" rotWithShape="0">
              <a:srgbClr val="000000">
                <a:alpha val="34999"/>
              </a:srgbClr>
            </a:outerShdw>
          </a:effectLst>
        </p:spPr>
        <p:txBody>
          <a:bodyPr lIns="93286" tIns="46643" rIns="93286" bIns="46643"/>
          <a:lstStyle/>
          <a:p>
            <a:pPr>
              <a:defRPr/>
            </a:pPr>
            <a:endParaRPr lang="en-GB">
              <a:latin typeface="Arial" pitchFamily="34" charset="0"/>
              <a:cs typeface="+mn-cs"/>
            </a:endParaRPr>
          </a:p>
        </p:txBody>
      </p:sp>
      <p:sp>
        <p:nvSpPr>
          <p:cNvPr id="14" name="Rectangle 7"/>
          <p:cNvSpPr>
            <a:spLocks noChangeArrowheads="1"/>
          </p:cNvSpPr>
          <p:nvPr>
            <p:custDataLst>
              <p:tags r:id="rId2"/>
            </p:custDataLst>
          </p:nvPr>
        </p:nvSpPr>
        <p:spPr bwMode="auto">
          <a:xfrm rot="10800000">
            <a:off x="323850" y="4156075"/>
            <a:ext cx="1552575" cy="1411288"/>
          </a:xfrm>
          <a:custGeom>
            <a:avLst/>
            <a:gdLst>
              <a:gd name="T0" fmla="*/ 235219 w 1552575"/>
              <a:gd name="T1" fmla="*/ 0 h 1411288"/>
              <a:gd name="T2" fmla="*/ 1317356 w 1552575"/>
              <a:gd name="T3" fmla="*/ 0 h 1411288"/>
              <a:gd name="T4" fmla="*/ 1552575 w 1552575"/>
              <a:gd name="T5" fmla="*/ 235219 h 1411288"/>
              <a:gd name="T6" fmla="*/ 1552575 w 1552575"/>
              <a:gd name="T7" fmla="*/ 1411288 h 1411288"/>
              <a:gd name="T8" fmla="*/ 1552575 w 1552575"/>
              <a:gd name="T9" fmla="*/ 1411288 h 1411288"/>
              <a:gd name="T10" fmla="*/ 0 w 1552575"/>
              <a:gd name="T11" fmla="*/ 1411288 h 1411288"/>
              <a:gd name="T12" fmla="*/ 0 w 1552575"/>
              <a:gd name="T13" fmla="*/ 1411288 h 1411288"/>
              <a:gd name="T14" fmla="*/ 0 w 1552575"/>
              <a:gd name="T15" fmla="*/ 235219 h 1411288"/>
              <a:gd name="T16" fmla="*/ 235219 w 1552575"/>
              <a:gd name="T17" fmla="*/ 0 h 1411288"/>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552575" h="1411288">
                <a:moveTo>
                  <a:pt x="235219" y="0"/>
                </a:moveTo>
                <a:lnTo>
                  <a:pt x="1317356" y="0"/>
                </a:lnTo>
                <a:cubicBezTo>
                  <a:pt x="1447264" y="0"/>
                  <a:pt x="1552575" y="105311"/>
                  <a:pt x="1552575" y="235219"/>
                </a:cubicBezTo>
                <a:lnTo>
                  <a:pt x="1552575" y="1411288"/>
                </a:lnTo>
                <a:lnTo>
                  <a:pt x="0" y="1411288"/>
                </a:lnTo>
                <a:lnTo>
                  <a:pt x="0" y="235219"/>
                </a:lnTo>
                <a:cubicBezTo>
                  <a:pt x="0" y="105311"/>
                  <a:pt x="105311" y="0"/>
                  <a:pt x="235219" y="0"/>
                </a:cubicBezTo>
                <a:close/>
              </a:path>
            </a:pathLst>
          </a:custGeom>
          <a:gradFill rotWithShape="1">
            <a:gsLst>
              <a:gs pos="0">
                <a:srgbClr val="0099E8"/>
              </a:gs>
              <a:gs pos="20000">
                <a:srgbClr val="0096E2"/>
              </a:gs>
              <a:gs pos="100000">
                <a:srgbClr val="0071AC"/>
              </a:gs>
            </a:gsLst>
            <a:lin ang="5400000"/>
          </a:gradFill>
          <a:ln w="9525" cap="flat" cmpd="sng">
            <a:solidFill>
              <a:srgbClr val="008ECB"/>
            </a:solidFill>
            <a:prstDash val="solid"/>
            <a:round/>
            <a:headEnd/>
            <a:tailEnd/>
          </a:ln>
          <a:effectLst>
            <a:outerShdw dist="23000" dir="5400000" rotWithShape="0">
              <a:srgbClr val="000000">
                <a:alpha val="34999"/>
              </a:srgbClr>
            </a:outerShdw>
          </a:effectLst>
        </p:spPr>
        <p:txBody>
          <a:bodyPr wrap="none" lIns="93176" tIns="46589" rIns="93176" bIns="46589" anchor="ctr"/>
          <a:lstStyle/>
          <a:p>
            <a:pPr>
              <a:defRPr/>
            </a:pPr>
            <a:endParaRPr lang="en-GB">
              <a:latin typeface="Arial" pitchFamily="34" charset="0"/>
              <a:cs typeface="+mn-cs"/>
            </a:endParaRPr>
          </a:p>
        </p:txBody>
      </p:sp>
      <p:sp>
        <p:nvSpPr>
          <p:cNvPr id="24579" name="Footer Placeholder 1"/>
          <p:cNvSpPr>
            <a:spLocks noGrp="1"/>
          </p:cNvSpPr>
          <p:nvPr>
            <p:ph type="ftr" sz="quarter" idx="10"/>
          </p:nvPr>
        </p:nvSpPr>
        <p:spPr bwMode="auto">
          <a:xfrm>
            <a:off x="808038" y="6183313"/>
            <a:ext cx="2895600" cy="250825"/>
          </a:xfrm>
          <a:noFill/>
          <a:ln>
            <a:miter lim="800000"/>
            <a:headEnd/>
            <a:tailEnd/>
          </a:ln>
        </p:spPr>
        <p:txBody>
          <a:bodyPr wrap="square" numCol="1" anchorCtr="0" compatLnSpc="1">
            <a:prstTxWarp prst="textNoShape">
              <a:avLst/>
            </a:prstTxWarp>
          </a:bodyPr>
          <a:lstStyle/>
          <a:p>
            <a:pPr fontAlgn="base">
              <a:spcBef>
                <a:spcPct val="0"/>
              </a:spcBef>
              <a:spcAft>
                <a:spcPct val="0"/>
              </a:spcAft>
            </a:pPr>
            <a:r>
              <a:rPr lang="nl-BE" smtClean="0">
                <a:ea typeface="MS PGothic" pitchFamily="34" charset="-128"/>
              </a:rPr>
              <a:t>Real life learning  for industry</a:t>
            </a:r>
          </a:p>
        </p:txBody>
      </p:sp>
      <p:sp>
        <p:nvSpPr>
          <p:cNvPr id="24580" name="Slide Number Placeholder 2"/>
          <p:cNvSpPr>
            <a:spLocks noGrp="1"/>
          </p:cNvSpPr>
          <p:nvPr>
            <p:ph type="sldNum" sz="quarter" idx="11"/>
          </p:nvPr>
        </p:nvSpPr>
        <p:spPr bwMode="auto">
          <a:noFill/>
          <a:ln>
            <a:miter lim="800000"/>
            <a:headEnd/>
            <a:tailEnd/>
          </a:ln>
        </p:spPr>
        <p:txBody>
          <a:bodyPr/>
          <a:lstStyle/>
          <a:p>
            <a:fld id="{4FECE9E0-3AE4-4234-A545-FC6A129C6E4E}" type="slidenum">
              <a:rPr lang="en-US" smtClean="0">
                <a:latin typeface="Arial" charset="0"/>
              </a:rPr>
              <a:pPr/>
              <a:t>9</a:t>
            </a:fld>
            <a:endParaRPr lang="en-US" smtClean="0">
              <a:latin typeface="Arial" charset="0"/>
            </a:endParaRPr>
          </a:p>
        </p:txBody>
      </p:sp>
      <p:sp>
        <p:nvSpPr>
          <p:cNvPr id="24581" name="Title 1"/>
          <p:cNvSpPr txBox="1">
            <a:spLocks/>
          </p:cNvSpPr>
          <p:nvPr/>
        </p:nvSpPr>
        <p:spPr bwMode="auto">
          <a:xfrm>
            <a:off x="187325" y="149225"/>
            <a:ext cx="8229600" cy="584200"/>
          </a:xfrm>
          <a:prstGeom prst="rect">
            <a:avLst/>
          </a:prstGeom>
          <a:noFill/>
          <a:ln w="9525">
            <a:noFill/>
            <a:miter lim="800000"/>
            <a:headEnd/>
            <a:tailEnd/>
          </a:ln>
        </p:spPr>
        <p:txBody>
          <a:bodyPr/>
          <a:lstStyle/>
          <a:p>
            <a:pPr>
              <a:lnSpc>
                <a:spcPct val="95000"/>
              </a:lnSpc>
            </a:pPr>
            <a:r>
              <a:rPr lang="fr-BE" sz="2800" b="1">
                <a:solidFill>
                  <a:schemeClr val="tx2"/>
                </a:solidFill>
              </a:rPr>
              <a:t>Young engineer: real life learning</a:t>
            </a:r>
          </a:p>
        </p:txBody>
      </p:sp>
      <p:sp>
        <p:nvSpPr>
          <p:cNvPr id="24582" name="Accolade ouvrante 158"/>
          <p:cNvSpPr>
            <a:spLocks/>
          </p:cNvSpPr>
          <p:nvPr/>
        </p:nvSpPr>
        <p:spPr bwMode="auto">
          <a:xfrm>
            <a:off x="1971675" y="1120775"/>
            <a:ext cx="271463" cy="4451350"/>
          </a:xfrm>
          <a:prstGeom prst="leftBrace">
            <a:avLst>
              <a:gd name="adj1" fmla="val 34921"/>
              <a:gd name="adj2" fmla="val 50074"/>
            </a:avLst>
          </a:prstGeom>
          <a:noFill/>
          <a:ln w="28575">
            <a:solidFill>
              <a:srgbClr val="019EE0"/>
            </a:solidFill>
            <a:round/>
            <a:headEnd/>
            <a:tailEnd/>
          </a:ln>
        </p:spPr>
        <p:txBody>
          <a:bodyPr/>
          <a:lstStyle/>
          <a:p>
            <a:endParaRPr lang="en-GB"/>
          </a:p>
        </p:txBody>
      </p:sp>
      <p:sp>
        <p:nvSpPr>
          <p:cNvPr id="15" name="Freeform 8"/>
          <p:cNvSpPr>
            <a:spLocks/>
          </p:cNvSpPr>
          <p:nvPr>
            <p:custDataLst>
              <p:tags r:id="rId3"/>
            </p:custDataLst>
          </p:nvPr>
        </p:nvSpPr>
        <p:spPr bwMode="auto">
          <a:xfrm>
            <a:off x="323850" y="2605088"/>
            <a:ext cx="1550988" cy="1381125"/>
          </a:xfrm>
          <a:prstGeom prst="rect">
            <a:avLst/>
          </a:prstGeom>
          <a:solidFill>
            <a:srgbClr val="97BF0D"/>
          </a:solidFill>
          <a:ln w="9525">
            <a:solidFill>
              <a:srgbClr val="008ECB"/>
            </a:solidFill>
            <a:miter lim="800000"/>
            <a:headEnd/>
            <a:tailEnd/>
          </a:ln>
          <a:effectLst>
            <a:outerShdw dist="23000" dir="5400000" rotWithShape="0">
              <a:srgbClr val="808080">
                <a:alpha val="34999"/>
              </a:srgbClr>
            </a:outerShdw>
          </a:effectLst>
        </p:spPr>
        <p:txBody>
          <a:bodyPr lIns="93286" tIns="46643" rIns="93286" bIns="46643"/>
          <a:lstStyle/>
          <a:p>
            <a:pPr>
              <a:defRPr/>
            </a:pPr>
            <a:endParaRPr lang="fr-FR">
              <a:solidFill>
                <a:schemeClr val="lt1"/>
              </a:solidFill>
              <a:latin typeface="+mj-lt"/>
              <a:ea typeface="+mn-ea"/>
              <a:cs typeface="Arial" pitchFamily="34" charset="0"/>
            </a:endParaRPr>
          </a:p>
        </p:txBody>
      </p:sp>
      <p:sp>
        <p:nvSpPr>
          <p:cNvPr id="24584" name="Rectangle 286"/>
          <p:cNvSpPr>
            <a:spLocks noChangeArrowheads="1"/>
          </p:cNvSpPr>
          <p:nvPr>
            <p:custDataLst>
              <p:tags r:id="rId4"/>
            </p:custDataLst>
          </p:nvPr>
        </p:nvSpPr>
        <p:spPr bwMode="auto">
          <a:xfrm>
            <a:off x="411163" y="1579563"/>
            <a:ext cx="1387475" cy="244475"/>
          </a:xfrm>
          <a:prstGeom prst="rect">
            <a:avLst/>
          </a:prstGeom>
          <a:noFill/>
          <a:ln w="9525">
            <a:noFill/>
            <a:miter lim="800000"/>
            <a:headEnd/>
            <a:tailEnd/>
          </a:ln>
        </p:spPr>
        <p:txBody>
          <a:bodyPr lIns="0" tIns="0" rIns="0" bIns="0" anchor="ctr">
            <a:spAutoFit/>
          </a:bodyPr>
          <a:lstStyle/>
          <a:p>
            <a:pPr algn="ctr" defTabSz="912813">
              <a:buClr>
                <a:srgbClr val="1380C7"/>
              </a:buClr>
            </a:pPr>
            <a:r>
              <a:rPr lang="en-US" sz="1600" b="1">
                <a:solidFill>
                  <a:srgbClr val="FFFFFF"/>
                </a:solidFill>
              </a:rPr>
              <a:t>Fundamentals</a:t>
            </a:r>
          </a:p>
        </p:txBody>
      </p:sp>
      <p:sp>
        <p:nvSpPr>
          <p:cNvPr id="24585" name="Rectangle 286"/>
          <p:cNvSpPr>
            <a:spLocks noChangeArrowheads="1"/>
          </p:cNvSpPr>
          <p:nvPr>
            <p:custDataLst>
              <p:tags r:id="rId5"/>
            </p:custDataLst>
          </p:nvPr>
        </p:nvSpPr>
        <p:spPr bwMode="auto">
          <a:xfrm>
            <a:off x="411163" y="3035300"/>
            <a:ext cx="1387475" cy="492125"/>
          </a:xfrm>
          <a:prstGeom prst="rect">
            <a:avLst/>
          </a:prstGeom>
          <a:noFill/>
          <a:ln w="9525">
            <a:noFill/>
            <a:miter lim="800000"/>
            <a:headEnd/>
            <a:tailEnd/>
          </a:ln>
        </p:spPr>
        <p:txBody>
          <a:bodyPr lIns="0" tIns="0" rIns="0" bIns="0" anchor="ctr">
            <a:spAutoFit/>
          </a:bodyPr>
          <a:lstStyle/>
          <a:p>
            <a:pPr algn="ctr" defTabSz="912813">
              <a:buClr>
                <a:srgbClr val="1380C7"/>
              </a:buClr>
            </a:pPr>
            <a:r>
              <a:rPr lang="en-US" sz="1600" b="1">
                <a:solidFill>
                  <a:schemeClr val="bg1"/>
                </a:solidFill>
              </a:rPr>
              <a:t>Real life learning </a:t>
            </a:r>
          </a:p>
        </p:txBody>
      </p:sp>
      <p:sp>
        <p:nvSpPr>
          <p:cNvPr id="24586" name="Rectangle 286"/>
          <p:cNvSpPr>
            <a:spLocks noChangeArrowheads="1"/>
          </p:cNvSpPr>
          <p:nvPr>
            <p:custDataLst>
              <p:tags r:id="rId6"/>
            </p:custDataLst>
          </p:nvPr>
        </p:nvSpPr>
        <p:spPr bwMode="auto">
          <a:xfrm>
            <a:off x="411163" y="4684713"/>
            <a:ext cx="1387475" cy="244475"/>
          </a:xfrm>
          <a:prstGeom prst="rect">
            <a:avLst/>
          </a:prstGeom>
          <a:noFill/>
          <a:ln w="9525">
            <a:noFill/>
            <a:miter lim="800000"/>
            <a:headEnd/>
            <a:tailEnd/>
          </a:ln>
        </p:spPr>
        <p:txBody>
          <a:bodyPr lIns="0" tIns="0" rIns="0" bIns="0" anchor="ctr">
            <a:spAutoFit/>
          </a:bodyPr>
          <a:lstStyle/>
          <a:p>
            <a:pPr algn="ctr" defTabSz="912813">
              <a:buClr>
                <a:srgbClr val="1380C7"/>
              </a:buClr>
            </a:pPr>
            <a:r>
              <a:rPr lang="en-US" sz="1600" b="1">
                <a:solidFill>
                  <a:schemeClr val="bg1"/>
                </a:solidFill>
              </a:rPr>
              <a:t>Soft skills</a:t>
            </a:r>
          </a:p>
        </p:txBody>
      </p:sp>
      <p:sp>
        <p:nvSpPr>
          <p:cNvPr id="24587" name="Content Placeholder 2"/>
          <p:cNvSpPr txBox="1">
            <a:spLocks/>
          </p:cNvSpPr>
          <p:nvPr>
            <p:custDataLst>
              <p:tags r:id="rId7"/>
            </p:custDataLst>
          </p:nvPr>
        </p:nvSpPr>
        <p:spPr bwMode="auto">
          <a:xfrm>
            <a:off x="2349500" y="1276350"/>
            <a:ext cx="6480175" cy="4333875"/>
          </a:xfrm>
          <a:prstGeom prst="rect">
            <a:avLst/>
          </a:prstGeom>
          <a:noFill/>
          <a:ln w="9525">
            <a:noFill/>
            <a:miter lim="800000"/>
            <a:headEnd/>
            <a:tailEnd/>
          </a:ln>
        </p:spPr>
        <p:txBody>
          <a:bodyPr tIns="72000"/>
          <a:lstStyle/>
          <a:p>
            <a:pPr>
              <a:lnSpc>
                <a:spcPct val="80000"/>
              </a:lnSpc>
              <a:spcBef>
                <a:spcPts val="1200"/>
              </a:spcBef>
              <a:buClr>
                <a:schemeClr val="tx2"/>
              </a:buClr>
              <a:buFont typeface="Arial" charset="0"/>
              <a:buNone/>
            </a:pPr>
            <a:r>
              <a:rPr lang="fr-BE" sz="2000" b="1">
                <a:solidFill>
                  <a:srgbClr val="019EE0"/>
                </a:solidFill>
              </a:rPr>
              <a:t>Real life learning </a:t>
            </a:r>
            <a:r>
              <a:rPr lang="fr-BE" sz="2000" b="1">
                <a:solidFill>
                  <a:srgbClr val="FF0000"/>
                </a:solidFill>
              </a:rPr>
              <a:t>2</a:t>
            </a:r>
            <a:r>
              <a:rPr lang="fr-BE" sz="2000" b="1">
                <a:solidFill>
                  <a:srgbClr val="019EE0"/>
                </a:solidFill>
              </a:rPr>
              <a:t> : teaching from the field</a:t>
            </a:r>
          </a:p>
          <a:p>
            <a:pPr>
              <a:lnSpc>
                <a:spcPct val="80000"/>
              </a:lnSpc>
              <a:spcBef>
                <a:spcPts val="1200"/>
              </a:spcBef>
              <a:buClr>
                <a:schemeClr val="tx2"/>
              </a:buClr>
              <a:buFont typeface="Arial" charset="0"/>
              <a:buChar char="•"/>
            </a:pPr>
            <a:r>
              <a:rPr lang="fr-BE" b="1">
                <a:solidFill>
                  <a:srgbClr val="019EE0"/>
                </a:solidFill>
              </a:rPr>
              <a:t> </a:t>
            </a:r>
            <a:r>
              <a:rPr lang="fr-BE" sz="1600" b="1"/>
              <a:t>prepare the engineer for change: show history of changing environment</a:t>
            </a:r>
          </a:p>
          <a:p>
            <a:pPr>
              <a:lnSpc>
                <a:spcPct val="80000"/>
              </a:lnSpc>
              <a:spcBef>
                <a:spcPts val="1200"/>
              </a:spcBef>
              <a:buClr>
                <a:schemeClr val="tx2"/>
              </a:buClr>
              <a:buFont typeface="Arial" charset="0"/>
              <a:buChar char="•"/>
            </a:pPr>
            <a:r>
              <a:rPr lang="fr-BE" sz="1600" b="1"/>
              <a:t>give testimonies</a:t>
            </a:r>
          </a:p>
          <a:p>
            <a:pPr>
              <a:lnSpc>
                <a:spcPct val="80000"/>
              </a:lnSpc>
              <a:spcBef>
                <a:spcPts val="1200"/>
              </a:spcBef>
              <a:buClr>
                <a:schemeClr val="tx2"/>
              </a:buClr>
              <a:buFont typeface="Arial" charset="0"/>
              <a:buChar char="•"/>
            </a:pPr>
            <a:r>
              <a:rPr lang="fr-BE" sz="1600" b="1"/>
              <a:t>expose the engineer in the class-room with teachers from the field</a:t>
            </a:r>
          </a:p>
          <a:p>
            <a:pPr>
              <a:lnSpc>
                <a:spcPct val="80000"/>
              </a:lnSpc>
              <a:spcBef>
                <a:spcPts val="1200"/>
              </a:spcBef>
              <a:buClr>
                <a:schemeClr val="tx2"/>
              </a:buClr>
              <a:buFont typeface="Arial" charset="0"/>
              <a:buChar char="•"/>
            </a:pPr>
            <a:endParaRPr lang="fr-BE" sz="1600" b="1"/>
          </a:p>
          <a:p>
            <a:pPr>
              <a:lnSpc>
                <a:spcPct val="80000"/>
              </a:lnSpc>
              <a:spcBef>
                <a:spcPts val="1200"/>
              </a:spcBef>
              <a:buClr>
                <a:schemeClr val="tx2"/>
              </a:buClr>
              <a:buFont typeface="Arial" charset="0"/>
              <a:buChar char="•"/>
            </a:pPr>
            <a:endParaRPr lang="fr-BE" sz="1600" b="1"/>
          </a:p>
          <a:p>
            <a:pPr>
              <a:lnSpc>
                <a:spcPct val="80000"/>
              </a:lnSpc>
              <a:spcBef>
                <a:spcPts val="1200"/>
              </a:spcBef>
              <a:buClr>
                <a:schemeClr val="tx2"/>
              </a:buClr>
              <a:buFont typeface="Arial" charset="0"/>
              <a:buChar char="•"/>
            </a:pPr>
            <a:endParaRPr lang="fr-BE" sz="1600" b="1"/>
          </a:p>
          <a:p>
            <a:pPr>
              <a:lnSpc>
                <a:spcPct val="80000"/>
              </a:lnSpc>
              <a:spcBef>
                <a:spcPts val="1200"/>
              </a:spcBef>
              <a:buClr>
                <a:schemeClr val="tx2"/>
              </a:buClr>
              <a:buFont typeface="Arial" charset="0"/>
              <a:buChar char="•"/>
            </a:pPr>
            <a:endParaRPr lang="fr-BE" b="1"/>
          </a:p>
          <a:p>
            <a:pPr>
              <a:lnSpc>
                <a:spcPct val="80000"/>
              </a:lnSpc>
              <a:spcBef>
                <a:spcPts val="1200"/>
              </a:spcBef>
              <a:buClr>
                <a:schemeClr val="tx2"/>
              </a:buClr>
              <a:buFont typeface="Arial" charset="0"/>
              <a:buChar char="•"/>
            </a:pPr>
            <a:endParaRPr lang="fr-BE" sz="1600" b="1"/>
          </a:p>
        </p:txBody>
      </p:sp>
    </p:spTree>
  </p:cSld>
  <p:clrMapOvr>
    <a:masterClrMapping/>
  </p:clrMapOvr>
  <p:transition advClick="0" advTm="20000"/>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THINKCELLSHAPEDONOTDELETE" val="pWv37eikbSEOt21QpxAmucw"/>
</p:tagLst>
</file>

<file path=ppt/tags/tag10.xml><?xml version="1.0" encoding="utf-8"?>
<p:tagLst xmlns:a="http://schemas.openxmlformats.org/drawingml/2006/main" xmlns:r="http://schemas.openxmlformats.org/officeDocument/2006/relationships" xmlns:p="http://schemas.openxmlformats.org/presentationml/2006/main">
  <p:tag name="THINKCELLSHAPEDONOTDELETE" val="pFWcEGHBDK0CpQkZ0n7kqxQ"/>
</p:tagLst>
</file>

<file path=ppt/tags/tag100.xml><?xml version="1.0" encoding="utf-8"?>
<p:tagLst xmlns:a="http://schemas.openxmlformats.org/drawingml/2006/main" xmlns:r="http://schemas.openxmlformats.org/officeDocument/2006/relationships" xmlns:p="http://schemas.openxmlformats.org/presentationml/2006/main">
  <p:tag name="THINKCELLSHAPEDONOTDELETE" val="pSyTEGyqkeEKUIVJICYr_ew"/>
</p:tagLst>
</file>

<file path=ppt/tags/tag101.xml><?xml version="1.0" encoding="utf-8"?>
<p:tagLst xmlns:a="http://schemas.openxmlformats.org/drawingml/2006/main" xmlns:r="http://schemas.openxmlformats.org/officeDocument/2006/relationships" xmlns:p="http://schemas.openxmlformats.org/presentationml/2006/main">
  <p:tag name="THINKCELLSHAPEDONOTDELETE" val="p8cI9hi8IU02N2Uy2VTKn4g"/>
</p:tagLst>
</file>

<file path=ppt/tags/tag102.xml><?xml version="1.0" encoding="utf-8"?>
<p:tagLst xmlns:a="http://schemas.openxmlformats.org/drawingml/2006/main" xmlns:r="http://schemas.openxmlformats.org/officeDocument/2006/relationships" xmlns:p="http://schemas.openxmlformats.org/presentationml/2006/main">
  <p:tag name="THINKCELLSHAPEDONOTDELETE" val="pdFkPlAeLZUWXI1pVTPp1sQ"/>
</p:tagLst>
</file>

<file path=ppt/tags/tag103.xml><?xml version="1.0" encoding="utf-8"?>
<p:tagLst xmlns:a="http://schemas.openxmlformats.org/drawingml/2006/main" xmlns:r="http://schemas.openxmlformats.org/officeDocument/2006/relationships" xmlns:p="http://schemas.openxmlformats.org/presentationml/2006/main">
  <p:tag name="THINKCELLSHAPEDONOTDELETE" val="pO_IEgGpWQ0yrGShCsmetog"/>
</p:tagLst>
</file>

<file path=ppt/tags/tag104.xml><?xml version="1.0" encoding="utf-8"?>
<p:tagLst xmlns:a="http://schemas.openxmlformats.org/drawingml/2006/main" xmlns:r="http://schemas.openxmlformats.org/officeDocument/2006/relationships" xmlns:p="http://schemas.openxmlformats.org/presentationml/2006/main">
  <p:tag name="THINKCELLSHAPEDONOTDELETE" val="pFWcEGHBDK0CpQkZ0n7kqxQ"/>
</p:tagLst>
</file>

<file path=ppt/tags/tag105.xml><?xml version="1.0" encoding="utf-8"?>
<p:tagLst xmlns:a="http://schemas.openxmlformats.org/drawingml/2006/main" xmlns:r="http://schemas.openxmlformats.org/officeDocument/2006/relationships" xmlns:p="http://schemas.openxmlformats.org/presentationml/2006/main">
  <p:tag name="THINKCELLSHAPEDONOTDELETE" val="p8cI9hi8IU02N2Uy2VTKn4g"/>
</p:tagLst>
</file>

<file path=ppt/tags/tag11.xml><?xml version="1.0" encoding="utf-8"?>
<p:tagLst xmlns:a="http://schemas.openxmlformats.org/drawingml/2006/main" xmlns:r="http://schemas.openxmlformats.org/officeDocument/2006/relationships" xmlns:p="http://schemas.openxmlformats.org/presentationml/2006/main">
  <p:tag name="THINKCELLSHAPEDONOTDELETE" val="pSyTEGyqkeEKUIVJICYr_ew"/>
</p:tagLst>
</file>

<file path=ppt/tags/tag12.xml><?xml version="1.0" encoding="utf-8"?>
<p:tagLst xmlns:a="http://schemas.openxmlformats.org/drawingml/2006/main" xmlns:r="http://schemas.openxmlformats.org/officeDocument/2006/relationships" xmlns:p="http://schemas.openxmlformats.org/presentationml/2006/main">
  <p:tag name="THINKCELLSHAPEDONOTDELETE" val="p8cI9hi8IU02N2Uy2VTKn4g"/>
</p:tagLst>
</file>

<file path=ppt/tags/tag13.xml><?xml version="1.0" encoding="utf-8"?>
<p:tagLst xmlns:a="http://schemas.openxmlformats.org/drawingml/2006/main" xmlns:r="http://schemas.openxmlformats.org/officeDocument/2006/relationships" xmlns:p="http://schemas.openxmlformats.org/presentationml/2006/main">
  <p:tag name="THINKCELLSHAPEDONOTDELETE" val="pdFkPlAeLZUWXI1pVTPp1sQ"/>
</p:tagLst>
</file>

<file path=ppt/tags/tag14.xml><?xml version="1.0" encoding="utf-8"?>
<p:tagLst xmlns:a="http://schemas.openxmlformats.org/drawingml/2006/main" xmlns:r="http://schemas.openxmlformats.org/officeDocument/2006/relationships" xmlns:p="http://schemas.openxmlformats.org/presentationml/2006/main">
  <p:tag name="THINKCELLSHAPEDONOTDELETE" val="pO_IEgGpWQ0yrGShCsmetog"/>
</p:tagLst>
</file>

<file path=ppt/tags/tag15.xml><?xml version="1.0" encoding="utf-8"?>
<p:tagLst xmlns:a="http://schemas.openxmlformats.org/drawingml/2006/main" xmlns:r="http://schemas.openxmlformats.org/officeDocument/2006/relationships" xmlns:p="http://schemas.openxmlformats.org/presentationml/2006/main">
  <p:tag name="THINKCELLSHAPEDONOTDELETE" val="pD2ahIK8QCUSde.Lq8GzOhw"/>
</p:tagLst>
</file>

<file path=ppt/tags/tag16.xml><?xml version="1.0" encoding="utf-8"?>
<p:tagLst xmlns:a="http://schemas.openxmlformats.org/drawingml/2006/main" xmlns:r="http://schemas.openxmlformats.org/officeDocument/2006/relationships" xmlns:p="http://schemas.openxmlformats.org/presentationml/2006/main">
  <p:tag name="THINKCELLSHAPEDONOTDELETE" val="pWv37eikbSEOt21QpxAmucw"/>
</p:tagLst>
</file>

<file path=ppt/tags/tag17.xml><?xml version="1.0" encoding="utf-8"?>
<p:tagLst xmlns:a="http://schemas.openxmlformats.org/drawingml/2006/main" xmlns:r="http://schemas.openxmlformats.org/officeDocument/2006/relationships" xmlns:p="http://schemas.openxmlformats.org/presentationml/2006/main">
  <p:tag name="THINKCELLSHAPEDONOTDELETE" val="pFWcEGHBDK0CpQkZ0n7kqxQ"/>
</p:tagLst>
</file>

<file path=ppt/tags/tag18.xml><?xml version="1.0" encoding="utf-8"?>
<p:tagLst xmlns:a="http://schemas.openxmlformats.org/drawingml/2006/main" xmlns:r="http://schemas.openxmlformats.org/officeDocument/2006/relationships" xmlns:p="http://schemas.openxmlformats.org/presentationml/2006/main">
  <p:tag name="THINKCELLSHAPEDONOTDELETE" val="pSyTEGyqkeEKUIVJICYr_ew"/>
</p:tagLst>
</file>

<file path=ppt/tags/tag19.xml><?xml version="1.0" encoding="utf-8"?>
<p:tagLst xmlns:a="http://schemas.openxmlformats.org/drawingml/2006/main" xmlns:r="http://schemas.openxmlformats.org/officeDocument/2006/relationships" xmlns:p="http://schemas.openxmlformats.org/presentationml/2006/main">
  <p:tag name="THINKCELLSHAPEDONOTDELETE" val="p8cI9hi8IU02N2Uy2VTKn4g"/>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pD2ahIK8QCUSde.Lq8GzOhw"/>
</p:tagLst>
</file>

<file path=ppt/tags/tag20.xml><?xml version="1.0" encoding="utf-8"?>
<p:tagLst xmlns:a="http://schemas.openxmlformats.org/drawingml/2006/main" xmlns:r="http://schemas.openxmlformats.org/officeDocument/2006/relationships" xmlns:p="http://schemas.openxmlformats.org/presentationml/2006/main">
  <p:tag name="THINKCELLSHAPEDONOTDELETE" val="pdFkPlAeLZUWXI1pVTPp1sQ"/>
</p:tagLst>
</file>

<file path=ppt/tags/tag21.xml><?xml version="1.0" encoding="utf-8"?>
<p:tagLst xmlns:a="http://schemas.openxmlformats.org/drawingml/2006/main" xmlns:r="http://schemas.openxmlformats.org/officeDocument/2006/relationships" xmlns:p="http://schemas.openxmlformats.org/presentationml/2006/main">
  <p:tag name="THINKCELLSHAPEDONOTDELETE" val="pO_IEgGpWQ0yrGShCsmetog"/>
</p:tagLst>
</file>

<file path=ppt/tags/tag22.xml><?xml version="1.0" encoding="utf-8"?>
<p:tagLst xmlns:a="http://schemas.openxmlformats.org/drawingml/2006/main" xmlns:r="http://schemas.openxmlformats.org/officeDocument/2006/relationships" xmlns:p="http://schemas.openxmlformats.org/presentationml/2006/main">
  <p:tag name="THINKCELLSHAPEDONOTDELETE" val="pD2ahIK8QCUSde.Lq8GzOhw"/>
</p:tagLst>
</file>

<file path=ppt/tags/tag23.xml><?xml version="1.0" encoding="utf-8"?>
<p:tagLst xmlns:a="http://schemas.openxmlformats.org/drawingml/2006/main" xmlns:r="http://schemas.openxmlformats.org/officeDocument/2006/relationships" xmlns:p="http://schemas.openxmlformats.org/presentationml/2006/main">
  <p:tag name="THINKCELLSHAPEDONOTDELETE" val="pWv37eikbSEOt21QpxAmucw"/>
</p:tagLst>
</file>

<file path=ppt/tags/tag24.xml><?xml version="1.0" encoding="utf-8"?>
<p:tagLst xmlns:a="http://schemas.openxmlformats.org/drawingml/2006/main" xmlns:r="http://schemas.openxmlformats.org/officeDocument/2006/relationships" xmlns:p="http://schemas.openxmlformats.org/presentationml/2006/main">
  <p:tag name="THINKCELLSHAPEDONOTDELETE" val="pFWcEGHBDK0CpQkZ0n7kqxQ"/>
</p:tagLst>
</file>

<file path=ppt/tags/tag25.xml><?xml version="1.0" encoding="utf-8"?>
<p:tagLst xmlns:a="http://schemas.openxmlformats.org/drawingml/2006/main" xmlns:r="http://schemas.openxmlformats.org/officeDocument/2006/relationships" xmlns:p="http://schemas.openxmlformats.org/presentationml/2006/main">
  <p:tag name="THINKCELLSHAPEDONOTDELETE" val="pSyTEGyqkeEKUIVJICYr_ew"/>
</p:tagLst>
</file>

<file path=ppt/tags/tag26.xml><?xml version="1.0" encoding="utf-8"?>
<p:tagLst xmlns:a="http://schemas.openxmlformats.org/drawingml/2006/main" xmlns:r="http://schemas.openxmlformats.org/officeDocument/2006/relationships" xmlns:p="http://schemas.openxmlformats.org/presentationml/2006/main">
  <p:tag name="THINKCELLSHAPEDONOTDELETE" val="p8cI9hi8IU02N2Uy2VTKn4g"/>
</p:tagLst>
</file>

<file path=ppt/tags/tag27.xml><?xml version="1.0" encoding="utf-8"?>
<p:tagLst xmlns:a="http://schemas.openxmlformats.org/drawingml/2006/main" xmlns:r="http://schemas.openxmlformats.org/officeDocument/2006/relationships" xmlns:p="http://schemas.openxmlformats.org/presentationml/2006/main">
  <p:tag name="THINKCELLSHAPEDONOTDELETE" val="pdFkPlAeLZUWXI1pVTPp1sQ"/>
</p:tagLst>
</file>

<file path=ppt/tags/tag28.xml><?xml version="1.0" encoding="utf-8"?>
<p:tagLst xmlns:a="http://schemas.openxmlformats.org/drawingml/2006/main" xmlns:r="http://schemas.openxmlformats.org/officeDocument/2006/relationships" xmlns:p="http://schemas.openxmlformats.org/presentationml/2006/main">
  <p:tag name="THINKCELLSHAPEDONOTDELETE" val="pO_IEgGpWQ0yrGShCsmetog"/>
</p:tagLst>
</file>

<file path=ppt/tags/tag29.xml><?xml version="1.0" encoding="utf-8"?>
<p:tagLst xmlns:a="http://schemas.openxmlformats.org/drawingml/2006/main" xmlns:r="http://schemas.openxmlformats.org/officeDocument/2006/relationships" xmlns:p="http://schemas.openxmlformats.org/presentationml/2006/main">
  <p:tag name="THINKCELLSHAPEDONOTDELETE" val="pD2ahIK8QCUSde.Lq8GzOhw"/>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pSyTEGyqkeEKUIVJICYr_ew"/>
</p:tagLst>
</file>

<file path=ppt/tags/tag30.xml><?xml version="1.0" encoding="utf-8"?>
<p:tagLst xmlns:a="http://schemas.openxmlformats.org/drawingml/2006/main" xmlns:r="http://schemas.openxmlformats.org/officeDocument/2006/relationships" xmlns:p="http://schemas.openxmlformats.org/presentationml/2006/main">
  <p:tag name="THINKCELLSHAPEDONOTDELETE" val="pWv37eikbSEOt21QpxAmucw"/>
</p:tagLst>
</file>

<file path=ppt/tags/tag31.xml><?xml version="1.0" encoding="utf-8"?>
<p:tagLst xmlns:a="http://schemas.openxmlformats.org/drawingml/2006/main" xmlns:r="http://schemas.openxmlformats.org/officeDocument/2006/relationships" xmlns:p="http://schemas.openxmlformats.org/presentationml/2006/main">
  <p:tag name="THINKCELLSHAPEDONOTDELETE" val="pFWcEGHBDK0CpQkZ0n7kqxQ"/>
</p:tagLst>
</file>

<file path=ppt/tags/tag32.xml><?xml version="1.0" encoding="utf-8"?>
<p:tagLst xmlns:a="http://schemas.openxmlformats.org/drawingml/2006/main" xmlns:r="http://schemas.openxmlformats.org/officeDocument/2006/relationships" xmlns:p="http://schemas.openxmlformats.org/presentationml/2006/main">
  <p:tag name="THINKCELLSHAPEDONOTDELETE" val="pSyTEGyqkeEKUIVJICYr_ew"/>
</p:tagLst>
</file>

<file path=ppt/tags/tag33.xml><?xml version="1.0" encoding="utf-8"?>
<p:tagLst xmlns:a="http://schemas.openxmlformats.org/drawingml/2006/main" xmlns:r="http://schemas.openxmlformats.org/officeDocument/2006/relationships" xmlns:p="http://schemas.openxmlformats.org/presentationml/2006/main">
  <p:tag name="THINKCELLSHAPEDONOTDELETE" val="p8cI9hi8IU02N2Uy2VTKn4g"/>
</p:tagLst>
</file>

<file path=ppt/tags/tag34.xml><?xml version="1.0" encoding="utf-8"?>
<p:tagLst xmlns:a="http://schemas.openxmlformats.org/drawingml/2006/main" xmlns:r="http://schemas.openxmlformats.org/officeDocument/2006/relationships" xmlns:p="http://schemas.openxmlformats.org/presentationml/2006/main">
  <p:tag name="THINKCELLSHAPEDONOTDELETE" val="pdFkPlAeLZUWXI1pVTPp1sQ"/>
</p:tagLst>
</file>

<file path=ppt/tags/tag35.xml><?xml version="1.0" encoding="utf-8"?>
<p:tagLst xmlns:a="http://schemas.openxmlformats.org/drawingml/2006/main" xmlns:r="http://schemas.openxmlformats.org/officeDocument/2006/relationships" xmlns:p="http://schemas.openxmlformats.org/presentationml/2006/main">
  <p:tag name="THINKCELLSHAPEDONOTDELETE" val="pO_IEgGpWQ0yrGShCsmetog"/>
</p:tagLst>
</file>

<file path=ppt/tags/tag36.xml><?xml version="1.0" encoding="utf-8"?>
<p:tagLst xmlns:a="http://schemas.openxmlformats.org/drawingml/2006/main" xmlns:r="http://schemas.openxmlformats.org/officeDocument/2006/relationships" xmlns:p="http://schemas.openxmlformats.org/presentationml/2006/main">
  <p:tag name="THINKCELLSHAPEDONOTDELETE" val="pD2ahIK8QCUSde.Lq8GzOhw"/>
</p:tagLst>
</file>

<file path=ppt/tags/tag37.xml><?xml version="1.0" encoding="utf-8"?>
<p:tagLst xmlns:a="http://schemas.openxmlformats.org/drawingml/2006/main" xmlns:r="http://schemas.openxmlformats.org/officeDocument/2006/relationships" xmlns:p="http://schemas.openxmlformats.org/presentationml/2006/main">
  <p:tag name="THINKCELLSHAPEDONOTDELETE" val="pFWcEGHBDK0CpQkZ0n7kqxQ"/>
</p:tagLst>
</file>

<file path=ppt/tags/tag38.xml><?xml version="1.0" encoding="utf-8"?>
<p:tagLst xmlns:a="http://schemas.openxmlformats.org/drawingml/2006/main" xmlns:r="http://schemas.openxmlformats.org/officeDocument/2006/relationships" xmlns:p="http://schemas.openxmlformats.org/presentationml/2006/main">
  <p:tag name="THINKCELLSHAPEDONOTDELETE" val="pWv37eikbSEOt21QpxAmucw"/>
</p:tagLst>
</file>

<file path=ppt/tags/tag39.xml><?xml version="1.0" encoding="utf-8"?>
<p:tagLst xmlns:a="http://schemas.openxmlformats.org/drawingml/2006/main" xmlns:r="http://schemas.openxmlformats.org/officeDocument/2006/relationships" xmlns:p="http://schemas.openxmlformats.org/presentationml/2006/main">
  <p:tag name="THINKCELLSHAPEDONOTDELETE" val="pSyTEGyqkeEKUIVJICYr_ew"/>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p8cI9hi8IU02N2Uy2VTKn4g"/>
</p:tagLst>
</file>

<file path=ppt/tags/tag40.xml><?xml version="1.0" encoding="utf-8"?>
<p:tagLst xmlns:a="http://schemas.openxmlformats.org/drawingml/2006/main" xmlns:r="http://schemas.openxmlformats.org/officeDocument/2006/relationships" xmlns:p="http://schemas.openxmlformats.org/presentationml/2006/main">
  <p:tag name="THINKCELLSHAPEDONOTDELETE" val="p8cI9hi8IU02N2Uy2VTKn4g"/>
</p:tagLst>
</file>

<file path=ppt/tags/tag41.xml><?xml version="1.0" encoding="utf-8"?>
<p:tagLst xmlns:a="http://schemas.openxmlformats.org/drawingml/2006/main" xmlns:r="http://schemas.openxmlformats.org/officeDocument/2006/relationships" xmlns:p="http://schemas.openxmlformats.org/presentationml/2006/main">
  <p:tag name="THINKCELLSHAPEDONOTDELETE" val="pdFkPlAeLZUWXI1pVTPp1sQ"/>
</p:tagLst>
</file>

<file path=ppt/tags/tag42.xml><?xml version="1.0" encoding="utf-8"?>
<p:tagLst xmlns:a="http://schemas.openxmlformats.org/drawingml/2006/main" xmlns:r="http://schemas.openxmlformats.org/officeDocument/2006/relationships" xmlns:p="http://schemas.openxmlformats.org/presentationml/2006/main">
  <p:tag name="THINKCELLSHAPEDONOTDELETE" val="pO_IEgGpWQ0yrGShCsmetog"/>
</p:tagLst>
</file>

<file path=ppt/tags/tag43.xml><?xml version="1.0" encoding="utf-8"?>
<p:tagLst xmlns:a="http://schemas.openxmlformats.org/drawingml/2006/main" xmlns:r="http://schemas.openxmlformats.org/officeDocument/2006/relationships" xmlns:p="http://schemas.openxmlformats.org/presentationml/2006/main">
  <p:tag name="THINKCELLSHAPEDONOTDELETE" val="pD2ahIK8QCUSde.Lq8GzOhw"/>
</p:tagLst>
</file>

<file path=ppt/tags/tag44.xml><?xml version="1.0" encoding="utf-8"?>
<p:tagLst xmlns:a="http://schemas.openxmlformats.org/drawingml/2006/main" xmlns:r="http://schemas.openxmlformats.org/officeDocument/2006/relationships" xmlns:p="http://schemas.openxmlformats.org/presentationml/2006/main">
  <p:tag name="THINKCELLSHAPEDONOTDELETE" val="pFWcEGHBDK0CpQkZ0n7kqxQ"/>
</p:tagLst>
</file>

<file path=ppt/tags/tag45.xml><?xml version="1.0" encoding="utf-8"?>
<p:tagLst xmlns:a="http://schemas.openxmlformats.org/drawingml/2006/main" xmlns:r="http://schemas.openxmlformats.org/officeDocument/2006/relationships" xmlns:p="http://schemas.openxmlformats.org/presentationml/2006/main">
  <p:tag name="THINKCELLSHAPEDONOTDELETE" val="pWv37eikbSEOt21QpxAmucw"/>
</p:tagLst>
</file>

<file path=ppt/tags/tag46.xml><?xml version="1.0" encoding="utf-8"?>
<p:tagLst xmlns:a="http://schemas.openxmlformats.org/drawingml/2006/main" xmlns:r="http://schemas.openxmlformats.org/officeDocument/2006/relationships" xmlns:p="http://schemas.openxmlformats.org/presentationml/2006/main">
  <p:tag name="THINKCELLSHAPEDONOTDELETE" val="pSyTEGyqkeEKUIVJICYr_ew"/>
</p:tagLst>
</file>

<file path=ppt/tags/tag47.xml><?xml version="1.0" encoding="utf-8"?>
<p:tagLst xmlns:a="http://schemas.openxmlformats.org/drawingml/2006/main" xmlns:r="http://schemas.openxmlformats.org/officeDocument/2006/relationships" xmlns:p="http://schemas.openxmlformats.org/presentationml/2006/main">
  <p:tag name="THINKCELLSHAPEDONOTDELETE" val="p8cI9hi8IU02N2Uy2VTKn4g"/>
</p:tagLst>
</file>

<file path=ppt/tags/tag48.xml><?xml version="1.0" encoding="utf-8"?>
<p:tagLst xmlns:a="http://schemas.openxmlformats.org/drawingml/2006/main" xmlns:r="http://schemas.openxmlformats.org/officeDocument/2006/relationships" xmlns:p="http://schemas.openxmlformats.org/presentationml/2006/main">
  <p:tag name="THINKCELLSHAPEDONOTDELETE" val="pdFkPlAeLZUWXI1pVTPp1sQ"/>
</p:tagLst>
</file>

<file path=ppt/tags/tag49.xml><?xml version="1.0" encoding="utf-8"?>
<p:tagLst xmlns:a="http://schemas.openxmlformats.org/drawingml/2006/main" xmlns:r="http://schemas.openxmlformats.org/officeDocument/2006/relationships" xmlns:p="http://schemas.openxmlformats.org/presentationml/2006/main">
  <p:tag name="THINKCELLSHAPEDONOTDELETE" val="pO_IEgGpWQ0yrGShCsmetog"/>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pdFkPlAeLZUWXI1pVTPp1sQ"/>
</p:tagLst>
</file>

<file path=ppt/tags/tag50.xml><?xml version="1.0" encoding="utf-8"?>
<p:tagLst xmlns:a="http://schemas.openxmlformats.org/drawingml/2006/main" xmlns:r="http://schemas.openxmlformats.org/officeDocument/2006/relationships" xmlns:p="http://schemas.openxmlformats.org/presentationml/2006/main">
  <p:tag name="THINKCELLSHAPEDONOTDELETE" val="pD2ahIK8QCUSde.Lq8GzOhw"/>
</p:tagLst>
</file>

<file path=ppt/tags/tag51.xml><?xml version="1.0" encoding="utf-8"?>
<p:tagLst xmlns:a="http://schemas.openxmlformats.org/drawingml/2006/main" xmlns:r="http://schemas.openxmlformats.org/officeDocument/2006/relationships" xmlns:p="http://schemas.openxmlformats.org/presentationml/2006/main">
  <p:tag name="THINKCELLSHAPEDONOTDELETE" val="pFWcEGHBDK0CpQkZ0n7kqxQ"/>
</p:tagLst>
</file>

<file path=ppt/tags/tag52.xml><?xml version="1.0" encoding="utf-8"?>
<p:tagLst xmlns:a="http://schemas.openxmlformats.org/drawingml/2006/main" xmlns:r="http://schemas.openxmlformats.org/officeDocument/2006/relationships" xmlns:p="http://schemas.openxmlformats.org/presentationml/2006/main">
  <p:tag name="THINKCELLSHAPEDONOTDELETE" val="pWv37eikbSEOt21QpxAmucw"/>
</p:tagLst>
</file>

<file path=ppt/tags/tag53.xml><?xml version="1.0" encoding="utf-8"?>
<p:tagLst xmlns:a="http://schemas.openxmlformats.org/drawingml/2006/main" xmlns:r="http://schemas.openxmlformats.org/officeDocument/2006/relationships" xmlns:p="http://schemas.openxmlformats.org/presentationml/2006/main">
  <p:tag name="THINKCELLSHAPEDONOTDELETE" val="pSyTEGyqkeEKUIVJICYr_ew"/>
</p:tagLst>
</file>

<file path=ppt/tags/tag54.xml><?xml version="1.0" encoding="utf-8"?>
<p:tagLst xmlns:a="http://schemas.openxmlformats.org/drawingml/2006/main" xmlns:r="http://schemas.openxmlformats.org/officeDocument/2006/relationships" xmlns:p="http://schemas.openxmlformats.org/presentationml/2006/main">
  <p:tag name="THINKCELLSHAPEDONOTDELETE" val="p8cI9hi8IU02N2Uy2VTKn4g"/>
</p:tagLst>
</file>

<file path=ppt/tags/tag55.xml><?xml version="1.0" encoding="utf-8"?>
<p:tagLst xmlns:a="http://schemas.openxmlformats.org/drawingml/2006/main" xmlns:r="http://schemas.openxmlformats.org/officeDocument/2006/relationships" xmlns:p="http://schemas.openxmlformats.org/presentationml/2006/main">
  <p:tag name="THINKCELLSHAPEDONOTDELETE" val="pdFkPlAeLZUWXI1pVTPp1sQ"/>
</p:tagLst>
</file>

<file path=ppt/tags/tag56.xml><?xml version="1.0" encoding="utf-8"?>
<p:tagLst xmlns:a="http://schemas.openxmlformats.org/drawingml/2006/main" xmlns:r="http://schemas.openxmlformats.org/officeDocument/2006/relationships" xmlns:p="http://schemas.openxmlformats.org/presentationml/2006/main">
  <p:tag name="THINKCELLSHAPEDONOTDELETE" val="pO_IEgGpWQ0yrGShCsmetog"/>
</p:tagLst>
</file>

<file path=ppt/tags/tag57.xml><?xml version="1.0" encoding="utf-8"?>
<p:tagLst xmlns:a="http://schemas.openxmlformats.org/drawingml/2006/main" xmlns:r="http://schemas.openxmlformats.org/officeDocument/2006/relationships" xmlns:p="http://schemas.openxmlformats.org/presentationml/2006/main">
  <p:tag name="THINKCELLSHAPEDONOTDELETE" val="pD2ahIK8QCUSde.Lq8GzOhw"/>
</p:tagLst>
</file>

<file path=ppt/tags/tag58.xml><?xml version="1.0" encoding="utf-8"?>
<p:tagLst xmlns:a="http://schemas.openxmlformats.org/drawingml/2006/main" xmlns:r="http://schemas.openxmlformats.org/officeDocument/2006/relationships" xmlns:p="http://schemas.openxmlformats.org/presentationml/2006/main">
  <p:tag name="THINKCELLSHAPEDONOTDELETE" val="pFWcEGHBDK0CpQkZ0n7kqxQ"/>
</p:tagLst>
</file>

<file path=ppt/tags/tag59.xml><?xml version="1.0" encoding="utf-8"?>
<p:tagLst xmlns:a="http://schemas.openxmlformats.org/drawingml/2006/main" xmlns:r="http://schemas.openxmlformats.org/officeDocument/2006/relationships" xmlns:p="http://schemas.openxmlformats.org/presentationml/2006/main">
  <p:tag name="THINKCELLSHAPEDONOTDELETE" val="pWv37eikbSEOt21QpxAmucw"/>
</p:tagLst>
</file>

<file path=ppt/tags/tag6.xml><?xml version="1.0" encoding="utf-8"?>
<p:tagLst xmlns:a="http://schemas.openxmlformats.org/drawingml/2006/main" xmlns:r="http://schemas.openxmlformats.org/officeDocument/2006/relationships" xmlns:p="http://schemas.openxmlformats.org/presentationml/2006/main">
  <p:tag name="THINKCELLSHAPEDONOTDELETE" val="pO_IEgGpWQ0yrGShCsmetog"/>
</p:tagLst>
</file>

<file path=ppt/tags/tag60.xml><?xml version="1.0" encoding="utf-8"?>
<p:tagLst xmlns:a="http://schemas.openxmlformats.org/drawingml/2006/main" xmlns:r="http://schemas.openxmlformats.org/officeDocument/2006/relationships" xmlns:p="http://schemas.openxmlformats.org/presentationml/2006/main">
  <p:tag name="THINKCELLSHAPEDONOTDELETE" val="pSyTEGyqkeEKUIVJICYr_ew"/>
</p:tagLst>
</file>

<file path=ppt/tags/tag61.xml><?xml version="1.0" encoding="utf-8"?>
<p:tagLst xmlns:a="http://schemas.openxmlformats.org/drawingml/2006/main" xmlns:r="http://schemas.openxmlformats.org/officeDocument/2006/relationships" xmlns:p="http://schemas.openxmlformats.org/presentationml/2006/main">
  <p:tag name="THINKCELLSHAPEDONOTDELETE" val="p8cI9hi8IU02N2Uy2VTKn4g"/>
</p:tagLst>
</file>

<file path=ppt/tags/tag62.xml><?xml version="1.0" encoding="utf-8"?>
<p:tagLst xmlns:a="http://schemas.openxmlformats.org/drawingml/2006/main" xmlns:r="http://schemas.openxmlformats.org/officeDocument/2006/relationships" xmlns:p="http://schemas.openxmlformats.org/presentationml/2006/main">
  <p:tag name="THINKCELLSHAPEDONOTDELETE" val="pdFkPlAeLZUWXI1pVTPp1sQ"/>
</p:tagLst>
</file>

<file path=ppt/tags/tag63.xml><?xml version="1.0" encoding="utf-8"?>
<p:tagLst xmlns:a="http://schemas.openxmlformats.org/drawingml/2006/main" xmlns:r="http://schemas.openxmlformats.org/officeDocument/2006/relationships" xmlns:p="http://schemas.openxmlformats.org/presentationml/2006/main">
  <p:tag name="THINKCELLSHAPEDONOTDELETE" val="pO_IEgGpWQ0yrGShCsmetog"/>
</p:tagLst>
</file>

<file path=ppt/tags/tag64.xml><?xml version="1.0" encoding="utf-8"?>
<p:tagLst xmlns:a="http://schemas.openxmlformats.org/drawingml/2006/main" xmlns:r="http://schemas.openxmlformats.org/officeDocument/2006/relationships" xmlns:p="http://schemas.openxmlformats.org/presentationml/2006/main">
  <p:tag name="THINKCELLSHAPEDONOTDELETE" val="pD2ahIK8QCUSde.Lq8GzOhw"/>
</p:tagLst>
</file>

<file path=ppt/tags/tag65.xml><?xml version="1.0" encoding="utf-8"?>
<p:tagLst xmlns:a="http://schemas.openxmlformats.org/drawingml/2006/main" xmlns:r="http://schemas.openxmlformats.org/officeDocument/2006/relationships" xmlns:p="http://schemas.openxmlformats.org/presentationml/2006/main">
  <p:tag name="THINKCELLSHAPEDONOTDELETE" val="pSyTEGyqkeEKUIVJICYr_ew"/>
</p:tagLst>
</file>

<file path=ppt/tags/tag66.xml><?xml version="1.0" encoding="utf-8"?>
<p:tagLst xmlns:a="http://schemas.openxmlformats.org/drawingml/2006/main" xmlns:r="http://schemas.openxmlformats.org/officeDocument/2006/relationships" xmlns:p="http://schemas.openxmlformats.org/presentationml/2006/main">
  <p:tag name="THINKCELLSHAPEDONOTDELETE" val="pFWcEGHBDK0CpQkZ0n7kqxQ"/>
</p:tagLst>
</file>

<file path=ppt/tags/tag67.xml><?xml version="1.0" encoding="utf-8"?>
<p:tagLst xmlns:a="http://schemas.openxmlformats.org/drawingml/2006/main" xmlns:r="http://schemas.openxmlformats.org/officeDocument/2006/relationships" xmlns:p="http://schemas.openxmlformats.org/presentationml/2006/main">
  <p:tag name="THINKCELLSHAPEDONOTDELETE" val="pWv37eikbSEOt21QpxAmucw"/>
</p:tagLst>
</file>

<file path=ppt/tags/tag68.xml><?xml version="1.0" encoding="utf-8"?>
<p:tagLst xmlns:a="http://schemas.openxmlformats.org/drawingml/2006/main" xmlns:r="http://schemas.openxmlformats.org/officeDocument/2006/relationships" xmlns:p="http://schemas.openxmlformats.org/presentationml/2006/main">
  <p:tag name="THINKCELLSHAPEDONOTDELETE" val="p8cI9hi8IU02N2Uy2VTKn4g"/>
</p:tagLst>
</file>

<file path=ppt/tags/tag69.xml><?xml version="1.0" encoding="utf-8"?>
<p:tagLst xmlns:a="http://schemas.openxmlformats.org/drawingml/2006/main" xmlns:r="http://schemas.openxmlformats.org/officeDocument/2006/relationships" xmlns:p="http://schemas.openxmlformats.org/presentationml/2006/main">
  <p:tag name="THINKCELLSHAPEDONOTDELETE" val="pdFkPlAeLZUWXI1pVTPp1sQ"/>
</p:tagLst>
</file>

<file path=ppt/tags/tag7.xml><?xml version="1.0" encoding="utf-8"?>
<p:tagLst xmlns:a="http://schemas.openxmlformats.org/drawingml/2006/main" xmlns:r="http://schemas.openxmlformats.org/officeDocument/2006/relationships" xmlns:p="http://schemas.openxmlformats.org/presentationml/2006/main">
  <p:tag name="THINKCELLSHAPEDONOTDELETE" val="pFWcEGHBDK0CpQkZ0n7kqxQ"/>
</p:tagLst>
</file>

<file path=ppt/tags/tag70.xml><?xml version="1.0" encoding="utf-8"?>
<p:tagLst xmlns:a="http://schemas.openxmlformats.org/drawingml/2006/main" xmlns:r="http://schemas.openxmlformats.org/officeDocument/2006/relationships" xmlns:p="http://schemas.openxmlformats.org/presentationml/2006/main">
  <p:tag name="THINKCELLSHAPEDONOTDELETE" val="pO_IEgGpWQ0yrGShCsmetog"/>
</p:tagLst>
</file>

<file path=ppt/tags/tag71.xml><?xml version="1.0" encoding="utf-8"?>
<p:tagLst xmlns:a="http://schemas.openxmlformats.org/drawingml/2006/main" xmlns:r="http://schemas.openxmlformats.org/officeDocument/2006/relationships" xmlns:p="http://schemas.openxmlformats.org/presentationml/2006/main">
  <p:tag name="THINKCELLSHAPEDONOTDELETE" val="pD2ahIK8QCUSde.Lq8GzOhw"/>
</p:tagLst>
</file>

<file path=ppt/tags/tag72.xml><?xml version="1.0" encoding="utf-8"?>
<p:tagLst xmlns:a="http://schemas.openxmlformats.org/drawingml/2006/main" xmlns:r="http://schemas.openxmlformats.org/officeDocument/2006/relationships" xmlns:p="http://schemas.openxmlformats.org/presentationml/2006/main">
  <p:tag name="THINKCELLSHAPEDONOTDELETE" val="pSyTEGyqkeEKUIVJICYr_ew"/>
</p:tagLst>
</file>

<file path=ppt/tags/tag73.xml><?xml version="1.0" encoding="utf-8"?>
<p:tagLst xmlns:a="http://schemas.openxmlformats.org/drawingml/2006/main" xmlns:r="http://schemas.openxmlformats.org/officeDocument/2006/relationships" xmlns:p="http://schemas.openxmlformats.org/presentationml/2006/main">
  <p:tag name="THINKCELLSHAPEDONOTDELETE" val="pFWcEGHBDK0CpQkZ0n7kqxQ"/>
</p:tagLst>
</file>

<file path=ppt/tags/tag74.xml><?xml version="1.0" encoding="utf-8"?>
<p:tagLst xmlns:a="http://schemas.openxmlformats.org/drawingml/2006/main" xmlns:r="http://schemas.openxmlformats.org/officeDocument/2006/relationships" xmlns:p="http://schemas.openxmlformats.org/presentationml/2006/main">
  <p:tag name="THINKCELLSHAPEDONOTDELETE" val="pWv37eikbSEOt21QpxAmucw"/>
</p:tagLst>
</file>

<file path=ppt/tags/tag75.xml><?xml version="1.0" encoding="utf-8"?>
<p:tagLst xmlns:a="http://schemas.openxmlformats.org/drawingml/2006/main" xmlns:r="http://schemas.openxmlformats.org/officeDocument/2006/relationships" xmlns:p="http://schemas.openxmlformats.org/presentationml/2006/main">
  <p:tag name="THINKCELLSHAPEDONOTDELETE" val="p8cI9hi8IU02N2Uy2VTKn4g"/>
</p:tagLst>
</file>

<file path=ppt/tags/tag76.xml><?xml version="1.0" encoding="utf-8"?>
<p:tagLst xmlns:a="http://schemas.openxmlformats.org/drawingml/2006/main" xmlns:r="http://schemas.openxmlformats.org/officeDocument/2006/relationships" xmlns:p="http://schemas.openxmlformats.org/presentationml/2006/main">
  <p:tag name="THINKCELLSHAPEDONOTDELETE" val="pdFkPlAeLZUWXI1pVTPp1sQ"/>
</p:tagLst>
</file>

<file path=ppt/tags/tag77.xml><?xml version="1.0" encoding="utf-8"?>
<p:tagLst xmlns:a="http://schemas.openxmlformats.org/drawingml/2006/main" xmlns:r="http://schemas.openxmlformats.org/officeDocument/2006/relationships" xmlns:p="http://schemas.openxmlformats.org/presentationml/2006/main">
  <p:tag name="THINKCELLSHAPEDONOTDELETE" val="pO_IEgGpWQ0yrGShCsmetog"/>
</p:tagLst>
</file>

<file path=ppt/tags/tag78.xml><?xml version="1.0" encoding="utf-8"?>
<p:tagLst xmlns:a="http://schemas.openxmlformats.org/drawingml/2006/main" xmlns:r="http://schemas.openxmlformats.org/officeDocument/2006/relationships" xmlns:p="http://schemas.openxmlformats.org/presentationml/2006/main">
  <p:tag name="THINKCELLSHAPEDONOTDELETE" val="pD2ahIK8QCUSde.Lq8GzOhw"/>
</p:tagLst>
</file>

<file path=ppt/tags/tag79.xml><?xml version="1.0" encoding="utf-8"?>
<p:tagLst xmlns:a="http://schemas.openxmlformats.org/drawingml/2006/main" xmlns:r="http://schemas.openxmlformats.org/officeDocument/2006/relationships" xmlns:p="http://schemas.openxmlformats.org/presentationml/2006/main">
  <p:tag name="THINKCELLSHAPEDONOTDELETE" val="pBj8U2l8vekq347_0CYYmkg"/>
</p:tagLst>
</file>

<file path=ppt/tags/tag8.xml><?xml version="1.0" encoding="utf-8"?>
<p:tagLst xmlns:a="http://schemas.openxmlformats.org/drawingml/2006/main" xmlns:r="http://schemas.openxmlformats.org/officeDocument/2006/relationships" xmlns:p="http://schemas.openxmlformats.org/presentationml/2006/main">
  <p:tag name="THINKCELLSHAPEDONOTDELETE" val="p8cI9hi8IU02N2Uy2VTKn4g"/>
</p:tagLst>
</file>

<file path=ppt/tags/tag80.xml><?xml version="1.0" encoding="utf-8"?>
<p:tagLst xmlns:a="http://schemas.openxmlformats.org/drawingml/2006/main" xmlns:r="http://schemas.openxmlformats.org/officeDocument/2006/relationships" xmlns:p="http://schemas.openxmlformats.org/presentationml/2006/main">
  <p:tag name="THINKCELLSHAPEDONOTDELETE" val="pmZeVs.Y_akqRQj8Uvz.5yw"/>
</p:tagLst>
</file>

<file path=ppt/tags/tag81.xml><?xml version="1.0" encoding="utf-8"?>
<p:tagLst xmlns:a="http://schemas.openxmlformats.org/drawingml/2006/main" xmlns:r="http://schemas.openxmlformats.org/officeDocument/2006/relationships" xmlns:p="http://schemas.openxmlformats.org/presentationml/2006/main">
  <p:tag name="THINKCELLSHAPEDONOTDELETE" val="pdtHaXjXf8Uao5P2wmo__Ug"/>
</p:tagLst>
</file>

<file path=ppt/tags/tag82.xml><?xml version="1.0" encoding="utf-8"?>
<p:tagLst xmlns:a="http://schemas.openxmlformats.org/drawingml/2006/main" xmlns:r="http://schemas.openxmlformats.org/officeDocument/2006/relationships" xmlns:p="http://schemas.openxmlformats.org/presentationml/2006/main">
  <p:tag name="THINKCELLSHAPEDONOTDELETE" val="p7fAUyKoUS06qK0iBO1.5yw"/>
</p:tagLst>
</file>

<file path=ppt/tags/tag83.xml><?xml version="1.0" encoding="utf-8"?>
<p:tagLst xmlns:a="http://schemas.openxmlformats.org/drawingml/2006/main" xmlns:r="http://schemas.openxmlformats.org/officeDocument/2006/relationships" xmlns:p="http://schemas.openxmlformats.org/presentationml/2006/main">
  <p:tag name="THINKCELLSHAPEDONOTDELETE" val="p7uyt9kVU3USxqhZBFx.IEQ"/>
</p:tagLst>
</file>

<file path=ppt/tags/tag84.xml><?xml version="1.0" encoding="utf-8"?>
<p:tagLst xmlns:a="http://schemas.openxmlformats.org/drawingml/2006/main" xmlns:r="http://schemas.openxmlformats.org/officeDocument/2006/relationships" xmlns:p="http://schemas.openxmlformats.org/presentationml/2006/main">
  <p:tag name="THINKCELLSHAPEDONOTDELETE" val="puo1ru9_1QUKFCLaqRAwX.g"/>
</p:tagLst>
</file>

<file path=ppt/tags/tag85.xml><?xml version="1.0" encoding="utf-8"?>
<p:tagLst xmlns:a="http://schemas.openxmlformats.org/drawingml/2006/main" xmlns:r="http://schemas.openxmlformats.org/officeDocument/2006/relationships" xmlns:p="http://schemas.openxmlformats.org/presentationml/2006/main">
  <p:tag name="THINKCELLSHAPEDONOTDELETE" val="ppaN9HNbSQU6AoPsMjyTKog"/>
</p:tagLst>
</file>

<file path=ppt/tags/tag86.xml><?xml version="1.0" encoding="utf-8"?>
<p:tagLst xmlns:a="http://schemas.openxmlformats.org/drawingml/2006/main" xmlns:r="http://schemas.openxmlformats.org/officeDocument/2006/relationships" xmlns:p="http://schemas.openxmlformats.org/presentationml/2006/main">
  <p:tag name="THINKCELLSHAPEDONOTDELETE" val="pWr7rTQwW0ESl.U8ISFZjFg"/>
</p:tagLst>
</file>

<file path=ppt/tags/tag87.xml><?xml version="1.0" encoding="utf-8"?>
<p:tagLst xmlns:a="http://schemas.openxmlformats.org/drawingml/2006/main" xmlns:r="http://schemas.openxmlformats.org/officeDocument/2006/relationships" xmlns:p="http://schemas.openxmlformats.org/presentationml/2006/main">
  <p:tag name="THINKCELLSHAPEDONOTDELETE" val="p0y63nTKP.k26VJuzJi43Eg"/>
</p:tagLst>
</file>

<file path=ppt/tags/tag88.xml><?xml version="1.0" encoding="utf-8"?>
<p:tagLst xmlns:a="http://schemas.openxmlformats.org/drawingml/2006/main" xmlns:r="http://schemas.openxmlformats.org/officeDocument/2006/relationships" xmlns:p="http://schemas.openxmlformats.org/presentationml/2006/main">
  <p:tag name="THINKCELLSHAPEDONOTDELETE" val="pEIi3EqecEUSo1PL7ORmdAQ"/>
</p:tagLst>
</file>

<file path=ppt/tags/tag89.xml><?xml version="1.0" encoding="utf-8"?>
<p:tagLst xmlns:a="http://schemas.openxmlformats.org/drawingml/2006/main" xmlns:r="http://schemas.openxmlformats.org/officeDocument/2006/relationships" xmlns:p="http://schemas.openxmlformats.org/presentationml/2006/main">
  <p:tag name="THINKCELLSHAPEDONOTDELETE" val="pR49PCZQ.0kSzh2DC.tf39A"/>
</p:tagLst>
</file>

<file path=ppt/tags/tag9.xml><?xml version="1.0" encoding="utf-8"?>
<p:tagLst xmlns:a="http://schemas.openxmlformats.org/drawingml/2006/main" xmlns:r="http://schemas.openxmlformats.org/officeDocument/2006/relationships" xmlns:p="http://schemas.openxmlformats.org/presentationml/2006/main">
  <p:tag name="THINKCELLSHAPEDONOTDELETE" val="pWv37eikbSEOt21QpxAmucw"/>
</p:tagLst>
</file>

<file path=ppt/tags/tag90.xml><?xml version="1.0" encoding="utf-8"?>
<p:tagLst xmlns:a="http://schemas.openxmlformats.org/drawingml/2006/main" xmlns:r="http://schemas.openxmlformats.org/officeDocument/2006/relationships" xmlns:p="http://schemas.openxmlformats.org/presentationml/2006/main">
  <p:tag name="THINKCELLSHAPEDONOTDELETE" val="pVL7OYwIPSUO2jvinDyLIgw"/>
</p:tagLst>
</file>

<file path=ppt/tags/tag91.xml><?xml version="1.0" encoding="utf-8"?>
<p:tagLst xmlns:a="http://schemas.openxmlformats.org/drawingml/2006/main" xmlns:r="http://schemas.openxmlformats.org/officeDocument/2006/relationships" xmlns:p="http://schemas.openxmlformats.org/presentationml/2006/main">
  <p:tag name="THINKCELLSHAPEDONOTDELETE" val="pSyTEGyqkeEKUIVJICYr_ew"/>
</p:tagLst>
</file>

<file path=ppt/tags/tag92.xml><?xml version="1.0" encoding="utf-8"?>
<p:tagLst xmlns:a="http://schemas.openxmlformats.org/drawingml/2006/main" xmlns:r="http://schemas.openxmlformats.org/officeDocument/2006/relationships" xmlns:p="http://schemas.openxmlformats.org/presentationml/2006/main">
  <p:tag name="THINKCELLSHAPEDONOTDELETE" val="pFWcEGHBDK0CpQkZ0n7kqxQ"/>
</p:tagLst>
</file>

<file path=ppt/tags/tag93.xml><?xml version="1.0" encoding="utf-8"?>
<p:tagLst xmlns:a="http://schemas.openxmlformats.org/drawingml/2006/main" xmlns:r="http://schemas.openxmlformats.org/officeDocument/2006/relationships" xmlns:p="http://schemas.openxmlformats.org/presentationml/2006/main">
  <p:tag name="THINKCELLSHAPEDONOTDELETE" val="pWv37eikbSEOt21QpxAmucw"/>
</p:tagLst>
</file>

<file path=ppt/tags/tag94.xml><?xml version="1.0" encoding="utf-8"?>
<p:tagLst xmlns:a="http://schemas.openxmlformats.org/drawingml/2006/main" xmlns:r="http://schemas.openxmlformats.org/officeDocument/2006/relationships" xmlns:p="http://schemas.openxmlformats.org/presentationml/2006/main">
  <p:tag name="THINKCELLSHAPEDONOTDELETE" val="p8cI9hi8IU02N2Uy2VTKn4g"/>
</p:tagLst>
</file>

<file path=ppt/tags/tag95.xml><?xml version="1.0" encoding="utf-8"?>
<p:tagLst xmlns:a="http://schemas.openxmlformats.org/drawingml/2006/main" xmlns:r="http://schemas.openxmlformats.org/officeDocument/2006/relationships" xmlns:p="http://schemas.openxmlformats.org/presentationml/2006/main">
  <p:tag name="THINKCELLSHAPEDONOTDELETE" val="pdFkPlAeLZUWXI1pVTPp1sQ"/>
</p:tagLst>
</file>

<file path=ppt/tags/tag96.xml><?xml version="1.0" encoding="utf-8"?>
<p:tagLst xmlns:a="http://schemas.openxmlformats.org/drawingml/2006/main" xmlns:r="http://schemas.openxmlformats.org/officeDocument/2006/relationships" xmlns:p="http://schemas.openxmlformats.org/presentationml/2006/main">
  <p:tag name="THINKCELLSHAPEDONOTDELETE" val="pO_IEgGpWQ0yrGShCsmetog"/>
</p:tagLst>
</file>

<file path=ppt/tags/tag97.xml><?xml version="1.0" encoding="utf-8"?>
<p:tagLst xmlns:a="http://schemas.openxmlformats.org/drawingml/2006/main" xmlns:r="http://schemas.openxmlformats.org/officeDocument/2006/relationships" xmlns:p="http://schemas.openxmlformats.org/presentationml/2006/main">
  <p:tag name="THINKCELLSHAPEDONOTDELETE" val="pD2ahIK8QCUSde.Lq8GzOhw"/>
</p:tagLst>
</file>

<file path=ppt/tags/tag98.xml><?xml version="1.0" encoding="utf-8"?>
<p:tagLst xmlns:a="http://schemas.openxmlformats.org/drawingml/2006/main" xmlns:r="http://schemas.openxmlformats.org/officeDocument/2006/relationships" xmlns:p="http://schemas.openxmlformats.org/presentationml/2006/main">
  <p:tag name="THINKCELLSHAPEDONOTDELETE" val="pWv37eikbSEOt21QpxAmucw"/>
</p:tagLst>
</file>

<file path=ppt/tags/tag99.xml><?xml version="1.0" encoding="utf-8"?>
<p:tagLst xmlns:a="http://schemas.openxmlformats.org/drawingml/2006/main" xmlns:r="http://schemas.openxmlformats.org/officeDocument/2006/relationships" xmlns:p="http://schemas.openxmlformats.org/presentationml/2006/main">
  <p:tag name="THINKCELLSHAPEDONOTDELETE" val="pD2ahIK8QCUSde.Lq8GzOhw"/>
</p:tagLst>
</file>

<file path=ppt/theme/theme1.xml><?xml version="1.0" encoding="utf-8"?>
<a:theme xmlns:a="http://schemas.openxmlformats.org/drawingml/2006/main" name="Office Theme">
  <a:themeElements>
    <a:clrScheme name="Office Theme 1">
      <a:dk1>
        <a:srgbClr val="000000"/>
      </a:dk1>
      <a:lt1>
        <a:srgbClr val="FFFFFF"/>
      </a:lt1>
      <a:dk2>
        <a:srgbClr val="009EE0"/>
      </a:dk2>
      <a:lt2>
        <a:srgbClr val="BDC7C8"/>
      </a:lt2>
      <a:accent1>
        <a:srgbClr val="84D0F0"/>
      </a:accent1>
      <a:accent2>
        <a:srgbClr val="009EE0"/>
      </a:accent2>
      <a:accent3>
        <a:srgbClr val="FFFFFF"/>
      </a:accent3>
      <a:accent4>
        <a:srgbClr val="000000"/>
      </a:accent4>
      <a:accent5>
        <a:srgbClr val="C2E4F6"/>
      </a:accent5>
      <a:accent6>
        <a:srgbClr val="008FCB"/>
      </a:accent6>
      <a:hlink>
        <a:srgbClr val="0B3087"/>
      </a:hlink>
      <a:folHlink>
        <a:srgbClr val="97BF0D"/>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Office Theme 1">
        <a:dk1>
          <a:srgbClr val="000000"/>
        </a:dk1>
        <a:lt1>
          <a:srgbClr val="FFFFFF"/>
        </a:lt1>
        <a:dk2>
          <a:srgbClr val="009EE0"/>
        </a:dk2>
        <a:lt2>
          <a:srgbClr val="BDC7C8"/>
        </a:lt2>
        <a:accent1>
          <a:srgbClr val="84D0F0"/>
        </a:accent1>
        <a:accent2>
          <a:srgbClr val="009EE0"/>
        </a:accent2>
        <a:accent3>
          <a:srgbClr val="FFFFFF"/>
        </a:accent3>
        <a:accent4>
          <a:srgbClr val="000000"/>
        </a:accent4>
        <a:accent5>
          <a:srgbClr val="C2E4F6"/>
        </a:accent5>
        <a:accent6>
          <a:srgbClr val="008FCB"/>
        </a:accent6>
        <a:hlink>
          <a:srgbClr val="0B3087"/>
        </a:hlink>
        <a:folHlink>
          <a:srgbClr val="97BF0D"/>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1684</TotalTime>
  <Words>1750</Words>
  <Application>Microsoft Office PowerPoint</Application>
  <PresentationFormat>On-screen Show (4:3)</PresentationFormat>
  <Paragraphs>287</Paragraphs>
  <Slides>20</Slides>
  <Notes>20</Notes>
  <HiddenSlides>1</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Office Theme</vt:lpstr>
      <vt:lpstr>YOUNG ENGINEER IN THE COMING DECADE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ASKING MORE SUSTAINABLE DEVELOPMENT FROM THE YOUNG ENGINEER </vt:lpstr>
      <vt:lpstr>ASKING MORE SUSTAINABLE DEVELOPMENT FROM THE YOUNG ENGINEER </vt:lpstr>
      <vt:lpstr>ASKING MORE SUSTAINABLE DEVELOPMENT FROM THE YOUNG ENGINEER </vt:lpstr>
      <vt:lpstr>ASKING MORE SUSTAINABLE DEVELOPMENT FROM THE YOUNG ENGINEER </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My Campus Forum du 26/06/2013</dc:title>
  <dc:subject>Culture commune et organisation de notre Groupe</dc:subject>
  <dc:creator>Linda Goenen</dc:creator>
  <cp:lastModifiedBy>Solvay User</cp:lastModifiedBy>
  <cp:revision>201</cp:revision>
  <dcterms:created xsi:type="dcterms:W3CDTF">2013-01-22T09:17:43Z</dcterms:created>
  <dcterms:modified xsi:type="dcterms:W3CDTF">2014-10-14T07:31:07Z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Expiration date0">
    <vt:lpwstr>2014-01-02T00:00:00Z</vt:lpwstr>
  </property>
  <property fmtid="{D5CDD505-2E9C-101B-9397-08002B2CF9AE}" pid="3" name="Auteur">
    <vt:lpwstr>Tardy, Martial</vt:lpwstr>
  </property>
  <property fmtid="{D5CDD505-2E9C-101B-9397-08002B2CF9AE}" pid="4" name="Activités Brussels">
    <vt:lpwstr>1</vt:lpwstr>
  </property>
  <property fmtid="{D5CDD505-2E9C-101B-9397-08002B2CF9AE}" pid="5" name="Mot-Cle">
    <vt:lpwstr/>
  </property>
  <property fmtid="{D5CDD505-2E9C-101B-9397-08002B2CF9AE}" pid="6" name="Titre du document">
    <vt:lpwstr>myCampus forum </vt:lpwstr>
  </property>
  <property fmtid="{D5CDD505-2E9C-101B-9397-08002B2CF9AE}" pid="7" name="Type de document">
    <vt:lpwstr>Présentation</vt:lpwstr>
  </property>
  <property fmtid="{D5CDD505-2E9C-101B-9397-08002B2CF9AE}" pid="8" name="ContentType">
    <vt:lpwstr>Document</vt:lpwstr>
  </property>
  <property fmtid="{D5CDD505-2E9C-101B-9397-08002B2CF9AE}" pid="9" name="Date du document">
    <vt:lpwstr>2013-06-27T00:00:00Z</vt:lpwstr>
  </property>
  <property fmtid="{D5CDD505-2E9C-101B-9397-08002B2CF9AE}" pid="10" name="Onglet">
    <vt:lpwstr>Communication</vt:lpwstr>
  </property>
  <property fmtid="{D5CDD505-2E9C-101B-9397-08002B2CF9AE}" pid="11" name="Site">
    <vt:lpwstr>NOH</vt:lpwstr>
  </property>
  <property fmtid="{D5CDD505-2E9C-101B-9397-08002B2CF9AE}" pid="12" name="External relation">
    <vt:lpwstr/>
  </property>
  <property fmtid="{D5CDD505-2E9C-101B-9397-08002B2CF9AE}" pid="13" name="Annexe">
    <vt:lpwstr/>
  </property>
  <property fmtid="{D5CDD505-2E9C-101B-9397-08002B2CF9AE}" pid="14" name="Organisation">
    <vt:lpwstr>Communication (COM)</vt:lpwstr>
  </property>
  <property fmtid="{D5CDD505-2E9C-101B-9397-08002B2CF9AE}" pid="15" name="Projet">
    <vt:lpwstr/>
  </property>
  <property fmtid="{D5CDD505-2E9C-101B-9397-08002B2CF9AE}" pid="16" name="Titulaire">
    <vt:lpwstr>Burgos, Corinne</vt:lpwstr>
  </property>
  <property fmtid="{D5CDD505-2E9C-101B-9397-08002B2CF9AE}" pid="17" name="Activité">
    <vt:lpwstr>Divers</vt:lpwstr>
  </property>
</Properties>
</file>