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3" r:id="rId2"/>
    <p:sldMasterId id="2147483669" r:id="rId3"/>
  </p:sldMasterIdLst>
  <p:notesMasterIdLst>
    <p:notesMasterId r:id="rId47"/>
  </p:notesMasterIdLst>
  <p:sldIdLst>
    <p:sldId id="259" r:id="rId4"/>
    <p:sldId id="288" r:id="rId5"/>
    <p:sldId id="286" r:id="rId6"/>
    <p:sldId id="291" r:id="rId7"/>
    <p:sldId id="290" r:id="rId8"/>
    <p:sldId id="293" r:id="rId9"/>
    <p:sldId id="272" r:id="rId10"/>
    <p:sldId id="287" r:id="rId11"/>
    <p:sldId id="260" r:id="rId12"/>
    <p:sldId id="280" r:id="rId13"/>
    <p:sldId id="268" r:id="rId14"/>
    <p:sldId id="264" r:id="rId15"/>
    <p:sldId id="300" r:id="rId16"/>
    <p:sldId id="297" r:id="rId17"/>
    <p:sldId id="270" r:id="rId18"/>
    <p:sldId id="298" r:id="rId19"/>
    <p:sldId id="266" r:id="rId20"/>
    <p:sldId id="299" r:id="rId21"/>
    <p:sldId id="261" r:id="rId22"/>
    <p:sldId id="271" r:id="rId23"/>
    <p:sldId id="301" r:id="rId24"/>
    <p:sldId id="303" r:id="rId25"/>
    <p:sldId id="304" r:id="rId26"/>
    <p:sldId id="305" r:id="rId27"/>
    <p:sldId id="306" r:id="rId28"/>
    <p:sldId id="307" r:id="rId29"/>
    <p:sldId id="273" r:id="rId30"/>
    <p:sldId id="274" r:id="rId31"/>
    <p:sldId id="302" r:id="rId32"/>
    <p:sldId id="309" r:id="rId33"/>
    <p:sldId id="262" r:id="rId34"/>
    <p:sldId id="258" r:id="rId35"/>
    <p:sldId id="279" r:id="rId36"/>
    <p:sldId id="308" r:id="rId37"/>
    <p:sldId id="281" r:id="rId38"/>
    <p:sldId id="284" r:id="rId39"/>
    <p:sldId id="282" r:id="rId40"/>
    <p:sldId id="283" r:id="rId41"/>
    <p:sldId id="277" r:id="rId42"/>
    <p:sldId id="312" r:id="rId43"/>
    <p:sldId id="295" r:id="rId44"/>
    <p:sldId id="296" r:id="rId45"/>
    <p:sldId id="311"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5B97D5"/>
    <a:srgbClr val="3333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67701" autoAdjust="0"/>
  </p:normalViewPr>
  <p:slideViewPr>
    <p:cSldViewPr snapToGrid="0">
      <p:cViewPr varScale="1">
        <p:scale>
          <a:sx n="49" d="100"/>
          <a:sy n="49" d="100"/>
        </p:scale>
        <p:origin x="1500" y="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E5E1DD-9C53-4F38-988F-91790CE7694B}" type="datetimeFigureOut">
              <a:rPr lang="en-US" smtClean="0"/>
              <a:t>4/26/2022</a:t>
            </a:fld>
            <a:endParaRPr lang="en-US"/>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0FE19FF-D07B-4A8E-9824-7A9CAB18E911}" type="slidenum">
              <a:rPr lang="en-US" smtClean="0"/>
              <a:t>‹nr.›</a:t>
            </a:fld>
            <a:endParaRPr lang="en-US"/>
          </a:p>
        </p:txBody>
      </p:sp>
    </p:spTree>
    <p:extLst>
      <p:ext uri="{BB962C8B-B14F-4D97-AF65-F5344CB8AC3E}">
        <p14:creationId xmlns:p14="http://schemas.microsoft.com/office/powerpoint/2010/main" val="15227628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err="1" smtClean="0"/>
              <a:t>Good</a:t>
            </a:r>
            <a:r>
              <a:rPr lang="nl-BE" dirty="0" smtClean="0"/>
              <a:t> </a:t>
            </a:r>
            <a:r>
              <a:rPr lang="nl-BE" dirty="0" err="1" smtClean="0"/>
              <a:t>morning</a:t>
            </a:r>
            <a:r>
              <a:rPr lang="nl-BE" dirty="0" smtClean="0"/>
              <a:t>,</a:t>
            </a:r>
            <a:r>
              <a:rPr lang="nl-BE" baseline="0" dirty="0" smtClean="0"/>
              <a:t> </a:t>
            </a:r>
            <a:r>
              <a:rPr lang="nl-BE" baseline="0" dirty="0" err="1" smtClean="0"/>
              <a:t>welcome</a:t>
            </a:r>
            <a:r>
              <a:rPr lang="nl-BE" baseline="0" dirty="0" smtClean="0"/>
              <a:t> </a:t>
            </a:r>
            <a:r>
              <a:rPr lang="nl-BE" baseline="0" dirty="0" err="1" smtClean="0"/>
              <a:t>to</a:t>
            </a:r>
            <a:r>
              <a:rPr lang="nl-BE" baseline="0" dirty="0" smtClean="0"/>
              <a:t> </a:t>
            </a:r>
            <a:r>
              <a:rPr lang="nl-BE" baseline="0" dirty="0" err="1" smtClean="0"/>
              <a:t>this</a:t>
            </a:r>
            <a:r>
              <a:rPr lang="nl-BE" baseline="0" dirty="0" smtClean="0"/>
              <a:t> short </a:t>
            </a:r>
            <a:r>
              <a:rPr lang="nl-BE" baseline="0" dirty="0" err="1" smtClean="0"/>
              <a:t>session</a:t>
            </a:r>
            <a:r>
              <a:rPr lang="nl-BE" baseline="0" dirty="0" smtClean="0"/>
              <a:t> on </a:t>
            </a:r>
            <a:r>
              <a:rPr lang="nl-BE" baseline="0" dirty="0" err="1" smtClean="0"/>
              <a:t>how</a:t>
            </a:r>
            <a:r>
              <a:rPr lang="nl-BE" baseline="0" dirty="0" smtClean="0"/>
              <a:t> </a:t>
            </a:r>
            <a:r>
              <a:rPr lang="nl-BE" baseline="0" dirty="0" err="1" smtClean="0"/>
              <a:t>to</a:t>
            </a:r>
            <a:r>
              <a:rPr lang="nl-BE" baseline="0" dirty="0" smtClean="0"/>
              <a:t> design </a:t>
            </a:r>
            <a:r>
              <a:rPr lang="nl-BE" baseline="0" dirty="0" err="1" smtClean="0"/>
              <a:t>an</a:t>
            </a:r>
            <a:r>
              <a:rPr lang="nl-BE" baseline="0" dirty="0" smtClean="0"/>
              <a:t> </a:t>
            </a:r>
            <a:r>
              <a:rPr lang="nl-BE" baseline="0" dirty="0" err="1" smtClean="0"/>
              <a:t>academic</a:t>
            </a:r>
            <a:r>
              <a:rPr lang="nl-BE" baseline="0" dirty="0" smtClean="0"/>
              <a:t> poster. </a:t>
            </a:r>
          </a:p>
          <a:p>
            <a:r>
              <a:rPr lang="nl-BE" baseline="0" dirty="0" smtClean="0"/>
              <a:t>-&gt; My name is Evelynn Devos, I </a:t>
            </a:r>
            <a:r>
              <a:rPr lang="nl-BE" baseline="0" dirty="0" err="1" smtClean="0"/>
              <a:t>am</a:t>
            </a:r>
            <a:r>
              <a:rPr lang="nl-BE" baseline="0" dirty="0" smtClean="0"/>
              <a:t> a </a:t>
            </a:r>
            <a:r>
              <a:rPr lang="nl-BE" baseline="0" dirty="0" err="1" smtClean="0"/>
              <a:t>final</a:t>
            </a:r>
            <a:r>
              <a:rPr lang="nl-BE" baseline="0" dirty="0" smtClean="0"/>
              <a:t> </a:t>
            </a:r>
            <a:r>
              <a:rPr lang="nl-BE" baseline="0" dirty="0" err="1" smtClean="0"/>
              <a:t>year</a:t>
            </a:r>
            <a:r>
              <a:rPr lang="nl-BE" baseline="0" dirty="0" smtClean="0"/>
              <a:t> PhD student in </a:t>
            </a:r>
            <a:r>
              <a:rPr lang="nl-BE" baseline="0" dirty="0" err="1" smtClean="0"/>
              <a:t>consumer</a:t>
            </a:r>
            <a:r>
              <a:rPr lang="nl-BE" baseline="0" dirty="0" smtClean="0"/>
              <a:t> </a:t>
            </a:r>
            <a:r>
              <a:rPr lang="nl-BE" baseline="0" dirty="0" err="1" smtClean="0"/>
              <a:t>behavior</a:t>
            </a:r>
            <a:r>
              <a:rPr lang="nl-BE" baseline="0" dirty="0" smtClean="0"/>
              <a:t> </a:t>
            </a:r>
          </a:p>
          <a:p>
            <a:r>
              <a:rPr lang="nl-BE" baseline="0" dirty="0" smtClean="0"/>
              <a:t>-&gt; </a:t>
            </a:r>
            <a:r>
              <a:rPr lang="nl-BE" baseline="0" dirty="0" err="1" smtClean="0"/>
              <a:t>give</a:t>
            </a:r>
            <a:r>
              <a:rPr lang="nl-BE" baseline="0" dirty="0" smtClean="0"/>
              <a:t> tips </a:t>
            </a:r>
            <a:r>
              <a:rPr lang="nl-BE" baseline="0" dirty="0" err="1" smtClean="0"/>
              <a:t>and</a:t>
            </a:r>
            <a:r>
              <a:rPr lang="nl-BE" baseline="0" dirty="0" smtClean="0"/>
              <a:t> tricks </a:t>
            </a:r>
            <a:r>
              <a:rPr lang="nl-BE" baseline="0" dirty="0" err="1" smtClean="0"/>
              <a:t>to</a:t>
            </a:r>
            <a:r>
              <a:rPr lang="nl-BE" baseline="0" dirty="0" smtClean="0"/>
              <a:t> design a poster </a:t>
            </a:r>
            <a:r>
              <a:rPr lang="nl-BE" baseline="0" dirty="0" err="1" smtClean="0"/>
              <a:t>based</a:t>
            </a:r>
            <a:r>
              <a:rPr lang="nl-BE" baseline="0" dirty="0" smtClean="0"/>
              <a:t> on </a:t>
            </a:r>
            <a:r>
              <a:rPr lang="nl-BE" baseline="0" dirty="0" err="1" smtClean="0"/>
              <a:t>my</a:t>
            </a:r>
            <a:r>
              <a:rPr lang="nl-BE" baseline="0" dirty="0" smtClean="0"/>
              <a:t> </a:t>
            </a:r>
            <a:r>
              <a:rPr lang="nl-BE" baseline="0" dirty="0" err="1" smtClean="0"/>
              <a:t>own</a:t>
            </a:r>
            <a:r>
              <a:rPr lang="nl-BE" baseline="0" dirty="0" smtClean="0"/>
              <a:t> </a:t>
            </a:r>
            <a:r>
              <a:rPr lang="nl-BE" baseline="0" dirty="0" err="1" smtClean="0"/>
              <a:t>experiences</a:t>
            </a:r>
            <a:r>
              <a:rPr lang="nl-BE" baseline="0" dirty="0" smtClean="0"/>
              <a:t>, </a:t>
            </a:r>
            <a:r>
              <a:rPr lang="nl-BE" baseline="0" dirty="0" err="1" smtClean="0"/>
              <a:t>able</a:t>
            </a:r>
            <a:r>
              <a:rPr lang="nl-BE" baseline="0" dirty="0" smtClean="0"/>
              <a:t> </a:t>
            </a:r>
            <a:r>
              <a:rPr lang="nl-BE" baseline="0" dirty="0" err="1" smtClean="0"/>
              <a:t>to</a:t>
            </a:r>
            <a:r>
              <a:rPr lang="nl-BE" baseline="0" dirty="0" smtClean="0"/>
              <a:t> </a:t>
            </a:r>
            <a:r>
              <a:rPr lang="nl-BE" baseline="0" dirty="0" err="1" smtClean="0"/>
              <a:t>attend</a:t>
            </a:r>
            <a:r>
              <a:rPr lang="nl-BE" baseline="0" dirty="0" smtClean="0"/>
              <a:t> 2 offline conferences</a:t>
            </a:r>
          </a:p>
          <a:p>
            <a:r>
              <a:rPr lang="nl-BE" baseline="0" dirty="0" smtClean="0"/>
              <a:t>-&gt; </a:t>
            </a:r>
            <a:r>
              <a:rPr lang="nl-BE" baseline="0" dirty="0" err="1" smtClean="0"/>
              <a:t>Before</a:t>
            </a:r>
            <a:r>
              <a:rPr lang="nl-BE" baseline="0" dirty="0" smtClean="0"/>
              <a:t> we start, I have a short question </a:t>
            </a:r>
            <a:r>
              <a:rPr lang="nl-BE" baseline="0" dirty="0" err="1" smtClean="0"/>
              <a:t>for</a:t>
            </a:r>
            <a:r>
              <a:rPr lang="nl-BE" baseline="0" dirty="0" smtClean="0"/>
              <a:t> </a:t>
            </a:r>
            <a:r>
              <a:rPr lang="nl-BE" baseline="0" dirty="0" err="1" smtClean="0"/>
              <a:t>you</a:t>
            </a:r>
            <a:r>
              <a:rPr lang="nl-BE" baseline="0" dirty="0" smtClean="0"/>
              <a:t>: </a:t>
            </a:r>
            <a:r>
              <a:rPr lang="nl-BE" baseline="0" dirty="0" err="1" smtClean="0"/>
              <a:t>Anyone</a:t>
            </a:r>
            <a:r>
              <a:rPr lang="nl-BE" baseline="0" dirty="0" smtClean="0"/>
              <a:t> </a:t>
            </a:r>
            <a:r>
              <a:rPr lang="nl-BE" baseline="0" dirty="0" err="1" smtClean="0"/>
              <a:t>else</a:t>
            </a:r>
            <a:r>
              <a:rPr lang="nl-BE" baseline="0" dirty="0" smtClean="0"/>
              <a:t> </a:t>
            </a:r>
            <a:r>
              <a:rPr lang="nl-BE" baseline="0" dirty="0" err="1" smtClean="0"/>
              <a:t>who</a:t>
            </a:r>
            <a:r>
              <a:rPr lang="nl-BE" baseline="0" dirty="0" smtClean="0"/>
              <a:t> has </a:t>
            </a:r>
            <a:r>
              <a:rPr lang="nl-BE" baseline="0" dirty="0" err="1" smtClean="0"/>
              <a:t>experience</a:t>
            </a:r>
            <a:r>
              <a:rPr lang="nl-BE" baseline="0" dirty="0" smtClean="0"/>
              <a:t>?</a:t>
            </a:r>
            <a:endParaRPr lang="en-US" dirty="0"/>
          </a:p>
        </p:txBody>
      </p:sp>
      <p:sp>
        <p:nvSpPr>
          <p:cNvPr id="4" name="Tijdelijke aanduiding voor dianummer 3"/>
          <p:cNvSpPr>
            <a:spLocks noGrp="1"/>
          </p:cNvSpPr>
          <p:nvPr>
            <p:ph type="sldNum" sz="quarter" idx="10"/>
          </p:nvPr>
        </p:nvSpPr>
        <p:spPr/>
        <p:txBody>
          <a:bodyPr/>
          <a:lstStyle/>
          <a:p>
            <a:fld id="{539A0A48-EDB1-4AFE-B1B7-10CE2A416496}" type="slidenum">
              <a:rPr lang="en-GB" smtClean="0"/>
              <a:t>1</a:t>
            </a:fld>
            <a:endParaRPr lang="en-GB"/>
          </a:p>
        </p:txBody>
      </p:sp>
    </p:spTree>
    <p:extLst>
      <p:ext uri="{BB962C8B-B14F-4D97-AF65-F5344CB8AC3E}">
        <p14:creationId xmlns:p14="http://schemas.microsoft.com/office/powerpoint/2010/main" val="8803216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smtClean="0"/>
              <a:t>Just </a:t>
            </a:r>
            <a:r>
              <a:rPr lang="nl-BE" dirty="0" err="1" smtClean="0"/>
              <a:t>to</a:t>
            </a:r>
            <a:r>
              <a:rPr lang="nl-BE" dirty="0" smtClean="0"/>
              <a:t> </a:t>
            </a:r>
            <a:r>
              <a:rPr lang="nl-BE" dirty="0" err="1" smtClean="0"/>
              <a:t>give</a:t>
            </a:r>
            <a:r>
              <a:rPr lang="nl-BE" dirty="0" smtClean="0"/>
              <a:t> </a:t>
            </a:r>
            <a:r>
              <a:rPr lang="nl-BE" dirty="0" err="1" smtClean="0"/>
              <a:t>you</a:t>
            </a:r>
            <a:r>
              <a:rPr lang="nl-BE" dirty="0" smtClean="0"/>
              <a:t> </a:t>
            </a:r>
            <a:r>
              <a:rPr lang="nl-BE" dirty="0" err="1" smtClean="0"/>
              <a:t>an</a:t>
            </a:r>
            <a:r>
              <a:rPr lang="nl-BE" dirty="0" smtClean="0"/>
              <a:t> </a:t>
            </a:r>
            <a:r>
              <a:rPr lang="nl-BE" dirty="0" err="1" smtClean="0"/>
              <a:t>idea</a:t>
            </a:r>
            <a:r>
              <a:rPr lang="nl-BE" dirty="0" smtClean="0"/>
              <a:t> of</a:t>
            </a:r>
            <a:r>
              <a:rPr lang="nl-BE" baseline="0" dirty="0" smtClean="0"/>
              <a:t> </a:t>
            </a:r>
            <a:r>
              <a:rPr lang="nl-BE" baseline="0" dirty="0" err="1" smtClean="0"/>
              <a:t>what</a:t>
            </a:r>
            <a:r>
              <a:rPr lang="nl-BE" baseline="0" dirty="0" smtClean="0"/>
              <a:t> </a:t>
            </a:r>
            <a:r>
              <a:rPr lang="nl-BE" baseline="0" dirty="0" err="1" smtClean="0"/>
              <a:t>it</a:t>
            </a:r>
            <a:r>
              <a:rPr lang="nl-BE" baseline="0" dirty="0" smtClean="0"/>
              <a:t> is like </a:t>
            </a:r>
            <a:r>
              <a:rPr lang="nl-BE" baseline="0" dirty="0" err="1" smtClean="0"/>
              <a:t>to</a:t>
            </a:r>
            <a:r>
              <a:rPr lang="nl-BE" baseline="0" dirty="0" smtClean="0"/>
              <a:t> </a:t>
            </a:r>
            <a:r>
              <a:rPr lang="nl-BE" baseline="0" dirty="0" err="1" smtClean="0"/>
              <a:t>be</a:t>
            </a:r>
            <a:r>
              <a:rPr lang="nl-BE" baseline="0" dirty="0" smtClean="0"/>
              <a:t> </a:t>
            </a:r>
            <a:r>
              <a:rPr lang="nl-BE" baseline="0" dirty="0" err="1" smtClean="0"/>
              <a:t>an</a:t>
            </a:r>
            <a:r>
              <a:rPr lang="nl-BE" baseline="0" dirty="0" smtClean="0"/>
              <a:t> </a:t>
            </a:r>
            <a:r>
              <a:rPr lang="nl-BE" baseline="0" dirty="0" err="1" smtClean="0"/>
              <a:t>attendee</a:t>
            </a:r>
            <a:r>
              <a:rPr lang="nl-BE" baseline="0" dirty="0" smtClean="0"/>
              <a:t>….</a:t>
            </a:r>
          </a:p>
          <a:p>
            <a:endParaRPr lang="nl-BE" baseline="0" dirty="0" smtClean="0"/>
          </a:p>
          <a:p>
            <a:r>
              <a:rPr lang="nl-BE" baseline="0" dirty="0" smtClean="0"/>
              <a:t>Do </a:t>
            </a:r>
            <a:r>
              <a:rPr lang="nl-BE" baseline="0" dirty="0" err="1" smtClean="0"/>
              <a:t>you</a:t>
            </a:r>
            <a:r>
              <a:rPr lang="nl-BE" baseline="0" dirty="0" smtClean="0"/>
              <a:t> </a:t>
            </a:r>
            <a:r>
              <a:rPr lang="nl-BE" baseline="0" dirty="0" err="1" smtClean="0"/>
              <a:t>remember</a:t>
            </a:r>
            <a:r>
              <a:rPr lang="nl-BE" baseline="0" dirty="0" smtClean="0"/>
              <a:t> </a:t>
            </a:r>
            <a:r>
              <a:rPr lang="nl-BE" baseline="0" dirty="0" err="1" smtClean="0"/>
              <a:t>any</a:t>
            </a:r>
            <a:r>
              <a:rPr lang="nl-BE" baseline="0" dirty="0" smtClean="0"/>
              <a:t> </a:t>
            </a:r>
            <a:r>
              <a:rPr lang="nl-BE" baseline="0" dirty="0" err="1" smtClean="0"/>
              <a:t>title</a:t>
            </a:r>
            <a:r>
              <a:rPr lang="nl-BE" baseline="0" dirty="0" smtClean="0"/>
              <a:t>? </a:t>
            </a:r>
            <a:r>
              <a:rPr lang="nl-BE" baseline="0" dirty="0" err="1" smtClean="0"/>
              <a:t>Which</a:t>
            </a:r>
            <a:r>
              <a:rPr lang="nl-BE" baseline="0" dirty="0" smtClean="0"/>
              <a:t> poster </a:t>
            </a:r>
            <a:r>
              <a:rPr lang="nl-BE" baseline="0" dirty="0" err="1" smtClean="0"/>
              <a:t>drew</a:t>
            </a:r>
            <a:r>
              <a:rPr lang="nl-BE" baseline="0" dirty="0" smtClean="0"/>
              <a:t> </a:t>
            </a:r>
            <a:r>
              <a:rPr lang="nl-BE" baseline="0" dirty="0" err="1" smtClean="0"/>
              <a:t>you</a:t>
            </a:r>
            <a:r>
              <a:rPr lang="nl-BE" baseline="0" dirty="0" smtClean="0"/>
              <a:t> in?</a:t>
            </a:r>
            <a:endParaRPr lang="en-US" dirty="0"/>
          </a:p>
        </p:txBody>
      </p:sp>
      <p:sp>
        <p:nvSpPr>
          <p:cNvPr id="4" name="Tijdelijke aanduiding voor dianummer 3"/>
          <p:cNvSpPr>
            <a:spLocks noGrp="1"/>
          </p:cNvSpPr>
          <p:nvPr>
            <p:ph type="sldNum" sz="quarter" idx="10"/>
          </p:nvPr>
        </p:nvSpPr>
        <p:spPr/>
        <p:txBody>
          <a:bodyPr/>
          <a:lstStyle/>
          <a:p>
            <a:fld id="{30FE19FF-D07B-4A8E-9824-7A9CAB18E911}" type="slidenum">
              <a:rPr lang="en-US" smtClean="0"/>
              <a:t>10</a:t>
            </a:fld>
            <a:endParaRPr lang="en-US"/>
          </a:p>
        </p:txBody>
      </p:sp>
    </p:spTree>
    <p:extLst>
      <p:ext uri="{BB962C8B-B14F-4D97-AF65-F5344CB8AC3E}">
        <p14:creationId xmlns:p14="http://schemas.microsoft.com/office/powerpoint/2010/main" val="813107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smtClean="0"/>
              <a:t>I want </a:t>
            </a:r>
            <a:r>
              <a:rPr lang="nl-BE" dirty="0" err="1" smtClean="0"/>
              <a:t>you</a:t>
            </a:r>
            <a:r>
              <a:rPr lang="nl-BE" dirty="0" smtClean="0"/>
              <a:t> </a:t>
            </a:r>
            <a:r>
              <a:rPr lang="nl-BE" dirty="0" err="1" smtClean="0"/>
              <a:t>to</a:t>
            </a:r>
            <a:r>
              <a:rPr lang="nl-BE" dirty="0" smtClean="0"/>
              <a:t> </a:t>
            </a:r>
            <a:r>
              <a:rPr lang="nl-BE" dirty="0" err="1" smtClean="0"/>
              <a:t>imagine</a:t>
            </a:r>
            <a:r>
              <a:rPr lang="nl-BE" baseline="0" dirty="0" smtClean="0"/>
              <a:t> </a:t>
            </a:r>
            <a:r>
              <a:rPr lang="nl-BE" baseline="0" dirty="0" err="1" smtClean="0"/>
              <a:t>that</a:t>
            </a:r>
            <a:r>
              <a:rPr lang="nl-BE" baseline="0" dirty="0" smtClean="0"/>
              <a:t> </a:t>
            </a:r>
            <a:r>
              <a:rPr lang="nl-BE" baseline="0" dirty="0" err="1" smtClean="0"/>
              <a:t>you</a:t>
            </a:r>
            <a:r>
              <a:rPr lang="nl-BE" baseline="0" dirty="0" smtClean="0"/>
              <a:t> are on a poster </a:t>
            </a:r>
            <a:r>
              <a:rPr lang="nl-BE" baseline="0" dirty="0" err="1" smtClean="0"/>
              <a:t>session</a:t>
            </a:r>
            <a:r>
              <a:rPr lang="nl-BE" baseline="0" dirty="0" smtClean="0"/>
              <a:t> </a:t>
            </a:r>
            <a:r>
              <a:rPr lang="nl-BE" baseline="0" dirty="0" err="1" smtClean="0"/>
              <a:t>and</a:t>
            </a:r>
            <a:r>
              <a:rPr lang="nl-BE" baseline="0" dirty="0" smtClean="0"/>
              <a:t> </a:t>
            </a:r>
            <a:r>
              <a:rPr lang="nl-BE" baseline="0" dirty="0" err="1" smtClean="0"/>
              <a:t>that</a:t>
            </a:r>
            <a:r>
              <a:rPr lang="nl-BE" baseline="0" dirty="0" smtClean="0"/>
              <a:t> </a:t>
            </a:r>
            <a:r>
              <a:rPr lang="nl-BE" baseline="0" dirty="0" err="1" smtClean="0"/>
              <a:t>you</a:t>
            </a:r>
            <a:r>
              <a:rPr lang="nl-BE" baseline="0" dirty="0" smtClean="0"/>
              <a:t> found </a:t>
            </a:r>
            <a:r>
              <a:rPr lang="nl-BE" baseline="0" dirty="0" err="1" smtClean="0"/>
              <a:t>two</a:t>
            </a:r>
            <a:r>
              <a:rPr lang="nl-BE" baseline="0" dirty="0" smtClean="0"/>
              <a:t> posters next </a:t>
            </a:r>
            <a:r>
              <a:rPr lang="nl-BE" baseline="0" dirty="0" err="1" smtClean="0"/>
              <a:t>to</a:t>
            </a:r>
            <a:r>
              <a:rPr lang="nl-BE" baseline="0" dirty="0" smtClean="0"/>
              <a:t> </a:t>
            </a:r>
            <a:r>
              <a:rPr lang="nl-BE" baseline="0" dirty="0" err="1" smtClean="0"/>
              <a:t>each</a:t>
            </a:r>
            <a:r>
              <a:rPr lang="nl-BE" baseline="0" dirty="0" smtClean="0"/>
              <a:t> </a:t>
            </a:r>
            <a:r>
              <a:rPr lang="nl-BE" baseline="0" dirty="0" err="1" smtClean="0"/>
              <a:t>other</a:t>
            </a:r>
            <a:r>
              <a:rPr lang="nl-BE" baseline="0" dirty="0" smtClean="0"/>
              <a:t> on </a:t>
            </a:r>
            <a:r>
              <a:rPr lang="nl-BE" baseline="0" dirty="0" err="1" smtClean="0"/>
              <a:t>the</a:t>
            </a:r>
            <a:r>
              <a:rPr lang="nl-BE" baseline="0" dirty="0" smtClean="0"/>
              <a:t> </a:t>
            </a:r>
            <a:r>
              <a:rPr lang="nl-BE" baseline="0" dirty="0" err="1" smtClean="0"/>
              <a:t>same</a:t>
            </a:r>
            <a:r>
              <a:rPr lang="nl-BE" baseline="0" dirty="0" smtClean="0"/>
              <a:t> topic </a:t>
            </a:r>
            <a:r>
              <a:rPr lang="nl-BE" baseline="0" dirty="0" err="1" smtClean="0"/>
              <a:t>you</a:t>
            </a:r>
            <a:r>
              <a:rPr lang="nl-BE" baseline="0" dirty="0" smtClean="0"/>
              <a:t> are </a:t>
            </a:r>
            <a:r>
              <a:rPr lang="nl-BE" baseline="0" dirty="0" err="1" smtClean="0"/>
              <a:t>interested</a:t>
            </a:r>
            <a:r>
              <a:rPr lang="nl-BE" baseline="0" dirty="0" smtClean="0"/>
              <a:t> in.</a:t>
            </a:r>
          </a:p>
          <a:p>
            <a:r>
              <a:rPr lang="nl-BE" baseline="0" dirty="0" err="1" smtClean="0"/>
              <a:t>You</a:t>
            </a:r>
            <a:r>
              <a:rPr lang="nl-BE" baseline="0" dirty="0" smtClean="0"/>
              <a:t> have </a:t>
            </a:r>
            <a:r>
              <a:rPr lang="nl-BE" baseline="0" dirty="0" err="1" smtClean="0"/>
              <a:t>only</a:t>
            </a:r>
            <a:r>
              <a:rPr lang="nl-BE" baseline="0" dirty="0" smtClean="0"/>
              <a:t> time </a:t>
            </a:r>
            <a:r>
              <a:rPr lang="nl-BE" baseline="0" dirty="0" err="1" smtClean="0"/>
              <a:t>left</a:t>
            </a:r>
            <a:r>
              <a:rPr lang="nl-BE" baseline="0" dirty="0" smtClean="0"/>
              <a:t> </a:t>
            </a:r>
            <a:r>
              <a:rPr lang="nl-BE" baseline="0" dirty="0" err="1" smtClean="0"/>
              <a:t>to</a:t>
            </a:r>
            <a:r>
              <a:rPr lang="nl-BE" baseline="0" dirty="0" smtClean="0"/>
              <a:t> view </a:t>
            </a:r>
            <a:r>
              <a:rPr lang="nl-BE" baseline="0" dirty="0" err="1" smtClean="0"/>
              <a:t>one</a:t>
            </a:r>
            <a:r>
              <a:rPr lang="nl-BE" baseline="0" dirty="0" smtClean="0"/>
              <a:t> poster -&gt; </a:t>
            </a:r>
            <a:r>
              <a:rPr lang="nl-BE" baseline="0" dirty="0" err="1" smtClean="0"/>
              <a:t>which</a:t>
            </a:r>
            <a:r>
              <a:rPr lang="nl-BE" baseline="0" dirty="0" smtClean="0"/>
              <a:t> poster do </a:t>
            </a:r>
            <a:r>
              <a:rPr lang="nl-BE" baseline="0" dirty="0" err="1" smtClean="0"/>
              <a:t>you</a:t>
            </a:r>
            <a:r>
              <a:rPr lang="nl-BE" baseline="0" dirty="0" smtClean="0"/>
              <a:t> select? </a:t>
            </a:r>
          </a:p>
          <a:p>
            <a:endParaRPr lang="nl-BE" baseline="0" dirty="0" smtClean="0"/>
          </a:p>
          <a:p>
            <a:r>
              <a:rPr lang="nl-BE" baseline="0" dirty="0" err="1" smtClean="0"/>
              <a:t>Raise</a:t>
            </a:r>
            <a:r>
              <a:rPr lang="nl-BE" baseline="0" dirty="0" smtClean="0"/>
              <a:t> </a:t>
            </a:r>
            <a:r>
              <a:rPr lang="nl-BE" baseline="0" dirty="0" err="1" smtClean="0"/>
              <a:t>your</a:t>
            </a:r>
            <a:r>
              <a:rPr lang="nl-BE" baseline="0" dirty="0" smtClean="0"/>
              <a:t> hand </a:t>
            </a:r>
            <a:r>
              <a:rPr lang="nl-BE" baseline="0" dirty="0" err="1" smtClean="0"/>
              <a:t>if</a:t>
            </a:r>
            <a:r>
              <a:rPr lang="nl-BE" baseline="0" dirty="0" smtClean="0"/>
              <a:t> </a:t>
            </a:r>
            <a:r>
              <a:rPr lang="nl-BE" baseline="0" dirty="0" err="1" smtClean="0"/>
              <a:t>that</a:t>
            </a:r>
            <a:r>
              <a:rPr lang="nl-BE" baseline="0" dirty="0" smtClean="0"/>
              <a:t> is poster A</a:t>
            </a:r>
          </a:p>
          <a:p>
            <a:r>
              <a:rPr lang="nl-BE" baseline="0" dirty="0" err="1" smtClean="0"/>
              <a:t>Raise</a:t>
            </a:r>
            <a:r>
              <a:rPr lang="nl-BE" baseline="0" dirty="0" smtClean="0"/>
              <a:t> </a:t>
            </a:r>
            <a:r>
              <a:rPr lang="nl-BE" baseline="0" dirty="0" err="1" smtClean="0"/>
              <a:t>your</a:t>
            </a:r>
            <a:r>
              <a:rPr lang="nl-BE" baseline="0" dirty="0" smtClean="0"/>
              <a:t> hand </a:t>
            </a:r>
            <a:r>
              <a:rPr lang="nl-BE" baseline="0" dirty="0" err="1" smtClean="0"/>
              <a:t>if</a:t>
            </a:r>
            <a:r>
              <a:rPr lang="nl-BE" baseline="0" dirty="0" smtClean="0"/>
              <a:t> </a:t>
            </a:r>
            <a:r>
              <a:rPr lang="nl-BE" baseline="0" dirty="0" err="1" smtClean="0"/>
              <a:t>that</a:t>
            </a:r>
            <a:r>
              <a:rPr lang="nl-BE" baseline="0" dirty="0" smtClean="0"/>
              <a:t> is poster B</a:t>
            </a:r>
          </a:p>
          <a:p>
            <a:endParaRPr lang="nl-BE" baseline="0" dirty="0" smtClean="0"/>
          </a:p>
          <a:p>
            <a:r>
              <a:rPr lang="nl-BE" baseline="0" dirty="0" smtClean="0"/>
              <a:t>-&gt; </a:t>
            </a:r>
            <a:r>
              <a:rPr lang="nl-BE" baseline="0" dirty="0" err="1" smtClean="0"/>
              <a:t>can</a:t>
            </a:r>
            <a:r>
              <a:rPr lang="nl-BE" baseline="0" dirty="0" smtClean="0"/>
              <a:t> </a:t>
            </a:r>
            <a:r>
              <a:rPr lang="nl-BE" baseline="0" dirty="0" err="1" smtClean="0"/>
              <a:t>you</a:t>
            </a:r>
            <a:r>
              <a:rPr lang="nl-BE" baseline="0" dirty="0" smtClean="0"/>
              <a:t> </a:t>
            </a:r>
            <a:r>
              <a:rPr lang="nl-BE" baseline="0" dirty="0" err="1" smtClean="0"/>
              <a:t>tell</a:t>
            </a:r>
            <a:r>
              <a:rPr lang="nl-BE" baseline="0" dirty="0" smtClean="0"/>
              <a:t> me </a:t>
            </a:r>
            <a:r>
              <a:rPr lang="nl-BE" baseline="0" dirty="0" err="1" smtClean="0"/>
              <a:t>why</a:t>
            </a:r>
            <a:r>
              <a:rPr lang="nl-BE" baseline="0" dirty="0" smtClean="0"/>
              <a:t>?</a:t>
            </a:r>
          </a:p>
          <a:p>
            <a:r>
              <a:rPr lang="nl-BE" baseline="0" dirty="0" err="1" smtClean="0"/>
              <a:t>Less</a:t>
            </a:r>
            <a:r>
              <a:rPr lang="nl-BE" baseline="0" dirty="0" smtClean="0"/>
              <a:t> </a:t>
            </a:r>
            <a:r>
              <a:rPr lang="nl-BE" baseline="0" dirty="0" err="1" smtClean="0"/>
              <a:t>texts</a:t>
            </a:r>
            <a:r>
              <a:rPr lang="nl-BE" baseline="0" dirty="0" smtClean="0"/>
              <a:t>, images, </a:t>
            </a:r>
            <a:r>
              <a:rPr lang="nl-BE" baseline="0" dirty="0" err="1" smtClean="0"/>
              <a:t>main</a:t>
            </a:r>
            <a:r>
              <a:rPr lang="nl-BE" baseline="0" dirty="0" smtClean="0"/>
              <a:t> </a:t>
            </a:r>
            <a:r>
              <a:rPr lang="nl-BE" baseline="0" dirty="0" err="1" smtClean="0"/>
              <a:t>message</a:t>
            </a:r>
            <a:r>
              <a:rPr lang="nl-BE" baseline="0" dirty="0" smtClean="0"/>
              <a:t> in 5 </a:t>
            </a:r>
            <a:r>
              <a:rPr lang="nl-BE" baseline="0" dirty="0" err="1" smtClean="0"/>
              <a:t>seconds</a:t>
            </a:r>
            <a:r>
              <a:rPr lang="nl-BE" baseline="0" dirty="0" smtClean="0"/>
              <a:t>, </a:t>
            </a:r>
            <a:r>
              <a:rPr lang="nl-BE" baseline="0" dirty="0" err="1" smtClean="0"/>
              <a:t>colors</a:t>
            </a:r>
            <a:r>
              <a:rPr lang="nl-BE" baseline="0" dirty="0" smtClean="0"/>
              <a:t>, data in </a:t>
            </a:r>
            <a:r>
              <a:rPr lang="nl-BE" baseline="0" dirty="0" err="1" smtClean="0"/>
              <a:t>figures</a:t>
            </a:r>
            <a:r>
              <a:rPr lang="nl-BE" baseline="0" dirty="0" smtClean="0"/>
              <a:t> </a:t>
            </a:r>
            <a:endParaRPr lang="en-US" dirty="0"/>
          </a:p>
        </p:txBody>
      </p:sp>
      <p:sp>
        <p:nvSpPr>
          <p:cNvPr id="4" name="Tijdelijke aanduiding voor dianummer 3"/>
          <p:cNvSpPr>
            <a:spLocks noGrp="1"/>
          </p:cNvSpPr>
          <p:nvPr>
            <p:ph type="sldNum" sz="quarter" idx="10"/>
          </p:nvPr>
        </p:nvSpPr>
        <p:spPr/>
        <p:txBody>
          <a:bodyPr/>
          <a:lstStyle/>
          <a:p>
            <a:fld id="{30FE19FF-D07B-4A8E-9824-7A9CAB18E911}" type="slidenum">
              <a:rPr lang="en-US" smtClean="0"/>
              <a:t>11</a:t>
            </a:fld>
            <a:endParaRPr lang="en-US"/>
          </a:p>
        </p:txBody>
      </p:sp>
    </p:spTree>
    <p:extLst>
      <p:ext uri="{BB962C8B-B14F-4D97-AF65-F5344CB8AC3E}">
        <p14:creationId xmlns:p14="http://schemas.microsoft.com/office/powerpoint/2010/main" val="20841738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smtClean="0"/>
              <a:t>The most </a:t>
            </a:r>
            <a:r>
              <a:rPr lang="nl-BE" dirty="0" err="1" smtClean="0"/>
              <a:t>obvious</a:t>
            </a:r>
            <a:r>
              <a:rPr lang="nl-BE" baseline="0" dirty="0" smtClean="0"/>
              <a:t> </a:t>
            </a:r>
            <a:r>
              <a:rPr lang="nl-BE" baseline="0" dirty="0" err="1" smtClean="0"/>
              <a:t>thing</a:t>
            </a:r>
            <a:r>
              <a:rPr lang="nl-BE" baseline="0" dirty="0" smtClean="0"/>
              <a:t> </a:t>
            </a:r>
            <a:r>
              <a:rPr lang="nl-BE" baseline="0" dirty="0" err="1" smtClean="0"/>
              <a:t>to</a:t>
            </a:r>
            <a:r>
              <a:rPr lang="nl-BE" baseline="0" dirty="0" smtClean="0"/>
              <a:t> do is </a:t>
            </a:r>
            <a:r>
              <a:rPr lang="nl-BE" baseline="0" dirty="0" err="1" smtClean="0"/>
              <a:t>to</a:t>
            </a:r>
            <a:r>
              <a:rPr lang="nl-BE" baseline="0" dirty="0" smtClean="0"/>
              <a:t> make </a:t>
            </a:r>
            <a:r>
              <a:rPr lang="nl-BE" baseline="0" dirty="0" err="1" smtClean="0"/>
              <a:t>sure</a:t>
            </a:r>
            <a:r>
              <a:rPr lang="nl-BE" baseline="0" dirty="0" smtClean="0"/>
              <a:t> </a:t>
            </a:r>
            <a:r>
              <a:rPr lang="nl-BE" baseline="0" dirty="0" err="1" smtClean="0"/>
              <a:t>your</a:t>
            </a:r>
            <a:r>
              <a:rPr lang="nl-BE" baseline="0" dirty="0" smtClean="0"/>
              <a:t> poster </a:t>
            </a:r>
            <a:r>
              <a:rPr lang="nl-BE" baseline="0" dirty="0" err="1" smtClean="0"/>
              <a:t>can</a:t>
            </a:r>
            <a:r>
              <a:rPr lang="nl-BE" baseline="0" dirty="0" smtClean="0"/>
              <a:t> </a:t>
            </a:r>
            <a:r>
              <a:rPr lang="nl-BE" baseline="0" dirty="0" err="1" smtClean="0"/>
              <a:t>be</a:t>
            </a:r>
            <a:r>
              <a:rPr lang="nl-BE" baseline="0" dirty="0" smtClean="0"/>
              <a:t> </a:t>
            </a:r>
            <a:r>
              <a:rPr lang="nl-BE" baseline="0" dirty="0" err="1" smtClean="0"/>
              <a:t>seen</a:t>
            </a:r>
            <a:r>
              <a:rPr lang="nl-BE" baseline="0" dirty="0" smtClean="0"/>
              <a:t> -&gt; follow </a:t>
            </a:r>
            <a:r>
              <a:rPr lang="nl-BE" baseline="0" dirty="0" err="1" smtClean="0"/>
              <a:t>the</a:t>
            </a:r>
            <a:r>
              <a:rPr lang="nl-BE" baseline="0" dirty="0" smtClean="0"/>
              <a:t> </a:t>
            </a:r>
            <a:r>
              <a:rPr lang="nl-BE" baseline="0" dirty="0" err="1" smtClean="0"/>
              <a:t>rules</a:t>
            </a:r>
            <a:r>
              <a:rPr lang="nl-BE" baseline="0" dirty="0" smtClean="0"/>
              <a:t> of </a:t>
            </a:r>
            <a:r>
              <a:rPr lang="nl-BE" baseline="0" dirty="0" err="1" smtClean="0"/>
              <a:t>the</a:t>
            </a:r>
            <a:r>
              <a:rPr lang="nl-BE" baseline="0" dirty="0" smtClean="0"/>
              <a:t> conference.</a:t>
            </a:r>
          </a:p>
          <a:p>
            <a:r>
              <a:rPr lang="nl-BE" baseline="0" dirty="0" err="1" smtClean="0"/>
              <a:t>Diverting</a:t>
            </a:r>
            <a:r>
              <a:rPr lang="nl-BE" baseline="0" dirty="0" smtClean="0"/>
              <a:t> </a:t>
            </a:r>
            <a:r>
              <a:rPr lang="nl-BE" baseline="0" dirty="0" err="1" smtClean="0"/>
              <a:t>from</a:t>
            </a:r>
            <a:r>
              <a:rPr lang="nl-BE" baseline="0" dirty="0" smtClean="0"/>
              <a:t> these = </a:t>
            </a:r>
            <a:r>
              <a:rPr lang="nl-BE" baseline="0" dirty="0" err="1" smtClean="0"/>
              <a:t>problematic</a:t>
            </a:r>
            <a:r>
              <a:rPr lang="nl-BE" baseline="0" dirty="0" smtClean="0"/>
              <a:t>!</a:t>
            </a:r>
          </a:p>
          <a:p>
            <a:pPr marL="171450" indent="-171450">
              <a:buFont typeface="Arial" panose="020B0604020202020204" pitchFamily="34" charset="0"/>
              <a:buChar char="•"/>
            </a:pPr>
            <a:r>
              <a:rPr lang="nl-BE" baseline="0" dirty="0" smtClean="0"/>
              <a:t>Too big -&gt; part is </a:t>
            </a:r>
            <a:r>
              <a:rPr lang="nl-BE" baseline="0" dirty="0" err="1" smtClean="0"/>
              <a:t>hidden</a:t>
            </a:r>
            <a:r>
              <a:rPr lang="nl-BE" baseline="0" dirty="0" smtClean="0"/>
              <a:t> </a:t>
            </a:r>
            <a:r>
              <a:rPr lang="nl-BE" baseline="0" dirty="0" err="1" smtClean="0"/>
              <a:t>by</a:t>
            </a:r>
            <a:r>
              <a:rPr lang="nl-BE" baseline="0" dirty="0" smtClean="0"/>
              <a:t> poster next </a:t>
            </a:r>
            <a:r>
              <a:rPr lang="nl-BE" baseline="0" dirty="0" err="1" smtClean="0"/>
              <a:t>to</a:t>
            </a:r>
            <a:r>
              <a:rPr lang="nl-BE" baseline="0" dirty="0" smtClean="0"/>
              <a:t> </a:t>
            </a:r>
            <a:r>
              <a:rPr lang="nl-BE" baseline="0" dirty="0" err="1" smtClean="0"/>
              <a:t>you</a:t>
            </a:r>
            <a:endParaRPr lang="nl-BE" baseline="0" dirty="0" smtClean="0"/>
          </a:p>
          <a:p>
            <a:pPr marL="171450" indent="-171450">
              <a:buFont typeface="Arial" panose="020B0604020202020204" pitchFamily="34" charset="0"/>
              <a:buChar char="•"/>
            </a:pPr>
            <a:r>
              <a:rPr lang="nl-BE" baseline="0" dirty="0" smtClean="0"/>
              <a:t>Too small -&gt; stands out but in a </a:t>
            </a:r>
            <a:r>
              <a:rPr lang="nl-BE" baseline="0" dirty="0" err="1" smtClean="0"/>
              <a:t>negative</a:t>
            </a:r>
            <a:r>
              <a:rPr lang="nl-BE" baseline="0" dirty="0" smtClean="0"/>
              <a:t> way (</a:t>
            </a:r>
            <a:r>
              <a:rPr lang="nl-BE" baseline="0" dirty="0" err="1" smtClean="0"/>
              <a:t>your</a:t>
            </a:r>
            <a:r>
              <a:rPr lang="nl-BE" baseline="0" dirty="0" smtClean="0"/>
              <a:t> poster is lost in </a:t>
            </a:r>
            <a:r>
              <a:rPr lang="nl-BE" baseline="0" dirty="0" err="1" smtClean="0"/>
              <a:t>between</a:t>
            </a:r>
            <a:r>
              <a:rPr lang="nl-BE" baseline="0" dirty="0" smtClean="0"/>
              <a:t> </a:t>
            </a:r>
            <a:r>
              <a:rPr lang="nl-BE" baseline="0" dirty="0" err="1" smtClean="0"/>
              <a:t>giant</a:t>
            </a:r>
            <a:r>
              <a:rPr lang="nl-BE" baseline="0" dirty="0" smtClean="0"/>
              <a:t> posters)</a:t>
            </a:r>
          </a:p>
        </p:txBody>
      </p:sp>
      <p:sp>
        <p:nvSpPr>
          <p:cNvPr id="4" name="Tijdelijke aanduiding voor dianummer 3"/>
          <p:cNvSpPr>
            <a:spLocks noGrp="1"/>
          </p:cNvSpPr>
          <p:nvPr>
            <p:ph type="sldNum" sz="quarter" idx="10"/>
          </p:nvPr>
        </p:nvSpPr>
        <p:spPr/>
        <p:txBody>
          <a:bodyPr/>
          <a:lstStyle/>
          <a:p>
            <a:fld id="{30FE19FF-D07B-4A8E-9824-7A9CAB18E911}" type="slidenum">
              <a:rPr lang="en-US" smtClean="0"/>
              <a:t>12</a:t>
            </a:fld>
            <a:endParaRPr lang="en-US"/>
          </a:p>
        </p:txBody>
      </p:sp>
    </p:spTree>
    <p:extLst>
      <p:ext uri="{BB962C8B-B14F-4D97-AF65-F5344CB8AC3E}">
        <p14:creationId xmlns:p14="http://schemas.microsoft.com/office/powerpoint/2010/main" val="23842565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 typeface="Arial" panose="020B0604020202020204" pitchFamily="34" charset="0"/>
              <a:buNone/>
            </a:pPr>
            <a:r>
              <a:rPr lang="nl-BE" baseline="0" dirty="0" err="1" smtClean="0"/>
              <a:t>Considering</a:t>
            </a:r>
            <a:r>
              <a:rPr lang="nl-BE" baseline="0" dirty="0" smtClean="0"/>
              <a:t> </a:t>
            </a:r>
            <a:r>
              <a:rPr lang="nl-BE" b="1" baseline="0" dirty="0" err="1" smtClean="0"/>
              <a:t>the</a:t>
            </a:r>
            <a:r>
              <a:rPr lang="nl-BE" b="1" baseline="0" dirty="0" smtClean="0"/>
              <a:t> items on </a:t>
            </a:r>
            <a:r>
              <a:rPr lang="nl-BE" b="1" baseline="0" dirty="0" err="1" smtClean="0"/>
              <a:t>the</a:t>
            </a:r>
            <a:r>
              <a:rPr lang="nl-BE" b="1" baseline="0" dirty="0" smtClean="0"/>
              <a:t> poster</a:t>
            </a:r>
            <a:r>
              <a:rPr lang="nl-BE" baseline="0" dirty="0" smtClean="0"/>
              <a:t>, </a:t>
            </a:r>
            <a:r>
              <a:rPr lang="nl-BE" baseline="0" dirty="0" err="1" smtClean="0"/>
              <a:t>there</a:t>
            </a:r>
            <a:r>
              <a:rPr lang="nl-BE" baseline="0" dirty="0" smtClean="0"/>
              <a:t> is </a:t>
            </a:r>
            <a:r>
              <a:rPr lang="nl-BE" baseline="0" dirty="0" err="1" smtClean="0"/>
              <a:t>one</a:t>
            </a:r>
            <a:r>
              <a:rPr lang="nl-BE" baseline="0" dirty="0" smtClean="0"/>
              <a:t> </a:t>
            </a:r>
            <a:r>
              <a:rPr lang="nl-BE" b="1" baseline="0" dirty="0" err="1" smtClean="0"/>
              <a:t>r</a:t>
            </a:r>
            <a:r>
              <a:rPr lang="nl-BE" b="1" dirty="0" err="1" smtClean="0"/>
              <a:t>ule</a:t>
            </a:r>
            <a:r>
              <a:rPr lang="nl-BE" b="1" dirty="0" smtClean="0"/>
              <a:t> of </a:t>
            </a:r>
            <a:r>
              <a:rPr lang="nl-BE" b="1" dirty="0" err="1" smtClean="0"/>
              <a:t>thumb</a:t>
            </a:r>
            <a:r>
              <a:rPr lang="nl-BE" dirty="0" smtClean="0"/>
              <a:t>: </a:t>
            </a:r>
            <a:r>
              <a:rPr lang="nl-BE" dirty="0" err="1" smtClean="0"/>
              <a:t>the</a:t>
            </a:r>
            <a:r>
              <a:rPr lang="nl-BE" dirty="0" smtClean="0"/>
              <a:t> </a:t>
            </a:r>
            <a:r>
              <a:rPr lang="nl-BE" dirty="0" err="1" smtClean="0"/>
              <a:t>smallest</a:t>
            </a:r>
            <a:r>
              <a:rPr lang="nl-BE" dirty="0" smtClean="0"/>
              <a:t> </a:t>
            </a:r>
            <a:r>
              <a:rPr lang="nl-BE" dirty="0" err="1" smtClean="0"/>
              <a:t>text</a:t>
            </a:r>
            <a:r>
              <a:rPr lang="nl-BE" baseline="0" dirty="0" smtClean="0"/>
              <a:t> on </a:t>
            </a:r>
            <a:r>
              <a:rPr lang="nl-BE" baseline="0" dirty="0" err="1" smtClean="0"/>
              <a:t>your</a:t>
            </a:r>
            <a:r>
              <a:rPr lang="nl-BE" baseline="0" dirty="0" smtClean="0"/>
              <a:t> poster </a:t>
            </a:r>
            <a:r>
              <a:rPr lang="nl-BE" baseline="0" dirty="0" err="1" smtClean="0"/>
              <a:t>should</a:t>
            </a:r>
            <a:r>
              <a:rPr lang="nl-BE" baseline="0" dirty="0" smtClean="0"/>
              <a:t> </a:t>
            </a:r>
            <a:r>
              <a:rPr lang="nl-BE" baseline="0" dirty="0" err="1" smtClean="0"/>
              <a:t>be</a:t>
            </a:r>
            <a:r>
              <a:rPr lang="nl-BE" baseline="0" dirty="0" smtClean="0"/>
              <a:t> </a:t>
            </a:r>
            <a:r>
              <a:rPr lang="nl-BE" baseline="0" dirty="0" err="1" smtClean="0"/>
              <a:t>clearly</a:t>
            </a:r>
            <a:r>
              <a:rPr lang="nl-BE" baseline="0" dirty="0" smtClean="0"/>
              <a:t> </a:t>
            </a:r>
            <a:r>
              <a:rPr lang="nl-BE" baseline="0" dirty="0" err="1" smtClean="0"/>
              <a:t>legible</a:t>
            </a:r>
            <a:r>
              <a:rPr lang="nl-BE" baseline="0" dirty="0" smtClean="0"/>
              <a:t> </a:t>
            </a:r>
            <a:r>
              <a:rPr lang="nl-BE" baseline="0" dirty="0" err="1" smtClean="0"/>
              <a:t>from</a:t>
            </a:r>
            <a:r>
              <a:rPr lang="nl-BE" baseline="0" dirty="0" smtClean="0"/>
              <a:t> 1,5 </a:t>
            </a:r>
            <a:r>
              <a:rPr lang="nl-BE" baseline="0" dirty="0" err="1" smtClean="0"/>
              <a:t>to</a:t>
            </a:r>
            <a:r>
              <a:rPr lang="nl-BE" baseline="0" dirty="0" smtClean="0"/>
              <a:t> 2m </a:t>
            </a:r>
            <a:r>
              <a:rPr lang="nl-BE" baseline="0" dirty="0" err="1" smtClean="0"/>
              <a:t>away</a:t>
            </a:r>
            <a:r>
              <a:rPr lang="nl-BE" baseline="0" dirty="0" smtClean="0"/>
              <a:t>!</a:t>
            </a:r>
          </a:p>
          <a:p>
            <a:r>
              <a:rPr lang="nl-BE" baseline="0" dirty="0" err="1" smtClean="0"/>
              <a:t>So</a:t>
            </a:r>
            <a:r>
              <a:rPr lang="nl-BE" baseline="0" dirty="0" smtClean="0"/>
              <a:t> </a:t>
            </a:r>
            <a:r>
              <a:rPr lang="nl-BE" baseline="0" dirty="0" err="1" smtClean="0"/>
              <a:t>try</a:t>
            </a:r>
            <a:r>
              <a:rPr lang="nl-BE" baseline="0" dirty="0" smtClean="0"/>
              <a:t> </a:t>
            </a:r>
            <a:r>
              <a:rPr lang="nl-BE" baseline="0" dirty="0" err="1" smtClean="0"/>
              <a:t>to</a:t>
            </a:r>
            <a:r>
              <a:rPr lang="nl-BE" baseline="0" dirty="0" smtClean="0"/>
              <a:t> make </a:t>
            </a:r>
            <a:r>
              <a:rPr lang="nl-BE" baseline="0" dirty="0" err="1" smtClean="0"/>
              <a:t>your</a:t>
            </a:r>
            <a:r>
              <a:rPr lang="nl-BE" baseline="0" dirty="0" smtClean="0"/>
              <a:t> type as large as </a:t>
            </a:r>
            <a:r>
              <a:rPr lang="nl-BE" baseline="0" dirty="0" err="1" smtClean="0"/>
              <a:t>possible</a:t>
            </a:r>
            <a:r>
              <a:rPr lang="nl-BE" baseline="0" dirty="0" smtClean="0"/>
              <a:t> (</a:t>
            </a:r>
            <a:r>
              <a:rPr lang="nl-BE" baseline="0" dirty="0" err="1" smtClean="0"/>
              <a:t>within</a:t>
            </a:r>
            <a:r>
              <a:rPr lang="nl-BE" baseline="0" dirty="0" smtClean="0"/>
              <a:t> </a:t>
            </a:r>
            <a:r>
              <a:rPr lang="nl-BE" baseline="0" dirty="0" err="1" smtClean="0"/>
              <a:t>reason</a:t>
            </a:r>
            <a:r>
              <a:rPr lang="nl-BE" baseline="0" dirty="0" smtClean="0"/>
              <a:t>), here are </a:t>
            </a:r>
            <a:r>
              <a:rPr lang="nl-BE" baseline="0" dirty="0" err="1" smtClean="0"/>
              <a:t>some</a:t>
            </a:r>
            <a:r>
              <a:rPr lang="nl-BE" baseline="0" dirty="0" smtClean="0"/>
              <a:t> </a:t>
            </a:r>
            <a:r>
              <a:rPr lang="nl-BE" baseline="0" dirty="0" err="1" smtClean="0"/>
              <a:t>numbers</a:t>
            </a:r>
            <a:r>
              <a:rPr lang="nl-BE" baseline="0" dirty="0" smtClean="0"/>
              <a:t> </a:t>
            </a:r>
            <a:r>
              <a:rPr lang="nl-BE" baseline="0" dirty="0" err="1" smtClean="0"/>
              <a:t>indicating</a:t>
            </a:r>
            <a:r>
              <a:rPr lang="nl-BE" baseline="0" dirty="0" smtClean="0"/>
              <a:t> </a:t>
            </a:r>
            <a:r>
              <a:rPr lang="nl-BE" baseline="0" dirty="0" err="1" smtClean="0"/>
              <a:t>the</a:t>
            </a:r>
            <a:r>
              <a:rPr lang="nl-BE" baseline="0" dirty="0" smtClean="0"/>
              <a:t> minimum </a:t>
            </a:r>
            <a:r>
              <a:rPr lang="nl-BE" baseline="0" dirty="0" err="1" smtClean="0"/>
              <a:t>recommended</a:t>
            </a:r>
            <a:r>
              <a:rPr lang="nl-BE" baseline="0" dirty="0" smtClean="0"/>
              <a:t> </a:t>
            </a:r>
            <a:r>
              <a:rPr lang="nl-BE" baseline="0" dirty="0" err="1" smtClean="0"/>
              <a:t>size</a:t>
            </a:r>
            <a:endParaRPr lang="nl-BE" baseline="0" dirty="0" smtClean="0"/>
          </a:p>
          <a:p>
            <a:endParaRPr lang="nl-BE" baseline="0" dirty="0" smtClean="0"/>
          </a:p>
          <a:p>
            <a:r>
              <a:rPr lang="nl-BE" baseline="0" dirty="0" smtClean="0"/>
              <a:t>For </a:t>
            </a:r>
            <a:r>
              <a:rPr lang="nl-BE" baseline="0" dirty="0" err="1" smtClean="0"/>
              <a:t>the</a:t>
            </a:r>
            <a:r>
              <a:rPr lang="nl-BE" baseline="0" dirty="0" smtClean="0"/>
              <a:t> fonts: </a:t>
            </a:r>
            <a:r>
              <a:rPr lang="nl-BE" baseline="0" dirty="0" err="1" smtClean="0"/>
              <a:t>use</a:t>
            </a:r>
            <a:r>
              <a:rPr lang="nl-BE" baseline="0" dirty="0" smtClean="0"/>
              <a:t> easy-</a:t>
            </a:r>
            <a:r>
              <a:rPr lang="nl-BE" baseline="0" dirty="0" err="1" smtClean="0"/>
              <a:t>to</a:t>
            </a:r>
            <a:r>
              <a:rPr lang="nl-BE" baseline="0" dirty="0" smtClean="0"/>
              <a:t>-</a:t>
            </a:r>
            <a:r>
              <a:rPr lang="nl-BE" baseline="0" dirty="0" err="1" smtClean="0"/>
              <a:t>read</a:t>
            </a:r>
            <a:r>
              <a:rPr lang="nl-BE" baseline="0" dirty="0" smtClean="0"/>
              <a:t> fonts, </a:t>
            </a:r>
            <a:r>
              <a:rPr lang="nl-BE" baseline="0" dirty="0" err="1" smtClean="0"/>
              <a:t>that</a:t>
            </a:r>
            <a:r>
              <a:rPr lang="nl-BE" baseline="0" dirty="0" smtClean="0"/>
              <a:t> are sans-</a:t>
            </a:r>
            <a:r>
              <a:rPr lang="nl-BE" baseline="0" dirty="0" err="1" smtClean="0"/>
              <a:t>serif</a:t>
            </a:r>
            <a:r>
              <a:rPr lang="nl-BE" baseline="0" dirty="0" smtClean="0"/>
              <a:t> (</a:t>
            </a:r>
            <a:r>
              <a:rPr lang="nl-BE" baseline="0" dirty="0" err="1" smtClean="0"/>
              <a:t>so</a:t>
            </a:r>
            <a:r>
              <a:rPr lang="nl-BE" baseline="0" dirty="0" smtClean="0"/>
              <a:t> </a:t>
            </a:r>
            <a:r>
              <a:rPr lang="nl-BE" baseline="0" dirty="0" err="1" smtClean="0"/>
              <a:t>avoid</a:t>
            </a:r>
            <a:r>
              <a:rPr lang="nl-BE" baseline="0" dirty="0" smtClean="0"/>
              <a:t> </a:t>
            </a:r>
            <a:r>
              <a:rPr lang="nl-BE" baseline="0" dirty="0" err="1" smtClean="0"/>
              <a:t>those</a:t>
            </a:r>
            <a:r>
              <a:rPr lang="nl-BE" baseline="0" dirty="0" smtClean="0"/>
              <a:t> </a:t>
            </a:r>
            <a:r>
              <a:rPr lang="nl-BE" baseline="0" dirty="0" err="1" smtClean="0"/>
              <a:t>that</a:t>
            </a:r>
            <a:r>
              <a:rPr lang="nl-BE" baseline="0" dirty="0" smtClean="0"/>
              <a:t> are </a:t>
            </a:r>
            <a:r>
              <a:rPr lang="nl-BE" baseline="0" dirty="0" err="1" smtClean="0"/>
              <a:t>curly</a:t>
            </a:r>
            <a:r>
              <a:rPr lang="nl-BE" baseline="0" dirty="0" smtClean="0"/>
              <a:t> </a:t>
            </a:r>
            <a:r>
              <a:rPr lang="nl-BE" baseline="0" dirty="0" err="1" smtClean="0"/>
              <a:t>and</a:t>
            </a:r>
            <a:r>
              <a:rPr lang="nl-BE" baseline="0" dirty="0" smtClean="0"/>
              <a:t> have </a:t>
            </a:r>
            <a:r>
              <a:rPr lang="nl-BE" baseline="0" dirty="0" err="1" smtClean="0"/>
              <a:t>wings</a:t>
            </a:r>
            <a:r>
              <a:rPr lang="nl-BE" baseline="0" dirty="0" smtClean="0"/>
              <a:t>). I </a:t>
            </a:r>
            <a:r>
              <a:rPr lang="nl-BE" baseline="0" dirty="0" err="1" smtClean="0"/>
              <a:t>listed</a:t>
            </a:r>
            <a:r>
              <a:rPr lang="nl-BE" baseline="0" dirty="0" smtClean="0"/>
              <a:t> </a:t>
            </a:r>
            <a:r>
              <a:rPr lang="nl-BE" baseline="0" dirty="0" err="1" smtClean="0"/>
              <a:t>some</a:t>
            </a:r>
            <a:r>
              <a:rPr lang="nl-BE" baseline="0" dirty="0" smtClean="0"/>
              <a:t> fonts </a:t>
            </a:r>
            <a:r>
              <a:rPr lang="nl-BE" baseline="0" dirty="0" err="1" smtClean="0"/>
              <a:t>that</a:t>
            </a:r>
            <a:r>
              <a:rPr lang="nl-BE" baseline="0" dirty="0" smtClean="0"/>
              <a:t> are </a:t>
            </a:r>
            <a:r>
              <a:rPr lang="nl-BE" baseline="0" dirty="0" err="1" smtClean="0"/>
              <a:t>good</a:t>
            </a:r>
            <a:r>
              <a:rPr lang="nl-BE" baseline="0" dirty="0" smtClean="0"/>
              <a:t> fonts (e.g., </a:t>
            </a:r>
            <a:r>
              <a:rPr lang="nl-BE" baseline="0" dirty="0" err="1" smtClean="0"/>
              <a:t>Arial</a:t>
            </a:r>
            <a:r>
              <a:rPr lang="nl-BE" baseline="0" dirty="0" smtClean="0"/>
              <a:t>).</a:t>
            </a:r>
          </a:p>
          <a:p>
            <a:r>
              <a:rPr lang="nl-BE" baseline="0" dirty="0" err="1" smtClean="0"/>
              <a:t>You</a:t>
            </a:r>
            <a:r>
              <a:rPr lang="nl-BE" baseline="0" dirty="0" smtClean="0"/>
              <a:t> </a:t>
            </a:r>
            <a:r>
              <a:rPr lang="nl-BE" baseline="0" dirty="0" err="1" smtClean="0"/>
              <a:t>can</a:t>
            </a:r>
            <a:r>
              <a:rPr lang="nl-BE" baseline="0" dirty="0" smtClean="0"/>
              <a:t> </a:t>
            </a:r>
            <a:r>
              <a:rPr lang="nl-BE" baseline="0" dirty="0" err="1" smtClean="0"/>
              <a:t>use</a:t>
            </a:r>
            <a:r>
              <a:rPr lang="nl-BE" baseline="0" dirty="0" smtClean="0"/>
              <a:t> different </a:t>
            </a:r>
            <a:r>
              <a:rPr lang="nl-BE" baseline="0" dirty="0" err="1" smtClean="0"/>
              <a:t>sizes</a:t>
            </a:r>
            <a:r>
              <a:rPr lang="nl-BE" baseline="0" dirty="0" smtClean="0"/>
              <a:t>/formats </a:t>
            </a:r>
            <a:r>
              <a:rPr lang="nl-BE" baseline="0" dirty="0" err="1" smtClean="0"/>
              <a:t>to</a:t>
            </a:r>
            <a:r>
              <a:rPr lang="nl-BE" baseline="0" dirty="0" smtClean="0"/>
              <a:t> </a:t>
            </a:r>
            <a:r>
              <a:rPr lang="nl-BE" baseline="0" dirty="0" err="1" smtClean="0"/>
              <a:t>emphasize</a:t>
            </a:r>
            <a:r>
              <a:rPr lang="nl-BE" baseline="0" dirty="0" smtClean="0"/>
              <a:t> </a:t>
            </a:r>
            <a:r>
              <a:rPr lang="nl-BE" baseline="0" dirty="0" err="1" smtClean="0"/>
              <a:t>some</a:t>
            </a:r>
            <a:r>
              <a:rPr lang="nl-BE" baseline="0" dirty="0" smtClean="0"/>
              <a:t> </a:t>
            </a:r>
            <a:r>
              <a:rPr lang="nl-BE" baseline="0" dirty="0" err="1" smtClean="0"/>
              <a:t>words</a:t>
            </a:r>
            <a:r>
              <a:rPr lang="nl-BE" baseline="0" dirty="0" smtClean="0"/>
              <a:t> but </a:t>
            </a:r>
            <a:r>
              <a:rPr lang="nl-BE" baseline="0" dirty="0" err="1" smtClean="0"/>
              <a:t>avoid</a:t>
            </a:r>
            <a:r>
              <a:rPr lang="nl-BE" baseline="0" dirty="0" smtClean="0"/>
              <a:t> </a:t>
            </a:r>
            <a:r>
              <a:rPr lang="nl-BE" baseline="0" dirty="0" err="1" smtClean="0"/>
              <a:t>overusing</a:t>
            </a:r>
            <a:r>
              <a:rPr lang="nl-BE" baseline="0" dirty="0" smtClean="0"/>
              <a:t> </a:t>
            </a:r>
            <a:r>
              <a:rPr lang="nl-BE" baseline="0" dirty="0" err="1" smtClean="0"/>
              <a:t>too</a:t>
            </a:r>
            <a:r>
              <a:rPr lang="nl-BE" baseline="0" dirty="0" smtClean="0"/>
              <a:t> </a:t>
            </a:r>
            <a:r>
              <a:rPr lang="nl-BE" baseline="0" dirty="0" err="1" smtClean="0"/>
              <a:t>many</a:t>
            </a:r>
            <a:r>
              <a:rPr lang="nl-BE" baseline="0" dirty="0" smtClean="0"/>
              <a:t> </a:t>
            </a:r>
            <a:r>
              <a:rPr lang="nl-BE" baseline="0" dirty="0" err="1" smtClean="0"/>
              <a:t>and</a:t>
            </a:r>
            <a:r>
              <a:rPr lang="nl-BE" baseline="0" dirty="0" smtClean="0"/>
              <a:t> </a:t>
            </a:r>
            <a:r>
              <a:rPr lang="nl-BE" baseline="0" dirty="0" err="1" smtClean="0"/>
              <a:t>too</a:t>
            </a:r>
            <a:r>
              <a:rPr lang="nl-BE" baseline="0" dirty="0" smtClean="0"/>
              <a:t> different formats, </a:t>
            </a:r>
            <a:r>
              <a:rPr lang="nl-BE" baseline="0" dirty="0" err="1" smtClean="0"/>
              <a:t>sizes</a:t>
            </a:r>
            <a:r>
              <a:rPr lang="nl-BE" baseline="0" dirty="0" smtClean="0"/>
              <a:t> </a:t>
            </a:r>
            <a:r>
              <a:rPr lang="nl-BE" baseline="0" dirty="0" err="1" smtClean="0"/>
              <a:t>and</a:t>
            </a:r>
            <a:r>
              <a:rPr lang="nl-BE" baseline="0" dirty="0" smtClean="0"/>
              <a:t> </a:t>
            </a:r>
            <a:r>
              <a:rPr lang="nl-BE" baseline="0" dirty="0" err="1" smtClean="0"/>
              <a:t>colors</a:t>
            </a:r>
            <a:endParaRPr lang="en-US" dirty="0" smtClean="0"/>
          </a:p>
          <a:p>
            <a:endParaRPr lang="en-US" dirty="0"/>
          </a:p>
        </p:txBody>
      </p:sp>
      <p:sp>
        <p:nvSpPr>
          <p:cNvPr id="4" name="Tijdelijke aanduiding voor dianummer 3"/>
          <p:cNvSpPr>
            <a:spLocks noGrp="1"/>
          </p:cNvSpPr>
          <p:nvPr>
            <p:ph type="sldNum" sz="quarter" idx="10"/>
          </p:nvPr>
        </p:nvSpPr>
        <p:spPr/>
        <p:txBody>
          <a:bodyPr/>
          <a:lstStyle/>
          <a:p>
            <a:fld id="{30FE19FF-D07B-4A8E-9824-7A9CAB18E911}" type="slidenum">
              <a:rPr lang="en-US" smtClean="0"/>
              <a:t>13</a:t>
            </a:fld>
            <a:endParaRPr lang="en-US"/>
          </a:p>
        </p:txBody>
      </p:sp>
    </p:spTree>
    <p:extLst>
      <p:ext uri="{BB962C8B-B14F-4D97-AF65-F5344CB8AC3E}">
        <p14:creationId xmlns:p14="http://schemas.microsoft.com/office/powerpoint/2010/main" val="36556608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smtClean="0"/>
              <a:t>Title =</a:t>
            </a:r>
            <a:r>
              <a:rPr lang="en-US" baseline="0" dirty="0" smtClean="0"/>
              <a:t> CRUCIAL!</a:t>
            </a:r>
            <a:r>
              <a:rPr lang="en-US" dirty="0" smtClean="0"/>
              <a:t> The audience will browse posters looking for keywords in the title -&gt; viewers use this to decide whether or</a:t>
            </a:r>
            <a:r>
              <a:rPr lang="en-US" baseline="0" dirty="0" smtClean="0"/>
              <a:t> not they will talk to you about your research.</a:t>
            </a:r>
          </a:p>
          <a:p>
            <a:r>
              <a:rPr lang="nl-BE" baseline="0" dirty="0" err="1" smtClean="0"/>
              <a:t>Titles</a:t>
            </a:r>
            <a:r>
              <a:rPr lang="nl-BE" baseline="0" dirty="0" smtClean="0"/>
              <a:t> </a:t>
            </a:r>
            <a:r>
              <a:rPr lang="nl-BE" baseline="0" dirty="0" err="1" smtClean="0"/>
              <a:t>should</a:t>
            </a:r>
            <a:r>
              <a:rPr lang="nl-BE" baseline="0" dirty="0" smtClean="0"/>
              <a:t> </a:t>
            </a:r>
            <a:r>
              <a:rPr lang="nl-BE" baseline="0" dirty="0" err="1" smtClean="0"/>
              <a:t>be</a:t>
            </a:r>
            <a:r>
              <a:rPr lang="nl-BE" baseline="0" dirty="0" smtClean="0"/>
              <a:t> ….</a:t>
            </a:r>
          </a:p>
          <a:p>
            <a:endParaRPr lang="nl-BE" baseline="0" dirty="0" smtClean="0"/>
          </a:p>
          <a:p>
            <a:r>
              <a:rPr lang="nl-BE" baseline="0" dirty="0" err="1" smtClean="0"/>
              <a:t>Sometimes</a:t>
            </a:r>
            <a:r>
              <a:rPr lang="nl-BE" baseline="0" dirty="0" smtClean="0"/>
              <a:t> </a:t>
            </a:r>
            <a:r>
              <a:rPr lang="nl-BE" baseline="0" dirty="0" err="1" smtClean="0"/>
              <a:t>people</a:t>
            </a:r>
            <a:r>
              <a:rPr lang="nl-BE" baseline="0" dirty="0" smtClean="0"/>
              <a:t> </a:t>
            </a:r>
            <a:r>
              <a:rPr lang="nl-BE" baseline="0" dirty="0" err="1" smtClean="0"/>
              <a:t>use</a:t>
            </a:r>
            <a:r>
              <a:rPr lang="nl-BE" baseline="0" dirty="0" smtClean="0"/>
              <a:t> a semi-colon </a:t>
            </a:r>
            <a:r>
              <a:rPr lang="nl-BE" baseline="0" dirty="0" err="1" smtClean="0"/>
              <a:t>to</a:t>
            </a:r>
            <a:r>
              <a:rPr lang="nl-BE" baseline="0" dirty="0" smtClean="0"/>
              <a:t> break </a:t>
            </a:r>
            <a:r>
              <a:rPr lang="nl-BE" baseline="0" dirty="0" err="1" smtClean="0"/>
              <a:t>their</a:t>
            </a:r>
            <a:r>
              <a:rPr lang="nl-BE" baseline="0" dirty="0" smtClean="0"/>
              <a:t> </a:t>
            </a:r>
            <a:r>
              <a:rPr lang="nl-BE" baseline="0" dirty="0" err="1" smtClean="0"/>
              <a:t>title</a:t>
            </a:r>
            <a:r>
              <a:rPr lang="nl-BE" baseline="0" dirty="0" smtClean="0"/>
              <a:t> </a:t>
            </a:r>
            <a:r>
              <a:rPr lang="nl-BE" baseline="0" dirty="0" err="1" smtClean="0"/>
              <a:t>into</a:t>
            </a:r>
            <a:r>
              <a:rPr lang="nl-BE" baseline="0" dirty="0" smtClean="0"/>
              <a:t> </a:t>
            </a:r>
            <a:r>
              <a:rPr lang="nl-BE" baseline="0" dirty="0" err="1" smtClean="0"/>
              <a:t>two</a:t>
            </a:r>
            <a:r>
              <a:rPr lang="nl-BE" baseline="0" dirty="0" smtClean="0"/>
              <a:t> pieces: first piece </a:t>
            </a:r>
            <a:r>
              <a:rPr lang="nl-BE" baseline="0" dirty="0" err="1" smtClean="0"/>
              <a:t>to</a:t>
            </a:r>
            <a:r>
              <a:rPr lang="nl-BE" baseline="0" dirty="0" smtClean="0"/>
              <a:t> </a:t>
            </a:r>
            <a:r>
              <a:rPr lang="nl-BE" baseline="0" dirty="0" err="1" smtClean="0"/>
              <a:t>intrigue</a:t>
            </a:r>
            <a:r>
              <a:rPr lang="nl-BE" baseline="0" dirty="0" smtClean="0"/>
              <a:t> </a:t>
            </a:r>
            <a:r>
              <a:rPr lang="nl-BE" baseline="0" dirty="0" err="1" smtClean="0"/>
              <a:t>the</a:t>
            </a:r>
            <a:r>
              <a:rPr lang="nl-BE" baseline="0" dirty="0" smtClean="0"/>
              <a:t> reader, second piece </a:t>
            </a:r>
            <a:r>
              <a:rPr lang="nl-BE" baseline="0" dirty="0" err="1" smtClean="0"/>
              <a:t>tells</a:t>
            </a:r>
            <a:r>
              <a:rPr lang="nl-BE" baseline="0" dirty="0" smtClean="0"/>
              <a:t> </a:t>
            </a:r>
            <a:r>
              <a:rPr lang="nl-BE" baseline="0" dirty="0" err="1" smtClean="0"/>
              <a:t>the</a:t>
            </a:r>
            <a:r>
              <a:rPr lang="nl-BE" baseline="0" dirty="0" smtClean="0"/>
              <a:t> reader </a:t>
            </a:r>
            <a:r>
              <a:rPr lang="nl-BE" baseline="0" dirty="0" err="1" smtClean="0"/>
              <a:t>what</a:t>
            </a:r>
            <a:r>
              <a:rPr lang="nl-BE" baseline="0" dirty="0" smtClean="0"/>
              <a:t> </a:t>
            </a:r>
            <a:r>
              <a:rPr lang="nl-BE" baseline="0" dirty="0" err="1" smtClean="0"/>
              <a:t>the</a:t>
            </a:r>
            <a:r>
              <a:rPr lang="nl-BE" baseline="0" dirty="0" smtClean="0"/>
              <a:t> research is </a:t>
            </a:r>
            <a:r>
              <a:rPr lang="nl-BE" baseline="0" dirty="0" err="1" smtClean="0"/>
              <a:t>about</a:t>
            </a:r>
            <a:r>
              <a:rPr lang="nl-BE" baseline="0" dirty="0" smtClean="0"/>
              <a:t> </a:t>
            </a:r>
          </a:p>
          <a:p>
            <a:r>
              <a:rPr lang="nl-BE" baseline="0" dirty="0" smtClean="0"/>
              <a:t>=&gt; Ok </a:t>
            </a:r>
            <a:r>
              <a:rPr lang="nl-BE" baseline="0" dirty="0" err="1" smtClean="0"/>
              <a:t>to</a:t>
            </a:r>
            <a:r>
              <a:rPr lang="nl-BE" baseline="0" dirty="0" smtClean="0"/>
              <a:t> </a:t>
            </a:r>
            <a:r>
              <a:rPr lang="nl-BE" baseline="0" dirty="0" err="1" smtClean="0"/>
              <a:t>use</a:t>
            </a:r>
            <a:r>
              <a:rPr lang="nl-BE" baseline="0" dirty="0" smtClean="0"/>
              <a:t> as long as </a:t>
            </a:r>
            <a:r>
              <a:rPr lang="nl-BE" baseline="0" dirty="0" err="1" smtClean="0"/>
              <a:t>it</a:t>
            </a:r>
            <a:r>
              <a:rPr lang="nl-BE" baseline="0" dirty="0" smtClean="0"/>
              <a:t> does </a:t>
            </a:r>
            <a:r>
              <a:rPr lang="nl-BE" baseline="0" dirty="0" err="1" smtClean="0"/>
              <a:t>not</a:t>
            </a:r>
            <a:r>
              <a:rPr lang="nl-BE" baseline="0" dirty="0" smtClean="0"/>
              <a:t> make </a:t>
            </a:r>
            <a:r>
              <a:rPr lang="nl-BE" baseline="0" dirty="0" err="1" smtClean="0"/>
              <a:t>the</a:t>
            </a:r>
            <a:r>
              <a:rPr lang="nl-BE" baseline="0" dirty="0" smtClean="0"/>
              <a:t> </a:t>
            </a:r>
            <a:r>
              <a:rPr lang="nl-BE" baseline="0" dirty="0" err="1" smtClean="0"/>
              <a:t>tiltle</a:t>
            </a:r>
            <a:r>
              <a:rPr lang="nl-BE" baseline="0" dirty="0" smtClean="0"/>
              <a:t> </a:t>
            </a:r>
            <a:r>
              <a:rPr lang="nl-BE" baseline="0" dirty="0" err="1" smtClean="0"/>
              <a:t>unnecessarily</a:t>
            </a:r>
            <a:r>
              <a:rPr lang="nl-BE" baseline="0" dirty="0" smtClean="0"/>
              <a:t> long.</a:t>
            </a:r>
            <a:endParaRPr lang="en-US" baseline="0" dirty="0" smtClean="0"/>
          </a:p>
          <a:p>
            <a:r>
              <a:rPr lang="nl-BE" baseline="0" dirty="0" smtClean="0"/>
              <a:t>Keep in mind: </a:t>
            </a:r>
            <a:r>
              <a:rPr lang="nl-BE" baseline="0" dirty="0" err="1" smtClean="0"/>
              <a:t>you</a:t>
            </a:r>
            <a:r>
              <a:rPr lang="nl-BE" baseline="0" dirty="0" smtClean="0"/>
              <a:t> want </a:t>
            </a:r>
            <a:r>
              <a:rPr lang="nl-BE" baseline="0" dirty="0" err="1" smtClean="0"/>
              <a:t>to</a:t>
            </a:r>
            <a:r>
              <a:rPr lang="nl-BE" baseline="0" dirty="0" smtClean="0"/>
              <a:t> </a:t>
            </a:r>
            <a:r>
              <a:rPr lang="nl-BE" baseline="0" dirty="0" err="1" smtClean="0"/>
              <a:t>lure</a:t>
            </a:r>
            <a:r>
              <a:rPr lang="nl-BE" baseline="0" dirty="0" smtClean="0"/>
              <a:t> </a:t>
            </a:r>
            <a:r>
              <a:rPr lang="nl-BE" baseline="0" dirty="0" err="1" smtClean="0"/>
              <a:t>people</a:t>
            </a:r>
            <a:r>
              <a:rPr lang="nl-BE" baseline="0" dirty="0" smtClean="0"/>
              <a:t> </a:t>
            </a:r>
            <a:r>
              <a:rPr lang="nl-BE" baseline="0" dirty="0" err="1" smtClean="0"/>
              <a:t>from</a:t>
            </a:r>
            <a:r>
              <a:rPr lang="nl-BE" baseline="0" dirty="0" smtClean="0"/>
              <a:t> a </a:t>
            </a:r>
            <a:r>
              <a:rPr lang="nl-BE" baseline="0" dirty="0" err="1" smtClean="0"/>
              <a:t>distance</a:t>
            </a:r>
            <a:r>
              <a:rPr lang="nl-BE" baseline="0" dirty="0" smtClean="0"/>
              <a:t>!</a:t>
            </a:r>
            <a:endParaRPr lang="en-US" baseline="0" dirty="0" smtClean="0"/>
          </a:p>
          <a:p>
            <a:endParaRPr lang="en-US" dirty="0"/>
          </a:p>
        </p:txBody>
      </p:sp>
      <p:sp>
        <p:nvSpPr>
          <p:cNvPr id="4" name="Tijdelijke aanduiding voor dianummer 3"/>
          <p:cNvSpPr>
            <a:spLocks noGrp="1"/>
          </p:cNvSpPr>
          <p:nvPr>
            <p:ph type="sldNum" sz="quarter" idx="10"/>
          </p:nvPr>
        </p:nvSpPr>
        <p:spPr/>
        <p:txBody>
          <a:bodyPr/>
          <a:lstStyle/>
          <a:p>
            <a:fld id="{30FE19FF-D07B-4A8E-9824-7A9CAB18E911}" type="slidenum">
              <a:rPr lang="en-US" smtClean="0"/>
              <a:t>14</a:t>
            </a:fld>
            <a:endParaRPr lang="en-US"/>
          </a:p>
        </p:txBody>
      </p:sp>
    </p:spTree>
    <p:extLst>
      <p:ext uri="{BB962C8B-B14F-4D97-AF65-F5344CB8AC3E}">
        <p14:creationId xmlns:p14="http://schemas.microsoft.com/office/powerpoint/2010/main" val="36789837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smtClean="0"/>
              <a:t>The </a:t>
            </a:r>
            <a:r>
              <a:rPr lang="nl-BE" dirty="0" err="1" smtClean="0"/>
              <a:t>biggest</a:t>
            </a:r>
            <a:r>
              <a:rPr lang="nl-BE" dirty="0" smtClean="0"/>
              <a:t> </a:t>
            </a:r>
            <a:r>
              <a:rPr lang="nl-BE" dirty="0" err="1" smtClean="0"/>
              <a:t>mistake</a:t>
            </a:r>
            <a:r>
              <a:rPr lang="nl-BE" dirty="0" smtClean="0"/>
              <a:t> I </a:t>
            </a:r>
            <a:r>
              <a:rPr lang="nl-BE" dirty="0" err="1" smtClean="0"/>
              <a:t>see</a:t>
            </a:r>
            <a:r>
              <a:rPr lang="nl-BE" dirty="0" smtClean="0"/>
              <a:t> </a:t>
            </a:r>
            <a:r>
              <a:rPr lang="nl-BE" dirty="0" err="1" smtClean="0"/>
              <a:t>people</a:t>
            </a:r>
            <a:r>
              <a:rPr lang="nl-BE" dirty="0" smtClean="0"/>
              <a:t> make is putting </a:t>
            </a:r>
            <a:r>
              <a:rPr lang="nl-BE" dirty="0" err="1" smtClean="0"/>
              <a:t>too</a:t>
            </a:r>
            <a:r>
              <a:rPr lang="nl-BE" dirty="0" smtClean="0"/>
              <a:t> </a:t>
            </a:r>
            <a:r>
              <a:rPr lang="nl-BE" dirty="0" err="1" smtClean="0"/>
              <a:t>much</a:t>
            </a:r>
            <a:r>
              <a:rPr lang="nl-BE" dirty="0" smtClean="0"/>
              <a:t> information on </a:t>
            </a:r>
            <a:r>
              <a:rPr lang="nl-BE" dirty="0" err="1" smtClean="0"/>
              <a:t>their</a:t>
            </a:r>
            <a:r>
              <a:rPr lang="nl-BE" dirty="0" smtClean="0"/>
              <a:t> poster!</a:t>
            </a:r>
            <a:r>
              <a:rPr lang="en-US" baseline="0" dirty="0" smtClean="0"/>
              <a:t> Remember people walk past your poster, they need to know what your poster is about in a glimpse.</a:t>
            </a:r>
          </a:p>
          <a:p>
            <a:r>
              <a:rPr lang="en-US" baseline="0" dirty="0" smtClean="0"/>
              <a:t>Too long texts can make people no longer read the poster! Too often, I see posters that include sections of the manuscript. </a:t>
            </a:r>
          </a:p>
          <a:p>
            <a:r>
              <a:rPr lang="nl-BE" baseline="0" dirty="0" err="1" smtClean="0"/>
              <a:t>Your</a:t>
            </a:r>
            <a:r>
              <a:rPr lang="nl-BE" baseline="0" dirty="0" smtClean="0"/>
              <a:t> poster does </a:t>
            </a:r>
            <a:r>
              <a:rPr lang="nl-BE" baseline="0" dirty="0" err="1" smtClean="0"/>
              <a:t>not</a:t>
            </a:r>
            <a:r>
              <a:rPr lang="nl-BE" baseline="0" dirty="0" smtClean="0"/>
              <a:t> </a:t>
            </a:r>
            <a:r>
              <a:rPr lang="nl-BE" baseline="0" dirty="0" err="1" smtClean="0"/>
              <a:t>need</a:t>
            </a:r>
            <a:r>
              <a:rPr lang="nl-BE" baseline="0" dirty="0" smtClean="0"/>
              <a:t> </a:t>
            </a:r>
            <a:r>
              <a:rPr lang="nl-BE" baseline="0" dirty="0" err="1" smtClean="0"/>
              <a:t>to</a:t>
            </a:r>
            <a:r>
              <a:rPr lang="nl-BE" baseline="0" dirty="0" smtClean="0"/>
              <a:t> stand on </a:t>
            </a:r>
            <a:r>
              <a:rPr lang="nl-BE" baseline="0" dirty="0" err="1" smtClean="0"/>
              <a:t>its</a:t>
            </a:r>
            <a:r>
              <a:rPr lang="nl-BE" baseline="0" dirty="0" smtClean="0"/>
              <a:t> </a:t>
            </a:r>
            <a:r>
              <a:rPr lang="nl-BE" baseline="0" dirty="0" err="1" smtClean="0"/>
              <a:t>own</a:t>
            </a:r>
            <a:r>
              <a:rPr lang="nl-BE" baseline="0" dirty="0" smtClean="0"/>
              <a:t>, </a:t>
            </a:r>
            <a:r>
              <a:rPr lang="nl-BE" baseline="0" dirty="0" err="1" smtClean="0"/>
              <a:t>you</a:t>
            </a:r>
            <a:r>
              <a:rPr lang="nl-BE" baseline="0" dirty="0" smtClean="0"/>
              <a:t> are next </a:t>
            </a:r>
            <a:r>
              <a:rPr lang="nl-BE" baseline="0" dirty="0" err="1" smtClean="0"/>
              <a:t>to</a:t>
            </a:r>
            <a:r>
              <a:rPr lang="nl-BE" baseline="0" dirty="0" smtClean="0"/>
              <a:t> </a:t>
            </a:r>
            <a:r>
              <a:rPr lang="nl-BE" baseline="0" dirty="0" err="1" smtClean="0"/>
              <a:t>it</a:t>
            </a:r>
            <a:r>
              <a:rPr lang="nl-BE" baseline="0" dirty="0" smtClean="0"/>
              <a:t>: </a:t>
            </a:r>
            <a:r>
              <a:rPr lang="nl-BE" baseline="0" dirty="0" err="1" smtClean="0"/>
              <a:t>it</a:t>
            </a:r>
            <a:r>
              <a:rPr lang="nl-BE" baseline="0" dirty="0" smtClean="0"/>
              <a:t> is </a:t>
            </a:r>
            <a:r>
              <a:rPr lang="nl-BE" baseline="0" dirty="0" err="1" smtClean="0"/>
              <a:t>an</a:t>
            </a:r>
            <a:r>
              <a:rPr lang="nl-BE" baseline="0" dirty="0" smtClean="0"/>
              <a:t> extension of </a:t>
            </a:r>
            <a:r>
              <a:rPr lang="nl-BE" baseline="0" dirty="0" err="1" smtClean="0"/>
              <a:t>you</a:t>
            </a:r>
            <a:r>
              <a:rPr lang="nl-BE" baseline="0" dirty="0" smtClean="0"/>
              <a:t>. A </a:t>
            </a:r>
            <a:r>
              <a:rPr lang="nl-BE" baseline="0" dirty="0" err="1" smtClean="0"/>
              <a:t>backup</a:t>
            </a:r>
            <a:r>
              <a:rPr lang="nl-BE" baseline="0" dirty="0" smtClean="0"/>
              <a:t> </a:t>
            </a:r>
            <a:r>
              <a:rPr lang="nl-BE" baseline="0" dirty="0" err="1" smtClean="0"/>
              <a:t>for</a:t>
            </a:r>
            <a:r>
              <a:rPr lang="nl-BE" baseline="0" dirty="0" smtClean="0"/>
              <a:t> </a:t>
            </a:r>
            <a:r>
              <a:rPr lang="nl-BE" baseline="0" dirty="0" err="1" smtClean="0"/>
              <a:t>you</a:t>
            </a:r>
            <a:r>
              <a:rPr lang="nl-BE" baseline="0" dirty="0" smtClean="0"/>
              <a:t> </a:t>
            </a:r>
            <a:r>
              <a:rPr lang="nl-BE" baseline="0" dirty="0" err="1" smtClean="0"/>
              <a:t>when</a:t>
            </a:r>
            <a:r>
              <a:rPr lang="nl-BE" baseline="0" dirty="0" smtClean="0"/>
              <a:t> </a:t>
            </a:r>
            <a:r>
              <a:rPr lang="nl-BE" baseline="0" dirty="0" err="1" smtClean="0"/>
              <a:t>you</a:t>
            </a:r>
            <a:r>
              <a:rPr lang="nl-BE" baseline="0" dirty="0" smtClean="0"/>
              <a:t> lost </a:t>
            </a:r>
            <a:r>
              <a:rPr lang="nl-BE" baseline="0" dirty="0" err="1" smtClean="0"/>
              <a:t>your</a:t>
            </a:r>
            <a:r>
              <a:rPr lang="nl-BE" baseline="0" dirty="0" smtClean="0"/>
              <a:t> line of </a:t>
            </a:r>
            <a:r>
              <a:rPr lang="nl-BE" baseline="0" dirty="0" err="1" smtClean="0"/>
              <a:t>thought</a:t>
            </a:r>
            <a:r>
              <a:rPr lang="nl-BE" baseline="0" dirty="0" smtClean="0"/>
              <a:t> or </a:t>
            </a:r>
            <a:r>
              <a:rPr lang="nl-BE" baseline="0" dirty="0" err="1" smtClean="0"/>
              <a:t>to</a:t>
            </a:r>
            <a:r>
              <a:rPr lang="nl-BE" baseline="0" dirty="0" smtClean="0"/>
              <a:t> </a:t>
            </a:r>
            <a:r>
              <a:rPr lang="nl-BE" baseline="0" dirty="0" err="1" smtClean="0"/>
              <a:t>illustrate</a:t>
            </a:r>
            <a:r>
              <a:rPr lang="nl-BE" baseline="0" dirty="0" smtClean="0"/>
              <a:t> </a:t>
            </a:r>
            <a:r>
              <a:rPr lang="nl-BE" baseline="0" dirty="0" err="1" smtClean="0"/>
              <a:t>your</a:t>
            </a:r>
            <a:r>
              <a:rPr lang="nl-BE" baseline="0" dirty="0" smtClean="0"/>
              <a:t> point.</a:t>
            </a:r>
            <a:endParaRPr lang="en-US" baseline="0" dirty="0" smtClean="0"/>
          </a:p>
          <a:p>
            <a:r>
              <a:rPr lang="nl-BE" baseline="0" dirty="0" err="1" smtClean="0"/>
              <a:t>Remember</a:t>
            </a:r>
            <a:r>
              <a:rPr lang="nl-BE" baseline="0" dirty="0" smtClean="0"/>
              <a:t>: </a:t>
            </a:r>
            <a:r>
              <a:rPr lang="nl-BE" baseline="0" dirty="0" err="1" smtClean="0"/>
              <a:t>the</a:t>
            </a:r>
            <a:r>
              <a:rPr lang="nl-BE" baseline="0" dirty="0" smtClean="0"/>
              <a:t> </a:t>
            </a:r>
            <a:r>
              <a:rPr lang="nl-BE" baseline="0" dirty="0" err="1" smtClean="0"/>
              <a:t>attendants</a:t>
            </a:r>
            <a:r>
              <a:rPr lang="nl-BE" baseline="0" dirty="0" smtClean="0"/>
              <a:t> are </a:t>
            </a:r>
            <a:r>
              <a:rPr lang="nl-BE" baseline="0" dirty="0" err="1" smtClean="0"/>
              <a:t>tired</a:t>
            </a:r>
            <a:r>
              <a:rPr lang="nl-BE" baseline="0" dirty="0" smtClean="0"/>
              <a:t> -&gt; </a:t>
            </a:r>
            <a:r>
              <a:rPr lang="nl-BE" baseline="0" dirty="0" err="1" smtClean="0"/>
              <a:t>they</a:t>
            </a:r>
            <a:r>
              <a:rPr lang="nl-BE" baseline="0" dirty="0" smtClean="0"/>
              <a:t> want a </a:t>
            </a:r>
            <a:r>
              <a:rPr lang="nl-BE" baseline="0" dirty="0" err="1" smtClean="0"/>
              <a:t>simplified</a:t>
            </a:r>
            <a:r>
              <a:rPr lang="nl-BE" baseline="0" dirty="0" smtClean="0"/>
              <a:t>, </a:t>
            </a:r>
            <a:r>
              <a:rPr lang="nl-BE" baseline="0" dirty="0" err="1" smtClean="0"/>
              <a:t>straightforward</a:t>
            </a:r>
            <a:r>
              <a:rPr lang="nl-BE" baseline="0" dirty="0" smtClean="0"/>
              <a:t> story of </a:t>
            </a:r>
            <a:r>
              <a:rPr lang="nl-BE" baseline="0" dirty="0" err="1" smtClean="0"/>
              <a:t>your</a:t>
            </a:r>
            <a:r>
              <a:rPr lang="nl-BE" baseline="0" dirty="0" smtClean="0"/>
              <a:t> research.</a:t>
            </a:r>
          </a:p>
          <a:p>
            <a:endParaRPr lang="nl-BE" baseline="0" dirty="0" smtClean="0"/>
          </a:p>
          <a:p>
            <a:r>
              <a:rPr lang="nl-BE" baseline="0" dirty="0" err="1" smtClean="0"/>
              <a:t>You</a:t>
            </a:r>
            <a:r>
              <a:rPr lang="nl-BE" baseline="0" dirty="0" smtClean="0"/>
              <a:t> </a:t>
            </a:r>
            <a:r>
              <a:rPr lang="nl-BE" baseline="0" dirty="0" err="1" smtClean="0"/>
              <a:t>can</a:t>
            </a:r>
            <a:r>
              <a:rPr lang="nl-BE" baseline="0" dirty="0" smtClean="0"/>
              <a:t> </a:t>
            </a:r>
            <a:r>
              <a:rPr lang="nl-BE" baseline="0" dirty="0" err="1" smtClean="0"/>
              <a:t>attain</a:t>
            </a:r>
            <a:r>
              <a:rPr lang="nl-BE" baseline="0" dirty="0" smtClean="0"/>
              <a:t> </a:t>
            </a:r>
            <a:r>
              <a:rPr lang="nl-BE" baseline="0" dirty="0" err="1" smtClean="0"/>
              <a:t>that</a:t>
            </a:r>
            <a:r>
              <a:rPr lang="nl-BE" baseline="0" dirty="0" smtClean="0"/>
              <a:t> </a:t>
            </a:r>
            <a:r>
              <a:rPr lang="nl-BE" baseline="0" dirty="0" err="1" smtClean="0"/>
              <a:t>by</a:t>
            </a:r>
            <a:r>
              <a:rPr lang="nl-BE" baseline="0" dirty="0" smtClean="0"/>
              <a:t> </a:t>
            </a:r>
            <a:r>
              <a:rPr lang="nl-BE" baseline="0" dirty="0" err="1" smtClean="0"/>
              <a:t>including</a:t>
            </a:r>
            <a:r>
              <a:rPr lang="nl-BE" baseline="0" dirty="0" smtClean="0"/>
              <a:t>: </a:t>
            </a:r>
          </a:p>
          <a:p>
            <a:pPr marL="171450" indent="-171450">
              <a:buFont typeface="Arial" panose="020B0604020202020204" pitchFamily="34" charset="0"/>
              <a:buChar char="•"/>
            </a:pPr>
            <a:r>
              <a:rPr lang="nl-BE" baseline="0" dirty="0" err="1" smtClean="0"/>
              <a:t>Instead</a:t>
            </a:r>
            <a:r>
              <a:rPr lang="nl-BE" baseline="0" dirty="0" smtClean="0"/>
              <a:t> of </a:t>
            </a:r>
            <a:r>
              <a:rPr lang="nl-BE" baseline="0" dirty="0" err="1" smtClean="0"/>
              <a:t>copying</a:t>
            </a:r>
            <a:r>
              <a:rPr lang="nl-BE" baseline="0" dirty="0" smtClean="0"/>
              <a:t> </a:t>
            </a:r>
            <a:r>
              <a:rPr lang="nl-BE" baseline="0" dirty="0" err="1" smtClean="0"/>
              <a:t>your</a:t>
            </a:r>
            <a:r>
              <a:rPr lang="nl-BE" baseline="0" dirty="0" smtClean="0"/>
              <a:t> manuscript, put </a:t>
            </a:r>
            <a:r>
              <a:rPr lang="nl-BE" baseline="0" dirty="0" err="1" smtClean="0"/>
              <a:t>bullet</a:t>
            </a:r>
            <a:r>
              <a:rPr lang="nl-BE" baseline="0" dirty="0" smtClean="0"/>
              <a:t> points of </a:t>
            </a:r>
            <a:r>
              <a:rPr lang="nl-BE" baseline="0" dirty="0" err="1" smtClean="0"/>
              <a:t>the</a:t>
            </a:r>
            <a:r>
              <a:rPr lang="nl-BE" baseline="0" dirty="0" smtClean="0"/>
              <a:t> </a:t>
            </a:r>
            <a:r>
              <a:rPr lang="nl-BE" baseline="0" dirty="0" err="1" smtClean="0"/>
              <a:t>main</a:t>
            </a:r>
            <a:r>
              <a:rPr lang="nl-BE" baseline="0" dirty="0" smtClean="0"/>
              <a:t> </a:t>
            </a:r>
            <a:r>
              <a:rPr lang="nl-BE" baseline="0" dirty="0" err="1" smtClean="0"/>
              <a:t>messages</a:t>
            </a:r>
            <a:r>
              <a:rPr lang="nl-BE" baseline="0" dirty="0" smtClean="0"/>
              <a:t> -&gt; no full </a:t>
            </a:r>
            <a:r>
              <a:rPr lang="nl-BE" baseline="0" dirty="0" err="1" smtClean="0"/>
              <a:t>sentences</a:t>
            </a:r>
            <a:r>
              <a:rPr lang="nl-BE" baseline="0" dirty="0" smtClean="0"/>
              <a:t> </a:t>
            </a:r>
            <a:r>
              <a:rPr lang="nl-BE" baseline="0" dirty="0" err="1" smtClean="0"/>
              <a:t>needed</a:t>
            </a:r>
            <a:endParaRPr lang="nl-BE" baseline="0" dirty="0" smtClean="0"/>
          </a:p>
          <a:p>
            <a:pPr marL="171450" indent="-171450">
              <a:buFont typeface="Arial" panose="020B0604020202020204" pitchFamily="34" charset="0"/>
              <a:buChar char="•"/>
            </a:pPr>
            <a:r>
              <a:rPr lang="nl-BE" baseline="0" dirty="0" err="1" smtClean="0"/>
              <a:t>Include</a:t>
            </a:r>
            <a:r>
              <a:rPr lang="nl-BE" baseline="0" dirty="0" smtClean="0"/>
              <a:t> images, </a:t>
            </a:r>
            <a:r>
              <a:rPr lang="nl-BE" baseline="0" dirty="0" err="1" smtClean="0"/>
              <a:t>figures</a:t>
            </a:r>
            <a:r>
              <a:rPr lang="nl-BE" baseline="0" dirty="0" smtClean="0"/>
              <a:t>, </a:t>
            </a:r>
            <a:r>
              <a:rPr lang="nl-BE" baseline="0" dirty="0" err="1" smtClean="0"/>
              <a:t>tables</a:t>
            </a:r>
            <a:r>
              <a:rPr lang="nl-BE" baseline="0" dirty="0" smtClean="0"/>
              <a:t>. </a:t>
            </a:r>
            <a:r>
              <a:rPr lang="nl-BE" baseline="0" dirty="0" err="1" smtClean="0"/>
              <a:t>Remember</a:t>
            </a:r>
            <a:r>
              <a:rPr lang="nl-BE" baseline="0" dirty="0" smtClean="0"/>
              <a:t> a picture is </a:t>
            </a:r>
            <a:r>
              <a:rPr lang="nl-BE" baseline="0" dirty="0" err="1" smtClean="0"/>
              <a:t>worth</a:t>
            </a:r>
            <a:r>
              <a:rPr lang="nl-BE" baseline="0" dirty="0" smtClean="0"/>
              <a:t> a </a:t>
            </a:r>
            <a:r>
              <a:rPr lang="nl-BE" baseline="0" dirty="0" err="1" smtClean="0"/>
              <a:t>thousand</a:t>
            </a:r>
            <a:r>
              <a:rPr lang="nl-BE" baseline="0" dirty="0" smtClean="0"/>
              <a:t> </a:t>
            </a:r>
            <a:r>
              <a:rPr lang="nl-BE" baseline="0" dirty="0" err="1" smtClean="0"/>
              <a:t>words</a:t>
            </a:r>
            <a:r>
              <a:rPr lang="nl-BE" baseline="0" dirty="0" smtClean="0"/>
              <a:t>. A picture is </a:t>
            </a:r>
            <a:r>
              <a:rPr lang="nl-BE" baseline="0" dirty="0" err="1" smtClean="0"/>
              <a:t>the</a:t>
            </a:r>
            <a:r>
              <a:rPr lang="nl-BE" baseline="0" dirty="0" smtClean="0"/>
              <a:t> </a:t>
            </a:r>
            <a:r>
              <a:rPr lang="nl-BE" baseline="0" dirty="0" err="1" smtClean="0"/>
              <a:t>heart</a:t>
            </a:r>
            <a:r>
              <a:rPr lang="nl-BE" baseline="0" dirty="0" smtClean="0"/>
              <a:t> &amp; soul of </a:t>
            </a:r>
            <a:r>
              <a:rPr lang="nl-BE" baseline="0" dirty="0" err="1" smtClean="0"/>
              <a:t>your</a:t>
            </a:r>
            <a:r>
              <a:rPr lang="nl-BE" baseline="0" dirty="0" smtClean="0"/>
              <a:t> poster. Do </a:t>
            </a:r>
            <a:r>
              <a:rPr lang="nl-BE" baseline="0" dirty="0" err="1" smtClean="0"/>
              <a:t>not</a:t>
            </a:r>
            <a:r>
              <a:rPr lang="nl-BE" baseline="0" dirty="0" smtClean="0"/>
              <a:t> </a:t>
            </a:r>
            <a:r>
              <a:rPr lang="nl-BE" baseline="0" dirty="0" err="1" smtClean="0"/>
              <a:t>bury</a:t>
            </a:r>
            <a:r>
              <a:rPr lang="nl-BE" baseline="0" dirty="0" smtClean="0"/>
              <a:t> </a:t>
            </a:r>
            <a:r>
              <a:rPr lang="nl-BE" baseline="0" dirty="0" err="1" smtClean="0"/>
              <a:t>them</a:t>
            </a:r>
            <a:r>
              <a:rPr lang="nl-BE" baseline="0" dirty="0" smtClean="0"/>
              <a:t> </a:t>
            </a:r>
            <a:r>
              <a:rPr lang="nl-BE" baseline="0" dirty="0" err="1" smtClean="0"/>
              <a:t>with</a:t>
            </a:r>
            <a:r>
              <a:rPr lang="nl-BE" baseline="0" dirty="0" smtClean="0"/>
              <a:t> large </a:t>
            </a:r>
            <a:r>
              <a:rPr lang="nl-BE" baseline="0" dirty="0" err="1" smtClean="0"/>
              <a:t>blocks</a:t>
            </a:r>
            <a:r>
              <a:rPr lang="nl-BE" baseline="0" dirty="0" smtClean="0"/>
              <a:t> of tekst no </a:t>
            </a:r>
            <a:r>
              <a:rPr lang="nl-BE" baseline="0" dirty="0" err="1" smtClean="0"/>
              <a:t>one</a:t>
            </a:r>
            <a:r>
              <a:rPr lang="nl-BE" baseline="0" dirty="0" smtClean="0"/>
              <a:t> </a:t>
            </a:r>
            <a:r>
              <a:rPr lang="nl-BE" baseline="0" dirty="0" err="1" smtClean="0"/>
              <a:t>will</a:t>
            </a:r>
            <a:r>
              <a:rPr lang="nl-BE" baseline="0" dirty="0" smtClean="0"/>
              <a:t> </a:t>
            </a:r>
            <a:r>
              <a:rPr lang="nl-BE" baseline="0" dirty="0" err="1" smtClean="0"/>
              <a:t>read</a:t>
            </a:r>
            <a:r>
              <a:rPr lang="nl-BE" baseline="0" dirty="0" smtClean="0"/>
              <a:t>.</a:t>
            </a:r>
          </a:p>
          <a:p>
            <a:pPr marL="171450" indent="-171450">
              <a:buFont typeface="Arial" panose="020B0604020202020204" pitchFamily="34" charset="0"/>
              <a:buChar char="•"/>
            </a:pPr>
            <a:r>
              <a:rPr lang="nl-BE" baseline="0" dirty="0" err="1" smtClean="0"/>
              <a:t>Avoid</a:t>
            </a:r>
            <a:r>
              <a:rPr lang="nl-BE" baseline="0" dirty="0" smtClean="0"/>
              <a:t> </a:t>
            </a:r>
            <a:r>
              <a:rPr lang="nl-BE" baseline="0" dirty="0" err="1" smtClean="0"/>
              <a:t>using</a:t>
            </a:r>
            <a:r>
              <a:rPr lang="nl-BE" baseline="0" dirty="0" smtClean="0"/>
              <a:t> jargon. In a paper </a:t>
            </a:r>
            <a:r>
              <a:rPr lang="nl-BE" baseline="0" dirty="0" err="1" smtClean="0"/>
              <a:t>that</a:t>
            </a:r>
            <a:r>
              <a:rPr lang="nl-BE" baseline="0" dirty="0" smtClean="0"/>
              <a:t> is fine </a:t>
            </a:r>
            <a:r>
              <a:rPr lang="nl-BE" baseline="0" dirty="0" err="1" smtClean="0"/>
              <a:t>because</a:t>
            </a:r>
            <a:r>
              <a:rPr lang="nl-BE" baseline="0" dirty="0" smtClean="0"/>
              <a:t> </a:t>
            </a:r>
            <a:r>
              <a:rPr lang="nl-BE" baseline="0" dirty="0" err="1" smtClean="0"/>
              <a:t>people</a:t>
            </a:r>
            <a:r>
              <a:rPr lang="nl-BE" baseline="0" dirty="0" smtClean="0"/>
              <a:t> </a:t>
            </a:r>
            <a:r>
              <a:rPr lang="nl-BE" baseline="0" dirty="0" err="1" smtClean="0"/>
              <a:t>can</a:t>
            </a:r>
            <a:r>
              <a:rPr lang="nl-BE" baseline="0" dirty="0" smtClean="0"/>
              <a:t> go back </a:t>
            </a:r>
            <a:r>
              <a:rPr lang="nl-BE" baseline="0" dirty="0" err="1" smtClean="0"/>
              <a:t>and</a:t>
            </a:r>
            <a:r>
              <a:rPr lang="nl-BE" baseline="0" dirty="0" smtClean="0"/>
              <a:t> look up </a:t>
            </a:r>
            <a:r>
              <a:rPr lang="nl-BE" baseline="0" dirty="0" err="1" smtClean="0"/>
              <a:t>terms</a:t>
            </a:r>
            <a:r>
              <a:rPr lang="nl-BE" baseline="0" dirty="0" smtClean="0"/>
              <a:t> </a:t>
            </a:r>
            <a:r>
              <a:rPr lang="nl-BE" baseline="0" dirty="0" err="1" smtClean="0"/>
              <a:t>they</a:t>
            </a:r>
            <a:r>
              <a:rPr lang="nl-BE" baseline="0" dirty="0" smtClean="0"/>
              <a:t> do </a:t>
            </a:r>
            <a:r>
              <a:rPr lang="nl-BE" baseline="0" dirty="0" err="1" smtClean="0"/>
              <a:t>not</a:t>
            </a:r>
            <a:r>
              <a:rPr lang="nl-BE" baseline="0" dirty="0" smtClean="0"/>
              <a:t> </a:t>
            </a:r>
            <a:r>
              <a:rPr lang="nl-BE" baseline="0" dirty="0" err="1" smtClean="0"/>
              <a:t>know</a:t>
            </a:r>
            <a:r>
              <a:rPr lang="nl-BE" baseline="0" dirty="0" smtClean="0"/>
              <a:t>. But in a poster </a:t>
            </a:r>
            <a:r>
              <a:rPr lang="nl-BE" baseline="0" dirty="0" err="1" smtClean="0"/>
              <a:t>session</a:t>
            </a:r>
            <a:r>
              <a:rPr lang="nl-BE" baseline="0" dirty="0" smtClean="0"/>
              <a:t> </a:t>
            </a:r>
            <a:r>
              <a:rPr lang="nl-BE" baseline="0" dirty="0" err="1" smtClean="0"/>
              <a:t>there</a:t>
            </a:r>
            <a:r>
              <a:rPr lang="nl-BE" baseline="0" dirty="0" smtClean="0"/>
              <a:t> is no time. People are </a:t>
            </a:r>
            <a:r>
              <a:rPr lang="nl-BE" baseline="0" dirty="0" err="1" smtClean="0"/>
              <a:t>walking</a:t>
            </a:r>
            <a:r>
              <a:rPr lang="nl-BE" baseline="0" dirty="0" smtClean="0"/>
              <a:t> </a:t>
            </a:r>
            <a:r>
              <a:rPr lang="nl-BE" baseline="0" dirty="0" err="1" smtClean="0"/>
              <a:t>by</a:t>
            </a:r>
            <a:r>
              <a:rPr lang="nl-BE" baseline="0" dirty="0" smtClean="0"/>
              <a:t> </a:t>
            </a:r>
            <a:r>
              <a:rPr lang="nl-BE" baseline="0" dirty="0" err="1" smtClean="0"/>
              <a:t>and</a:t>
            </a:r>
            <a:r>
              <a:rPr lang="nl-BE" baseline="0" dirty="0" smtClean="0"/>
              <a:t> </a:t>
            </a:r>
            <a:r>
              <a:rPr lang="nl-BE" baseline="0" dirty="0" err="1" smtClean="0"/>
              <a:t>need</a:t>
            </a:r>
            <a:r>
              <a:rPr lang="nl-BE" baseline="0" dirty="0" smtClean="0"/>
              <a:t> </a:t>
            </a:r>
            <a:r>
              <a:rPr lang="nl-BE" baseline="0" dirty="0" err="1" smtClean="0"/>
              <a:t>to</a:t>
            </a:r>
            <a:r>
              <a:rPr lang="nl-BE" baseline="0" dirty="0" smtClean="0"/>
              <a:t> </a:t>
            </a:r>
            <a:r>
              <a:rPr lang="nl-BE" baseline="0" dirty="0" err="1" smtClean="0"/>
              <a:t>know</a:t>
            </a:r>
            <a:r>
              <a:rPr lang="nl-BE" baseline="0" dirty="0" smtClean="0"/>
              <a:t> </a:t>
            </a:r>
            <a:r>
              <a:rPr lang="nl-BE" baseline="0" dirty="0" err="1" smtClean="0"/>
              <a:t>the</a:t>
            </a:r>
            <a:r>
              <a:rPr lang="nl-BE" baseline="0" dirty="0" smtClean="0"/>
              <a:t> </a:t>
            </a:r>
            <a:r>
              <a:rPr lang="nl-BE" baseline="0" dirty="0" err="1" smtClean="0"/>
              <a:t>message</a:t>
            </a:r>
            <a:r>
              <a:rPr lang="nl-BE" baseline="0" dirty="0" smtClean="0"/>
              <a:t> in 10 </a:t>
            </a:r>
            <a:r>
              <a:rPr lang="nl-BE" baseline="0" dirty="0" err="1" smtClean="0"/>
              <a:t>seconds</a:t>
            </a:r>
            <a:r>
              <a:rPr lang="nl-BE" baseline="0" dirty="0" smtClean="0"/>
              <a:t>.</a:t>
            </a:r>
          </a:p>
          <a:p>
            <a:endParaRPr lang="nl-BE" baseline="0" dirty="0" smtClean="0"/>
          </a:p>
          <a:p>
            <a:endParaRPr lang="nl-BE" dirty="0" smtClean="0"/>
          </a:p>
          <a:p>
            <a:endParaRPr lang="en-US" dirty="0"/>
          </a:p>
        </p:txBody>
      </p:sp>
      <p:sp>
        <p:nvSpPr>
          <p:cNvPr id="4" name="Tijdelijke aanduiding voor dianummer 3"/>
          <p:cNvSpPr>
            <a:spLocks noGrp="1"/>
          </p:cNvSpPr>
          <p:nvPr>
            <p:ph type="sldNum" sz="quarter" idx="10"/>
          </p:nvPr>
        </p:nvSpPr>
        <p:spPr/>
        <p:txBody>
          <a:bodyPr/>
          <a:lstStyle/>
          <a:p>
            <a:fld id="{30FE19FF-D07B-4A8E-9824-7A9CAB18E911}" type="slidenum">
              <a:rPr lang="en-US" smtClean="0"/>
              <a:t>15</a:t>
            </a:fld>
            <a:endParaRPr lang="en-US"/>
          </a:p>
        </p:txBody>
      </p:sp>
    </p:spTree>
    <p:extLst>
      <p:ext uri="{BB962C8B-B14F-4D97-AF65-F5344CB8AC3E}">
        <p14:creationId xmlns:p14="http://schemas.microsoft.com/office/powerpoint/2010/main" val="21231477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smtClean="0"/>
              <a:t>Using too many colors drastically reduces effectiveness -&gt; MAXIMUM</a:t>
            </a:r>
            <a:r>
              <a:rPr lang="en-US" baseline="0" dirty="0" smtClean="0"/>
              <a:t> 3 different colors (but not always possible think about pie charts -&gt; substitute pattern for color)</a:t>
            </a:r>
          </a:p>
          <a:p>
            <a:endParaRPr lang="en-US" dirty="0"/>
          </a:p>
        </p:txBody>
      </p:sp>
      <p:sp>
        <p:nvSpPr>
          <p:cNvPr id="4" name="Tijdelijke aanduiding voor dianummer 3"/>
          <p:cNvSpPr>
            <a:spLocks noGrp="1"/>
          </p:cNvSpPr>
          <p:nvPr>
            <p:ph type="sldNum" sz="quarter" idx="10"/>
          </p:nvPr>
        </p:nvSpPr>
        <p:spPr/>
        <p:txBody>
          <a:bodyPr/>
          <a:lstStyle/>
          <a:p>
            <a:fld id="{30FE19FF-D07B-4A8E-9824-7A9CAB18E911}" type="slidenum">
              <a:rPr lang="en-US" smtClean="0"/>
              <a:t>16</a:t>
            </a:fld>
            <a:endParaRPr lang="en-US"/>
          </a:p>
        </p:txBody>
      </p:sp>
    </p:spTree>
    <p:extLst>
      <p:ext uri="{BB962C8B-B14F-4D97-AF65-F5344CB8AC3E}">
        <p14:creationId xmlns:p14="http://schemas.microsoft.com/office/powerpoint/2010/main" val="21700759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228600" indent="-228600">
              <a:buAutoNum type="arabicPeriod"/>
            </a:pPr>
            <a:r>
              <a:rPr lang="nl-BE" baseline="0" dirty="0" err="1" smtClean="0"/>
              <a:t>What</a:t>
            </a:r>
            <a:r>
              <a:rPr lang="nl-BE" baseline="0" dirty="0" smtClean="0"/>
              <a:t> </a:t>
            </a:r>
            <a:r>
              <a:rPr lang="nl-BE" baseline="0" dirty="0" err="1" smtClean="0"/>
              <a:t>may</a:t>
            </a:r>
            <a:r>
              <a:rPr lang="nl-BE" baseline="0" dirty="0" smtClean="0"/>
              <a:t> look </a:t>
            </a:r>
            <a:r>
              <a:rPr lang="nl-BE" baseline="0" dirty="0" err="1" smtClean="0"/>
              <a:t>good</a:t>
            </a:r>
            <a:r>
              <a:rPr lang="nl-BE" baseline="0" dirty="0" smtClean="0"/>
              <a:t> on screen </a:t>
            </a:r>
            <a:r>
              <a:rPr lang="nl-BE" baseline="0" dirty="0" err="1" smtClean="0"/>
              <a:t>may</a:t>
            </a:r>
            <a:r>
              <a:rPr lang="nl-BE" baseline="0" dirty="0" smtClean="0"/>
              <a:t> </a:t>
            </a:r>
            <a:r>
              <a:rPr lang="nl-BE" baseline="0" dirty="0" err="1" smtClean="0"/>
              <a:t>not</a:t>
            </a:r>
            <a:r>
              <a:rPr lang="nl-BE" baseline="0" dirty="0" smtClean="0"/>
              <a:t> look as </a:t>
            </a:r>
            <a:r>
              <a:rPr lang="nl-BE" baseline="0" dirty="0" err="1" smtClean="0"/>
              <a:t>good</a:t>
            </a:r>
            <a:r>
              <a:rPr lang="nl-BE" baseline="0" dirty="0" smtClean="0"/>
              <a:t> at </a:t>
            </a:r>
            <a:r>
              <a:rPr lang="nl-BE" baseline="0" dirty="0" err="1" smtClean="0"/>
              <a:t>actual</a:t>
            </a:r>
            <a:r>
              <a:rPr lang="nl-BE" baseline="0" dirty="0" smtClean="0"/>
              <a:t> </a:t>
            </a:r>
            <a:r>
              <a:rPr lang="nl-BE" baseline="0" dirty="0" err="1" smtClean="0"/>
              <a:t>size</a:t>
            </a:r>
            <a:r>
              <a:rPr lang="nl-BE" baseline="0" dirty="0" smtClean="0"/>
              <a:t> in print! </a:t>
            </a:r>
            <a:r>
              <a:rPr lang="nl-BE" baseline="0" dirty="0" err="1" smtClean="0"/>
              <a:t>If</a:t>
            </a:r>
            <a:r>
              <a:rPr lang="nl-BE" baseline="0" dirty="0" smtClean="0"/>
              <a:t> </a:t>
            </a:r>
            <a:r>
              <a:rPr lang="nl-BE" baseline="0" dirty="0" err="1" smtClean="0"/>
              <a:t>you</a:t>
            </a:r>
            <a:r>
              <a:rPr lang="nl-BE" baseline="0" dirty="0" smtClean="0"/>
              <a:t> print on A0 </a:t>
            </a:r>
            <a:r>
              <a:rPr lang="nl-BE" baseline="0" dirty="0" err="1" smtClean="0"/>
              <a:t>the</a:t>
            </a:r>
            <a:r>
              <a:rPr lang="nl-BE" baseline="0" dirty="0" smtClean="0"/>
              <a:t> image </a:t>
            </a:r>
            <a:r>
              <a:rPr lang="nl-BE" baseline="0" dirty="0" err="1" smtClean="0"/>
              <a:t>will</a:t>
            </a:r>
            <a:r>
              <a:rPr lang="nl-BE" baseline="0" dirty="0" smtClean="0"/>
              <a:t> </a:t>
            </a:r>
            <a:r>
              <a:rPr lang="nl-BE" baseline="0" dirty="0" err="1" smtClean="0"/>
              <a:t>be</a:t>
            </a:r>
            <a:r>
              <a:rPr lang="nl-BE" baseline="0" dirty="0" smtClean="0"/>
              <a:t> </a:t>
            </a:r>
            <a:r>
              <a:rPr lang="nl-BE" baseline="0" dirty="0" err="1" smtClean="0"/>
              <a:t>magnified</a:t>
            </a:r>
            <a:r>
              <a:rPr lang="nl-BE" baseline="0" dirty="0" smtClean="0"/>
              <a:t> -&gt; easy </a:t>
            </a:r>
            <a:r>
              <a:rPr lang="nl-BE" baseline="0" dirty="0" err="1" smtClean="0"/>
              <a:t>to</a:t>
            </a:r>
            <a:r>
              <a:rPr lang="nl-BE" baseline="0" dirty="0" smtClean="0"/>
              <a:t> get </a:t>
            </a:r>
            <a:r>
              <a:rPr lang="nl-BE" baseline="0" dirty="0" err="1" smtClean="0"/>
              <a:t>unclear</a:t>
            </a:r>
            <a:r>
              <a:rPr lang="nl-BE" baseline="0" dirty="0" smtClean="0"/>
              <a:t> images. Make </a:t>
            </a:r>
            <a:r>
              <a:rPr lang="nl-BE" baseline="0" dirty="0" err="1" smtClean="0"/>
              <a:t>sure</a:t>
            </a:r>
            <a:r>
              <a:rPr lang="nl-BE" baseline="0" dirty="0" smtClean="0"/>
              <a:t> </a:t>
            </a:r>
            <a:r>
              <a:rPr lang="nl-BE" baseline="0" dirty="0" err="1" smtClean="0"/>
              <a:t>to</a:t>
            </a:r>
            <a:r>
              <a:rPr lang="nl-BE" baseline="0" dirty="0" smtClean="0"/>
              <a:t> download </a:t>
            </a:r>
            <a:r>
              <a:rPr lang="nl-BE" baseline="0" dirty="0" err="1" smtClean="0"/>
              <a:t>your</a:t>
            </a:r>
            <a:r>
              <a:rPr lang="nl-BE" baseline="0" dirty="0" smtClean="0"/>
              <a:t> images </a:t>
            </a:r>
            <a:r>
              <a:rPr lang="nl-BE" baseline="0" dirty="0" err="1" smtClean="0"/>
              <a:t>with</a:t>
            </a:r>
            <a:r>
              <a:rPr lang="nl-BE" baseline="0" dirty="0" smtClean="0"/>
              <a:t> high </a:t>
            </a:r>
            <a:r>
              <a:rPr lang="nl-BE" baseline="0" dirty="0" err="1" smtClean="0"/>
              <a:t>resolution</a:t>
            </a:r>
            <a:r>
              <a:rPr lang="nl-BE" baseline="0" dirty="0" smtClean="0"/>
              <a:t> (e.g. 200-300 </a:t>
            </a:r>
            <a:r>
              <a:rPr lang="nl-BE" baseline="0" dirty="0" err="1" smtClean="0"/>
              <a:t>px</a:t>
            </a:r>
            <a:r>
              <a:rPr lang="nl-BE" baseline="0" dirty="0" smtClean="0"/>
              <a:t>/inch)</a:t>
            </a:r>
          </a:p>
          <a:p>
            <a:pPr marL="228600" indent="-228600">
              <a:buAutoNum type="arabicPeriod"/>
            </a:pPr>
            <a:endParaRPr lang="en-US" dirty="0"/>
          </a:p>
        </p:txBody>
      </p:sp>
      <p:sp>
        <p:nvSpPr>
          <p:cNvPr id="4" name="Tijdelijke aanduiding voor dianummer 3"/>
          <p:cNvSpPr>
            <a:spLocks noGrp="1"/>
          </p:cNvSpPr>
          <p:nvPr>
            <p:ph type="sldNum" sz="quarter" idx="10"/>
          </p:nvPr>
        </p:nvSpPr>
        <p:spPr/>
        <p:txBody>
          <a:bodyPr/>
          <a:lstStyle/>
          <a:p>
            <a:fld id="{30FE19FF-D07B-4A8E-9824-7A9CAB18E911}" type="slidenum">
              <a:rPr lang="en-US" smtClean="0"/>
              <a:t>17</a:t>
            </a:fld>
            <a:endParaRPr lang="en-US"/>
          </a:p>
        </p:txBody>
      </p:sp>
    </p:spTree>
    <p:extLst>
      <p:ext uri="{BB962C8B-B14F-4D97-AF65-F5344CB8AC3E}">
        <p14:creationId xmlns:p14="http://schemas.microsoft.com/office/powerpoint/2010/main" val="40859863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39A0A48-EDB1-4AFE-B1B7-10CE2A416496}" type="slidenum">
              <a:rPr lang="en-GB" smtClean="0"/>
              <a:t>19</a:t>
            </a:fld>
            <a:endParaRPr lang="en-GB"/>
          </a:p>
        </p:txBody>
      </p:sp>
    </p:spTree>
    <p:extLst>
      <p:ext uri="{BB962C8B-B14F-4D97-AF65-F5344CB8AC3E}">
        <p14:creationId xmlns:p14="http://schemas.microsoft.com/office/powerpoint/2010/main" val="5131871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smtClean="0"/>
              <a:t>How </a:t>
            </a:r>
            <a:r>
              <a:rPr lang="nl-BE" dirty="0" err="1" smtClean="0"/>
              <a:t>to</a:t>
            </a:r>
            <a:r>
              <a:rPr lang="nl-BE" dirty="0" smtClean="0"/>
              <a:t> start </a:t>
            </a:r>
            <a:r>
              <a:rPr lang="nl-BE" dirty="0" err="1" smtClean="0"/>
              <a:t>designing</a:t>
            </a:r>
            <a:r>
              <a:rPr lang="nl-BE" dirty="0" smtClean="0"/>
              <a:t> </a:t>
            </a:r>
            <a:r>
              <a:rPr lang="nl-BE" dirty="0" err="1" smtClean="0"/>
              <a:t>your</a:t>
            </a:r>
            <a:r>
              <a:rPr lang="nl-BE" dirty="0" smtClean="0"/>
              <a:t> poster?</a:t>
            </a:r>
            <a:r>
              <a:rPr lang="nl-BE" baseline="0" dirty="0" smtClean="0"/>
              <a:t> </a:t>
            </a:r>
          </a:p>
          <a:p>
            <a:r>
              <a:rPr lang="nl-BE" baseline="0" dirty="0" smtClean="0"/>
              <a:t>The </a:t>
            </a:r>
            <a:r>
              <a:rPr lang="nl-BE" baseline="0" dirty="0" err="1" smtClean="0"/>
              <a:t>purpose</a:t>
            </a:r>
            <a:r>
              <a:rPr lang="nl-BE" baseline="0" dirty="0" smtClean="0"/>
              <a:t> of a poster is </a:t>
            </a:r>
            <a:r>
              <a:rPr lang="nl-BE" baseline="0" dirty="0" err="1" smtClean="0"/>
              <a:t>to</a:t>
            </a:r>
            <a:r>
              <a:rPr lang="nl-BE" baseline="0" dirty="0" smtClean="0"/>
              <a:t> display </a:t>
            </a:r>
            <a:r>
              <a:rPr lang="nl-BE" baseline="0" dirty="0" err="1" smtClean="0"/>
              <a:t>graphically</a:t>
            </a:r>
            <a:r>
              <a:rPr lang="nl-BE" baseline="0" dirty="0" smtClean="0"/>
              <a:t> </a:t>
            </a:r>
            <a:r>
              <a:rPr lang="nl-BE" baseline="0" dirty="0" err="1" smtClean="0"/>
              <a:t>the</a:t>
            </a:r>
            <a:r>
              <a:rPr lang="nl-BE" baseline="0" dirty="0" smtClean="0"/>
              <a:t> </a:t>
            </a:r>
            <a:r>
              <a:rPr lang="nl-BE" baseline="0" dirty="0" err="1" smtClean="0"/>
              <a:t>main</a:t>
            </a:r>
            <a:r>
              <a:rPr lang="nl-BE" baseline="0" dirty="0" smtClean="0"/>
              <a:t> points of </a:t>
            </a:r>
            <a:r>
              <a:rPr lang="nl-BE" baseline="0" dirty="0" err="1" smtClean="0"/>
              <a:t>your</a:t>
            </a:r>
            <a:r>
              <a:rPr lang="nl-BE" baseline="0" dirty="0" smtClean="0"/>
              <a:t> </a:t>
            </a:r>
            <a:r>
              <a:rPr lang="nl-BE" baseline="0" dirty="0" err="1" smtClean="0"/>
              <a:t>work</a:t>
            </a:r>
            <a:r>
              <a:rPr lang="nl-BE" baseline="0" dirty="0" smtClean="0"/>
              <a:t>. </a:t>
            </a:r>
            <a:r>
              <a:rPr lang="nl-BE" baseline="0" dirty="0" err="1" smtClean="0"/>
              <a:t>Compare</a:t>
            </a:r>
            <a:r>
              <a:rPr lang="nl-BE" baseline="0" dirty="0" smtClean="0"/>
              <a:t> </a:t>
            </a:r>
            <a:r>
              <a:rPr lang="nl-BE" baseline="0" dirty="0" err="1" smtClean="0"/>
              <a:t>it</a:t>
            </a:r>
            <a:r>
              <a:rPr lang="nl-BE" baseline="0" dirty="0" smtClean="0"/>
              <a:t> </a:t>
            </a:r>
            <a:r>
              <a:rPr lang="nl-BE" baseline="0" dirty="0" err="1" smtClean="0"/>
              <a:t>to</a:t>
            </a:r>
            <a:r>
              <a:rPr lang="nl-BE" baseline="0" dirty="0" smtClean="0"/>
              <a:t> a trailer of a </a:t>
            </a:r>
            <a:r>
              <a:rPr lang="nl-BE" baseline="0" dirty="0" err="1" smtClean="0"/>
              <a:t>moovie</a:t>
            </a:r>
            <a:r>
              <a:rPr lang="nl-BE" baseline="0" dirty="0" smtClean="0"/>
              <a:t>: </a:t>
            </a:r>
            <a:r>
              <a:rPr lang="nl-BE" baseline="0" dirty="0" err="1" smtClean="0"/>
              <a:t>it</a:t>
            </a:r>
            <a:r>
              <a:rPr lang="nl-BE" baseline="0" dirty="0" smtClean="0"/>
              <a:t> </a:t>
            </a:r>
            <a:r>
              <a:rPr lang="nl-BE" baseline="0" dirty="0" err="1" smtClean="0"/>
              <a:t>should</a:t>
            </a:r>
            <a:r>
              <a:rPr lang="nl-BE" baseline="0" dirty="0" smtClean="0"/>
              <a:t> highlight </a:t>
            </a:r>
            <a:r>
              <a:rPr lang="nl-BE" baseline="0" dirty="0" err="1" smtClean="0"/>
              <a:t>some</a:t>
            </a:r>
            <a:r>
              <a:rPr lang="nl-BE" baseline="0" dirty="0" smtClean="0"/>
              <a:t> of </a:t>
            </a:r>
            <a:r>
              <a:rPr lang="nl-BE" baseline="0" dirty="0" err="1" smtClean="0"/>
              <a:t>the</a:t>
            </a:r>
            <a:r>
              <a:rPr lang="nl-BE" baseline="0" dirty="0" smtClean="0"/>
              <a:t> best bits </a:t>
            </a:r>
            <a:r>
              <a:rPr lang="nl-BE" baseline="0" dirty="0" err="1" smtClean="0"/>
              <a:t>and</a:t>
            </a:r>
            <a:r>
              <a:rPr lang="nl-BE" baseline="0" dirty="0" smtClean="0"/>
              <a:t> make </a:t>
            </a:r>
            <a:r>
              <a:rPr lang="nl-BE" baseline="0" dirty="0" err="1" smtClean="0"/>
              <a:t>people</a:t>
            </a:r>
            <a:r>
              <a:rPr lang="nl-BE" baseline="0" dirty="0" smtClean="0"/>
              <a:t> want </a:t>
            </a:r>
            <a:r>
              <a:rPr lang="nl-BE" baseline="0" dirty="0" err="1" smtClean="0"/>
              <a:t>to</a:t>
            </a:r>
            <a:r>
              <a:rPr lang="nl-BE" baseline="0" dirty="0" smtClean="0"/>
              <a:t> </a:t>
            </a:r>
            <a:r>
              <a:rPr lang="nl-BE" baseline="0" dirty="0" err="1" smtClean="0"/>
              <a:t>find</a:t>
            </a:r>
            <a:r>
              <a:rPr lang="nl-BE" baseline="0" dirty="0" smtClean="0"/>
              <a:t> out more!</a:t>
            </a:r>
          </a:p>
          <a:p>
            <a:endParaRPr lang="nl-BE" baseline="0" dirty="0" smtClean="0"/>
          </a:p>
          <a:p>
            <a:pPr marL="228600" indent="-228600">
              <a:buAutoNum type="arabicPeriod"/>
            </a:pPr>
            <a:r>
              <a:rPr lang="nl-BE" baseline="0" dirty="0" err="1" smtClean="0"/>
              <a:t>Your</a:t>
            </a:r>
            <a:r>
              <a:rPr lang="nl-BE" baseline="0" dirty="0" smtClean="0"/>
              <a:t> poster is different </a:t>
            </a:r>
            <a:r>
              <a:rPr lang="nl-BE" baseline="0" dirty="0" err="1" smtClean="0"/>
              <a:t>from</a:t>
            </a:r>
            <a:r>
              <a:rPr lang="nl-BE" baseline="0" dirty="0" smtClean="0"/>
              <a:t> a paper! No copy &amp; </a:t>
            </a:r>
            <a:r>
              <a:rPr lang="nl-BE" baseline="0" dirty="0" err="1" smtClean="0"/>
              <a:t>pasting</a:t>
            </a:r>
            <a:r>
              <a:rPr lang="nl-BE" baseline="0" dirty="0" smtClean="0"/>
              <a:t> -&gt; </a:t>
            </a:r>
            <a:r>
              <a:rPr lang="nl-BE" baseline="0" dirty="0" err="1" smtClean="0"/>
              <a:t>ask</a:t>
            </a:r>
            <a:r>
              <a:rPr lang="nl-BE" baseline="0" dirty="0" smtClean="0"/>
              <a:t> </a:t>
            </a:r>
            <a:r>
              <a:rPr lang="nl-BE" baseline="0" dirty="0" err="1" smtClean="0"/>
              <a:t>yourself</a:t>
            </a:r>
            <a:r>
              <a:rPr lang="nl-BE" baseline="0" dirty="0" smtClean="0"/>
              <a:t>: </a:t>
            </a:r>
            <a:r>
              <a:rPr lang="nl-BE" baseline="0" dirty="0" err="1" smtClean="0"/>
              <a:t>what</a:t>
            </a:r>
            <a:r>
              <a:rPr lang="nl-BE" baseline="0" dirty="0" smtClean="0"/>
              <a:t> is </a:t>
            </a:r>
            <a:r>
              <a:rPr lang="nl-BE" baseline="0" dirty="0" err="1" smtClean="0"/>
              <a:t>the</a:t>
            </a:r>
            <a:r>
              <a:rPr lang="nl-BE" baseline="0" dirty="0" smtClean="0"/>
              <a:t> most important/</a:t>
            </a:r>
            <a:r>
              <a:rPr lang="nl-BE" baseline="0" dirty="0" err="1" smtClean="0"/>
              <a:t>interesting</a:t>
            </a:r>
            <a:r>
              <a:rPr lang="nl-BE" baseline="0" dirty="0" smtClean="0"/>
              <a:t>/part of </a:t>
            </a:r>
            <a:r>
              <a:rPr lang="nl-BE" baseline="0" dirty="0" err="1" smtClean="0"/>
              <a:t>my</a:t>
            </a:r>
            <a:r>
              <a:rPr lang="nl-BE" baseline="0" dirty="0" smtClean="0"/>
              <a:t> </a:t>
            </a:r>
            <a:r>
              <a:rPr lang="nl-BE" baseline="0" dirty="0" err="1" smtClean="0"/>
              <a:t>work</a:t>
            </a:r>
            <a:r>
              <a:rPr lang="nl-BE" baseline="0" dirty="0" smtClean="0"/>
              <a:t>?</a:t>
            </a:r>
          </a:p>
          <a:p>
            <a:pPr marL="228600" indent="-228600">
              <a:buAutoNum type="arabicPeriod"/>
            </a:pPr>
            <a:r>
              <a:rPr lang="nl-BE" baseline="0" dirty="0" smtClean="0"/>
              <a:t>Break down </a:t>
            </a:r>
            <a:r>
              <a:rPr lang="nl-BE" baseline="0" dirty="0" err="1" smtClean="0"/>
              <a:t>your</a:t>
            </a:r>
            <a:r>
              <a:rPr lang="nl-BE" baseline="0" dirty="0" smtClean="0"/>
              <a:t> </a:t>
            </a:r>
            <a:r>
              <a:rPr lang="nl-BE" baseline="0" dirty="0" err="1" smtClean="0"/>
              <a:t>work</a:t>
            </a:r>
            <a:r>
              <a:rPr lang="nl-BE" baseline="0" dirty="0" smtClean="0"/>
              <a:t> </a:t>
            </a:r>
            <a:r>
              <a:rPr lang="nl-BE" baseline="0" dirty="0" err="1" smtClean="0"/>
              <a:t>into</a:t>
            </a:r>
            <a:r>
              <a:rPr lang="nl-BE" baseline="0" dirty="0" smtClean="0"/>
              <a:t> </a:t>
            </a:r>
            <a:r>
              <a:rPr lang="nl-BE" baseline="0" dirty="0" err="1" smtClean="0"/>
              <a:t>the</a:t>
            </a:r>
            <a:r>
              <a:rPr lang="nl-BE" baseline="0" dirty="0" smtClean="0"/>
              <a:t> </a:t>
            </a:r>
            <a:r>
              <a:rPr lang="nl-BE" baseline="0" dirty="0" err="1" smtClean="0"/>
              <a:t>following</a:t>
            </a:r>
            <a:r>
              <a:rPr lang="nl-BE" baseline="0" dirty="0" smtClean="0"/>
              <a:t>: </a:t>
            </a:r>
            <a:r>
              <a:rPr lang="nl-BE" baseline="0" dirty="0" err="1" smtClean="0"/>
              <a:t>what</a:t>
            </a:r>
            <a:r>
              <a:rPr lang="nl-BE" baseline="0" dirty="0" smtClean="0"/>
              <a:t> are must – </a:t>
            </a:r>
            <a:r>
              <a:rPr lang="nl-BE" baseline="0" dirty="0" err="1" smtClean="0"/>
              <a:t>should</a:t>
            </a:r>
            <a:r>
              <a:rPr lang="nl-BE" baseline="0" dirty="0" smtClean="0"/>
              <a:t> – </a:t>
            </a:r>
            <a:r>
              <a:rPr lang="nl-BE" baseline="0" dirty="0" err="1" smtClean="0"/>
              <a:t>nice</a:t>
            </a:r>
            <a:r>
              <a:rPr lang="nl-BE" baseline="0" dirty="0" smtClean="0"/>
              <a:t> </a:t>
            </a:r>
            <a:r>
              <a:rPr lang="nl-BE" baseline="0" dirty="0" err="1" smtClean="0"/>
              <a:t>to</a:t>
            </a:r>
            <a:r>
              <a:rPr lang="nl-BE" baseline="0" dirty="0" smtClean="0"/>
              <a:t> </a:t>
            </a:r>
            <a:r>
              <a:rPr lang="nl-BE" baseline="0" dirty="0" err="1" smtClean="0"/>
              <a:t>knows</a:t>
            </a:r>
            <a:r>
              <a:rPr lang="nl-BE" baseline="0" dirty="0" smtClean="0"/>
              <a:t>? </a:t>
            </a:r>
            <a:r>
              <a:rPr lang="nl-BE" baseline="0" dirty="0" err="1" smtClean="0"/>
              <a:t>Leave</a:t>
            </a:r>
            <a:r>
              <a:rPr lang="nl-BE" baseline="0" dirty="0" smtClean="0"/>
              <a:t> out </a:t>
            </a:r>
            <a:r>
              <a:rPr lang="nl-BE" baseline="0" dirty="0" err="1" smtClean="0"/>
              <a:t>the</a:t>
            </a:r>
            <a:r>
              <a:rPr lang="nl-BE" baseline="0" dirty="0" smtClean="0"/>
              <a:t> </a:t>
            </a:r>
            <a:r>
              <a:rPr lang="nl-BE" baseline="0" dirty="0" err="1" smtClean="0"/>
              <a:t>nice</a:t>
            </a:r>
            <a:r>
              <a:rPr lang="nl-BE" baseline="0" dirty="0" smtClean="0"/>
              <a:t> </a:t>
            </a:r>
            <a:r>
              <a:rPr lang="nl-BE" baseline="0" dirty="0" err="1" smtClean="0"/>
              <a:t>to</a:t>
            </a:r>
            <a:r>
              <a:rPr lang="nl-BE" baseline="0" dirty="0" smtClean="0"/>
              <a:t> </a:t>
            </a:r>
            <a:r>
              <a:rPr lang="nl-BE" baseline="0" dirty="0" err="1" smtClean="0"/>
              <a:t>knows</a:t>
            </a:r>
            <a:r>
              <a:rPr lang="nl-BE" baseline="0" dirty="0" smtClean="0"/>
              <a:t> &amp; focus on </a:t>
            </a:r>
            <a:r>
              <a:rPr lang="nl-BE" baseline="0" dirty="0" err="1" smtClean="0"/>
              <a:t>the</a:t>
            </a:r>
            <a:r>
              <a:rPr lang="nl-BE" baseline="0" dirty="0" smtClean="0"/>
              <a:t> must &amp; </a:t>
            </a:r>
            <a:r>
              <a:rPr lang="nl-BE" baseline="0" dirty="0" err="1" smtClean="0"/>
              <a:t>should</a:t>
            </a:r>
            <a:r>
              <a:rPr lang="nl-BE" baseline="0" dirty="0" smtClean="0"/>
              <a:t> </a:t>
            </a:r>
            <a:r>
              <a:rPr lang="nl-BE" baseline="0" dirty="0" err="1" smtClean="0"/>
              <a:t>knows</a:t>
            </a:r>
            <a:r>
              <a:rPr lang="nl-BE" baseline="0" dirty="0" smtClean="0"/>
              <a:t>: information </a:t>
            </a:r>
            <a:r>
              <a:rPr lang="nl-BE" baseline="0" dirty="0" err="1" smtClean="0"/>
              <a:t>that</a:t>
            </a:r>
            <a:r>
              <a:rPr lang="nl-BE" baseline="0" dirty="0" smtClean="0"/>
              <a:t> is </a:t>
            </a:r>
            <a:r>
              <a:rPr lang="nl-BE" baseline="0" dirty="0" err="1" smtClean="0"/>
              <a:t>worth</a:t>
            </a:r>
            <a:r>
              <a:rPr lang="nl-BE" baseline="0" dirty="0" smtClean="0"/>
              <a:t> </a:t>
            </a:r>
            <a:r>
              <a:rPr lang="nl-BE" baseline="0" dirty="0" err="1" smtClean="0"/>
              <a:t>reasing</a:t>
            </a:r>
            <a:endParaRPr lang="nl-BE" baseline="0" dirty="0" smtClean="0"/>
          </a:p>
          <a:p>
            <a:pPr marL="228600" indent="-228600">
              <a:buAutoNum type="arabicPeriod"/>
            </a:pPr>
            <a:r>
              <a:rPr lang="nl-BE" baseline="0" dirty="0" smtClean="0"/>
              <a:t>Do </a:t>
            </a:r>
            <a:r>
              <a:rPr lang="nl-BE" baseline="0" dirty="0" err="1" smtClean="0"/>
              <a:t>not</a:t>
            </a:r>
            <a:r>
              <a:rPr lang="nl-BE" baseline="0" dirty="0" smtClean="0"/>
              <a:t> </a:t>
            </a:r>
            <a:r>
              <a:rPr lang="nl-BE" baseline="0" dirty="0" err="1" smtClean="0"/>
              <a:t>worry</a:t>
            </a:r>
            <a:r>
              <a:rPr lang="nl-BE" baseline="0" dirty="0" smtClean="0"/>
              <a:t> </a:t>
            </a:r>
            <a:r>
              <a:rPr lang="nl-BE" baseline="0" dirty="0" err="1" smtClean="0"/>
              <a:t>about</a:t>
            </a:r>
            <a:r>
              <a:rPr lang="nl-BE" baseline="0" dirty="0" smtClean="0"/>
              <a:t> </a:t>
            </a:r>
            <a:r>
              <a:rPr lang="nl-BE" baseline="0" dirty="0" err="1" smtClean="0"/>
              <a:t>the</a:t>
            </a:r>
            <a:r>
              <a:rPr lang="nl-BE" baseline="0" dirty="0" smtClean="0"/>
              <a:t> details (</a:t>
            </a:r>
            <a:r>
              <a:rPr lang="nl-BE" baseline="0" dirty="0" err="1" smtClean="0"/>
              <a:t>you</a:t>
            </a:r>
            <a:r>
              <a:rPr lang="nl-BE" baseline="0" dirty="0" smtClean="0"/>
              <a:t> </a:t>
            </a:r>
            <a:r>
              <a:rPr lang="nl-BE" baseline="0" dirty="0" err="1" smtClean="0"/>
              <a:t>can</a:t>
            </a:r>
            <a:r>
              <a:rPr lang="nl-BE" baseline="0" dirty="0" smtClean="0"/>
              <a:t> </a:t>
            </a:r>
            <a:r>
              <a:rPr lang="nl-BE" baseline="0" dirty="0" err="1" smtClean="0"/>
              <a:t>tell</a:t>
            </a:r>
            <a:r>
              <a:rPr lang="nl-BE" baseline="0" dirty="0" smtClean="0"/>
              <a:t> </a:t>
            </a:r>
            <a:r>
              <a:rPr lang="nl-BE" baseline="0" dirty="0" err="1" smtClean="0"/>
              <a:t>them</a:t>
            </a:r>
            <a:r>
              <a:rPr lang="nl-BE" baseline="0" dirty="0" smtClean="0"/>
              <a:t> </a:t>
            </a:r>
            <a:r>
              <a:rPr lang="nl-BE" baseline="0" dirty="0" err="1" smtClean="0"/>
              <a:t>if</a:t>
            </a:r>
            <a:r>
              <a:rPr lang="nl-BE" baseline="0" dirty="0" smtClean="0"/>
              <a:t> </a:t>
            </a:r>
            <a:r>
              <a:rPr lang="nl-BE" baseline="0" dirty="0" err="1" smtClean="0"/>
              <a:t>needed</a:t>
            </a:r>
            <a:r>
              <a:rPr lang="nl-BE" baseline="0" dirty="0" smtClean="0"/>
              <a:t>) -&gt; on </a:t>
            </a:r>
            <a:r>
              <a:rPr lang="nl-BE" baseline="0" dirty="0" err="1" smtClean="0"/>
              <a:t>the</a:t>
            </a:r>
            <a:r>
              <a:rPr lang="nl-BE" baseline="0" dirty="0" smtClean="0"/>
              <a:t> poster </a:t>
            </a:r>
            <a:r>
              <a:rPr lang="nl-BE" baseline="0" dirty="0" err="1" smtClean="0"/>
              <a:t>only</a:t>
            </a:r>
            <a:r>
              <a:rPr lang="nl-BE" baseline="0" dirty="0" smtClean="0"/>
              <a:t> info </a:t>
            </a:r>
            <a:r>
              <a:rPr lang="nl-BE" baseline="0" dirty="0" err="1" smtClean="0"/>
              <a:t>to</a:t>
            </a:r>
            <a:r>
              <a:rPr lang="nl-BE" baseline="0" dirty="0" smtClean="0"/>
              <a:t> </a:t>
            </a:r>
            <a:r>
              <a:rPr lang="nl-BE" baseline="0" dirty="0" err="1" smtClean="0"/>
              <a:t>grasp</a:t>
            </a:r>
            <a:r>
              <a:rPr lang="nl-BE" baseline="0" dirty="0" smtClean="0"/>
              <a:t> </a:t>
            </a:r>
            <a:r>
              <a:rPr lang="nl-BE" baseline="0" dirty="0" err="1" smtClean="0"/>
              <a:t>the</a:t>
            </a:r>
            <a:r>
              <a:rPr lang="nl-BE" baseline="0" dirty="0" smtClean="0"/>
              <a:t> </a:t>
            </a:r>
            <a:r>
              <a:rPr lang="nl-BE" baseline="0" dirty="0" err="1" smtClean="0"/>
              <a:t>bigger</a:t>
            </a:r>
            <a:r>
              <a:rPr lang="nl-BE" baseline="0" dirty="0" smtClean="0"/>
              <a:t> picture</a:t>
            </a:r>
          </a:p>
          <a:p>
            <a:pPr marL="228600" indent="-228600">
              <a:buAutoNum type="arabicPeriod"/>
            </a:pPr>
            <a:r>
              <a:rPr lang="nl-BE" baseline="0" dirty="0" err="1" smtClean="0"/>
              <a:t>Maintain</a:t>
            </a:r>
            <a:r>
              <a:rPr lang="nl-BE" baseline="0" dirty="0" smtClean="0"/>
              <a:t> a </a:t>
            </a:r>
            <a:r>
              <a:rPr lang="nl-BE" baseline="0" dirty="0" err="1" smtClean="0"/>
              <a:t>good</a:t>
            </a:r>
            <a:r>
              <a:rPr lang="nl-BE" baseline="0" dirty="0" smtClean="0"/>
              <a:t> </a:t>
            </a:r>
            <a:r>
              <a:rPr lang="nl-BE" baseline="0" dirty="0" err="1" smtClean="0"/>
              <a:t>balance</a:t>
            </a:r>
            <a:r>
              <a:rPr lang="nl-BE" baseline="0" dirty="0" smtClean="0"/>
              <a:t> of tekst, </a:t>
            </a:r>
            <a:r>
              <a:rPr lang="nl-BE" baseline="0" dirty="0" err="1" smtClean="0"/>
              <a:t>table</a:t>
            </a:r>
            <a:r>
              <a:rPr lang="nl-BE" baseline="0" dirty="0" smtClean="0"/>
              <a:t>, </a:t>
            </a:r>
            <a:r>
              <a:rPr lang="nl-BE" baseline="0" dirty="0" err="1" smtClean="0"/>
              <a:t>and</a:t>
            </a:r>
            <a:r>
              <a:rPr lang="nl-BE" baseline="0" dirty="0" smtClean="0"/>
              <a:t> images. Content </a:t>
            </a:r>
            <a:r>
              <a:rPr lang="nl-BE" baseline="0" dirty="0" err="1" smtClean="0"/>
              <a:t>depends</a:t>
            </a:r>
            <a:r>
              <a:rPr lang="nl-BE" baseline="0" dirty="0" smtClean="0"/>
              <a:t> on </a:t>
            </a:r>
            <a:r>
              <a:rPr lang="nl-BE" baseline="0" dirty="0" err="1" smtClean="0"/>
              <a:t>the</a:t>
            </a:r>
            <a:r>
              <a:rPr lang="nl-BE" baseline="0" dirty="0" smtClean="0"/>
              <a:t> poster </a:t>
            </a:r>
            <a:r>
              <a:rPr lang="nl-BE" baseline="0" dirty="0" err="1" smtClean="0"/>
              <a:t>sizes</a:t>
            </a:r>
            <a:r>
              <a:rPr lang="nl-BE" baseline="0" dirty="0" smtClean="0"/>
              <a:t>: </a:t>
            </a:r>
            <a:r>
              <a:rPr lang="nl-BE" baseline="0" dirty="0" err="1" smtClean="0"/>
              <a:t>ideally</a:t>
            </a:r>
            <a:r>
              <a:rPr lang="nl-BE" baseline="0" dirty="0" smtClean="0"/>
              <a:t> content </a:t>
            </a:r>
            <a:r>
              <a:rPr lang="nl-BE" baseline="0" dirty="0" err="1" smtClean="0"/>
              <a:t>under</a:t>
            </a:r>
            <a:r>
              <a:rPr lang="nl-BE" baseline="0" dirty="0" smtClean="0"/>
              <a:t> 800 </a:t>
            </a:r>
            <a:r>
              <a:rPr lang="nl-BE" baseline="0" dirty="0" err="1" smtClean="0"/>
              <a:t>words</a:t>
            </a:r>
            <a:r>
              <a:rPr lang="nl-BE" baseline="0" dirty="0" smtClean="0"/>
              <a:t> </a:t>
            </a:r>
            <a:r>
              <a:rPr lang="nl-BE" baseline="0" dirty="0" err="1" smtClean="0"/>
              <a:t>and</a:t>
            </a:r>
            <a:r>
              <a:rPr lang="nl-BE" baseline="0" dirty="0" smtClean="0"/>
              <a:t> max 4-6 </a:t>
            </a:r>
            <a:r>
              <a:rPr lang="nl-BE" baseline="0" dirty="0" err="1" smtClean="0"/>
              <a:t>figures</a:t>
            </a:r>
            <a:r>
              <a:rPr lang="nl-BE" baseline="0" dirty="0" smtClean="0"/>
              <a:t> </a:t>
            </a:r>
            <a:r>
              <a:rPr lang="nl-BE" baseline="0" dirty="0" err="1" smtClean="0"/>
              <a:t>and</a:t>
            </a:r>
            <a:r>
              <a:rPr lang="nl-BE" baseline="0" dirty="0" smtClean="0"/>
              <a:t> </a:t>
            </a:r>
            <a:r>
              <a:rPr lang="nl-BE" baseline="0" dirty="0" err="1" smtClean="0"/>
              <a:t>tables</a:t>
            </a:r>
            <a:r>
              <a:rPr lang="nl-BE" baseline="0" dirty="0" smtClean="0"/>
              <a:t>.</a:t>
            </a:r>
          </a:p>
          <a:p>
            <a:pPr marL="228600" indent="-228600">
              <a:buAutoNum type="arabicPeriod"/>
            </a:pPr>
            <a:r>
              <a:rPr lang="nl-BE" baseline="0" dirty="0" err="1" smtClean="0"/>
              <a:t>Build</a:t>
            </a:r>
            <a:r>
              <a:rPr lang="nl-BE" baseline="0" dirty="0" smtClean="0"/>
              <a:t> </a:t>
            </a:r>
            <a:r>
              <a:rPr lang="nl-BE" baseline="0" dirty="0" err="1" smtClean="0"/>
              <a:t>your</a:t>
            </a:r>
            <a:r>
              <a:rPr lang="nl-BE" baseline="0" dirty="0" smtClean="0"/>
              <a:t> </a:t>
            </a:r>
            <a:r>
              <a:rPr lang="nl-BE" baseline="0" dirty="0" err="1" smtClean="0"/>
              <a:t>work</a:t>
            </a:r>
            <a:r>
              <a:rPr lang="nl-BE" baseline="0" dirty="0" smtClean="0"/>
              <a:t> </a:t>
            </a:r>
            <a:r>
              <a:rPr lang="nl-BE" baseline="0" dirty="0" err="1" smtClean="0"/>
              <a:t>around</a:t>
            </a:r>
            <a:r>
              <a:rPr lang="nl-BE" baseline="0" dirty="0" smtClean="0"/>
              <a:t> </a:t>
            </a:r>
            <a:r>
              <a:rPr lang="nl-BE" baseline="0" dirty="0" err="1" smtClean="0"/>
              <a:t>your</a:t>
            </a:r>
            <a:r>
              <a:rPr lang="nl-BE" baseline="0" dirty="0" smtClean="0"/>
              <a:t> </a:t>
            </a:r>
            <a:r>
              <a:rPr lang="nl-BE" baseline="0" dirty="0" err="1" smtClean="0"/>
              <a:t>main</a:t>
            </a:r>
            <a:r>
              <a:rPr lang="nl-BE" baseline="0" dirty="0" smtClean="0"/>
              <a:t>, most important </a:t>
            </a:r>
            <a:r>
              <a:rPr lang="nl-BE" baseline="0" dirty="0" err="1" smtClean="0"/>
              <a:t>findings</a:t>
            </a:r>
            <a:r>
              <a:rPr lang="nl-BE" baseline="0" dirty="0" smtClean="0"/>
              <a:t>: </a:t>
            </a:r>
            <a:r>
              <a:rPr lang="nl-BE" baseline="0" dirty="0" err="1" smtClean="0"/>
              <a:t>can</a:t>
            </a:r>
            <a:r>
              <a:rPr lang="nl-BE" baseline="0" dirty="0" smtClean="0"/>
              <a:t> </a:t>
            </a:r>
            <a:r>
              <a:rPr lang="nl-BE" baseline="0" dirty="0" err="1" smtClean="0"/>
              <a:t>be</a:t>
            </a:r>
            <a:r>
              <a:rPr lang="nl-BE" baseline="0" dirty="0" smtClean="0"/>
              <a:t> in form of a </a:t>
            </a:r>
            <a:r>
              <a:rPr lang="nl-BE" baseline="0" dirty="0" err="1" smtClean="0"/>
              <a:t>graph</a:t>
            </a:r>
            <a:r>
              <a:rPr lang="nl-BE" baseline="0" dirty="0" smtClean="0"/>
              <a:t>, </a:t>
            </a:r>
            <a:r>
              <a:rPr lang="nl-BE" baseline="0" dirty="0" err="1" smtClean="0"/>
              <a:t>chart</a:t>
            </a:r>
            <a:r>
              <a:rPr lang="nl-BE" baseline="0" dirty="0" smtClean="0"/>
              <a:t> or summary statement</a:t>
            </a:r>
          </a:p>
          <a:p>
            <a:pPr marL="228600" indent="-228600">
              <a:buAutoNum type="arabicPeriod"/>
            </a:pPr>
            <a:r>
              <a:rPr lang="nl-BE" baseline="0" dirty="0" smtClean="0"/>
              <a:t>Make </a:t>
            </a:r>
            <a:r>
              <a:rPr lang="nl-BE" baseline="0" dirty="0" err="1" smtClean="0"/>
              <a:t>sure</a:t>
            </a:r>
            <a:r>
              <a:rPr lang="nl-BE" baseline="0" dirty="0" smtClean="0"/>
              <a:t> </a:t>
            </a:r>
            <a:r>
              <a:rPr lang="nl-BE" baseline="0" dirty="0" err="1" smtClean="0"/>
              <a:t>that</a:t>
            </a:r>
            <a:r>
              <a:rPr lang="nl-BE" baseline="0" dirty="0" smtClean="0"/>
              <a:t> </a:t>
            </a:r>
            <a:r>
              <a:rPr lang="nl-BE" baseline="0" dirty="0" err="1" smtClean="0"/>
              <a:t>every</a:t>
            </a:r>
            <a:r>
              <a:rPr lang="nl-BE" baseline="0" dirty="0" smtClean="0"/>
              <a:t> line of tekst </a:t>
            </a:r>
            <a:r>
              <a:rPr lang="nl-BE" baseline="0" dirty="0" err="1" smtClean="0"/>
              <a:t>and</a:t>
            </a:r>
            <a:r>
              <a:rPr lang="nl-BE" baseline="0" dirty="0" smtClean="0"/>
              <a:t> </a:t>
            </a:r>
            <a:r>
              <a:rPr lang="nl-BE" baseline="0" dirty="0" err="1" smtClean="0"/>
              <a:t>each</a:t>
            </a:r>
            <a:r>
              <a:rPr lang="nl-BE" baseline="0" dirty="0" smtClean="0"/>
              <a:t> image on </a:t>
            </a:r>
            <a:r>
              <a:rPr lang="nl-BE" baseline="0" dirty="0" err="1" smtClean="0"/>
              <a:t>the</a:t>
            </a:r>
            <a:r>
              <a:rPr lang="nl-BE" baseline="0" dirty="0" smtClean="0"/>
              <a:t> poster is </a:t>
            </a:r>
            <a:r>
              <a:rPr lang="nl-BE" baseline="0" dirty="0" err="1" smtClean="0"/>
              <a:t>both</a:t>
            </a:r>
            <a:r>
              <a:rPr lang="nl-BE" baseline="0" dirty="0" smtClean="0"/>
              <a:t> relevant &amp; </a:t>
            </a:r>
            <a:r>
              <a:rPr lang="nl-BE" baseline="0" dirty="0" err="1" smtClean="0"/>
              <a:t>necessary</a:t>
            </a:r>
            <a:endParaRPr lang="en-US" dirty="0"/>
          </a:p>
        </p:txBody>
      </p:sp>
      <p:sp>
        <p:nvSpPr>
          <p:cNvPr id="4" name="Tijdelijke aanduiding voor dianummer 3"/>
          <p:cNvSpPr>
            <a:spLocks noGrp="1"/>
          </p:cNvSpPr>
          <p:nvPr>
            <p:ph type="sldNum" sz="quarter" idx="10"/>
          </p:nvPr>
        </p:nvSpPr>
        <p:spPr/>
        <p:txBody>
          <a:bodyPr/>
          <a:lstStyle/>
          <a:p>
            <a:fld id="{30FE19FF-D07B-4A8E-9824-7A9CAB18E911}" type="slidenum">
              <a:rPr lang="en-US" smtClean="0"/>
              <a:t>20</a:t>
            </a:fld>
            <a:endParaRPr lang="en-US"/>
          </a:p>
        </p:txBody>
      </p:sp>
    </p:spTree>
    <p:extLst>
      <p:ext uri="{BB962C8B-B14F-4D97-AF65-F5344CB8AC3E}">
        <p14:creationId xmlns:p14="http://schemas.microsoft.com/office/powerpoint/2010/main" val="39944303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aseline="0" dirty="0" err="1" smtClean="0"/>
              <a:t>So</a:t>
            </a:r>
            <a:r>
              <a:rPr lang="nl-BE" baseline="0" dirty="0" smtClean="0"/>
              <a:t> </a:t>
            </a:r>
            <a:r>
              <a:rPr lang="nl-BE" baseline="0" dirty="0" err="1" smtClean="0"/>
              <a:t>for</a:t>
            </a:r>
            <a:r>
              <a:rPr lang="nl-BE" baseline="0" dirty="0" smtClean="0"/>
              <a:t> </a:t>
            </a:r>
            <a:r>
              <a:rPr lang="nl-BE" baseline="0" dirty="0" err="1" smtClean="0"/>
              <a:t>the</a:t>
            </a:r>
            <a:r>
              <a:rPr lang="nl-BE" baseline="0" dirty="0" smtClean="0"/>
              <a:t> </a:t>
            </a:r>
            <a:r>
              <a:rPr lang="nl-BE" baseline="0" dirty="0" err="1" smtClean="0"/>
              <a:t>people</a:t>
            </a:r>
            <a:r>
              <a:rPr lang="nl-BE" baseline="0" dirty="0" smtClean="0"/>
              <a:t> </a:t>
            </a:r>
            <a:r>
              <a:rPr lang="nl-BE" baseline="0" dirty="0" err="1" smtClean="0"/>
              <a:t>who</a:t>
            </a:r>
            <a:r>
              <a:rPr lang="nl-BE" baseline="0" dirty="0" smtClean="0"/>
              <a:t> have never </a:t>
            </a:r>
            <a:r>
              <a:rPr lang="nl-BE" baseline="0" dirty="0" err="1" smtClean="0"/>
              <a:t>attended</a:t>
            </a:r>
            <a:r>
              <a:rPr lang="nl-BE" baseline="0" dirty="0" smtClean="0"/>
              <a:t> a conference:</a:t>
            </a:r>
          </a:p>
          <a:p>
            <a:endParaRPr lang="nl-BE" baseline="0" dirty="0" smtClean="0"/>
          </a:p>
          <a:p>
            <a:r>
              <a:rPr lang="nl-BE" baseline="0" dirty="0" smtClean="0"/>
              <a:t>Every </a:t>
            </a:r>
            <a:r>
              <a:rPr lang="nl-BE" baseline="0" dirty="0" err="1" smtClean="0"/>
              <a:t>year</a:t>
            </a:r>
            <a:r>
              <a:rPr lang="nl-BE" baseline="0" dirty="0" smtClean="0"/>
              <a:t> </a:t>
            </a:r>
            <a:r>
              <a:rPr lang="nl-BE" baseline="0" dirty="0" err="1" smtClean="0"/>
              <a:t>scientists</a:t>
            </a:r>
            <a:r>
              <a:rPr lang="nl-BE" baseline="0" dirty="0" smtClean="0"/>
              <a:t> </a:t>
            </a:r>
            <a:r>
              <a:rPr lang="nl-BE" baseline="0" dirty="0" err="1" smtClean="0"/>
              <a:t>flock</a:t>
            </a:r>
            <a:r>
              <a:rPr lang="nl-BE" baseline="0" dirty="0" smtClean="0"/>
              <a:t> </a:t>
            </a:r>
            <a:r>
              <a:rPr lang="nl-BE" baseline="0" dirty="0" err="1" smtClean="0"/>
              <a:t>to</a:t>
            </a:r>
            <a:r>
              <a:rPr lang="nl-BE" baseline="0" dirty="0" smtClean="0"/>
              <a:t> conferences </a:t>
            </a:r>
            <a:r>
              <a:rPr lang="nl-BE" baseline="0" dirty="0" err="1" smtClean="0"/>
              <a:t>to</a:t>
            </a:r>
            <a:r>
              <a:rPr lang="nl-BE" baseline="0" dirty="0" smtClean="0"/>
              <a:t> </a:t>
            </a:r>
            <a:r>
              <a:rPr lang="nl-BE" baseline="0" dirty="0" err="1" smtClean="0"/>
              <a:t>learn</a:t>
            </a:r>
            <a:r>
              <a:rPr lang="nl-BE" baseline="0" dirty="0" smtClean="0"/>
              <a:t> </a:t>
            </a:r>
            <a:r>
              <a:rPr lang="nl-BE" baseline="0" dirty="0" err="1" smtClean="0"/>
              <a:t>about</a:t>
            </a:r>
            <a:r>
              <a:rPr lang="nl-BE" baseline="0" dirty="0" smtClean="0"/>
              <a:t> </a:t>
            </a:r>
            <a:r>
              <a:rPr lang="nl-BE" baseline="0" dirty="0" err="1" smtClean="0"/>
              <a:t>the</a:t>
            </a:r>
            <a:r>
              <a:rPr lang="nl-BE" baseline="0" dirty="0" smtClean="0"/>
              <a:t> new research in </a:t>
            </a:r>
            <a:r>
              <a:rPr lang="nl-BE" baseline="0" dirty="0" err="1" smtClean="0"/>
              <a:t>their</a:t>
            </a:r>
            <a:r>
              <a:rPr lang="nl-BE" baseline="0" dirty="0" smtClean="0"/>
              <a:t> field &amp; </a:t>
            </a:r>
            <a:r>
              <a:rPr lang="nl-BE" baseline="0" dirty="0" err="1" smtClean="0"/>
              <a:t>to</a:t>
            </a:r>
            <a:r>
              <a:rPr lang="nl-BE" baseline="0" dirty="0" smtClean="0"/>
              <a:t> present </a:t>
            </a:r>
            <a:r>
              <a:rPr lang="nl-BE" baseline="0" dirty="0" err="1" smtClean="0"/>
              <a:t>their</a:t>
            </a:r>
            <a:r>
              <a:rPr lang="nl-BE" baseline="0" dirty="0" smtClean="0"/>
              <a:t> </a:t>
            </a:r>
            <a:r>
              <a:rPr lang="nl-BE" baseline="0" dirty="0" err="1" smtClean="0"/>
              <a:t>own</a:t>
            </a:r>
            <a:r>
              <a:rPr lang="nl-BE" baseline="0" dirty="0" smtClean="0"/>
              <a:t> research. </a:t>
            </a:r>
          </a:p>
          <a:p>
            <a:r>
              <a:rPr lang="nl-BE" baseline="0" dirty="0" err="1" smtClean="0"/>
              <a:t>One</a:t>
            </a:r>
            <a:r>
              <a:rPr lang="nl-BE" baseline="0" dirty="0" smtClean="0"/>
              <a:t> format </a:t>
            </a:r>
            <a:r>
              <a:rPr lang="nl-BE" baseline="0" dirty="0" err="1" smtClean="0"/>
              <a:t>to</a:t>
            </a:r>
            <a:r>
              <a:rPr lang="nl-BE" baseline="0" dirty="0" smtClean="0"/>
              <a:t> do </a:t>
            </a:r>
            <a:r>
              <a:rPr lang="nl-BE" baseline="0" dirty="0" err="1" smtClean="0"/>
              <a:t>that</a:t>
            </a:r>
            <a:r>
              <a:rPr lang="nl-BE" baseline="0" dirty="0" smtClean="0"/>
              <a:t> are </a:t>
            </a:r>
            <a:r>
              <a:rPr lang="nl-BE" b="1" baseline="0" dirty="0" smtClean="0"/>
              <a:t>poster </a:t>
            </a:r>
            <a:r>
              <a:rPr lang="nl-BE" b="1" baseline="0" dirty="0" err="1" smtClean="0"/>
              <a:t>sessions</a:t>
            </a:r>
            <a:r>
              <a:rPr lang="nl-BE" baseline="0" dirty="0" smtClean="0"/>
              <a:t>. Posters </a:t>
            </a:r>
            <a:r>
              <a:rPr lang="nl-BE" baseline="0" dirty="0" err="1" smtClean="0"/>
              <a:t>sessions</a:t>
            </a:r>
            <a:r>
              <a:rPr lang="nl-BE" baseline="0" dirty="0" smtClean="0"/>
              <a:t> are </a:t>
            </a:r>
            <a:r>
              <a:rPr lang="nl-BE" baseline="0" dirty="0" err="1" smtClean="0"/>
              <a:t>where</a:t>
            </a:r>
            <a:r>
              <a:rPr lang="nl-BE" baseline="0" dirty="0" smtClean="0"/>
              <a:t> </a:t>
            </a:r>
            <a:r>
              <a:rPr lang="nl-BE" baseline="0" dirty="0" err="1" smtClean="0"/>
              <a:t>researchers</a:t>
            </a:r>
            <a:r>
              <a:rPr lang="nl-BE" baseline="0" dirty="0" smtClean="0"/>
              <a:t> present </a:t>
            </a:r>
            <a:r>
              <a:rPr lang="nl-BE" baseline="0" dirty="0" err="1" smtClean="0"/>
              <a:t>findings</a:t>
            </a:r>
            <a:r>
              <a:rPr lang="nl-BE" baseline="0" dirty="0" smtClean="0"/>
              <a:t> </a:t>
            </a:r>
            <a:r>
              <a:rPr lang="nl-BE" baseline="0" dirty="0" err="1" smtClean="0"/>
              <a:t>that</a:t>
            </a:r>
            <a:r>
              <a:rPr lang="nl-BE" baseline="0" dirty="0" smtClean="0"/>
              <a:t> </a:t>
            </a:r>
            <a:r>
              <a:rPr lang="nl-BE" baseline="0" dirty="0" err="1" smtClean="0"/>
              <a:t>did</a:t>
            </a:r>
            <a:r>
              <a:rPr lang="nl-BE" baseline="0" dirty="0" smtClean="0"/>
              <a:t> </a:t>
            </a:r>
            <a:r>
              <a:rPr lang="nl-BE" baseline="0" dirty="0" err="1" smtClean="0"/>
              <a:t>not</a:t>
            </a:r>
            <a:r>
              <a:rPr lang="nl-BE" baseline="0" dirty="0" smtClean="0"/>
              <a:t> fit in </a:t>
            </a:r>
            <a:r>
              <a:rPr lang="nl-BE" baseline="0" dirty="0" err="1" smtClean="0"/>
              <a:t>bigger</a:t>
            </a:r>
            <a:r>
              <a:rPr lang="nl-BE" baseline="0" dirty="0" smtClean="0"/>
              <a:t> </a:t>
            </a:r>
            <a:r>
              <a:rPr lang="nl-BE" baseline="0" dirty="0" err="1" smtClean="0"/>
              <a:t>sessions</a:t>
            </a:r>
            <a:r>
              <a:rPr lang="nl-BE" baseline="0" dirty="0" smtClean="0"/>
              <a:t> or </a:t>
            </a:r>
            <a:r>
              <a:rPr lang="nl-BE" baseline="0" dirty="0" err="1" smtClean="0"/>
              <a:t>presentations</a:t>
            </a:r>
            <a:r>
              <a:rPr lang="nl-BE" baseline="0" dirty="0" smtClean="0"/>
              <a:t>. </a:t>
            </a:r>
            <a:r>
              <a:rPr lang="nl-BE" baseline="0" dirty="0" err="1" smtClean="0"/>
              <a:t>Usually</a:t>
            </a:r>
            <a:r>
              <a:rPr lang="nl-BE" baseline="0" dirty="0" smtClean="0"/>
              <a:t>, </a:t>
            </a:r>
            <a:r>
              <a:rPr lang="nl-BE" baseline="0" dirty="0" err="1" smtClean="0"/>
              <a:t>to</a:t>
            </a:r>
            <a:r>
              <a:rPr lang="nl-BE" baseline="0" dirty="0" smtClean="0"/>
              <a:t> present a new </a:t>
            </a:r>
            <a:r>
              <a:rPr lang="nl-BE" baseline="0" dirty="0" err="1" smtClean="0"/>
              <a:t>idea</a:t>
            </a:r>
            <a:r>
              <a:rPr lang="nl-BE" baseline="0" dirty="0" smtClean="0"/>
              <a:t> or </a:t>
            </a:r>
            <a:r>
              <a:rPr lang="nl-BE" baseline="0" dirty="0" err="1" smtClean="0"/>
              <a:t>finding</a:t>
            </a:r>
            <a:r>
              <a:rPr lang="nl-BE" baseline="0" dirty="0" smtClean="0"/>
              <a:t> </a:t>
            </a:r>
            <a:r>
              <a:rPr lang="nl-BE" baseline="0" dirty="0" err="1" smtClean="0"/>
              <a:t>that</a:t>
            </a:r>
            <a:r>
              <a:rPr lang="nl-BE" baseline="0" dirty="0" smtClean="0"/>
              <a:t> </a:t>
            </a:r>
            <a:r>
              <a:rPr lang="nl-BE" baseline="0" dirty="0" err="1" smtClean="0"/>
              <a:t>you</a:t>
            </a:r>
            <a:r>
              <a:rPr lang="nl-BE" baseline="0" dirty="0" smtClean="0"/>
              <a:t> have </a:t>
            </a:r>
            <a:r>
              <a:rPr lang="nl-BE" baseline="0" dirty="0" err="1" smtClean="0"/>
              <a:t>not</a:t>
            </a:r>
            <a:r>
              <a:rPr lang="nl-BE" baseline="0" dirty="0" smtClean="0"/>
              <a:t> </a:t>
            </a:r>
            <a:r>
              <a:rPr lang="nl-BE" baseline="0" dirty="0" err="1" smtClean="0"/>
              <a:t>explored</a:t>
            </a:r>
            <a:r>
              <a:rPr lang="nl-BE" baseline="0" dirty="0" smtClean="0"/>
              <a:t> </a:t>
            </a:r>
            <a:r>
              <a:rPr lang="nl-BE" baseline="0" dirty="0" err="1" smtClean="0"/>
              <a:t>into</a:t>
            </a:r>
            <a:r>
              <a:rPr lang="nl-BE" baseline="0" dirty="0" smtClean="0"/>
              <a:t> detail. </a:t>
            </a:r>
          </a:p>
          <a:p>
            <a:endParaRPr lang="nl-BE" baseline="0" dirty="0" smtClean="0">
              <a:latin typeface="UGent Panno Text" panose="02000506040000040003" pitchFamily="2" charset="0"/>
            </a:endParaRPr>
          </a:p>
          <a:p>
            <a:r>
              <a:rPr lang="nl-BE" dirty="0" smtClean="0">
                <a:latin typeface="UGent Panno Text" panose="02000506040000040003" pitchFamily="2" charset="0"/>
              </a:rPr>
              <a:t>A poster </a:t>
            </a:r>
            <a:r>
              <a:rPr lang="nl-BE" dirty="0" err="1" smtClean="0">
                <a:latin typeface="UGent Panno Text" panose="02000506040000040003" pitchFamily="2" charset="0"/>
              </a:rPr>
              <a:t>session</a:t>
            </a:r>
            <a:r>
              <a:rPr lang="nl-BE" dirty="0" smtClean="0">
                <a:latin typeface="UGent Panno Text" panose="02000506040000040003" pitchFamily="2" charset="0"/>
              </a:rPr>
              <a:t> </a:t>
            </a:r>
            <a:r>
              <a:rPr lang="nl-BE" dirty="0" err="1" smtClean="0">
                <a:latin typeface="UGent Panno Text" panose="02000506040000040003" pitchFamily="2" charset="0"/>
              </a:rPr>
              <a:t>usually</a:t>
            </a:r>
            <a:r>
              <a:rPr lang="nl-BE" dirty="0" smtClean="0">
                <a:latin typeface="UGent Panno Text" panose="02000506040000040003" pitchFamily="2" charset="0"/>
              </a:rPr>
              <a:t> looks like </a:t>
            </a:r>
            <a:r>
              <a:rPr lang="nl-BE" dirty="0" err="1" smtClean="0">
                <a:latin typeface="UGent Panno Text" panose="02000506040000040003" pitchFamily="2" charset="0"/>
              </a:rPr>
              <a:t>this</a:t>
            </a:r>
            <a:r>
              <a:rPr lang="nl-BE" dirty="0" smtClean="0">
                <a:latin typeface="UGent Panno Text" panose="02000506040000040003" pitchFamily="2" charset="0"/>
              </a:rPr>
              <a:t>: </a:t>
            </a:r>
            <a:r>
              <a:rPr lang="nl-BE" b="1" dirty="0" err="1" smtClean="0">
                <a:latin typeface="UGent Panno Text" panose="02000506040000040003" pitchFamily="2" charset="0"/>
              </a:rPr>
              <a:t>it</a:t>
            </a:r>
            <a:r>
              <a:rPr lang="nl-BE" b="1" dirty="0" smtClean="0">
                <a:latin typeface="UGent Panno Text" panose="02000506040000040003" pitchFamily="2" charset="0"/>
              </a:rPr>
              <a:t> takes </a:t>
            </a:r>
            <a:r>
              <a:rPr lang="nl-BE" b="1" dirty="0" err="1" smtClean="0">
                <a:latin typeface="UGent Panno Text" panose="02000506040000040003" pitchFamily="2" charset="0"/>
              </a:rPr>
              <a:t>place</a:t>
            </a:r>
            <a:r>
              <a:rPr lang="nl-BE" b="1" dirty="0" smtClean="0">
                <a:latin typeface="UGent Panno Text" panose="02000506040000040003" pitchFamily="2" charset="0"/>
              </a:rPr>
              <a:t> in a large room </a:t>
            </a:r>
            <a:r>
              <a:rPr lang="nl-BE" b="1" dirty="0" err="1" smtClean="0">
                <a:latin typeface="UGent Panno Text" panose="02000506040000040003" pitchFamily="2" charset="0"/>
              </a:rPr>
              <a:t>with</a:t>
            </a:r>
            <a:r>
              <a:rPr lang="nl-BE" b="1" baseline="0" dirty="0" smtClean="0">
                <a:latin typeface="UGent Panno Text" panose="02000506040000040003" pitchFamily="2" charset="0"/>
              </a:rPr>
              <a:t> billboards </a:t>
            </a:r>
            <a:r>
              <a:rPr lang="nl-BE" b="1" baseline="0" dirty="0" err="1" smtClean="0">
                <a:latin typeface="UGent Panno Text" panose="02000506040000040003" pitchFamily="2" charset="0"/>
              </a:rPr>
              <a:t>with</a:t>
            </a:r>
            <a:r>
              <a:rPr lang="nl-BE" b="1" baseline="0" dirty="0" smtClean="0">
                <a:latin typeface="UGent Panno Text" panose="02000506040000040003" pitchFamily="2" charset="0"/>
              </a:rPr>
              <a:t> posters, </a:t>
            </a:r>
            <a:r>
              <a:rPr lang="nl-BE" b="1" baseline="0" dirty="0" err="1" smtClean="0">
                <a:latin typeface="UGent Panno Text" panose="02000506040000040003" pitchFamily="2" charset="0"/>
              </a:rPr>
              <a:t>where</a:t>
            </a:r>
            <a:r>
              <a:rPr lang="nl-BE" b="1" baseline="0" dirty="0" smtClean="0">
                <a:latin typeface="UGent Panno Text" panose="02000506040000040003" pitchFamily="2" charset="0"/>
              </a:rPr>
              <a:t> </a:t>
            </a:r>
            <a:r>
              <a:rPr lang="nl-BE" b="1" baseline="0" dirty="0" err="1" smtClean="0">
                <a:latin typeface="UGent Panno Text" panose="02000506040000040003" pitchFamily="2" charset="0"/>
              </a:rPr>
              <a:t>you</a:t>
            </a:r>
            <a:r>
              <a:rPr lang="nl-BE" b="1" baseline="0" dirty="0" smtClean="0">
                <a:latin typeface="UGent Panno Text" panose="02000506040000040003" pitchFamily="2" charset="0"/>
              </a:rPr>
              <a:t> </a:t>
            </a:r>
            <a:r>
              <a:rPr lang="nl-BE" b="1" baseline="0" dirty="0" err="1" smtClean="0">
                <a:latin typeface="UGent Panno Text" panose="02000506040000040003" pitchFamily="2" charset="0"/>
              </a:rPr>
              <a:t>and</a:t>
            </a:r>
            <a:r>
              <a:rPr lang="nl-BE" b="1" baseline="0" dirty="0" smtClean="0">
                <a:latin typeface="UGent Panno Text" panose="02000506040000040003" pitchFamily="2" charset="0"/>
              </a:rPr>
              <a:t> </a:t>
            </a:r>
            <a:r>
              <a:rPr lang="nl-BE" b="1" baseline="0" dirty="0" err="1" smtClean="0">
                <a:latin typeface="UGent Panno Text" panose="02000506040000040003" pitchFamily="2" charset="0"/>
              </a:rPr>
              <a:t>your</a:t>
            </a:r>
            <a:r>
              <a:rPr lang="nl-BE" b="1" baseline="0" dirty="0" smtClean="0">
                <a:latin typeface="UGent Panno Text" panose="02000506040000040003" pitchFamily="2" charset="0"/>
              </a:rPr>
              <a:t> fellow </a:t>
            </a:r>
            <a:r>
              <a:rPr lang="nl-BE" b="1" baseline="0" dirty="0" err="1" smtClean="0">
                <a:latin typeface="UGent Panno Text" panose="02000506040000040003" pitchFamily="2" charset="0"/>
              </a:rPr>
              <a:t>presenters</a:t>
            </a:r>
            <a:r>
              <a:rPr lang="nl-BE" b="1" baseline="0" dirty="0" smtClean="0">
                <a:latin typeface="UGent Panno Text" panose="02000506040000040003" pitchFamily="2" charset="0"/>
              </a:rPr>
              <a:t> stand side </a:t>
            </a:r>
            <a:r>
              <a:rPr lang="nl-BE" b="1" baseline="0" dirty="0" err="1" smtClean="0">
                <a:latin typeface="UGent Panno Text" panose="02000506040000040003" pitchFamily="2" charset="0"/>
              </a:rPr>
              <a:t>by</a:t>
            </a:r>
            <a:r>
              <a:rPr lang="nl-BE" b="1" baseline="0" dirty="0" smtClean="0">
                <a:latin typeface="UGent Panno Text" panose="02000506040000040003" pitchFamily="2" charset="0"/>
              </a:rPr>
              <a:t> side </a:t>
            </a:r>
            <a:r>
              <a:rPr lang="nl-BE" b="1" baseline="0" dirty="0" err="1" smtClean="0">
                <a:latin typeface="UGent Panno Text" panose="02000506040000040003" pitchFamily="2" charset="0"/>
              </a:rPr>
              <a:t>while</a:t>
            </a:r>
            <a:r>
              <a:rPr lang="nl-BE" b="1" baseline="0" dirty="0" smtClean="0">
                <a:latin typeface="UGent Panno Text" panose="02000506040000040003" pitchFamily="2" charset="0"/>
              </a:rPr>
              <a:t> </a:t>
            </a:r>
            <a:r>
              <a:rPr lang="nl-BE" b="1" baseline="0" dirty="0" err="1" smtClean="0">
                <a:latin typeface="UGent Panno Text" panose="02000506040000040003" pitchFamily="2" charset="0"/>
              </a:rPr>
              <a:t>others</a:t>
            </a:r>
            <a:r>
              <a:rPr lang="nl-BE" b="1" baseline="0" dirty="0" smtClean="0">
                <a:latin typeface="UGent Panno Text" panose="02000506040000040003" pitchFamily="2" charset="0"/>
              </a:rPr>
              <a:t> walk </a:t>
            </a:r>
            <a:r>
              <a:rPr lang="nl-BE" b="1" baseline="0" dirty="0" err="1" smtClean="0">
                <a:latin typeface="UGent Panno Text" panose="02000506040000040003" pitchFamily="2" charset="0"/>
              </a:rPr>
              <a:t>by</a:t>
            </a:r>
            <a:r>
              <a:rPr lang="nl-BE" b="1" baseline="0" dirty="0" smtClean="0">
                <a:latin typeface="UGent Panno Text" panose="02000506040000040003" pitchFamily="2" charset="0"/>
              </a:rPr>
              <a:t> </a:t>
            </a:r>
            <a:r>
              <a:rPr lang="nl-BE" b="1" baseline="0" dirty="0" err="1" smtClean="0">
                <a:latin typeface="UGent Panno Text" panose="02000506040000040003" pitchFamily="2" charset="0"/>
              </a:rPr>
              <a:t>looking</a:t>
            </a:r>
            <a:r>
              <a:rPr lang="nl-BE" b="1" baseline="0" dirty="0" smtClean="0">
                <a:latin typeface="UGent Panno Text" panose="02000506040000040003" pitchFamily="2" charset="0"/>
              </a:rPr>
              <a:t> </a:t>
            </a:r>
            <a:r>
              <a:rPr lang="nl-BE" b="1" baseline="0" dirty="0" err="1" smtClean="0">
                <a:latin typeface="UGent Panno Text" panose="02000506040000040003" pitchFamily="2" charset="0"/>
              </a:rPr>
              <a:t>left</a:t>
            </a:r>
            <a:r>
              <a:rPr lang="nl-BE" b="1" baseline="0" dirty="0" smtClean="0">
                <a:latin typeface="UGent Panno Text" panose="02000506040000040003" pitchFamily="2" charset="0"/>
              </a:rPr>
              <a:t> </a:t>
            </a:r>
            <a:r>
              <a:rPr lang="nl-BE" b="1" baseline="0" dirty="0" err="1" smtClean="0">
                <a:latin typeface="UGent Panno Text" panose="02000506040000040003" pitchFamily="2" charset="0"/>
              </a:rPr>
              <a:t>and</a:t>
            </a:r>
            <a:r>
              <a:rPr lang="nl-BE" b="1" baseline="0" dirty="0" smtClean="0">
                <a:latin typeface="UGent Panno Text" panose="02000506040000040003" pitchFamily="2" charset="0"/>
              </a:rPr>
              <a:t> right </a:t>
            </a:r>
            <a:r>
              <a:rPr lang="nl-BE" b="1" baseline="0" dirty="0" err="1" smtClean="0">
                <a:latin typeface="UGent Panno Text" panose="02000506040000040003" pitchFamily="2" charset="0"/>
              </a:rPr>
              <a:t>to</a:t>
            </a:r>
            <a:r>
              <a:rPr lang="nl-BE" b="1" baseline="0" dirty="0" smtClean="0">
                <a:latin typeface="UGent Panno Text" panose="02000506040000040003" pitchFamily="2" charset="0"/>
              </a:rPr>
              <a:t> </a:t>
            </a:r>
            <a:r>
              <a:rPr lang="nl-BE" b="1" baseline="0" dirty="0" err="1" smtClean="0">
                <a:latin typeface="UGent Panno Text" panose="02000506040000040003" pitchFamily="2" charset="0"/>
              </a:rPr>
              <a:t>find</a:t>
            </a:r>
            <a:r>
              <a:rPr lang="nl-BE" b="1" baseline="0" dirty="0" smtClean="0">
                <a:latin typeface="UGent Panno Text" panose="02000506040000040003" pitchFamily="2" charset="0"/>
              </a:rPr>
              <a:t> a topic </a:t>
            </a:r>
            <a:r>
              <a:rPr lang="nl-BE" b="1" baseline="0" dirty="0" err="1" smtClean="0">
                <a:latin typeface="UGent Panno Text" panose="02000506040000040003" pitchFamily="2" charset="0"/>
              </a:rPr>
              <a:t>that</a:t>
            </a:r>
            <a:r>
              <a:rPr lang="nl-BE" b="1" baseline="0" dirty="0" smtClean="0">
                <a:latin typeface="UGent Panno Text" panose="02000506040000040003" pitchFamily="2" charset="0"/>
              </a:rPr>
              <a:t> </a:t>
            </a:r>
            <a:r>
              <a:rPr lang="nl-BE" b="1" baseline="0" dirty="0" err="1" smtClean="0">
                <a:latin typeface="UGent Panno Text" panose="02000506040000040003" pitchFamily="2" charset="0"/>
              </a:rPr>
              <a:t>interests</a:t>
            </a:r>
            <a:r>
              <a:rPr lang="nl-BE" b="1" baseline="0" dirty="0" smtClean="0">
                <a:latin typeface="UGent Panno Text" panose="02000506040000040003" pitchFamily="2" charset="0"/>
              </a:rPr>
              <a:t> </a:t>
            </a:r>
            <a:r>
              <a:rPr lang="nl-BE" b="1" baseline="0" dirty="0" err="1" smtClean="0">
                <a:latin typeface="UGent Panno Text" panose="02000506040000040003" pitchFamily="2" charset="0"/>
              </a:rPr>
              <a:t>them</a:t>
            </a:r>
            <a:r>
              <a:rPr lang="nl-BE" baseline="0" dirty="0" smtClean="0">
                <a:latin typeface="UGent Panno Text" panose="02000506040000040003" pitchFamily="2" charset="0"/>
              </a:rPr>
              <a:t>. As a presenter </a:t>
            </a:r>
            <a:r>
              <a:rPr lang="nl-BE" baseline="0" dirty="0" err="1" smtClean="0">
                <a:latin typeface="UGent Panno Text" panose="02000506040000040003" pitchFamily="2" charset="0"/>
              </a:rPr>
              <a:t>you</a:t>
            </a:r>
            <a:r>
              <a:rPr lang="nl-BE" baseline="0" dirty="0" smtClean="0">
                <a:latin typeface="UGent Panno Text" panose="02000506040000040003" pitchFamily="2" charset="0"/>
              </a:rPr>
              <a:t> are </a:t>
            </a:r>
            <a:r>
              <a:rPr lang="nl-BE" baseline="0" dirty="0" err="1" smtClean="0">
                <a:latin typeface="UGent Panno Text" panose="02000506040000040003" pitchFamily="2" charset="0"/>
              </a:rPr>
              <a:t>directly</a:t>
            </a:r>
            <a:r>
              <a:rPr lang="nl-BE" baseline="0" dirty="0" smtClean="0">
                <a:latin typeface="UGent Panno Text" panose="02000506040000040003" pitchFamily="2" charset="0"/>
              </a:rPr>
              <a:t> </a:t>
            </a:r>
            <a:r>
              <a:rPr lang="nl-BE" baseline="0" dirty="0" err="1" smtClean="0">
                <a:latin typeface="UGent Panno Text" panose="02000506040000040003" pitchFamily="2" charset="0"/>
              </a:rPr>
              <a:t>competing</a:t>
            </a:r>
            <a:r>
              <a:rPr lang="nl-BE" baseline="0" dirty="0" smtClean="0">
                <a:latin typeface="UGent Panno Text" panose="02000506040000040003" pitchFamily="2" charset="0"/>
              </a:rPr>
              <a:t> </a:t>
            </a:r>
            <a:r>
              <a:rPr lang="nl-BE" baseline="0" dirty="0" err="1" smtClean="0">
                <a:latin typeface="UGent Panno Text" panose="02000506040000040003" pitchFamily="2" charset="0"/>
              </a:rPr>
              <a:t>for</a:t>
            </a:r>
            <a:r>
              <a:rPr lang="nl-BE" baseline="0" dirty="0" smtClean="0">
                <a:latin typeface="UGent Panno Text" panose="02000506040000040003" pitchFamily="2" charset="0"/>
              </a:rPr>
              <a:t> attention </a:t>
            </a:r>
            <a:r>
              <a:rPr lang="nl-BE" baseline="0" dirty="0" err="1" smtClean="0">
                <a:latin typeface="UGent Panno Text" panose="02000506040000040003" pitchFamily="2" charset="0"/>
              </a:rPr>
              <a:t>to</a:t>
            </a:r>
            <a:r>
              <a:rPr lang="nl-BE" baseline="0" dirty="0" smtClean="0">
                <a:latin typeface="UGent Panno Text" panose="02000506040000040003" pitchFamily="2" charset="0"/>
              </a:rPr>
              <a:t> get </a:t>
            </a:r>
            <a:r>
              <a:rPr lang="nl-BE" baseline="0" dirty="0" err="1" smtClean="0">
                <a:latin typeface="UGent Panno Text" panose="02000506040000040003" pitchFamily="2" charset="0"/>
              </a:rPr>
              <a:t>participitants</a:t>
            </a:r>
            <a:r>
              <a:rPr lang="nl-BE" baseline="0" dirty="0" smtClean="0">
                <a:latin typeface="UGent Panno Text" panose="02000506040000040003" pitchFamily="2" charset="0"/>
              </a:rPr>
              <a:t> </a:t>
            </a:r>
            <a:r>
              <a:rPr lang="nl-BE" baseline="0" dirty="0" err="1" smtClean="0">
                <a:latin typeface="UGent Panno Text" panose="02000506040000040003" pitchFamily="2" charset="0"/>
              </a:rPr>
              <a:t>to</a:t>
            </a:r>
            <a:r>
              <a:rPr lang="nl-BE" baseline="0" dirty="0" smtClean="0">
                <a:latin typeface="UGent Panno Text" panose="02000506040000040003" pitchFamily="2" charset="0"/>
              </a:rPr>
              <a:t> stop at </a:t>
            </a:r>
            <a:r>
              <a:rPr lang="nl-BE" baseline="0" dirty="0" err="1" smtClean="0">
                <a:latin typeface="UGent Panno Text" panose="02000506040000040003" pitchFamily="2" charset="0"/>
              </a:rPr>
              <a:t>your</a:t>
            </a:r>
            <a:r>
              <a:rPr lang="nl-BE" baseline="0" dirty="0" smtClean="0">
                <a:latin typeface="UGent Panno Text" panose="02000506040000040003" pitchFamily="2" charset="0"/>
              </a:rPr>
              <a:t> poster.</a:t>
            </a:r>
          </a:p>
          <a:p>
            <a:endParaRPr lang="nl-BE" baseline="0" dirty="0" smtClean="0">
              <a:latin typeface="UGent Panno Text" panose="02000506040000040003" pitchFamily="2" charset="0"/>
            </a:endParaRPr>
          </a:p>
          <a:p>
            <a:r>
              <a:rPr lang="nl-BE" baseline="0" dirty="0" err="1" smtClean="0">
                <a:latin typeface="UGent Panno Text" panose="02000506040000040003" pitchFamily="2" charset="0"/>
              </a:rPr>
              <a:t>If</a:t>
            </a:r>
            <a:r>
              <a:rPr lang="nl-BE" baseline="0" dirty="0" smtClean="0">
                <a:latin typeface="UGent Panno Text" panose="02000506040000040003" pitchFamily="2" charset="0"/>
              </a:rPr>
              <a:t> </a:t>
            </a:r>
            <a:r>
              <a:rPr lang="nl-BE" baseline="0" dirty="0" err="1" smtClean="0">
                <a:latin typeface="UGent Panno Text" panose="02000506040000040003" pitchFamily="2" charset="0"/>
              </a:rPr>
              <a:t>they</a:t>
            </a:r>
            <a:r>
              <a:rPr lang="nl-BE" baseline="0" dirty="0" smtClean="0">
                <a:latin typeface="UGent Panno Text" panose="02000506040000040003" pitchFamily="2" charset="0"/>
              </a:rPr>
              <a:t> stop, </a:t>
            </a:r>
            <a:r>
              <a:rPr lang="nl-BE" baseline="0" dirty="0" err="1" smtClean="0">
                <a:latin typeface="UGent Panno Text" panose="02000506040000040003" pitchFamily="2" charset="0"/>
              </a:rPr>
              <a:t>participants</a:t>
            </a:r>
            <a:r>
              <a:rPr lang="nl-BE" baseline="0" dirty="0" smtClean="0">
                <a:latin typeface="UGent Panno Text" panose="02000506040000040003" pitchFamily="2" charset="0"/>
              </a:rPr>
              <a:t> </a:t>
            </a:r>
            <a:r>
              <a:rPr lang="nl-BE" baseline="0" dirty="0" err="1" smtClean="0">
                <a:latin typeface="UGent Panno Text" panose="02000506040000040003" pitchFamily="2" charset="0"/>
              </a:rPr>
              <a:t>may</a:t>
            </a:r>
            <a:r>
              <a:rPr lang="nl-BE" baseline="0" dirty="0" smtClean="0">
                <a:latin typeface="UGent Panno Text" panose="02000506040000040003" pitchFamily="2" charset="0"/>
              </a:rPr>
              <a:t> start </a:t>
            </a:r>
            <a:r>
              <a:rPr lang="nl-BE" baseline="0" dirty="0" err="1" smtClean="0">
                <a:latin typeface="UGent Panno Text" panose="02000506040000040003" pitchFamily="2" charset="0"/>
              </a:rPr>
              <a:t>discussing</a:t>
            </a:r>
            <a:r>
              <a:rPr lang="nl-BE" baseline="0" dirty="0" smtClean="0">
                <a:latin typeface="UGent Panno Text" panose="02000506040000040003" pitchFamily="2" charset="0"/>
              </a:rPr>
              <a:t> </a:t>
            </a:r>
            <a:r>
              <a:rPr lang="nl-BE" baseline="0" dirty="0" err="1" smtClean="0">
                <a:latin typeface="UGent Panno Text" panose="02000506040000040003" pitchFamily="2" charset="0"/>
              </a:rPr>
              <a:t>your</a:t>
            </a:r>
            <a:r>
              <a:rPr lang="nl-BE" baseline="0" dirty="0" smtClean="0">
                <a:latin typeface="UGent Panno Text" panose="02000506040000040003" pitchFamily="2" charset="0"/>
              </a:rPr>
              <a:t> research </a:t>
            </a:r>
            <a:r>
              <a:rPr lang="nl-BE" baseline="0" dirty="0" err="1" smtClean="0">
                <a:latin typeface="UGent Panno Text" panose="02000506040000040003" pitchFamily="2" charset="0"/>
              </a:rPr>
              <a:t>with</a:t>
            </a:r>
            <a:r>
              <a:rPr lang="nl-BE" baseline="0" dirty="0" smtClean="0">
                <a:latin typeface="UGent Panno Text" panose="02000506040000040003" pitchFamily="2" charset="0"/>
              </a:rPr>
              <a:t> </a:t>
            </a:r>
            <a:r>
              <a:rPr lang="nl-BE" baseline="0" dirty="0" err="1" smtClean="0">
                <a:latin typeface="UGent Panno Text" panose="02000506040000040003" pitchFamily="2" charset="0"/>
              </a:rPr>
              <a:t>you</a:t>
            </a:r>
            <a:r>
              <a:rPr lang="nl-BE" baseline="0" dirty="0" smtClean="0">
                <a:latin typeface="UGent Panno Text" panose="02000506040000040003" pitchFamily="2" charset="0"/>
              </a:rPr>
              <a:t>, </a:t>
            </a:r>
            <a:r>
              <a:rPr lang="nl-BE" baseline="0" dirty="0" err="1" smtClean="0">
                <a:latin typeface="UGent Panno Text" panose="02000506040000040003" pitchFamily="2" charset="0"/>
              </a:rPr>
              <a:t>typically</a:t>
            </a:r>
            <a:r>
              <a:rPr lang="nl-BE" baseline="0" dirty="0" smtClean="0">
                <a:latin typeface="UGent Panno Text" panose="02000506040000040003" pitchFamily="2" charset="0"/>
              </a:rPr>
              <a:t> </a:t>
            </a:r>
            <a:r>
              <a:rPr lang="nl-BE" baseline="0" dirty="0" err="1" smtClean="0">
                <a:latin typeface="UGent Panno Text" panose="02000506040000040003" pitchFamily="2" charset="0"/>
              </a:rPr>
              <a:t>to</a:t>
            </a:r>
            <a:r>
              <a:rPr lang="nl-BE" baseline="0" dirty="0" smtClean="0">
                <a:latin typeface="UGent Panno Text" panose="02000506040000040003" pitchFamily="2" charset="0"/>
              </a:rPr>
              <a:t> </a:t>
            </a:r>
            <a:r>
              <a:rPr lang="nl-BE" baseline="0" dirty="0" err="1" smtClean="0">
                <a:latin typeface="UGent Panno Text" panose="02000506040000040003" pitchFamily="2" charset="0"/>
              </a:rPr>
              <a:t>ask</a:t>
            </a:r>
            <a:r>
              <a:rPr lang="nl-BE" baseline="0" dirty="0" smtClean="0">
                <a:latin typeface="UGent Panno Text" panose="02000506040000040003" pitchFamily="2" charset="0"/>
              </a:rPr>
              <a:t> </a:t>
            </a:r>
            <a:r>
              <a:rPr lang="nl-BE" baseline="0" dirty="0" err="1" smtClean="0">
                <a:latin typeface="UGent Panno Text" panose="02000506040000040003" pitchFamily="2" charset="0"/>
              </a:rPr>
              <a:t>for</a:t>
            </a:r>
            <a:r>
              <a:rPr lang="nl-BE" baseline="0" dirty="0" smtClean="0">
                <a:latin typeface="UGent Panno Text" panose="02000506040000040003" pitchFamily="2" charset="0"/>
              </a:rPr>
              <a:t> a pitch or </a:t>
            </a:r>
            <a:r>
              <a:rPr lang="nl-BE" baseline="0" dirty="0" err="1" smtClean="0">
                <a:latin typeface="UGent Panno Text" panose="02000506040000040003" pitchFamily="2" charset="0"/>
              </a:rPr>
              <a:t>to</a:t>
            </a:r>
            <a:r>
              <a:rPr lang="nl-BE" baseline="0" dirty="0" smtClean="0">
                <a:latin typeface="UGent Panno Text" panose="02000506040000040003" pitchFamily="2" charset="0"/>
              </a:rPr>
              <a:t> </a:t>
            </a:r>
            <a:r>
              <a:rPr lang="nl-BE" baseline="0" dirty="0" err="1" smtClean="0">
                <a:latin typeface="UGent Panno Text" panose="02000506040000040003" pitchFamily="2" charset="0"/>
              </a:rPr>
              <a:t>ask</a:t>
            </a:r>
            <a:r>
              <a:rPr lang="nl-BE" baseline="0" dirty="0" smtClean="0">
                <a:latin typeface="UGent Panno Text" panose="02000506040000040003" pitchFamily="2" charset="0"/>
              </a:rPr>
              <a:t> a </a:t>
            </a:r>
            <a:r>
              <a:rPr lang="nl-BE" baseline="0" dirty="0" err="1" smtClean="0">
                <a:latin typeface="UGent Panno Text" panose="02000506040000040003" pitchFamily="2" charset="0"/>
              </a:rPr>
              <a:t>specific</a:t>
            </a:r>
            <a:r>
              <a:rPr lang="nl-BE" baseline="0" dirty="0" smtClean="0">
                <a:latin typeface="UGent Panno Text" panose="02000506040000040003" pitchFamily="2" charset="0"/>
              </a:rPr>
              <a:t> question. </a:t>
            </a:r>
            <a:r>
              <a:rPr lang="nl-BE" baseline="0" dirty="0" err="1" smtClean="0">
                <a:latin typeface="UGent Panno Text" panose="02000506040000040003" pitchFamily="2" charset="0"/>
              </a:rPr>
              <a:t>So</a:t>
            </a:r>
            <a:r>
              <a:rPr lang="nl-BE" baseline="0" dirty="0" smtClean="0">
                <a:latin typeface="UGent Panno Text" panose="02000506040000040003" pitchFamily="2" charset="0"/>
              </a:rPr>
              <a:t>, </a:t>
            </a:r>
            <a:r>
              <a:rPr lang="nl-BE" baseline="0" dirty="0" err="1" smtClean="0">
                <a:latin typeface="UGent Panno Text" panose="02000506040000040003" pitchFamily="2" charset="0"/>
              </a:rPr>
              <a:t>eventually</a:t>
            </a:r>
            <a:r>
              <a:rPr lang="nl-BE" baseline="0" dirty="0" smtClean="0">
                <a:latin typeface="UGent Panno Text" panose="02000506040000040003" pitchFamily="2" charset="0"/>
              </a:rPr>
              <a:t> </a:t>
            </a:r>
            <a:r>
              <a:rPr lang="nl-BE" baseline="0" dirty="0" err="1" smtClean="0">
                <a:latin typeface="UGent Panno Text" panose="02000506040000040003" pitchFamily="2" charset="0"/>
              </a:rPr>
              <a:t>you</a:t>
            </a:r>
            <a:r>
              <a:rPr lang="nl-BE" baseline="0" dirty="0" smtClean="0">
                <a:latin typeface="UGent Panno Text" panose="02000506040000040003" pitchFamily="2" charset="0"/>
              </a:rPr>
              <a:t> </a:t>
            </a:r>
            <a:r>
              <a:rPr lang="nl-BE" baseline="0" dirty="0" err="1" smtClean="0">
                <a:latin typeface="UGent Panno Text" panose="02000506040000040003" pitchFamily="2" charset="0"/>
              </a:rPr>
              <a:t>engage</a:t>
            </a:r>
            <a:r>
              <a:rPr lang="nl-BE" baseline="0" dirty="0" smtClean="0">
                <a:latin typeface="UGent Panno Text" panose="02000506040000040003" pitchFamily="2" charset="0"/>
              </a:rPr>
              <a:t> in </a:t>
            </a:r>
            <a:r>
              <a:rPr lang="nl-BE" baseline="0" dirty="0" err="1" smtClean="0">
                <a:latin typeface="UGent Panno Text" panose="02000506040000040003" pitchFamily="2" charset="0"/>
              </a:rPr>
              <a:t>an</a:t>
            </a:r>
            <a:r>
              <a:rPr lang="nl-BE" baseline="0" dirty="0" smtClean="0">
                <a:latin typeface="UGent Panno Text" panose="02000506040000040003" pitchFamily="2" charset="0"/>
              </a:rPr>
              <a:t> </a:t>
            </a:r>
            <a:r>
              <a:rPr lang="nl-BE" baseline="0" dirty="0" err="1" smtClean="0">
                <a:latin typeface="UGent Panno Text" panose="02000506040000040003" pitchFamily="2" charset="0"/>
              </a:rPr>
              <a:t>informal</a:t>
            </a:r>
            <a:r>
              <a:rPr lang="nl-BE" baseline="0" dirty="0" smtClean="0">
                <a:latin typeface="UGent Panno Text" panose="02000506040000040003" pitchFamily="2" charset="0"/>
              </a:rPr>
              <a:t> </a:t>
            </a:r>
            <a:r>
              <a:rPr lang="nl-BE" baseline="0" dirty="0" err="1" smtClean="0">
                <a:latin typeface="UGent Panno Text" panose="02000506040000040003" pitchFamily="2" charset="0"/>
              </a:rPr>
              <a:t>discussion</a:t>
            </a:r>
            <a:r>
              <a:rPr lang="nl-BE" baseline="0" dirty="0" smtClean="0">
                <a:latin typeface="UGent Panno Text" panose="02000506040000040003" pitchFamily="2" charset="0"/>
              </a:rPr>
              <a:t> </a:t>
            </a:r>
            <a:r>
              <a:rPr lang="nl-BE" baseline="0" dirty="0" err="1" smtClean="0">
                <a:latin typeface="UGent Panno Text" panose="02000506040000040003" pitchFamily="2" charset="0"/>
              </a:rPr>
              <a:t>that</a:t>
            </a:r>
            <a:r>
              <a:rPr lang="nl-BE" baseline="0" dirty="0" smtClean="0">
                <a:latin typeface="UGent Panno Text" panose="02000506040000040003" pitchFamily="2" charset="0"/>
              </a:rPr>
              <a:t> is </a:t>
            </a:r>
            <a:r>
              <a:rPr lang="nl-BE" baseline="0" dirty="0" err="1" smtClean="0">
                <a:latin typeface="UGent Panno Text" panose="02000506040000040003" pitchFamily="2" charset="0"/>
              </a:rPr>
              <a:t>mostly</a:t>
            </a:r>
            <a:r>
              <a:rPr lang="nl-BE" baseline="0" dirty="0" smtClean="0">
                <a:latin typeface="UGent Panno Text" panose="02000506040000040003" pitchFamily="2" charset="0"/>
              </a:rPr>
              <a:t> </a:t>
            </a:r>
            <a:r>
              <a:rPr lang="nl-BE" baseline="0" dirty="0" err="1" smtClean="0">
                <a:latin typeface="UGent Panno Text" panose="02000506040000040003" pitchFamily="2" charset="0"/>
              </a:rPr>
              <a:t>one-to-one</a:t>
            </a:r>
            <a:r>
              <a:rPr lang="nl-BE" baseline="0" dirty="0" smtClean="0">
                <a:latin typeface="UGent Panno Text" panose="02000506040000040003" pitchFamily="2" charset="0"/>
              </a:rPr>
              <a:t>.</a:t>
            </a:r>
          </a:p>
          <a:p>
            <a:endParaRPr lang="nl-BE" baseline="0" dirty="0" smtClean="0"/>
          </a:p>
          <a:p>
            <a:endParaRPr lang="nl-BE" baseline="0" dirty="0" smtClean="0"/>
          </a:p>
        </p:txBody>
      </p:sp>
      <p:sp>
        <p:nvSpPr>
          <p:cNvPr id="4" name="Tijdelijke aanduiding voor dianummer 3"/>
          <p:cNvSpPr>
            <a:spLocks noGrp="1"/>
          </p:cNvSpPr>
          <p:nvPr>
            <p:ph type="sldNum" sz="quarter" idx="10"/>
          </p:nvPr>
        </p:nvSpPr>
        <p:spPr/>
        <p:txBody>
          <a:bodyPr/>
          <a:lstStyle/>
          <a:p>
            <a:fld id="{30FE19FF-D07B-4A8E-9824-7A9CAB18E911}" type="slidenum">
              <a:rPr lang="en-US" smtClean="0"/>
              <a:t>2</a:t>
            </a:fld>
            <a:endParaRPr lang="en-US"/>
          </a:p>
        </p:txBody>
      </p:sp>
    </p:spTree>
    <p:extLst>
      <p:ext uri="{BB962C8B-B14F-4D97-AF65-F5344CB8AC3E}">
        <p14:creationId xmlns:p14="http://schemas.microsoft.com/office/powerpoint/2010/main" val="40649786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smtClean="0"/>
              <a:t>The next section that is typically included is the method section. That’s method not methods. Refrain from getting lost in the details. This is not a manuscript, and no one in their right mind will attempt to replicate your work by remembering what they read while standing in front of your poster a little wasted. Remember, you can always send them the paper at a later date (if you ever finish writing it). Again, pictures and diagrams are your friend. It is much more pleasant to quickly look over a flow chart describing a series of events than it is to read about those events unfolding in sentence form, that’s </a:t>
            </a:r>
            <a:r>
              <a:rPr lang="en-US" dirty="0" err="1" smtClean="0"/>
              <a:t>booooooring</a:t>
            </a:r>
            <a:r>
              <a:rPr lang="en-US" dirty="0" smtClean="0"/>
              <a:t>. Also, I hate to belabor this point, but you will be STANDING right there, so if a visitor has a question about a reagent dilution, an eye-tracker calibration routine, the stability of your carbon dating isotope, or which library in Calcutta you found your ancient manuscript, you will be there to tell them all about, in great, probably hugely boring, detail. They’ll probably regret ever asking. </a:t>
            </a:r>
            <a:endParaRPr lang="en-US" dirty="0"/>
          </a:p>
        </p:txBody>
      </p:sp>
      <p:sp>
        <p:nvSpPr>
          <p:cNvPr id="4" name="Tijdelijke aanduiding voor dianummer 3"/>
          <p:cNvSpPr>
            <a:spLocks noGrp="1"/>
          </p:cNvSpPr>
          <p:nvPr>
            <p:ph type="sldNum" sz="quarter" idx="10"/>
          </p:nvPr>
        </p:nvSpPr>
        <p:spPr/>
        <p:txBody>
          <a:bodyPr/>
          <a:lstStyle/>
          <a:p>
            <a:fld id="{30FE19FF-D07B-4A8E-9824-7A9CAB18E911}" type="slidenum">
              <a:rPr lang="en-US" smtClean="0"/>
              <a:t>23</a:t>
            </a:fld>
            <a:endParaRPr lang="en-US"/>
          </a:p>
        </p:txBody>
      </p:sp>
    </p:spTree>
    <p:extLst>
      <p:ext uri="{BB962C8B-B14F-4D97-AF65-F5344CB8AC3E}">
        <p14:creationId xmlns:p14="http://schemas.microsoft.com/office/powerpoint/2010/main" val="21331742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sz="1200" b="0" i="0" kern="1200" dirty="0" smtClean="0">
                <a:solidFill>
                  <a:schemeClr val="tx1"/>
                </a:solidFill>
                <a:effectLst/>
                <a:latin typeface="+mn-lt"/>
                <a:ea typeface="+mn-ea"/>
                <a:cs typeface="+mn-cs"/>
              </a:rPr>
              <a:t>The results section should include data analysis and stratification and should only include the results which answer the stated hypothesis. Moreover, essential to the results section is the inclusion of pertinent and key graphs, graphics, images and tables. These need to be large enough for the audience members to see and be as attractive and clutter-free as possible.</a:t>
            </a:r>
            <a:endParaRPr lang="en-US" dirty="0"/>
          </a:p>
        </p:txBody>
      </p:sp>
      <p:sp>
        <p:nvSpPr>
          <p:cNvPr id="4" name="Tijdelijke aanduiding voor dianummer 3"/>
          <p:cNvSpPr>
            <a:spLocks noGrp="1"/>
          </p:cNvSpPr>
          <p:nvPr>
            <p:ph type="sldNum" sz="quarter" idx="10"/>
          </p:nvPr>
        </p:nvSpPr>
        <p:spPr/>
        <p:txBody>
          <a:bodyPr/>
          <a:lstStyle/>
          <a:p>
            <a:fld id="{30FE19FF-D07B-4A8E-9824-7A9CAB18E911}" type="slidenum">
              <a:rPr lang="en-US" smtClean="0"/>
              <a:t>24</a:t>
            </a:fld>
            <a:endParaRPr lang="en-US"/>
          </a:p>
        </p:txBody>
      </p:sp>
    </p:spTree>
    <p:extLst>
      <p:ext uri="{BB962C8B-B14F-4D97-AF65-F5344CB8AC3E}">
        <p14:creationId xmlns:p14="http://schemas.microsoft.com/office/powerpoint/2010/main" val="28438252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sz="1200" dirty="0" smtClean="0">
                <a:latin typeface="UGent Panno Text" panose="02000506040000040003" pitchFamily="2" charset="0"/>
              </a:rPr>
              <a:t>(e.g., FWO, BOF, …)</a:t>
            </a:r>
            <a:endParaRPr lang="en-US" dirty="0"/>
          </a:p>
        </p:txBody>
      </p:sp>
      <p:sp>
        <p:nvSpPr>
          <p:cNvPr id="4" name="Tijdelijke aanduiding voor dianummer 3"/>
          <p:cNvSpPr>
            <a:spLocks noGrp="1"/>
          </p:cNvSpPr>
          <p:nvPr>
            <p:ph type="sldNum" sz="quarter" idx="10"/>
          </p:nvPr>
        </p:nvSpPr>
        <p:spPr/>
        <p:txBody>
          <a:bodyPr/>
          <a:lstStyle/>
          <a:p>
            <a:fld id="{30FE19FF-D07B-4A8E-9824-7A9CAB18E911}" type="slidenum">
              <a:rPr lang="en-US" smtClean="0"/>
              <a:t>26</a:t>
            </a:fld>
            <a:endParaRPr lang="en-US"/>
          </a:p>
        </p:txBody>
      </p:sp>
    </p:spTree>
    <p:extLst>
      <p:ext uri="{BB962C8B-B14F-4D97-AF65-F5344CB8AC3E}">
        <p14:creationId xmlns:p14="http://schemas.microsoft.com/office/powerpoint/2010/main" val="29477432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None/>
            </a:pPr>
            <a:r>
              <a:rPr lang="en-US" sz="2800" b="1" dirty="0" smtClean="0"/>
              <a:t>Three essentials:</a:t>
            </a:r>
          </a:p>
          <a:p>
            <a:pPr marL="793425" lvl="1" indent="-514350">
              <a:buAutoNum type="arabicPeriod"/>
            </a:pPr>
            <a:r>
              <a:rPr lang="en-US" sz="2800" dirty="0" smtClean="0"/>
              <a:t>Main finding in big type and plain language</a:t>
            </a:r>
          </a:p>
          <a:p>
            <a:pPr marL="793425" lvl="1" indent="-514350">
              <a:buAutoNum type="arabicPeriod"/>
            </a:pPr>
            <a:r>
              <a:rPr lang="en-US" sz="2800" dirty="0" smtClean="0"/>
              <a:t>Ammo bar of data for presenters to use while they're talking to conference attendees</a:t>
            </a:r>
          </a:p>
          <a:p>
            <a:pPr marL="793425" lvl="1" indent="-514350">
              <a:buAutoNum type="arabicPeriod"/>
            </a:pPr>
            <a:r>
              <a:rPr lang="en-US" sz="2800" dirty="0" smtClean="0"/>
              <a:t>Silent presenter bar with bullet points introducing the study, its methods and results</a:t>
            </a:r>
          </a:p>
          <a:p>
            <a:pPr marL="793425" lvl="1" indent="-514350">
              <a:buAutoNum type="arabicPeriod"/>
            </a:pPr>
            <a:endParaRPr lang="en-US" sz="2800" dirty="0" smtClean="0"/>
          </a:p>
          <a:p>
            <a:pPr marL="0" indent="0">
              <a:buNone/>
            </a:pPr>
            <a:r>
              <a:rPr lang="en-US" sz="2800" b="1" dirty="0" smtClean="0"/>
              <a:t>To achieve the big three conference poster goals:</a:t>
            </a:r>
          </a:p>
          <a:p>
            <a:pPr marL="793425" lvl="1" indent="-514350">
              <a:buFont typeface="+mj-lt"/>
              <a:buAutoNum type="arabicPeriod"/>
            </a:pPr>
            <a:r>
              <a:rPr lang="en-US" sz="2800" dirty="0" smtClean="0"/>
              <a:t>Maximize insight transmitted to attendees</a:t>
            </a:r>
          </a:p>
          <a:p>
            <a:pPr marL="793425" lvl="1" indent="-514350">
              <a:buFont typeface="+mj-lt"/>
              <a:buAutoNum type="arabicPeriod"/>
            </a:pPr>
            <a:r>
              <a:rPr lang="en-US" sz="2800" dirty="0" smtClean="0"/>
              <a:t>Keep it easy to make</a:t>
            </a:r>
          </a:p>
          <a:p>
            <a:pPr marL="793425" lvl="1" indent="-514350">
              <a:buFont typeface="+mj-lt"/>
              <a:buAutoNum type="arabicPeriod"/>
            </a:pPr>
            <a:r>
              <a:rPr lang="en-US" sz="2800" dirty="0" smtClean="0"/>
              <a:t>Include what people "need to know”, not necessarily what's "nice to know”</a:t>
            </a:r>
            <a:endParaRPr lang="en-US" sz="2556" dirty="0" smtClean="0"/>
          </a:p>
          <a:p>
            <a:endParaRPr lang="en-US" dirty="0"/>
          </a:p>
        </p:txBody>
      </p:sp>
      <p:sp>
        <p:nvSpPr>
          <p:cNvPr id="4" name="Tijdelijke aanduiding voor dianummer 3"/>
          <p:cNvSpPr>
            <a:spLocks noGrp="1"/>
          </p:cNvSpPr>
          <p:nvPr>
            <p:ph type="sldNum" sz="quarter" idx="10"/>
          </p:nvPr>
        </p:nvSpPr>
        <p:spPr/>
        <p:txBody>
          <a:bodyPr/>
          <a:lstStyle/>
          <a:p>
            <a:fld id="{30FE19FF-D07B-4A8E-9824-7A9CAB18E911}" type="slidenum">
              <a:rPr lang="en-US" smtClean="0"/>
              <a:t>27</a:t>
            </a:fld>
            <a:endParaRPr lang="en-US"/>
          </a:p>
        </p:txBody>
      </p:sp>
    </p:spTree>
    <p:extLst>
      <p:ext uri="{BB962C8B-B14F-4D97-AF65-F5344CB8AC3E}">
        <p14:creationId xmlns:p14="http://schemas.microsoft.com/office/powerpoint/2010/main" val="16859294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39A0A48-EDB1-4AFE-B1B7-10CE2A416496}" type="slidenum">
              <a:rPr lang="en-GB" smtClean="0"/>
              <a:t>31</a:t>
            </a:fld>
            <a:endParaRPr lang="en-GB"/>
          </a:p>
        </p:txBody>
      </p:sp>
    </p:spTree>
    <p:extLst>
      <p:ext uri="{BB962C8B-B14F-4D97-AF65-F5344CB8AC3E}">
        <p14:creationId xmlns:p14="http://schemas.microsoft.com/office/powerpoint/2010/main" val="23547606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39A0A48-EDB1-4AFE-B1B7-10CE2A416496}" type="slidenum">
              <a:rPr lang="en-GB" smtClean="0"/>
              <a:t>35</a:t>
            </a:fld>
            <a:endParaRPr lang="en-GB"/>
          </a:p>
        </p:txBody>
      </p:sp>
    </p:spTree>
    <p:extLst>
      <p:ext uri="{BB962C8B-B14F-4D97-AF65-F5344CB8AC3E}">
        <p14:creationId xmlns:p14="http://schemas.microsoft.com/office/powerpoint/2010/main" val="13978279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Notes:</a:t>
            </a:r>
          </a:p>
          <a:p>
            <a:pPr marL="171450" indent="-171450">
              <a:buFont typeface="Arial" panose="020B0604020202020204" pitchFamily="34" charset="0"/>
              <a:buChar char="•"/>
            </a:pPr>
            <a:r>
              <a:rPr lang="en-US" dirty="0"/>
              <a:t>In </a:t>
            </a:r>
            <a:r>
              <a:rPr lang="en-US" dirty="0" err="1"/>
              <a:t>Powerpoint</a:t>
            </a:r>
            <a:r>
              <a:rPr lang="en-US" dirty="0"/>
              <a:t>, click View &gt; Guides</a:t>
            </a:r>
          </a:p>
          <a:p>
            <a:pPr marL="171450" indent="-171450">
              <a:buFont typeface="Arial" panose="020B0604020202020204" pitchFamily="34" charset="0"/>
              <a:buChar char="•"/>
            </a:pPr>
            <a:r>
              <a:rPr lang="en-US" dirty="0"/>
              <a:t>Keep text within gutter guides.</a:t>
            </a:r>
          </a:p>
          <a:p>
            <a:pPr marL="171450" indent="-171450">
              <a:buFont typeface="Arial" panose="020B0604020202020204" pitchFamily="34" charset="0"/>
              <a:buChar char="•"/>
            </a:pPr>
            <a:r>
              <a:rPr lang="en-US" dirty="0"/>
              <a:t>Author list: Don’t split names onto two lines (e.g., “Jimmy [break] Smith”). If that happens, use a new line, unless you need the space. </a:t>
            </a:r>
            <a:r>
              <a:rPr lang="en-US" b="1" dirty="0"/>
              <a:t>Bold the first names of anybody who’s presenting</a:t>
            </a:r>
            <a:r>
              <a:rPr lang="en-US" dirty="0"/>
              <a:t> in person.</a:t>
            </a:r>
          </a:p>
          <a:p>
            <a:pPr marL="171450" indent="-171450">
              <a:buFont typeface="Arial" panose="020B0604020202020204" pitchFamily="34" charset="0"/>
              <a:buChar char="•"/>
            </a:pPr>
            <a:r>
              <a:rPr lang="en-US" dirty="0"/>
              <a:t>Intro/methods/result: </a:t>
            </a:r>
            <a:r>
              <a:rPr lang="en-US" b="1" dirty="0"/>
              <a:t>Do not drop below font size 28</a:t>
            </a:r>
            <a:r>
              <a:rPr lang="en-US" dirty="0"/>
              <a:t>, but if you have extra space, jack up the font size until the space is full.</a:t>
            </a:r>
          </a:p>
          <a:p>
            <a:pPr marL="171450" indent="-171450">
              <a:buFont typeface="Arial" panose="020B0604020202020204" pitchFamily="34" charset="0"/>
              <a:buChar char="•"/>
            </a:pPr>
            <a:r>
              <a:rPr lang="en-US" dirty="0"/>
              <a:t>Do not use color in the sidebars except in graphs/figures. It’ll pull attention from the center and slow interpretation for passersby.</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6C2670-3342-473C-969D-FDFF399F20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119809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Notes:</a:t>
            </a:r>
          </a:p>
          <a:p>
            <a:pPr marL="171450" indent="-171450">
              <a:buFont typeface="Arial" panose="020B0604020202020204" pitchFamily="34" charset="0"/>
              <a:buChar char="•"/>
            </a:pPr>
            <a:r>
              <a:rPr lang="en-US" dirty="0"/>
              <a:t>In </a:t>
            </a:r>
            <a:r>
              <a:rPr lang="en-US" dirty="0" err="1"/>
              <a:t>Powerpoint</a:t>
            </a:r>
            <a:r>
              <a:rPr lang="en-US" dirty="0"/>
              <a:t>, click View &gt; Guides</a:t>
            </a:r>
          </a:p>
          <a:p>
            <a:pPr marL="171450" indent="-171450">
              <a:buFont typeface="Arial" panose="020B0604020202020204" pitchFamily="34" charset="0"/>
              <a:buChar char="•"/>
            </a:pPr>
            <a:r>
              <a:rPr lang="en-US" dirty="0"/>
              <a:t>Keep text within gutter guides.</a:t>
            </a:r>
          </a:p>
          <a:p>
            <a:pPr marL="171450" indent="-171450">
              <a:buFont typeface="Arial" panose="020B0604020202020204" pitchFamily="34" charset="0"/>
              <a:buChar char="•"/>
            </a:pPr>
            <a:r>
              <a:rPr lang="en-US" dirty="0"/>
              <a:t>Author list: Don’t split names onto two lines (e.g., “Jimmy [break] Smith”). If that happens, use a new line, unless you need the space. </a:t>
            </a:r>
            <a:r>
              <a:rPr lang="en-US" b="1" dirty="0"/>
              <a:t>Bold the first names of anybody who’s presenting</a:t>
            </a:r>
            <a:r>
              <a:rPr lang="en-US" dirty="0"/>
              <a:t> in person.</a:t>
            </a:r>
          </a:p>
          <a:p>
            <a:pPr marL="171450" indent="-171450">
              <a:buFont typeface="Arial" panose="020B0604020202020204" pitchFamily="34" charset="0"/>
              <a:buChar char="•"/>
            </a:pPr>
            <a:r>
              <a:rPr lang="en-US" dirty="0"/>
              <a:t>Intro/methods/result: </a:t>
            </a:r>
            <a:r>
              <a:rPr lang="en-US" b="1" dirty="0"/>
              <a:t>Do not drop below font size 28</a:t>
            </a:r>
            <a:r>
              <a:rPr lang="en-US" dirty="0"/>
              <a:t>, but if you have extra space, jack up the font size until the space is full.</a:t>
            </a:r>
          </a:p>
          <a:p>
            <a:pPr marL="171450" indent="-171450">
              <a:buFont typeface="Arial" panose="020B0604020202020204" pitchFamily="34" charset="0"/>
              <a:buChar char="•"/>
            </a:pPr>
            <a:r>
              <a:rPr lang="en-US" dirty="0"/>
              <a:t>Do not use color in the sidebars except in graphs/figures. It’ll pull attention from the center and slow interpretation for passersby.</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6C2670-3342-473C-969D-FDFF399F20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40336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39A0A48-EDB1-4AFE-B1B7-10CE2A416496}" type="slidenum">
              <a:rPr lang="en-GB" smtClean="0"/>
              <a:t>41</a:t>
            </a:fld>
            <a:endParaRPr lang="en-GB"/>
          </a:p>
        </p:txBody>
      </p:sp>
    </p:spTree>
    <p:extLst>
      <p:ext uri="{BB962C8B-B14F-4D97-AF65-F5344CB8AC3E}">
        <p14:creationId xmlns:p14="http://schemas.microsoft.com/office/powerpoint/2010/main" val="3882128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5EAB428C-543F-43A7-8CBD-6CD40CAB288C}" type="slidenum">
              <a:rPr lang="nl-BE" smtClean="0"/>
              <a:t>43</a:t>
            </a:fld>
            <a:endParaRPr lang="nl-BE"/>
          </a:p>
        </p:txBody>
      </p:sp>
    </p:spTree>
    <p:extLst>
      <p:ext uri="{BB962C8B-B14F-4D97-AF65-F5344CB8AC3E}">
        <p14:creationId xmlns:p14="http://schemas.microsoft.com/office/powerpoint/2010/main" val="31366612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err="1" smtClean="0"/>
              <a:t>S</a:t>
            </a:r>
            <a:r>
              <a:rPr lang="nl-BE" baseline="0" dirty="0" err="1" smtClean="0"/>
              <a:t>o</a:t>
            </a:r>
            <a:r>
              <a:rPr lang="nl-BE" baseline="0" dirty="0" smtClean="0"/>
              <a:t> </a:t>
            </a:r>
            <a:r>
              <a:rPr lang="nl-BE" baseline="0" dirty="0" err="1" smtClean="0"/>
              <a:t>let’s</a:t>
            </a:r>
            <a:r>
              <a:rPr lang="nl-BE" baseline="0" dirty="0" smtClean="0"/>
              <a:t> </a:t>
            </a:r>
            <a:r>
              <a:rPr lang="nl-BE" baseline="0" dirty="0" err="1" smtClean="0"/>
              <a:t>imagine</a:t>
            </a:r>
            <a:r>
              <a:rPr lang="nl-BE" baseline="0" dirty="0" smtClean="0"/>
              <a:t> </a:t>
            </a:r>
            <a:r>
              <a:rPr lang="nl-BE" baseline="0" dirty="0" err="1" smtClean="0"/>
              <a:t>that</a:t>
            </a:r>
            <a:r>
              <a:rPr lang="nl-BE" baseline="0" dirty="0" smtClean="0"/>
              <a:t> </a:t>
            </a:r>
            <a:r>
              <a:rPr lang="nl-BE" baseline="0" dirty="0" err="1" smtClean="0"/>
              <a:t>you</a:t>
            </a:r>
            <a:r>
              <a:rPr lang="nl-BE" baseline="0" dirty="0" smtClean="0"/>
              <a:t> have </a:t>
            </a:r>
            <a:r>
              <a:rPr lang="nl-BE" baseline="0" dirty="0" err="1" smtClean="0"/>
              <a:t>submitted</a:t>
            </a:r>
            <a:r>
              <a:rPr lang="nl-BE" baseline="0" dirty="0" smtClean="0"/>
              <a:t> </a:t>
            </a:r>
            <a:r>
              <a:rPr lang="nl-BE" baseline="0" dirty="0" err="1" smtClean="0"/>
              <a:t>an</a:t>
            </a:r>
            <a:r>
              <a:rPr lang="nl-BE" baseline="0" dirty="0" smtClean="0"/>
              <a:t> abstract </a:t>
            </a:r>
            <a:r>
              <a:rPr lang="nl-BE" baseline="0" dirty="0" err="1" smtClean="0"/>
              <a:t>about</a:t>
            </a:r>
            <a:r>
              <a:rPr lang="nl-BE" baseline="0" dirty="0" smtClean="0"/>
              <a:t> </a:t>
            </a:r>
            <a:r>
              <a:rPr lang="nl-BE" baseline="0" dirty="0" err="1" smtClean="0"/>
              <a:t>your</a:t>
            </a:r>
            <a:r>
              <a:rPr lang="nl-BE" baseline="0" dirty="0" smtClean="0"/>
              <a:t> research, </a:t>
            </a:r>
            <a:r>
              <a:rPr lang="nl-BE" baseline="0" dirty="0" err="1" smtClean="0"/>
              <a:t>which</a:t>
            </a:r>
            <a:r>
              <a:rPr lang="nl-BE" baseline="0" dirty="0" smtClean="0"/>
              <a:t> </a:t>
            </a:r>
            <a:r>
              <a:rPr lang="nl-BE" baseline="0" dirty="0" err="1" smtClean="0"/>
              <a:t>got</a:t>
            </a:r>
            <a:r>
              <a:rPr lang="nl-BE" baseline="0" dirty="0" smtClean="0"/>
              <a:t> </a:t>
            </a:r>
            <a:r>
              <a:rPr lang="nl-BE" baseline="0" dirty="0" err="1" smtClean="0"/>
              <a:t>accepted</a:t>
            </a:r>
            <a:r>
              <a:rPr lang="nl-BE" baseline="0" dirty="0" smtClean="0"/>
              <a:t> </a:t>
            </a:r>
            <a:r>
              <a:rPr lang="nl-BE" baseline="0" dirty="0" err="1" smtClean="0"/>
              <a:t>into</a:t>
            </a:r>
            <a:r>
              <a:rPr lang="nl-BE" baseline="0" dirty="0" smtClean="0"/>
              <a:t> </a:t>
            </a:r>
            <a:r>
              <a:rPr lang="nl-BE" baseline="0" dirty="0" err="1" smtClean="0"/>
              <a:t>the</a:t>
            </a:r>
            <a:r>
              <a:rPr lang="nl-BE" baseline="0" dirty="0" smtClean="0"/>
              <a:t> conference! </a:t>
            </a:r>
            <a:r>
              <a:rPr lang="nl-BE" baseline="0" dirty="0" err="1" smtClean="0"/>
              <a:t>After</a:t>
            </a:r>
            <a:r>
              <a:rPr lang="nl-BE" baseline="0" dirty="0" smtClean="0"/>
              <a:t> a short </a:t>
            </a:r>
            <a:r>
              <a:rPr lang="nl-BE" baseline="0" dirty="0" err="1" smtClean="0"/>
              <a:t>celebatory</a:t>
            </a:r>
            <a:r>
              <a:rPr lang="nl-BE" baseline="0" dirty="0" smtClean="0"/>
              <a:t> </a:t>
            </a:r>
            <a:r>
              <a:rPr lang="nl-BE" baseline="0" dirty="0" err="1" smtClean="0"/>
              <a:t>period</a:t>
            </a:r>
            <a:r>
              <a:rPr lang="nl-BE" baseline="0" dirty="0" smtClean="0"/>
              <a:t>, </a:t>
            </a:r>
            <a:r>
              <a:rPr lang="nl-BE" baseline="0" dirty="0" err="1" smtClean="0"/>
              <a:t>you</a:t>
            </a:r>
            <a:r>
              <a:rPr lang="nl-BE" baseline="0" dirty="0" smtClean="0"/>
              <a:t> </a:t>
            </a:r>
            <a:r>
              <a:rPr lang="nl-BE" baseline="0" dirty="0" err="1" smtClean="0"/>
              <a:t>will</a:t>
            </a:r>
            <a:r>
              <a:rPr lang="nl-BE" baseline="0" dirty="0" smtClean="0"/>
              <a:t> start right </a:t>
            </a:r>
            <a:r>
              <a:rPr lang="nl-BE" baseline="0" dirty="0" err="1" smtClean="0"/>
              <a:t>away</a:t>
            </a:r>
            <a:r>
              <a:rPr lang="nl-BE" baseline="0" dirty="0" smtClean="0"/>
              <a:t> </a:t>
            </a:r>
            <a:r>
              <a:rPr lang="nl-BE" baseline="0" dirty="0" err="1" smtClean="0"/>
              <a:t>with</a:t>
            </a:r>
            <a:r>
              <a:rPr lang="nl-BE" baseline="0" dirty="0" smtClean="0"/>
              <a:t> </a:t>
            </a:r>
            <a:r>
              <a:rPr lang="nl-BE" baseline="0" dirty="0" err="1" smtClean="0"/>
              <a:t>doing</a:t>
            </a:r>
            <a:r>
              <a:rPr lang="nl-BE" baseline="0" dirty="0" smtClean="0"/>
              <a:t> </a:t>
            </a:r>
            <a:r>
              <a:rPr lang="nl-BE" baseline="0" dirty="0" err="1" smtClean="0"/>
              <a:t>all</a:t>
            </a:r>
            <a:r>
              <a:rPr lang="nl-BE" baseline="0" dirty="0" smtClean="0"/>
              <a:t> </a:t>
            </a:r>
            <a:r>
              <a:rPr lang="nl-BE" baseline="0" dirty="0" err="1" smtClean="0"/>
              <a:t>the</a:t>
            </a:r>
            <a:r>
              <a:rPr lang="nl-BE" baseline="0" dirty="0" smtClean="0"/>
              <a:t> </a:t>
            </a:r>
            <a:r>
              <a:rPr lang="nl-BE" baseline="0" dirty="0" err="1" smtClean="0"/>
              <a:t>administrative</a:t>
            </a:r>
            <a:r>
              <a:rPr lang="nl-BE" baseline="0" dirty="0" smtClean="0"/>
              <a:t> </a:t>
            </a:r>
            <a:r>
              <a:rPr lang="nl-BE" baseline="0" dirty="0" err="1" smtClean="0"/>
              <a:t>work</a:t>
            </a:r>
            <a:r>
              <a:rPr lang="nl-BE" baseline="0" dirty="0" smtClean="0"/>
              <a:t>: </a:t>
            </a:r>
            <a:r>
              <a:rPr lang="nl-BE" baseline="0" dirty="0" err="1" smtClean="0"/>
              <a:t>arranging</a:t>
            </a:r>
            <a:r>
              <a:rPr lang="nl-BE" baseline="0" dirty="0" smtClean="0"/>
              <a:t> hotels, </a:t>
            </a:r>
            <a:r>
              <a:rPr lang="nl-BE" baseline="0" dirty="0" err="1" smtClean="0"/>
              <a:t>plane</a:t>
            </a:r>
            <a:r>
              <a:rPr lang="nl-BE" baseline="0" dirty="0" smtClean="0"/>
              <a:t> tickets, </a:t>
            </a:r>
            <a:r>
              <a:rPr lang="nl-BE" baseline="0" dirty="0" err="1" smtClean="0"/>
              <a:t>registering</a:t>
            </a:r>
            <a:r>
              <a:rPr lang="nl-BE" baseline="0" dirty="0" smtClean="0"/>
              <a:t> </a:t>
            </a:r>
            <a:r>
              <a:rPr lang="nl-BE" baseline="0" dirty="0" err="1" smtClean="0"/>
              <a:t>for</a:t>
            </a:r>
            <a:r>
              <a:rPr lang="nl-BE" baseline="0" dirty="0" smtClean="0"/>
              <a:t> </a:t>
            </a:r>
            <a:r>
              <a:rPr lang="nl-BE" baseline="0" dirty="0" err="1" smtClean="0"/>
              <a:t>the</a:t>
            </a:r>
            <a:r>
              <a:rPr lang="nl-BE" baseline="0" dirty="0" smtClean="0"/>
              <a:t> conference. </a:t>
            </a:r>
            <a:r>
              <a:rPr lang="nl-BE" baseline="0" dirty="0" err="1" smtClean="0"/>
              <a:t>Maybe</a:t>
            </a:r>
            <a:r>
              <a:rPr lang="nl-BE" baseline="0" dirty="0" smtClean="0"/>
              <a:t> even </a:t>
            </a:r>
            <a:r>
              <a:rPr lang="nl-BE" baseline="0" dirty="0" err="1" smtClean="0"/>
              <a:t>booking</a:t>
            </a:r>
            <a:r>
              <a:rPr lang="nl-BE" baseline="0" dirty="0" smtClean="0"/>
              <a:t> a </a:t>
            </a:r>
            <a:r>
              <a:rPr lang="nl-BE" baseline="0" dirty="0" err="1" smtClean="0"/>
              <a:t>holiday</a:t>
            </a:r>
            <a:r>
              <a:rPr lang="nl-BE" baseline="0" dirty="0" smtClean="0"/>
              <a:t> </a:t>
            </a:r>
            <a:r>
              <a:rPr lang="nl-BE" baseline="0" dirty="0" err="1" smtClean="0"/>
              <a:t>afterwards</a:t>
            </a:r>
            <a:r>
              <a:rPr lang="nl-BE" baseline="0" dirty="0" smtClean="0"/>
              <a:t>. </a:t>
            </a:r>
          </a:p>
          <a:p>
            <a:r>
              <a:rPr lang="nl-BE" b="1" baseline="0" dirty="0" smtClean="0"/>
              <a:t>The </a:t>
            </a:r>
            <a:r>
              <a:rPr lang="nl-BE" b="1" baseline="0" dirty="0" err="1" smtClean="0"/>
              <a:t>final</a:t>
            </a:r>
            <a:r>
              <a:rPr lang="nl-BE" b="1" baseline="0" dirty="0" smtClean="0"/>
              <a:t> </a:t>
            </a:r>
            <a:r>
              <a:rPr lang="nl-BE" b="1" baseline="0" dirty="0" err="1" smtClean="0"/>
              <a:t>thing</a:t>
            </a:r>
            <a:r>
              <a:rPr lang="nl-BE" b="1" baseline="0" dirty="0" smtClean="0"/>
              <a:t> </a:t>
            </a:r>
            <a:r>
              <a:rPr lang="nl-BE" b="1" baseline="0" dirty="0" err="1" smtClean="0"/>
              <a:t>you</a:t>
            </a:r>
            <a:r>
              <a:rPr lang="nl-BE" b="1" baseline="0" dirty="0" smtClean="0"/>
              <a:t> do is design </a:t>
            </a:r>
            <a:r>
              <a:rPr lang="nl-BE" b="1" baseline="0" dirty="0" err="1" smtClean="0"/>
              <a:t>the</a:t>
            </a:r>
            <a:r>
              <a:rPr lang="nl-BE" b="1" baseline="0" dirty="0" smtClean="0"/>
              <a:t> poster</a:t>
            </a:r>
            <a:r>
              <a:rPr lang="nl-BE" baseline="0" dirty="0" smtClean="0"/>
              <a:t>. </a:t>
            </a:r>
          </a:p>
          <a:p>
            <a:endParaRPr lang="nl-BE" baseline="0" dirty="0" smtClean="0"/>
          </a:p>
          <a:p>
            <a:r>
              <a:rPr lang="nl-BE" baseline="0" dirty="0" err="1" smtClean="0"/>
              <a:t>Usually</a:t>
            </a:r>
            <a:endParaRPr lang="nl-BE" baseline="0" dirty="0" smtClean="0"/>
          </a:p>
          <a:p>
            <a:r>
              <a:rPr lang="nl-BE" baseline="0" dirty="0" err="1" smtClean="0"/>
              <a:t>What</a:t>
            </a:r>
            <a:r>
              <a:rPr lang="nl-BE" baseline="0" dirty="0" smtClean="0"/>
              <a:t> </a:t>
            </a:r>
            <a:r>
              <a:rPr lang="nl-BE" baseline="0" dirty="0" err="1" smtClean="0"/>
              <a:t>people</a:t>
            </a:r>
            <a:r>
              <a:rPr lang="nl-BE" baseline="0" dirty="0" smtClean="0"/>
              <a:t> </a:t>
            </a:r>
            <a:r>
              <a:rPr lang="nl-BE" baseline="0" dirty="0" err="1" smtClean="0"/>
              <a:t>usually</a:t>
            </a:r>
            <a:r>
              <a:rPr lang="nl-BE" baseline="0" dirty="0" smtClean="0"/>
              <a:t> do (</a:t>
            </a:r>
            <a:r>
              <a:rPr lang="nl-BE" baseline="0" dirty="0" err="1" smtClean="0"/>
              <a:t>including</a:t>
            </a:r>
            <a:r>
              <a:rPr lang="nl-BE" baseline="0" dirty="0" smtClean="0"/>
              <a:t> me) is </a:t>
            </a:r>
            <a:r>
              <a:rPr lang="nl-BE" baseline="0" dirty="0" err="1" smtClean="0"/>
              <a:t>ask</a:t>
            </a:r>
            <a:r>
              <a:rPr lang="nl-BE" baseline="0" dirty="0" smtClean="0"/>
              <a:t> </a:t>
            </a:r>
            <a:r>
              <a:rPr lang="nl-BE" baseline="0" dirty="0" err="1" smtClean="0"/>
              <a:t>for</a:t>
            </a:r>
            <a:r>
              <a:rPr lang="nl-BE" baseline="0" dirty="0" smtClean="0"/>
              <a:t> a </a:t>
            </a:r>
            <a:r>
              <a:rPr lang="nl-BE" b="1" baseline="0" dirty="0" smtClean="0"/>
              <a:t>template</a:t>
            </a:r>
            <a:r>
              <a:rPr lang="nl-BE" baseline="0" dirty="0" smtClean="0"/>
              <a:t> of a senior </a:t>
            </a:r>
            <a:r>
              <a:rPr lang="nl-BE" baseline="0" dirty="0" err="1" smtClean="0"/>
              <a:t>coworker</a:t>
            </a:r>
            <a:r>
              <a:rPr lang="nl-BE" baseline="0" dirty="0" smtClean="0"/>
              <a:t>, </a:t>
            </a:r>
            <a:r>
              <a:rPr lang="nl-BE" baseline="0" dirty="0" err="1" smtClean="0"/>
              <a:t>who</a:t>
            </a:r>
            <a:r>
              <a:rPr lang="nl-BE" baseline="0" dirty="0" smtClean="0"/>
              <a:t> has </a:t>
            </a:r>
            <a:r>
              <a:rPr lang="nl-BE" baseline="0" dirty="0" err="1" smtClean="0"/>
              <a:t>already</a:t>
            </a:r>
            <a:r>
              <a:rPr lang="nl-BE" baseline="0" dirty="0" smtClean="0"/>
              <a:t> </a:t>
            </a:r>
            <a:r>
              <a:rPr lang="nl-BE" baseline="0" dirty="0" err="1" smtClean="0"/>
              <a:t>presented</a:t>
            </a:r>
            <a:r>
              <a:rPr lang="nl-BE" baseline="0" dirty="0" smtClean="0"/>
              <a:t> at </a:t>
            </a:r>
            <a:r>
              <a:rPr lang="nl-BE" baseline="0" dirty="0" err="1" smtClean="0"/>
              <a:t>that</a:t>
            </a:r>
            <a:r>
              <a:rPr lang="nl-BE" baseline="0" dirty="0" smtClean="0"/>
              <a:t> conference </a:t>
            </a:r>
            <a:r>
              <a:rPr lang="nl-BE" baseline="0" dirty="0" err="1" smtClean="0"/>
              <a:t>and</a:t>
            </a:r>
            <a:r>
              <a:rPr lang="nl-BE" baseline="0" dirty="0" smtClean="0"/>
              <a:t> copy </a:t>
            </a:r>
            <a:r>
              <a:rPr lang="nl-BE" baseline="0" dirty="0" err="1" smtClean="0"/>
              <a:t>that</a:t>
            </a:r>
            <a:r>
              <a:rPr lang="nl-BE" baseline="0" dirty="0" smtClean="0"/>
              <a:t> poster design. </a:t>
            </a:r>
            <a:r>
              <a:rPr lang="nl-BE" baseline="0" dirty="0" err="1" smtClean="0"/>
              <a:t>Because</a:t>
            </a:r>
            <a:r>
              <a:rPr lang="nl-BE" baseline="0" dirty="0" smtClean="0"/>
              <a:t>, </a:t>
            </a:r>
            <a:r>
              <a:rPr lang="nl-BE" baseline="0" dirty="0" err="1" smtClean="0"/>
              <a:t>that</a:t>
            </a:r>
            <a:r>
              <a:rPr lang="nl-BE" baseline="0" dirty="0" smtClean="0"/>
              <a:t> </a:t>
            </a:r>
            <a:r>
              <a:rPr lang="nl-BE" baseline="0" dirty="0" err="1" smtClean="0"/>
              <a:t>makes</a:t>
            </a:r>
            <a:r>
              <a:rPr lang="nl-BE" baseline="0" dirty="0" smtClean="0"/>
              <a:t> </a:t>
            </a:r>
            <a:r>
              <a:rPr lang="nl-BE" baseline="0" dirty="0" err="1" smtClean="0"/>
              <a:t>you</a:t>
            </a:r>
            <a:r>
              <a:rPr lang="nl-BE" baseline="0" dirty="0" smtClean="0"/>
              <a:t> feel safe. </a:t>
            </a:r>
            <a:r>
              <a:rPr lang="nl-BE" baseline="0" dirty="0" err="1" smtClean="0"/>
              <a:t>You</a:t>
            </a:r>
            <a:r>
              <a:rPr lang="nl-BE" baseline="0" dirty="0" smtClean="0"/>
              <a:t> do </a:t>
            </a:r>
            <a:r>
              <a:rPr lang="nl-BE" baseline="0" dirty="0" err="1" smtClean="0"/>
              <a:t>whatever</a:t>
            </a:r>
            <a:r>
              <a:rPr lang="nl-BE" baseline="0" dirty="0" smtClean="0"/>
              <a:t> </a:t>
            </a:r>
            <a:r>
              <a:rPr lang="nl-BE" baseline="0" dirty="0" err="1" smtClean="0"/>
              <a:t>they</a:t>
            </a:r>
            <a:r>
              <a:rPr lang="nl-BE" baseline="0" dirty="0" smtClean="0"/>
              <a:t> </a:t>
            </a:r>
            <a:r>
              <a:rPr lang="nl-BE" baseline="0" dirty="0" err="1" smtClean="0"/>
              <a:t>did</a:t>
            </a:r>
            <a:r>
              <a:rPr lang="nl-BE" baseline="0" dirty="0" smtClean="0"/>
              <a:t>. </a:t>
            </a:r>
            <a:r>
              <a:rPr lang="nl-BE" baseline="0" dirty="0" err="1" smtClean="0"/>
              <a:t>If</a:t>
            </a:r>
            <a:r>
              <a:rPr lang="nl-BE" baseline="0" dirty="0" smtClean="0"/>
              <a:t> </a:t>
            </a:r>
            <a:r>
              <a:rPr lang="nl-BE" baseline="0" dirty="0" err="1" smtClean="0"/>
              <a:t>they</a:t>
            </a:r>
            <a:r>
              <a:rPr lang="nl-BE" baseline="0" dirty="0" smtClean="0"/>
              <a:t> have a </a:t>
            </a:r>
            <a:r>
              <a:rPr lang="nl-BE" baseline="0" dirty="0" err="1" smtClean="0"/>
              <a:t>wall</a:t>
            </a:r>
            <a:r>
              <a:rPr lang="nl-BE" baseline="0" dirty="0" smtClean="0"/>
              <a:t> of </a:t>
            </a:r>
            <a:r>
              <a:rPr lang="nl-BE" baseline="0" dirty="0" err="1" smtClean="0"/>
              <a:t>text</a:t>
            </a:r>
            <a:r>
              <a:rPr lang="nl-BE" baseline="0" dirty="0" smtClean="0"/>
              <a:t>, </a:t>
            </a:r>
            <a:r>
              <a:rPr lang="nl-BE" baseline="0" dirty="0" err="1" smtClean="0"/>
              <a:t>then</a:t>
            </a:r>
            <a:r>
              <a:rPr lang="nl-BE" baseline="0" dirty="0" smtClean="0"/>
              <a:t> </a:t>
            </a:r>
            <a:r>
              <a:rPr lang="nl-BE" baseline="0" dirty="0" err="1" smtClean="0"/>
              <a:t>you</a:t>
            </a:r>
            <a:r>
              <a:rPr lang="nl-BE" baseline="0" dirty="0" smtClean="0"/>
              <a:t> </a:t>
            </a:r>
            <a:r>
              <a:rPr lang="nl-BE" baseline="0" dirty="0" err="1" smtClean="0"/>
              <a:t>just</a:t>
            </a:r>
            <a:r>
              <a:rPr lang="nl-BE" baseline="0" dirty="0" smtClean="0"/>
              <a:t> </a:t>
            </a:r>
            <a:r>
              <a:rPr lang="nl-BE" baseline="0" dirty="0" err="1" smtClean="0"/>
              <a:t>replace</a:t>
            </a:r>
            <a:r>
              <a:rPr lang="nl-BE" baseline="0" dirty="0" smtClean="0"/>
              <a:t> </a:t>
            </a:r>
            <a:r>
              <a:rPr lang="nl-BE" baseline="0" dirty="0" err="1" smtClean="0"/>
              <a:t>that</a:t>
            </a:r>
            <a:r>
              <a:rPr lang="nl-BE" baseline="0" dirty="0" smtClean="0"/>
              <a:t> </a:t>
            </a:r>
            <a:r>
              <a:rPr lang="nl-BE" baseline="0" dirty="0" err="1" smtClean="0"/>
              <a:t>text</a:t>
            </a:r>
            <a:r>
              <a:rPr lang="nl-BE" baseline="0" dirty="0" smtClean="0"/>
              <a:t> </a:t>
            </a:r>
            <a:r>
              <a:rPr lang="nl-BE" baseline="0" dirty="0" err="1" smtClean="0"/>
              <a:t>with</a:t>
            </a:r>
            <a:r>
              <a:rPr lang="nl-BE" baseline="0" dirty="0" smtClean="0"/>
              <a:t> </a:t>
            </a:r>
            <a:r>
              <a:rPr lang="nl-BE" baseline="0" dirty="0" err="1" smtClean="0"/>
              <a:t>sentences</a:t>
            </a:r>
            <a:r>
              <a:rPr lang="nl-BE" baseline="0" dirty="0" smtClean="0"/>
              <a:t> </a:t>
            </a:r>
            <a:r>
              <a:rPr lang="nl-BE" baseline="0" dirty="0" err="1" smtClean="0"/>
              <a:t>that</a:t>
            </a:r>
            <a:r>
              <a:rPr lang="nl-BE" baseline="0" dirty="0" smtClean="0"/>
              <a:t> are relevant </a:t>
            </a:r>
            <a:r>
              <a:rPr lang="nl-BE" baseline="0" dirty="0" err="1" smtClean="0"/>
              <a:t>for</a:t>
            </a:r>
            <a:r>
              <a:rPr lang="nl-BE" baseline="0" dirty="0" smtClean="0"/>
              <a:t> </a:t>
            </a:r>
            <a:r>
              <a:rPr lang="nl-BE" baseline="0" dirty="0" err="1" smtClean="0"/>
              <a:t>your</a:t>
            </a:r>
            <a:r>
              <a:rPr lang="nl-BE" baseline="0" dirty="0" smtClean="0"/>
              <a:t> research.</a:t>
            </a:r>
          </a:p>
          <a:p>
            <a:endParaRPr lang="nl-BE" baseline="0" dirty="0" smtClean="0"/>
          </a:p>
          <a:p>
            <a:r>
              <a:rPr lang="nl-BE" baseline="0" dirty="0" err="1" smtClean="0"/>
              <a:t>This</a:t>
            </a:r>
            <a:r>
              <a:rPr lang="nl-BE" baseline="0" dirty="0" smtClean="0"/>
              <a:t> of course is </a:t>
            </a:r>
            <a:r>
              <a:rPr lang="nl-BE" baseline="0" dirty="0" err="1" smtClean="0"/>
              <a:t>not</a:t>
            </a:r>
            <a:r>
              <a:rPr lang="nl-BE" baseline="0" dirty="0" smtClean="0"/>
              <a:t> a </a:t>
            </a:r>
            <a:r>
              <a:rPr lang="nl-BE" baseline="0" dirty="0" err="1" smtClean="0"/>
              <a:t>good</a:t>
            </a:r>
            <a:r>
              <a:rPr lang="nl-BE" baseline="0" dirty="0" smtClean="0"/>
              <a:t> approach </a:t>
            </a:r>
            <a:r>
              <a:rPr lang="nl-BE" baseline="0" dirty="0" err="1" smtClean="0"/>
              <a:t>because</a:t>
            </a:r>
            <a:r>
              <a:rPr lang="nl-BE" baseline="0" dirty="0" smtClean="0"/>
              <a:t> </a:t>
            </a:r>
            <a:r>
              <a:rPr lang="nl-BE" baseline="0" dirty="0" err="1" smtClean="0"/>
              <a:t>you</a:t>
            </a:r>
            <a:r>
              <a:rPr lang="nl-BE" baseline="0" dirty="0" smtClean="0"/>
              <a:t> skip </a:t>
            </a:r>
            <a:r>
              <a:rPr lang="nl-BE" baseline="0" dirty="0" err="1" smtClean="0"/>
              <a:t>the</a:t>
            </a:r>
            <a:r>
              <a:rPr lang="nl-BE" baseline="0" dirty="0" smtClean="0"/>
              <a:t> “</a:t>
            </a:r>
            <a:r>
              <a:rPr lang="nl-BE" baseline="0" dirty="0" err="1" smtClean="0"/>
              <a:t>Think</a:t>
            </a:r>
            <a:r>
              <a:rPr lang="nl-BE" baseline="0" dirty="0" smtClean="0"/>
              <a:t>” part. </a:t>
            </a:r>
            <a:r>
              <a:rPr lang="nl-BE" baseline="0" dirty="0" err="1" smtClean="0"/>
              <a:t>Why</a:t>
            </a:r>
            <a:r>
              <a:rPr lang="nl-BE" baseline="0" dirty="0" smtClean="0"/>
              <a:t> is </a:t>
            </a:r>
            <a:r>
              <a:rPr lang="nl-BE" baseline="0" dirty="0" err="1" smtClean="0"/>
              <a:t>it</a:t>
            </a:r>
            <a:r>
              <a:rPr lang="nl-BE" baseline="0" dirty="0" smtClean="0"/>
              <a:t> </a:t>
            </a:r>
            <a:r>
              <a:rPr lang="nl-BE" baseline="0" dirty="0" err="1" smtClean="0"/>
              <a:t>problematic</a:t>
            </a:r>
            <a:r>
              <a:rPr lang="nl-BE" baseline="0" dirty="0" smtClean="0"/>
              <a:t>? Most of these designs are </a:t>
            </a:r>
            <a:r>
              <a:rPr lang="nl-BE" baseline="0" dirty="0" err="1" smtClean="0"/>
              <a:t>outdated</a:t>
            </a:r>
            <a:r>
              <a:rPr lang="nl-BE" baseline="0" dirty="0" smtClean="0"/>
              <a:t>: </a:t>
            </a:r>
            <a:r>
              <a:rPr lang="nl-BE" baseline="0" dirty="0" err="1" smtClean="0"/>
              <a:t>they</a:t>
            </a:r>
            <a:r>
              <a:rPr lang="nl-BE" baseline="0" dirty="0" smtClean="0"/>
              <a:t> have been </a:t>
            </a:r>
            <a:r>
              <a:rPr lang="nl-BE" baseline="0" dirty="0" err="1" smtClean="0"/>
              <a:t>handed</a:t>
            </a:r>
            <a:r>
              <a:rPr lang="nl-BE" baseline="0" dirty="0" smtClean="0"/>
              <a:t> </a:t>
            </a:r>
            <a:r>
              <a:rPr lang="nl-BE" baseline="0" dirty="0" err="1" smtClean="0"/>
              <a:t>through</a:t>
            </a:r>
            <a:r>
              <a:rPr lang="nl-BE" baseline="0" dirty="0" smtClean="0"/>
              <a:t> </a:t>
            </a:r>
            <a:r>
              <a:rPr lang="nl-BE" baseline="0" dirty="0" err="1" smtClean="0"/>
              <a:t>the</a:t>
            </a:r>
            <a:r>
              <a:rPr lang="nl-BE" baseline="0" dirty="0" smtClean="0"/>
              <a:t> </a:t>
            </a:r>
            <a:r>
              <a:rPr lang="nl-BE" baseline="0" dirty="0" err="1" smtClean="0"/>
              <a:t>years</a:t>
            </a:r>
            <a:r>
              <a:rPr lang="nl-BE" baseline="0" dirty="0" smtClean="0"/>
              <a:t>! Plus, </a:t>
            </a:r>
            <a:r>
              <a:rPr lang="nl-BE" baseline="0" dirty="0" err="1" smtClean="0"/>
              <a:t>it</a:t>
            </a:r>
            <a:r>
              <a:rPr lang="nl-BE" baseline="0" dirty="0" smtClean="0"/>
              <a:t> </a:t>
            </a:r>
            <a:r>
              <a:rPr lang="nl-BE" baseline="0" dirty="0" err="1" smtClean="0"/>
              <a:t>highlights</a:t>
            </a:r>
            <a:r>
              <a:rPr lang="nl-BE" baseline="0" dirty="0" smtClean="0"/>
              <a:t> </a:t>
            </a:r>
            <a:r>
              <a:rPr lang="nl-BE" baseline="0" dirty="0" err="1" smtClean="0"/>
              <a:t>the</a:t>
            </a:r>
            <a:r>
              <a:rPr lang="nl-BE" baseline="0" dirty="0" smtClean="0"/>
              <a:t> </a:t>
            </a:r>
            <a:r>
              <a:rPr lang="nl-BE" baseline="0" dirty="0" err="1" smtClean="0"/>
              <a:t>know</a:t>
            </a:r>
            <a:r>
              <a:rPr lang="nl-BE" baseline="0" dirty="0" smtClean="0"/>
              <a:t> </a:t>
            </a:r>
            <a:r>
              <a:rPr lang="nl-BE" baseline="0" dirty="0" err="1" smtClean="0"/>
              <a:t>hows</a:t>
            </a:r>
            <a:r>
              <a:rPr lang="nl-BE" baseline="0" dirty="0" smtClean="0"/>
              <a:t> of </a:t>
            </a:r>
            <a:r>
              <a:rPr lang="nl-BE" baseline="0" dirty="0" err="1" smtClean="0"/>
              <a:t>totally</a:t>
            </a:r>
            <a:r>
              <a:rPr lang="nl-BE" baseline="0" dirty="0" smtClean="0"/>
              <a:t>, different paper!</a:t>
            </a:r>
            <a:endParaRPr lang="en-US" dirty="0"/>
          </a:p>
        </p:txBody>
      </p:sp>
      <p:sp>
        <p:nvSpPr>
          <p:cNvPr id="4" name="Tijdelijke aanduiding voor dianummer 3"/>
          <p:cNvSpPr>
            <a:spLocks noGrp="1"/>
          </p:cNvSpPr>
          <p:nvPr>
            <p:ph type="sldNum" sz="quarter" idx="10"/>
          </p:nvPr>
        </p:nvSpPr>
        <p:spPr/>
        <p:txBody>
          <a:bodyPr/>
          <a:lstStyle/>
          <a:p>
            <a:fld id="{30FE19FF-D07B-4A8E-9824-7A9CAB18E911}" type="slidenum">
              <a:rPr lang="en-US" smtClean="0"/>
              <a:t>3</a:t>
            </a:fld>
            <a:endParaRPr lang="en-US"/>
          </a:p>
        </p:txBody>
      </p:sp>
    </p:spTree>
    <p:extLst>
      <p:ext uri="{BB962C8B-B14F-4D97-AF65-F5344CB8AC3E}">
        <p14:creationId xmlns:p14="http://schemas.microsoft.com/office/powerpoint/2010/main" val="471442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dirty="0"/>
          </a:p>
        </p:txBody>
      </p:sp>
      <p:sp>
        <p:nvSpPr>
          <p:cNvPr id="4" name="Tijdelijke aanduiding voor dianummer 3"/>
          <p:cNvSpPr>
            <a:spLocks noGrp="1"/>
          </p:cNvSpPr>
          <p:nvPr>
            <p:ph type="sldNum" sz="quarter" idx="10"/>
          </p:nvPr>
        </p:nvSpPr>
        <p:spPr/>
        <p:txBody>
          <a:bodyPr/>
          <a:lstStyle/>
          <a:p>
            <a:fld id="{30FE19FF-D07B-4A8E-9824-7A9CAB18E911}" type="slidenum">
              <a:rPr lang="en-US" smtClean="0"/>
              <a:t>4</a:t>
            </a:fld>
            <a:endParaRPr lang="en-US"/>
          </a:p>
        </p:txBody>
      </p:sp>
    </p:spTree>
    <p:extLst>
      <p:ext uri="{BB962C8B-B14F-4D97-AF65-F5344CB8AC3E}">
        <p14:creationId xmlns:p14="http://schemas.microsoft.com/office/powerpoint/2010/main" val="14131010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aseline="0" dirty="0" smtClean="0">
                <a:latin typeface="UGent Panno Text" panose="02000506040000040003" pitchFamily="2" charset="0"/>
              </a:rPr>
              <a:t>First </a:t>
            </a:r>
            <a:r>
              <a:rPr lang="nl-BE" baseline="0" dirty="0" err="1" smtClean="0">
                <a:latin typeface="UGent Panno Text" panose="02000506040000040003" pitchFamily="2" charset="0"/>
              </a:rPr>
              <a:t>thing</a:t>
            </a:r>
            <a:r>
              <a:rPr lang="nl-BE" baseline="0" dirty="0" smtClean="0">
                <a:latin typeface="UGent Panno Text" panose="02000506040000040003" pitchFamily="2" charset="0"/>
              </a:rPr>
              <a:t> first: check </a:t>
            </a:r>
            <a:r>
              <a:rPr lang="nl-BE" baseline="0" dirty="0" err="1" smtClean="0">
                <a:latin typeface="UGent Panno Text" panose="02000506040000040003" pitchFamily="2" charset="0"/>
              </a:rPr>
              <a:t>the</a:t>
            </a:r>
            <a:r>
              <a:rPr lang="nl-BE" baseline="0" dirty="0" smtClean="0">
                <a:latin typeface="UGent Panno Text" panose="02000506040000040003" pitchFamily="2" charset="0"/>
              </a:rPr>
              <a:t> </a:t>
            </a:r>
            <a:r>
              <a:rPr lang="nl-BE" baseline="0" dirty="0" err="1" smtClean="0">
                <a:latin typeface="UGent Panno Text" panose="02000506040000040003" pitchFamily="2" charset="0"/>
              </a:rPr>
              <a:t>guidelines</a:t>
            </a:r>
            <a:r>
              <a:rPr lang="nl-BE" baseline="0" dirty="0" smtClean="0">
                <a:latin typeface="UGent Panno Text" panose="02000506040000040003" pitchFamily="2" charset="0"/>
              </a:rPr>
              <a:t> of </a:t>
            </a:r>
            <a:r>
              <a:rPr lang="nl-BE" baseline="0" dirty="0" err="1" smtClean="0">
                <a:latin typeface="UGent Panno Text" panose="02000506040000040003" pitchFamily="2" charset="0"/>
              </a:rPr>
              <a:t>the</a:t>
            </a:r>
            <a:r>
              <a:rPr lang="nl-BE" baseline="0" dirty="0" smtClean="0">
                <a:latin typeface="UGent Panno Text" panose="02000506040000040003" pitchFamily="2" charset="0"/>
              </a:rPr>
              <a:t> conference </a:t>
            </a:r>
            <a:r>
              <a:rPr lang="nl-BE" baseline="0" dirty="0" err="1" smtClean="0">
                <a:latin typeface="UGent Panno Text" panose="02000506040000040003" pitchFamily="2" charset="0"/>
              </a:rPr>
              <a:t>about</a:t>
            </a:r>
            <a:r>
              <a:rPr lang="nl-BE" baseline="0" dirty="0" smtClean="0">
                <a:latin typeface="UGent Panno Text" panose="02000506040000040003" pitchFamily="2" charset="0"/>
              </a:rPr>
              <a:t>: </a:t>
            </a:r>
          </a:p>
          <a:p>
            <a:pPr marL="228600" indent="-228600">
              <a:buAutoNum type="alphaUcParenR"/>
            </a:pPr>
            <a:r>
              <a:rPr lang="nl-BE" baseline="0" dirty="0" smtClean="0">
                <a:latin typeface="UGent Panno Text" panose="02000506040000040003" pitchFamily="2" charset="0"/>
              </a:rPr>
              <a:t>The </a:t>
            </a:r>
            <a:r>
              <a:rPr lang="nl-BE" baseline="0" dirty="0" err="1" smtClean="0">
                <a:latin typeface="UGent Panno Text" panose="02000506040000040003" pitchFamily="2" charset="0"/>
              </a:rPr>
              <a:t>specific</a:t>
            </a:r>
            <a:r>
              <a:rPr lang="nl-BE" baseline="0" dirty="0" smtClean="0">
                <a:latin typeface="UGent Panno Text" panose="02000506040000040003" pitchFamily="2" charset="0"/>
              </a:rPr>
              <a:t> </a:t>
            </a:r>
            <a:r>
              <a:rPr lang="nl-BE" baseline="0" dirty="0" err="1" smtClean="0">
                <a:latin typeface="UGent Panno Text" panose="02000506040000040003" pitchFamily="2" charset="0"/>
              </a:rPr>
              <a:t>requirements</a:t>
            </a:r>
            <a:r>
              <a:rPr lang="nl-BE" baseline="0" dirty="0" smtClean="0">
                <a:latin typeface="UGent Panno Text" panose="02000506040000040003" pitchFamily="2" charset="0"/>
              </a:rPr>
              <a:t> </a:t>
            </a:r>
            <a:r>
              <a:rPr lang="nl-BE" baseline="0" dirty="0" err="1" smtClean="0">
                <a:latin typeface="UGent Panno Text" panose="02000506040000040003" pitchFamily="2" charset="0"/>
              </a:rPr>
              <a:t>for</a:t>
            </a:r>
            <a:r>
              <a:rPr lang="nl-BE" baseline="0" dirty="0" smtClean="0">
                <a:latin typeface="UGent Panno Text" panose="02000506040000040003" pitchFamily="2" charset="0"/>
              </a:rPr>
              <a:t> posters: </a:t>
            </a:r>
            <a:r>
              <a:rPr lang="nl-BE" baseline="0" dirty="0" err="1" smtClean="0">
                <a:latin typeface="UGent Panno Text" panose="02000506040000040003" pitchFamily="2" charset="0"/>
              </a:rPr>
              <a:t>how</a:t>
            </a:r>
            <a:r>
              <a:rPr lang="nl-BE" baseline="0" dirty="0" smtClean="0">
                <a:latin typeface="UGent Panno Text" panose="02000506040000040003" pitchFamily="2" charset="0"/>
              </a:rPr>
              <a:t> big </a:t>
            </a:r>
            <a:r>
              <a:rPr lang="nl-BE" baseline="0" dirty="0" err="1" smtClean="0">
                <a:latin typeface="UGent Panno Text" panose="02000506040000040003" pitchFamily="2" charset="0"/>
              </a:rPr>
              <a:t>can</a:t>
            </a:r>
            <a:r>
              <a:rPr lang="nl-BE" baseline="0" dirty="0" smtClean="0">
                <a:latin typeface="UGent Panno Text" panose="02000506040000040003" pitchFamily="2" charset="0"/>
              </a:rPr>
              <a:t> </a:t>
            </a:r>
            <a:r>
              <a:rPr lang="nl-BE" baseline="0" dirty="0" err="1" smtClean="0">
                <a:latin typeface="UGent Panno Text" panose="02000506040000040003" pitchFamily="2" charset="0"/>
              </a:rPr>
              <a:t>your</a:t>
            </a:r>
            <a:r>
              <a:rPr lang="nl-BE" baseline="0" dirty="0" smtClean="0">
                <a:latin typeface="UGent Panno Text" panose="02000506040000040003" pitchFamily="2" charset="0"/>
              </a:rPr>
              <a:t> poster </a:t>
            </a:r>
            <a:r>
              <a:rPr lang="nl-BE" baseline="0" dirty="0" err="1" smtClean="0">
                <a:latin typeface="UGent Panno Text" panose="02000506040000040003" pitchFamily="2" charset="0"/>
              </a:rPr>
              <a:t>be</a:t>
            </a:r>
            <a:r>
              <a:rPr lang="nl-BE" baseline="0" dirty="0" smtClean="0">
                <a:latin typeface="UGent Panno Text" panose="02000506040000040003" pitchFamily="2" charset="0"/>
              </a:rPr>
              <a:t>, </a:t>
            </a:r>
            <a:r>
              <a:rPr lang="nl-BE" baseline="0" dirty="0" err="1" smtClean="0">
                <a:latin typeface="UGent Panno Text" panose="02000506040000040003" pitchFamily="2" charset="0"/>
              </a:rPr>
              <a:t>should</a:t>
            </a:r>
            <a:r>
              <a:rPr lang="nl-BE" baseline="0" dirty="0" smtClean="0">
                <a:latin typeface="UGent Panno Text" panose="02000506040000040003" pitchFamily="2" charset="0"/>
              </a:rPr>
              <a:t> </a:t>
            </a:r>
            <a:r>
              <a:rPr lang="nl-BE" baseline="0" dirty="0" err="1" smtClean="0">
                <a:latin typeface="UGent Panno Text" panose="02000506040000040003" pitchFamily="2" charset="0"/>
              </a:rPr>
              <a:t>it</a:t>
            </a:r>
            <a:r>
              <a:rPr lang="nl-BE" baseline="0" dirty="0" smtClean="0">
                <a:latin typeface="UGent Panno Text" panose="02000506040000040003" pitchFamily="2" charset="0"/>
              </a:rPr>
              <a:t> </a:t>
            </a:r>
            <a:r>
              <a:rPr lang="nl-BE" baseline="0" dirty="0" err="1" smtClean="0">
                <a:latin typeface="UGent Panno Text" panose="02000506040000040003" pitchFamily="2" charset="0"/>
              </a:rPr>
              <a:t>be</a:t>
            </a:r>
            <a:r>
              <a:rPr lang="nl-BE" baseline="0" dirty="0" smtClean="0">
                <a:latin typeface="UGent Panno Text" panose="02000506040000040003" pitchFamily="2" charset="0"/>
              </a:rPr>
              <a:t> </a:t>
            </a:r>
            <a:r>
              <a:rPr lang="nl-BE" baseline="0" dirty="0" err="1" smtClean="0">
                <a:latin typeface="UGent Panno Text" panose="02000506040000040003" pitchFamily="2" charset="0"/>
              </a:rPr>
              <a:t>portrait</a:t>
            </a:r>
            <a:r>
              <a:rPr lang="nl-BE" baseline="0" dirty="0" smtClean="0">
                <a:latin typeface="UGent Panno Text" panose="02000506040000040003" pitchFamily="2" charset="0"/>
              </a:rPr>
              <a:t> or landscape </a:t>
            </a:r>
            <a:r>
              <a:rPr lang="nl-BE" baseline="0" dirty="0" err="1" smtClean="0">
                <a:latin typeface="UGent Panno Text" panose="02000506040000040003" pitchFamily="2" charset="0"/>
              </a:rPr>
              <a:t>oriented</a:t>
            </a:r>
            <a:r>
              <a:rPr lang="nl-BE" baseline="0" dirty="0" smtClean="0">
                <a:latin typeface="UGent Panno Text" panose="02000506040000040003" pitchFamily="2" charset="0"/>
              </a:rPr>
              <a:t>, does </a:t>
            </a:r>
            <a:r>
              <a:rPr lang="nl-BE" baseline="0" dirty="0" err="1" smtClean="0">
                <a:latin typeface="UGent Panno Text" panose="02000506040000040003" pitchFamily="2" charset="0"/>
              </a:rPr>
              <a:t>the</a:t>
            </a:r>
            <a:r>
              <a:rPr lang="nl-BE" baseline="0" dirty="0" smtClean="0">
                <a:latin typeface="UGent Panno Text" panose="02000506040000040003" pitchFamily="2" charset="0"/>
              </a:rPr>
              <a:t> poster </a:t>
            </a:r>
            <a:r>
              <a:rPr lang="nl-BE" baseline="0" dirty="0" err="1" smtClean="0">
                <a:latin typeface="UGent Panno Text" panose="02000506040000040003" pitchFamily="2" charset="0"/>
              </a:rPr>
              <a:t>need</a:t>
            </a:r>
            <a:r>
              <a:rPr lang="nl-BE" baseline="0" dirty="0" smtClean="0">
                <a:latin typeface="UGent Panno Text" panose="02000506040000040003" pitchFamily="2" charset="0"/>
              </a:rPr>
              <a:t> </a:t>
            </a:r>
            <a:r>
              <a:rPr lang="nl-BE" baseline="0" dirty="0" err="1" smtClean="0">
                <a:latin typeface="UGent Panno Text" panose="02000506040000040003" pitchFamily="2" charset="0"/>
              </a:rPr>
              <a:t>to</a:t>
            </a:r>
            <a:r>
              <a:rPr lang="nl-BE" baseline="0" dirty="0" smtClean="0">
                <a:latin typeface="UGent Panno Text" panose="02000506040000040003" pitchFamily="2" charset="0"/>
              </a:rPr>
              <a:t> </a:t>
            </a:r>
            <a:r>
              <a:rPr lang="nl-BE" baseline="0" dirty="0" err="1" smtClean="0">
                <a:latin typeface="UGent Panno Text" panose="02000506040000040003" pitchFamily="2" charset="0"/>
              </a:rPr>
              <a:t>mention</a:t>
            </a:r>
            <a:r>
              <a:rPr lang="nl-BE" baseline="0" dirty="0" smtClean="0">
                <a:latin typeface="UGent Panno Text" panose="02000506040000040003" pitchFamily="2" charset="0"/>
              </a:rPr>
              <a:t> </a:t>
            </a:r>
            <a:r>
              <a:rPr lang="nl-BE" baseline="0" dirty="0" err="1" smtClean="0">
                <a:latin typeface="UGent Panno Text" panose="02000506040000040003" pitchFamily="2" charset="0"/>
              </a:rPr>
              <a:t>references</a:t>
            </a:r>
            <a:r>
              <a:rPr lang="nl-BE" baseline="0" dirty="0" smtClean="0">
                <a:latin typeface="UGent Panno Text" panose="02000506040000040003" pitchFamily="2" charset="0"/>
              </a:rPr>
              <a:t>? </a:t>
            </a:r>
            <a:r>
              <a:rPr lang="nl-BE" baseline="0" dirty="0" err="1" smtClean="0">
                <a:latin typeface="UGent Panno Text" panose="02000506040000040003" pitchFamily="2" charset="0"/>
              </a:rPr>
              <a:t>Your</a:t>
            </a:r>
            <a:r>
              <a:rPr lang="nl-BE" baseline="0" dirty="0" smtClean="0">
                <a:latin typeface="UGent Panno Text" panose="02000506040000040003" pitchFamily="2" charset="0"/>
              </a:rPr>
              <a:t> </a:t>
            </a:r>
            <a:r>
              <a:rPr lang="nl-BE" baseline="0" dirty="0" err="1" smtClean="0">
                <a:latin typeface="UGent Panno Text" panose="02000506040000040003" pitchFamily="2" charset="0"/>
              </a:rPr>
              <a:t>funding</a:t>
            </a:r>
            <a:r>
              <a:rPr lang="nl-BE" baseline="0" dirty="0" smtClean="0">
                <a:latin typeface="UGent Panno Text" panose="02000506040000040003" pitchFamily="2" charset="0"/>
              </a:rPr>
              <a:t>? Order of </a:t>
            </a:r>
            <a:r>
              <a:rPr lang="nl-BE" baseline="0" dirty="0" err="1" smtClean="0">
                <a:latin typeface="UGent Panno Text" panose="02000506040000040003" pitchFamily="2" charset="0"/>
              </a:rPr>
              <a:t>authors</a:t>
            </a:r>
            <a:r>
              <a:rPr lang="nl-BE" baseline="0" dirty="0" smtClean="0">
                <a:latin typeface="UGent Panno Text" panose="02000506040000040003" pitchFamily="2" charset="0"/>
              </a:rPr>
              <a:t>, </a:t>
            </a:r>
            <a:r>
              <a:rPr lang="nl-BE" baseline="0" dirty="0" err="1" smtClean="0">
                <a:latin typeface="UGent Panno Text" panose="02000506040000040003" pitchFamily="2" charset="0"/>
              </a:rPr>
              <a:t>Etc</a:t>
            </a:r>
            <a:r>
              <a:rPr lang="nl-BE" baseline="0" dirty="0" smtClean="0">
                <a:latin typeface="UGent Panno Text" panose="02000506040000040003" pitchFamily="2" charset="0"/>
              </a:rPr>
              <a:t>… -&gt; conferences </a:t>
            </a:r>
            <a:r>
              <a:rPr lang="nl-BE" baseline="0" dirty="0" err="1" smtClean="0">
                <a:latin typeface="UGent Panno Text" panose="02000506040000040003" pitchFamily="2" charset="0"/>
              </a:rPr>
              <a:t>usually</a:t>
            </a:r>
            <a:r>
              <a:rPr lang="nl-BE" baseline="0" dirty="0" smtClean="0">
                <a:latin typeface="UGent Panno Text" panose="02000506040000040003" pitchFamily="2" charset="0"/>
              </a:rPr>
              <a:t> </a:t>
            </a:r>
            <a:r>
              <a:rPr lang="nl-BE" baseline="0" dirty="0" err="1" smtClean="0">
                <a:latin typeface="UGent Panno Text" panose="02000506040000040003" pitchFamily="2" charset="0"/>
              </a:rPr>
              <a:t>provide</a:t>
            </a:r>
            <a:r>
              <a:rPr lang="nl-BE" baseline="0" dirty="0" smtClean="0">
                <a:latin typeface="UGent Panno Text" panose="02000506040000040003" pitchFamily="2" charset="0"/>
              </a:rPr>
              <a:t> </a:t>
            </a:r>
            <a:r>
              <a:rPr lang="nl-BE" baseline="0" dirty="0" err="1" smtClean="0">
                <a:latin typeface="UGent Panno Text" panose="02000506040000040003" pitchFamily="2" charset="0"/>
              </a:rPr>
              <a:t>rules</a:t>
            </a:r>
            <a:r>
              <a:rPr lang="nl-BE" baseline="0" dirty="0" smtClean="0">
                <a:latin typeface="UGent Panno Text" panose="02000506040000040003" pitchFamily="2" charset="0"/>
              </a:rPr>
              <a:t> </a:t>
            </a:r>
            <a:r>
              <a:rPr lang="nl-BE" baseline="0" dirty="0" err="1" smtClean="0">
                <a:latin typeface="UGent Panno Text" panose="02000506040000040003" pitchFamily="2" charset="0"/>
              </a:rPr>
              <a:t>about</a:t>
            </a:r>
            <a:r>
              <a:rPr lang="nl-BE" baseline="0" dirty="0" smtClean="0">
                <a:latin typeface="UGent Panno Text" panose="02000506040000040003" pitchFamily="2" charset="0"/>
              </a:rPr>
              <a:t> </a:t>
            </a:r>
            <a:r>
              <a:rPr lang="nl-BE" baseline="0" dirty="0" err="1" smtClean="0">
                <a:latin typeface="UGent Panno Text" panose="02000506040000040003" pitchFamily="2" charset="0"/>
              </a:rPr>
              <a:t>this</a:t>
            </a:r>
            <a:r>
              <a:rPr lang="nl-BE" baseline="0" dirty="0" smtClean="0">
                <a:latin typeface="UGent Panno Text" panose="02000506040000040003" pitchFamily="2" charset="0"/>
              </a:rPr>
              <a:t>. </a:t>
            </a:r>
            <a:r>
              <a:rPr lang="nl-BE" baseline="0" dirty="0" err="1" smtClean="0">
                <a:latin typeface="UGent Panno Text" panose="02000506040000040003" pitchFamily="2" charset="0"/>
              </a:rPr>
              <a:t>If</a:t>
            </a:r>
            <a:r>
              <a:rPr lang="nl-BE" baseline="0" dirty="0" smtClean="0">
                <a:latin typeface="UGent Panno Text" panose="02000506040000040003" pitchFamily="2" charset="0"/>
              </a:rPr>
              <a:t> no </a:t>
            </a:r>
            <a:r>
              <a:rPr lang="nl-BE" baseline="0" dirty="0" err="1" smtClean="0">
                <a:latin typeface="UGent Panno Text" panose="02000506040000040003" pitchFamily="2" charset="0"/>
              </a:rPr>
              <a:t>rules</a:t>
            </a:r>
            <a:r>
              <a:rPr lang="nl-BE" baseline="0" dirty="0" smtClean="0">
                <a:latin typeface="UGent Panno Text" panose="02000506040000040003" pitchFamily="2" charset="0"/>
              </a:rPr>
              <a:t> are </a:t>
            </a:r>
            <a:r>
              <a:rPr lang="nl-BE" baseline="0" dirty="0" err="1" smtClean="0">
                <a:latin typeface="UGent Panno Text" panose="02000506040000040003" pitchFamily="2" charset="0"/>
              </a:rPr>
              <a:t>mentioned</a:t>
            </a:r>
            <a:r>
              <a:rPr lang="nl-BE" baseline="0" dirty="0" smtClean="0">
                <a:latin typeface="UGent Panno Text" panose="02000506040000040003" pitchFamily="2" charset="0"/>
              </a:rPr>
              <a:t> -&gt; free </a:t>
            </a:r>
            <a:r>
              <a:rPr lang="nl-BE" baseline="0" dirty="0" err="1" smtClean="0">
                <a:latin typeface="UGent Panno Text" panose="02000506040000040003" pitchFamily="2" charset="0"/>
              </a:rPr>
              <a:t>to</a:t>
            </a:r>
            <a:r>
              <a:rPr lang="nl-BE" baseline="0" dirty="0" smtClean="0">
                <a:latin typeface="UGent Panno Text" panose="02000506040000040003" pitchFamily="2" charset="0"/>
              </a:rPr>
              <a:t> </a:t>
            </a:r>
            <a:r>
              <a:rPr lang="nl-BE" baseline="0" dirty="0" err="1" smtClean="0">
                <a:latin typeface="UGent Panno Text" panose="02000506040000040003" pitchFamily="2" charset="0"/>
              </a:rPr>
              <a:t>choose</a:t>
            </a:r>
            <a:endParaRPr lang="nl-BE" baseline="0" dirty="0" smtClean="0">
              <a:latin typeface="UGent Panno Text" panose="02000506040000040003" pitchFamily="2" charset="0"/>
            </a:endParaRPr>
          </a:p>
          <a:p>
            <a:pPr marL="228600" indent="-228600">
              <a:buAutoNum type="alphaUcParenR"/>
            </a:pPr>
            <a:endParaRPr lang="nl-BE" baseline="0" dirty="0" smtClean="0">
              <a:latin typeface="UGent Panno Text" panose="02000506040000040003" pitchFamily="2" charset="0"/>
            </a:endParaRPr>
          </a:p>
          <a:p>
            <a:pPr marL="228600" indent="-228600">
              <a:buAutoNum type="alphaUcParenR"/>
            </a:pPr>
            <a:r>
              <a:rPr lang="nl-BE" baseline="0" dirty="0" smtClean="0">
                <a:latin typeface="UGent Panno Text" panose="02000506040000040003" pitchFamily="2" charset="0"/>
              </a:rPr>
              <a:t>Details </a:t>
            </a:r>
            <a:r>
              <a:rPr lang="nl-BE" baseline="0" dirty="0" err="1" smtClean="0">
                <a:latin typeface="UGent Panno Text" panose="02000506040000040003" pitchFamily="2" charset="0"/>
              </a:rPr>
              <a:t>about</a:t>
            </a:r>
            <a:r>
              <a:rPr lang="nl-BE" baseline="0" dirty="0" smtClean="0">
                <a:latin typeface="UGent Panno Text" panose="02000506040000040003" pitchFamily="2" charset="0"/>
              </a:rPr>
              <a:t> </a:t>
            </a:r>
            <a:r>
              <a:rPr lang="nl-BE" baseline="0" dirty="0" err="1" smtClean="0">
                <a:latin typeface="UGent Panno Text" panose="02000506040000040003" pitchFamily="2" charset="0"/>
              </a:rPr>
              <a:t>where</a:t>
            </a:r>
            <a:r>
              <a:rPr lang="nl-BE" baseline="0" dirty="0" smtClean="0">
                <a:latin typeface="UGent Panno Text" panose="02000506040000040003" pitchFamily="2" charset="0"/>
              </a:rPr>
              <a:t> </a:t>
            </a:r>
            <a:r>
              <a:rPr lang="nl-BE" baseline="0" dirty="0" err="1" smtClean="0">
                <a:latin typeface="UGent Panno Text" panose="02000506040000040003" pitchFamily="2" charset="0"/>
              </a:rPr>
              <a:t>the</a:t>
            </a:r>
            <a:r>
              <a:rPr lang="nl-BE" baseline="0" dirty="0" smtClean="0">
                <a:latin typeface="UGent Panno Text" panose="02000506040000040003" pitchFamily="2" charset="0"/>
              </a:rPr>
              <a:t> </a:t>
            </a:r>
            <a:r>
              <a:rPr lang="nl-BE" baseline="0" dirty="0" err="1" smtClean="0">
                <a:latin typeface="UGent Panno Text" panose="02000506040000040003" pitchFamily="2" charset="0"/>
              </a:rPr>
              <a:t>session</a:t>
            </a:r>
            <a:r>
              <a:rPr lang="nl-BE" baseline="0" dirty="0" smtClean="0">
                <a:latin typeface="UGent Panno Text" panose="02000506040000040003" pitchFamily="2" charset="0"/>
              </a:rPr>
              <a:t> </a:t>
            </a:r>
            <a:r>
              <a:rPr lang="nl-BE" baseline="0" dirty="0" err="1" smtClean="0">
                <a:latin typeface="UGent Panno Text" panose="02000506040000040003" pitchFamily="2" charset="0"/>
              </a:rPr>
              <a:t>will</a:t>
            </a:r>
            <a:r>
              <a:rPr lang="nl-BE" baseline="0" dirty="0" smtClean="0">
                <a:latin typeface="UGent Panno Text" panose="02000506040000040003" pitchFamily="2" charset="0"/>
              </a:rPr>
              <a:t> </a:t>
            </a:r>
            <a:r>
              <a:rPr lang="nl-BE" baseline="0" dirty="0" err="1" smtClean="0">
                <a:latin typeface="UGent Panno Text" panose="02000506040000040003" pitchFamily="2" charset="0"/>
              </a:rPr>
              <a:t>be</a:t>
            </a:r>
            <a:r>
              <a:rPr lang="nl-BE" baseline="0" dirty="0" smtClean="0">
                <a:latin typeface="UGent Panno Text" panose="02000506040000040003" pitchFamily="2" charset="0"/>
              </a:rPr>
              <a:t> held:</a:t>
            </a:r>
          </a:p>
          <a:p>
            <a:pPr marL="0" indent="0">
              <a:buNone/>
            </a:pPr>
            <a:r>
              <a:rPr lang="nl-BE" baseline="0" dirty="0" smtClean="0">
                <a:latin typeface="UGent Panno Text" panose="02000506040000040003" pitchFamily="2" charset="0"/>
              </a:rPr>
              <a:t>-&gt;  Schedule: different poster </a:t>
            </a:r>
            <a:r>
              <a:rPr lang="nl-BE" baseline="0" dirty="0" err="1" smtClean="0">
                <a:latin typeface="UGent Panno Text" panose="02000506040000040003" pitchFamily="2" charset="0"/>
              </a:rPr>
              <a:t>session</a:t>
            </a:r>
            <a:r>
              <a:rPr lang="nl-BE" baseline="0" dirty="0" smtClean="0">
                <a:latin typeface="UGent Panno Text" panose="02000506040000040003" pitchFamily="2" charset="0"/>
              </a:rPr>
              <a:t> formats!</a:t>
            </a:r>
          </a:p>
          <a:p>
            <a:r>
              <a:rPr lang="nl-BE" baseline="0" dirty="0" smtClean="0">
                <a:latin typeface="UGent Panno Text" panose="02000506040000040003" pitchFamily="2" charset="0"/>
              </a:rPr>
              <a:t>Format A: 2 </a:t>
            </a:r>
            <a:r>
              <a:rPr lang="nl-BE" baseline="0" dirty="0" err="1" smtClean="0">
                <a:latin typeface="UGent Panno Text" panose="02000506040000040003" pitchFamily="2" charset="0"/>
              </a:rPr>
              <a:t>hours</a:t>
            </a:r>
            <a:r>
              <a:rPr lang="nl-BE" baseline="0" dirty="0" smtClean="0">
                <a:latin typeface="UGent Panno Text" panose="02000506040000040003" pitchFamily="2" charset="0"/>
              </a:rPr>
              <a:t> </a:t>
            </a:r>
            <a:r>
              <a:rPr lang="nl-BE" baseline="0" dirty="0" err="1" smtClean="0">
                <a:latin typeface="UGent Panno Text" panose="02000506040000040003" pitchFamily="2" charset="0"/>
              </a:rPr>
              <a:t>during</a:t>
            </a:r>
            <a:r>
              <a:rPr lang="nl-BE" baseline="0" dirty="0" smtClean="0">
                <a:latin typeface="UGent Panno Text" panose="02000506040000040003" pitchFamily="2" charset="0"/>
              </a:rPr>
              <a:t> </a:t>
            </a:r>
            <a:r>
              <a:rPr lang="nl-BE" baseline="0" dirty="0" err="1" smtClean="0">
                <a:latin typeface="UGent Panno Text" panose="02000506040000040003" pitchFamily="2" charset="0"/>
              </a:rPr>
              <a:t>reception</a:t>
            </a:r>
            <a:r>
              <a:rPr lang="nl-BE" baseline="0" dirty="0" smtClean="0">
                <a:latin typeface="UGent Panno Text" panose="02000506040000040003" pitchFamily="2" charset="0"/>
              </a:rPr>
              <a:t> at </a:t>
            </a:r>
            <a:r>
              <a:rPr lang="nl-BE" baseline="0" dirty="0" err="1" smtClean="0">
                <a:latin typeface="UGent Panno Text" panose="02000506040000040003" pitchFamily="2" charset="0"/>
              </a:rPr>
              <a:t>the</a:t>
            </a:r>
            <a:r>
              <a:rPr lang="nl-BE" baseline="0" dirty="0" smtClean="0">
                <a:latin typeface="UGent Panno Text" panose="02000506040000040003" pitchFamily="2" charset="0"/>
              </a:rPr>
              <a:t> end of </a:t>
            </a:r>
            <a:r>
              <a:rPr lang="nl-BE" baseline="0" dirty="0" err="1" smtClean="0">
                <a:latin typeface="UGent Panno Text" panose="02000506040000040003" pitchFamily="2" charset="0"/>
              </a:rPr>
              <a:t>the</a:t>
            </a:r>
            <a:r>
              <a:rPr lang="nl-BE" baseline="0" dirty="0" smtClean="0">
                <a:latin typeface="UGent Panno Text" panose="02000506040000040003" pitchFamily="2" charset="0"/>
              </a:rPr>
              <a:t> </a:t>
            </a:r>
            <a:r>
              <a:rPr lang="nl-BE" baseline="0" dirty="0" err="1" smtClean="0">
                <a:latin typeface="UGent Panno Text" panose="02000506040000040003" pitchFamily="2" charset="0"/>
              </a:rPr>
              <a:t>day</a:t>
            </a:r>
            <a:endParaRPr lang="nl-BE" baseline="0" dirty="0" smtClean="0">
              <a:latin typeface="UGent Panno Text" panose="02000506040000040003" pitchFamily="2" charset="0"/>
            </a:endParaRPr>
          </a:p>
          <a:p>
            <a:r>
              <a:rPr lang="nl-BE" baseline="0" dirty="0" smtClean="0">
                <a:latin typeface="UGent Panno Text" panose="02000506040000040003" pitchFamily="2" charset="0"/>
              </a:rPr>
              <a:t>Format B: 2x15 min </a:t>
            </a:r>
            <a:r>
              <a:rPr lang="nl-BE" baseline="0" dirty="0" err="1" smtClean="0">
                <a:latin typeface="UGent Panno Text" panose="02000506040000040003" pitchFamily="2" charset="0"/>
              </a:rPr>
              <a:t>during</a:t>
            </a:r>
            <a:r>
              <a:rPr lang="nl-BE" baseline="0" dirty="0" smtClean="0">
                <a:latin typeface="UGent Panno Text" panose="02000506040000040003" pitchFamily="2" charset="0"/>
              </a:rPr>
              <a:t> breaks of </a:t>
            </a:r>
            <a:r>
              <a:rPr lang="nl-BE" baseline="0" dirty="0" err="1" smtClean="0">
                <a:latin typeface="UGent Panno Text" panose="02000506040000040003" pitchFamily="2" charset="0"/>
              </a:rPr>
              <a:t>presentations</a:t>
            </a:r>
            <a:r>
              <a:rPr lang="nl-BE" baseline="0" dirty="0" smtClean="0">
                <a:latin typeface="UGent Panno Text" panose="02000506040000040003" pitchFamily="2" charset="0"/>
              </a:rPr>
              <a:t> -&gt; poster </a:t>
            </a:r>
            <a:r>
              <a:rPr lang="nl-BE" baseline="0" dirty="0" err="1" smtClean="0">
                <a:latin typeface="UGent Panno Text" panose="02000506040000040003" pitchFamily="2" charset="0"/>
              </a:rPr>
              <a:t>will</a:t>
            </a:r>
            <a:r>
              <a:rPr lang="nl-BE" baseline="0" dirty="0" smtClean="0">
                <a:latin typeface="UGent Panno Text" panose="02000506040000040003" pitchFamily="2" charset="0"/>
              </a:rPr>
              <a:t> hang up </a:t>
            </a:r>
            <a:r>
              <a:rPr lang="nl-BE" baseline="0" dirty="0" err="1" smtClean="0">
                <a:latin typeface="UGent Panno Text" panose="02000506040000040003" pitchFamily="2" charset="0"/>
              </a:rPr>
              <a:t>all</a:t>
            </a:r>
            <a:r>
              <a:rPr lang="nl-BE" baseline="0" dirty="0" smtClean="0">
                <a:latin typeface="UGent Panno Text" panose="02000506040000040003" pitchFamily="2" charset="0"/>
              </a:rPr>
              <a:t> </a:t>
            </a:r>
            <a:r>
              <a:rPr lang="nl-BE" baseline="0" dirty="0" err="1" smtClean="0">
                <a:latin typeface="UGent Panno Text" panose="02000506040000040003" pitchFamily="2" charset="0"/>
              </a:rPr>
              <a:t>day</a:t>
            </a:r>
            <a:r>
              <a:rPr lang="nl-BE" baseline="0" dirty="0" smtClean="0">
                <a:latin typeface="UGent Panno Text" panose="02000506040000040003" pitchFamily="2" charset="0"/>
              </a:rPr>
              <a:t> </a:t>
            </a:r>
          </a:p>
          <a:p>
            <a:pPr marL="171450" indent="-171450">
              <a:buFont typeface="Symbol" panose="05050102010706020507" pitchFamily="18" charset="2"/>
              <a:buChar char="Þ"/>
            </a:pPr>
            <a:r>
              <a:rPr lang="nl-BE" baseline="0" dirty="0" smtClean="0"/>
              <a:t>It is </a:t>
            </a:r>
            <a:r>
              <a:rPr lang="nl-BE" baseline="0" dirty="0" err="1" smtClean="0"/>
              <a:t>worthwile</a:t>
            </a:r>
            <a:r>
              <a:rPr lang="nl-BE" baseline="0" dirty="0" smtClean="0"/>
              <a:t> </a:t>
            </a:r>
            <a:r>
              <a:rPr lang="nl-BE" baseline="0" dirty="0" err="1" smtClean="0"/>
              <a:t>to</a:t>
            </a:r>
            <a:r>
              <a:rPr lang="nl-BE" baseline="0" dirty="0" smtClean="0"/>
              <a:t> take these </a:t>
            </a:r>
            <a:r>
              <a:rPr lang="nl-BE" baseline="0" dirty="0" err="1" smtClean="0"/>
              <a:t>conditions</a:t>
            </a:r>
            <a:r>
              <a:rPr lang="nl-BE" baseline="0" dirty="0" smtClean="0"/>
              <a:t> </a:t>
            </a:r>
            <a:r>
              <a:rPr lang="nl-BE" baseline="0" dirty="0" err="1" smtClean="0"/>
              <a:t>into</a:t>
            </a:r>
            <a:r>
              <a:rPr lang="nl-BE" baseline="0" dirty="0" smtClean="0"/>
              <a:t> account. </a:t>
            </a:r>
          </a:p>
          <a:p>
            <a:pPr marL="0" indent="0">
              <a:buFont typeface="Symbol" panose="05050102010706020507" pitchFamily="18" charset="2"/>
              <a:buNone/>
            </a:pPr>
            <a:r>
              <a:rPr lang="nl-BE" baseline="0" dirty="0" smtClean="0"/>
              <a:t>For </a:t>
            </a:r>
            <a:r>
              <a:rPr lang="nl-BE" baseline="0" dirty="0" err="1" smtClean="0"/>
              <a:t>instance</a:t>
            </a:r>
            <a:r>
              <a:rPr lang="nl-BE" baseline="0" dirty="0" smtClean="0"/>
              <a:t>, </a:t>
            </a:r>
            <a:r>
              <a:rPr lang="nl-BE" baseline="0" dirty="0" err="1" smtClean="0"/>
              <a:t>this</a:t>
            </a:r>
            <a:r>
              <a:rPr lang="nl-BE" baseline="0" dirty="0" smtClean="0"/>
              <a:t> </a:t>
            </a:r>
            <a:r>
              <a:rPr lang="nl-BE" baseline="0" dirty="0" err="1" smtClean="0"/>
              <a:t>already</a:t>
            </a:r>
            <a:r>
              <a:rPr lang="nl-BE" baseline="0" dirty="0" smtClean="0"/>
              <a:t> </a:t>
            </a:r>
            <a:r>
              <a:rPr lang="nl-BE" baseline="0" dirty="0" err="1" smtClean="0"/>
              <a:t>tells</a:t>
            </a:r>
            <a:r>
              <a:rPr lang="nl-BE" baseline="0" dirty="0" smtClean="0"/>
              <a:t> </a:t>
            </a:r>
            <a:r>
              <a:rPr lang="nl-BE" baseline="0" dirty="0" err="1" smtClean="0"/>
              <a:t>you</a:t>
            </a:r>
            <a:r>
              <a:rPr lang="nl-BE" baseline="0" dirty="0" smtClean="0"/>
              <a:t> </a:t>
            </a:r>
            <a:r>
              <a:rPr lang="nl-BE" baseline="0" dirty="0" err="1" smtClean="0"/>
              <a:t>that</a:t>
            </a:r>
            <a:r>
              <a:rPr lang="nl-BE" baseline="0" dirty="0" smtClean="0"/>
              <a:t> </a:t>
            </a:r>
            <a:r>
              <a:rPr lang="nl-BE" baseline="0" dirty="0" err="1" smtClean="0"/>
              <a:t>attendees</a:t>
            </a:r>
            <a:r>
              <a:rPr lang="nl-BE" baseline="0" dirty="0" smtClean="0"/>
              <a:t> </a:t>
            </a:r>
            <a:r>
              <a:rPr lang="nl-BE" baseline="0" dirty="0" err="1" smtClean="0"/>
              <a:t>will</a:t>
            </a:r>
            <a:r>
              <a:rPr lang="nl-BE" baseline="0" dirty="0" smtClean="0"/>
              <a:t> </a:t>
            </a:r>
            <a:r>
              <a:rPr lang="nl-BE" baseline="0" dirty="0" err="1" smtClean="0"/>
              <a:t>be</a:t>
            </a:r>
            <a:r>
              <a:rPr lang="nl-BE" baseline="0" dirty="0" smtClean="0"/>
              <a:t> </a:t>
            </a:r>
            <a:r>
              <a:rPr lang="nl-BE" baseline="0" dirty="0" err="1" smtClean="0"/>
              <a:t>mentally</a:t>
            </a:r>
            <a:r>
              <a:rPr lang="nl-BE" baseline="0" dirty="0" smtClean="0"/>
              <a:t> </a:t>
            </a:r>
            <a:r>
              <a:rPr lang="nl-BE" baseline="0" dirty="0" err="1" smtClean="0"/>
              <a:t>tired</a:t>
            </a:r>
            <a:r>
              <a:rPr lang="nl-BE" baseline="0" dirty="0" smtClean="0"/>
              <a:t>: poster </a:t>
            </a:r>
            <a:r>
              <a:rPr lang="nl-BE" baseline="0" dirty="0" err="1" smtClean="0"/>
              <a:t>should</a:t>
            </a:r>
            <a:r>
              <a:rPr lang="nl-BE" baseline="0" dirty="0" smtClean="0"/>
              <a:t> </a:t>
            </a:r>
            <a:r>
              <a:rPr lang="nl-BE" baseline="0" dirty="0" err="1" smtClean="0"/>
              <a:t>be</a:t>
            </a:r>
            <a:r>
              <a:rPr lang="nl-BE" baseline="0" dirty="0" smtClean="0"/>
              <a:t> easy </a:t>
            </a:r>
            <a:r>
              <a:rPr lang="nl-BE" baseline="0" dirty="0" err="1" smtClean="0"/>
              <a:t>accessible</a:t>
            </a:r>
            <a:r>
              <a:rPr lang="nl-BE" baseline="0" dirty="0" smtClean="0"/>
              <a:t> </a:t>
            </a:r>
          </a:p>
          <a:p>
            <a:pPr marL="0" indent="0">
              <a:buFont typeface="Symbol" panose="05050102010706020507" pitchFamily="18" charset="2"/>
              <a:buNone/>
            </a:pPr>
            <a:r>
              <a:rPr lang="nl-BE" baseline="0" dirty="0" err="1" smtClean="0"/>
              <a:t>Another</a:t>
            </a:r>
            <a:r>
              <a:rPr lang="nl-BE" baseline="0" dirty="0" smtClean="0"/>
              <a:t> </a:t>
            </a:r>
            <a:r>
              <a:rPr lang="nl-BE" baseline="0" dirty="0" err="1" smtClean="0"/>
              <a:t>example</a:t>
            </a:r>
            <a:r>
              <a:rPr lang="nl-BE" baseline="0" dirty="0" smtClean="0"/>
              <a:t>: </a:t>
            </a:r>
            <a:r>
              <a:rPr lang="nl-BE" baseline="0" dirty="0" err="1" smtClean="0"/>
              <a:t>if</a:t>
            </a:r>
            <a:r>
              <a:rPr lang="nl-BE" baseline="0" dirty="0" smtClean="0"/>
              <a:t> </a:t>
            </a:r>
            <a:r>
              <a:rPr lang="nl-BE" baseline="0" dirty="0" err="1" smtClean="0"/>
              <a:t>your</a:t>
            </a:r>
            <a:r>
              <a:rPr lang="nl-BE" baseline="0" dirty="0" smtClean="0"/>
              <a:t> poster </a:t>
            </a:r>
            <a:r>
              <a:rPr lang="nl-BE" baseline="0" dirty="0" err="1" smtClean="0"/>
              <a:t>will</a:t>
            </a:r>
            <a:r>
              <a:rPr lang="nl-BE" baseline="0" dirty="0" smtClean="0"/>
              <a:t> hang </a:t>
            </a:r>
            <a:r>
              <a:rPr lang="nl-BE" baseline="0" dirty="0" err="1" smtClean="0"/>
              <a:t>all</a:t>
            </a:r>
            <a:r>
              <a:rPr lang="nl-BE" baseline="0" dirty="0" smtClean="0"/>
              <a:t> </a:t>
            </a:r>
            <a:r>
              <a:rPr lang="nl-BE" baseline="0" dirty="0" err="1" smtClean="0"/>
              <a:t>day</a:t>
            </a:r>
            <a:r>
              <a:rPr lang="nl-BE" baseline="0" dirty="0" smtClean="0"/>
              <a:t> -&gt; </a:t>
            </a:r>
            <a:r>
              <a:rPr lang="nl-BE" baseline="0" dirty="0" err="1" smtClean="0"/>
              <a:t>may</a:t>
            </a:r>
            <a:r>
              <a:rPr lang="nl-BE" baseline="0" dirty="0" smtClean="0"/>
              <a:t> </a:t>
            </a:r>
            <a:r>
              <a:rPr lang="nl-BE" baseline="0" dirty="0" err="1" smtClean="0"/>
              <a:t>be</a:t>
            </a:r>
            <a:r>
              <a:rPr lang="nl-BE" baseline="0" dirty="0" smtClean="0"/>
              <a:t> </a:t>
            </a:r>
            <a:r>
              <a:rPr lang="nl-BE" baseline="0" dirty="0" err="1" smtClean="0"/>
              <a:t>interested</a:t>
            </a:r>
            <a:r>
              <a:rPr lang="nl-BE" baseline="0" dirty="0" smtClean="0"/>
              <a:t> </a:t>
            </a:r>
            <a:r>
              <a:rPr lang="nl-BE" baseline="0" dirty="0" err="1" smtClean="0"/>
              <a:t>to</a:t>
            </a:r>
            <a:r>
              <a:rPr lang="nl-BE" baseline="0" dirty="0" smtClean="0"/>
              <a:t> </a:t>
            </a:r>
            <a:r>
              <a:rPr lang="nl-BE" baseline="0" dirty="0" err="1" smtClean="0"/>
              <a:t>provide</a:t>
            </a:r>
            <a:r>
              <a:rPr lang="nl-BE" baseline="0" dirty="0" smtClean="0"/>
              <a:t> more details (</a:t>
            </a:r>
            <a:r>
              <a:rPr lang="nl-BE" baseline="0" dirty="0" err="1" smtClean="0"/>
              <a:t>for</a:t>
            </a:r>
            <a:r>
              <a:rPr lang="nl-BE" baseline="0" dirty="0" smtClean="0"/>
              <a:t> </a:t>
            </a:r>
            <a:r>
              <a:rPr lang="nl-BE" baseline="0" dirty="0" err="1" smtClean="0"/>
              <a:t>instance</a:t>
            </a:r>
            <a:r>
              <a:rPr lang="nl-BE" baseline="0" dirty="0" smtClean="0"/>
              <a:t>, link </a:t>
            </a:r>
            <a:r>
              <a:rPr lang="nl-BE" baseline="0" dirty="0" err="1" smtClean="0"/>
              <a:t>your</a:t>
            </a:r>
            <a:r>
              <a:rPr lang="nl-BE" baseline="0" dirty="0" smtClean="0"/>
              <a:t> paper </a:t>
            </a:r>
            <a:r>
              <a:rPr lang="nl-BE" baseline="0" dirty="0" err="1" smtClean="0"/>
              <a:t>with</a:t>
            </a:r>
            <a:r>
              <a:rPr lang="nl-BE" baseline="0" dirty="0" smtClean="0"/>
              <a:t> a QR code) </a:t>
            </a:r>
            <a:r>
              <a:rPr lang="nl-BE" baseline="0" dirty="0" err="1" smtClean="0"/>
              <a:t>than</a:t>
            </a:r>
            <a:r>
              <a:rPr lang="nl-BE" baseline="0" dirty="0" smtClean="0"/>
              <a:t> in a </a:t>
            </a:r>
            <a:r>
              <a:rPr lang="nl-BE" baseline="0" dirty="0" err="1" smtClean="0"/>
              <a:t>session</a:t>
            </a:r>
            <a:r>
              <a:rPr lang="nl-BE" baseline="0" dirty="0" smtClean="0"/>
              <a:t> </a:t>
            </a:r>
            <a:r>
              <a:rPr lang="nl-BE" baseline="0" dirty="0" err="1" smtClean="0"/>
              <a:t>where</a:t>
            </a:r>
            <a:r>
              <a:rPr lang="nl-BE" baseline="0" dirty="0" smtClean="0"/>
              <a:t> </a:t>
            </a:r>
            <a:r>
              <a:rPr lang="nl-BE" baseline="0" dirty="0" err="1" smtClean="0"/>
              <a:t>you</a:t>
            </a:r>
            <a:r>
              <a:rPr lang="nl-BE" baseline="0" dirty="0" smtClean="0"/>
              <a:t> stand next </a:t>
            </a:r>
            <a:r>
              <a:rPr lang="nl-BE" baseline="0" dirty="0" err="1" smtClean="0"/>
              <a:t>to</a:t>
            </a:r>
            <a:r>
              <a:rPr lang="nl-BE" baseline="0" dirty="0" smtClean="0"/>
              <a:t> </a:t>
            </a:r>
            <a:r>
              <a:rPr lang="nl-BE" baseline="0" dirty="0" err="1" smtClean="0"/>
              <a:t>the</a:t>
            </a:r>
            <a:r>
              <a:rPr lang="nl-BE" baseline="0" dirty="0" smtClean="0"/>
              <a:t> poster </a:t>
            </a:r>
            <a:r>
              <a:rPr lang="nl-BE" baseline="0" dirty="0" err="1" smtClean="0"/>
              <a:t>all</a:t>
            </a:r>
            <a:r>
              <a:rPr lang="nl-BE" baseline="0" dirty="0" smtClean="0"/>
              <a:t> </a:t>
            </a:r>
            <a:r>
              <a:rPr lang="nl-BE" baseline="0" dirty="0" err="1" smtClean="0"/>
              <a:t>day</a:t>
            </a:r>
            <a:endParaRPr lang="nl-BE" baseline="0" dirty="0" smtClean="0"/>
          </a:p>
          <a:p>
            <a:pPr marL="0" indent="0">
              <a:buFont typeface="Symbol" panose="05050102010706020507" pitchFamily="18" charset="2"/>
              <a:buNone/>
            </a:pPr>
            <a:endParaRPr lang="nl-BE" baseline="0" dirty="0" smtClean="0"/>
          </a:p>
          <a:p>
            <a:pPr marL="0" indent="0">
              <a:buFont typeface="Symbol" panose="05050102010706020507" pitchFamily="18" charset="2"/>
              <a:buNone/>
            </a:pPr>
            <a:r>
              <a:rPr lang="nl-BE" baseline="0" dirty="0" smtClean="0"/>
              <a:t>C) </a:t>
            </a:r>
            <a:r>
              <a:rPr lang="nl-BE" baseline="0" dirty="0" err="1" smtClean="0"/>
              <a:t>Judging</a:t>
            </a:r>
            <a:r>
              <a:rPr lang="nl-BE" baseline="0" dirty="0" smtClean="0"/>
              <a:t> criteria </a:t>
            </a:r>
            <a:r>
              <a:rPr lang="nl-BE" baseline="0" dirty="0" err="1" smtClean="0"/>
              <a:t>if</a:t>
            </a:r>
            <a:r>
              <a:rPr lang="nl-BE" baseline="0" dirty="0" smtClean="0"/>
              <a:t> </a:t>
            </a:r>
            <a:r>
              <a:rPr lang="nl-BE" baseline="0" dirty="0" err="1" smtClean="0"/>
              <a:t>available</a:t>
            </a:r>
            <a:r>
              <a:rPr lang="nl-BE" baseline="0" dirty="0" smtClean="0"/>
              <a:t> -&gt; </a:t>
            </a:r>
            <a:r>
              <a:rPr lang="nl-BE" baseline="0" dirty="0" err="1" smtClean="0"/>
              <a:t>usually</a:t>
            </a:r>
            <a:r>
              <a:rPr lang="nl-BE" baseline="0" dirty="0" smtClean="0"/>
              <a:t> conferences </a:t>
            </a:r>
            <a:r>
              <a:rPr lang="nl-BE" baseline="0" dirty="0" err="1" smtClean="0"/>
              <a:t>grant</a:t>
            </a:r>
            <a:r>
              <a:rPr lang="nl-BE" baseline="0" dirty="0" smtClean="0"/>
              <a:t> a ‘best poster award’. Criteria </a:t>
            </a:r>
            <a:r>
              <a:rPr lang="nl-BE" baseline="0" dirty="0" err="1" smtClean="0"/>
              <a:t>for</a:t>
            </a:r>
            <a:r>
              <a:rPr lang="nl-BE" baseline="0" dirty="0" smtClean="0"/>
              <a:t> these </a:t>
            </a:r>
            <a:r>
              <a:rPr lang="nl-BE" baseline="0" dirty="0" err="1" smtClean="0"/>
              <a:t>can</a:t>
            </a:r>
            <a:r>
              <a:rPr lang="nl-BE" baseline="0" dirty="0" smtClean="0"/>
              <a:t> </a:t>
            </a:r>
            <a:r>
              <a:rPr lang="nl-BE" baseline="0" dirty="0" err="1" smtClean="0"/>
              <a:t>be</a:t>
            </a:r>
            <a:r>
              <a:rPr lang="nl-BE" baseline="0" dirty="0" smtClean="0"/>
              <a:t> </a:t>
            </a:r>
            <a:r>
              <a:rPr lang="nl-BE" baseline="0" dirty="0" err="1" smtClean="0"/>
              <a:t>communicated</a:t>
            </a:r>
            <a:r>
              <a:rPr lang="nl-BE" baseline="0" dirty="0" smtClean="0"/>
              <a:t>: </a:t>
            </a:r>
            <a:r>
              <a:rPr lang="nl-BE" baseline="0" dirty="0" err="1" smtClean="0"/>
              <a:t>usually</a:t>
            </a:r>
            <a:r>
              <a:rPr lang="nl-BE" baseline="0" dirty="0" smtClean="0"/>
              <a:t> has </a:t>
            </a:r>
            <a:r>
              <a:rPr lang="nl-BE" baseline="0" dirty="0" err="1" smtClean="0"/>
              <a:t>to</a:t>
            </a:r>
            <a:r>
              <a:rPr lang="nl-BE" baseline="0" dirty="0" smtClean="0"/>
              <a:t> do </a:t>
            </a:r>
            <a:r>
              <a:rPr lang="nl-BE" baseline="0" dirty="0" err="1" smtClean="0"/>
              <a:t>with</a:t>
            </a:r>
            <a:r>
              <a:rPr lang="nl-BE" baseline="0" dirty="0" smtClean="0"/>
              <a:t> conference </a:t>
            </a:r>
            <a:r>
              <a:rPr lang="nl-BE" baseline="0" dirty="0" err="1" smtClean="0"/>
              <a:t>theme</a:t>
            </a:r>
            <a:r>
              <a:rPr lang="nl-BE" baseline="0" dirty="0" smtClean="0"/>
              <a:t>. E.g. conference </a:t>
            </a:r>
            <a:r>
              <a:rPr lang="nl-BE" baseline="0" dirty="0" err="1" smtClean="0"/>
              <a:t>theme</a:t>
            </a:r>
            <a:r>
              <a:rPr lang="nl-BE" baseline="0" dirty="0" smtClean="0"/>
              <a:t> is </a:t>
            </a:r>
            <a:r>
              <a:rPr lang="nl-BE" baseline="0" dirty="0" err="1" smtClean="0"/>
              <a:t>about</a:t>
            </a:r>
            <a:r>
              <a:rPr lang="nl-BE" baseline="0" dirty="0" smtClean="0"/>
              <a:t> </a:t>
            </a:r>
            <a:r>
              <a:rPr lang="nl-BE" baseline="0" dirty="0" err="1" smtClean="0"/>
              <a:t>the</a:t>
            </a:r>
            <a:r>
              <a:rPr lang="nl-BE" baseline="0" dirty="0" smtClean="0"/>
              <a:t> </a:t>
            </a:r>
            <a:r>
              <a:rPr lang="nl-BE" baseline="0" dirty="0" err="1" smtClean="0"/>
              <a:t>good</a:t>
            </a:r>
            <a:r>
              <a:rPr lang="nl-BE" baseline="0" dirty="0" smtClean="0"/>
              <a:t> &amp; </a:t>
            </a:r>
            <a:r>
              <a:rPr lang="nl-BE" baseline="0" dirty="0" err="1" smtClean="0"/>
              <a:t>positive</a:t>
            </a:r>
            <a:r>
              <a:rPr lang="nl-BE" baseline="0" dirty="0" smtClean="0"/>
              <a:t> </a:t>
            </a:r>
            <a:r>
              <a:rPr lang="nl-BE" baseline="0" dirty="0" err="1" smtClean="0"/>
              <a:t>effects</a:t>
            </a:r>
            <a:r>
              <a:rPr lang="nl-BE" baseline="0" dirty="0" smtClean="0"/>
              <a:t> of marketing -&gt; relevant </a:t>
            </a:r>
            <a:r>
              <a:rPr lang="nl-BE" baseline="0" dirty="0" err="1" smtClean="0"/>
              <a:t>to</a:t>
            </a:r>
            <a:r>
              <a:rPr lang="nl-BE" baseline="0" dirty="0" smtClean="0"/>
              <a:t> </a:t>
            </a:r>
            <a:r>
              <a:rPr lang="nl-BE" baseline="0" dirty="0" err="1" smtClean="0"/>
              <a:t>reflect</a:t>
            </a:r>
            <a:r>
              <a:rPr lang="nl-BE" baseline="0" dirty="0" smtClean="0"/>
              <a:t> </a:t>
            </a:r>
            <a:r>
              <a:rPr lang="nl-BE" baseline="0" dirty="0" err="1" smtClean="0"/>
              <a:t>how</a:t>
            </a:r>
            <a:r>
              <a:rPr lang="nl-BE" baseline="0" dirty="0" smtClean="0"/>
              <a:t> </a:t>
            </a:r>
            <a:r>
              <a:rPr lang="nl-BE" baseline="0" dirty="0" err="1" smtClean="0"/>
              <a:t>your</a:t>
            </a:r>
            <a:r>
              <a:rPr lang="nl-BE" baseline="0" dirty="0" smtClean="0"/>
              <a:t> poster </a:t>
            </a:r>
            <a:r>
              <a:rPr lang="nl-BE" baseline="0" dirty="0" err="1" smtClean="0"/>
              <a:t>contributes</a:t>
            </a:r>
            <a:r>
              <a:rPr lang="nl-BE" baseline="0" dirty="0" smtClean="0"/>
              <a:t> </a:t>
            </a:r>
            <a:r>
              <a:rPr lang="nl-BE" baseline="0" dirty="0" err="1" smtClean="0"/>
              <a:t>to</a:t>
            </a:r>
            <a:r>
              <a:rPr lang="nl-BE" baseline="0" dirty="0" smtClean="0"/>
              <a:t> these topics</a:t>
            </a:r>
          </a:p>
        </p:txBody>
      </p:sp>
      <p:sp>
        <p:nvSpPr>
          <p:cNvPr id="4" name="Tijdelijke aanduiding voor dianummer 3"/>
          <p:cNvSpPr>
            <a:spLocks noGrp="1"/>
          </p:cNvSpPr>
          <p:nvPr>
            <p:ph type="sldNum" sz="quarter" idx="10"/>
          </p:nvPr>
        </p:nvSpPr>
        <p:spPr/>
        <p:txBody>
          <a:bodyPr/>
          <a:lstStyle/>
          <a:p>
            <a:fld id="{30FE19FF-D07B-4A8E-9824-7A9CAB18E911}" type="slidenum">
              <a:rPr lang="en-US" smtClean="0"/>
              <a:t>5</a:t>
            </a:fld>
            <a:endParaRPr lang="en-US"/>
          </a:p>
        </p:txBody>
      </p:sp>
    </p:spTree>
    <p:extLst>
      <p:ext uri="{BB962C8B-B14F-4D97-AF65-F5344CB8AC3E}">
        <p14:creationId xmlns:p14="http://schemas.microsoft.com/office/powerpoint/2010/main" val="24928435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aseline="0" dirty="0" err="1" smtClean="0"/>
              <a:t>Think</a:t>
            </a:r>
            <a:r>
              <a:rPr lang="nl-BE" baseline="0" dirty="0" smtClean="0"/>
              <a:t> </a:t>
            </a:r>
            <a:r>
              <a:rPr lang="nl-BE" baseline="0" dirty="0" err="1" smtClean="0"/>
              <a:t>about</a:t>
            </a:r>
            <a:r>
              <a:rPr lang="nl-BE" baseline="0" dirty="0" smtClean="0"/>
              <a:t> </a:t>
            </a:r>
            <a:r>
              <a:rPr lang="nl-BE" baseline="0" dirty="0" err="1" smtClean="0"/>
              <a:t>your</a:t>
            </a:r>
            <a:r>
              <a:rPr lang="nl-BE" baseline="0" dirty="0" smtClean="0"/>
              <a:t> </a:t>
            </a:r>
            <a:r>
              <a:rPr lang="nl-BE" baseline="0" dirty="0" err="1" smtClean="0"/>
              <a:t>audience</a:t>
            </a:r>
            <a:r>
              <a:rPr lang="nl-BE" baseline="0" dirty="0" smtClean="0"/>
              <a:t>, </a:t>
            </a:r>
            <a:r>
              <a:rPr lang="nl-BE" baseline="0" dirty="0" err="1" smtClean="0"/>
              <a:t>it</a:t>
            </a:r>
            <a:r>
              <a:rPr lang="nl-BE" baseline="0" dirty="0" smtClean="0"/>
              <a:t> is </a:t>
            </a:r>
            <a:r>
              <a:rPr lang="nl-BE" baseline="0" dirty="0" err="1" smtClean="0"/>
              <a:t>your</a:t>
            </a:r>
            <a:r>
              <a:rPr lang="nl-BE" baseline="0" dirty="0" smtClean="0"/>
              <a:t> research but </a:t>
            </a:r>
            <a:r>
              <a:rPr lang="nl-BE" baseline="0" dirty="0" err="1" smtClean="0"/>
              <a:t>you</a:t>
            </a:r>
            <a:r>
              <a:rPr lang="nl-BE" baseline="0" dirty="0" smtClean="0"/>
              <a:t> have </a:t>
            </a:r>
            <a:r>
              <a:rPr lang="nl-BE" baseline="0" dirty="0" err="1" smtClean="0"/>
              <a:t>to</a:t>
            </a:r>
            <a:r>
              <a:rPr lang="nl-BE" baseline="0" dirty="0" smtClean="0"/>
              <a:t> </a:t>
            </a:r>
            <a:r>
              <a:rPr lang="nl-BE" baseline="0" dirty="0" err="1" smtClean="0"/>
              <a:t>sell</a:t>
            </a:r>
            <a:r>
              <a:rPr lang="nl-BE" baseline="0" dirty="0" smtClean="0"/>
              <a:t> </a:t>
            </a:r>
            <a:r>
              <a:rPr lang="nl-BE" baseline="0" dirty="0" err="1" smtClean="0"/>
              <a:t>it</a:t>
            </a:r>
            <a:r>
              <a:rPr lang="nl-BE" baseline="0" dirty="0" smtClean="0"/>
              <a:t> </a:t>
            </a:r>
            <a:r>
              <a:rPr lang="nl-BE" baseline="0" dirty="0" err="1" smtClean="0"/>
              <a:t>to</a:t>
            </a:r>
            <a:r>
              <a:rPr lang="nl-BE" baseline="0" dirty="0" smtClean="0"/>
              <a:t> </a:t>
            </a:r>
            <a:r>
              <a:rPr lang="nl-BE" baseline="0" dirty="0" err="1" smtClean="0"/>
              <a:t>your</a:t>
            </a:r>
            <a:r>
              <a:rPr lang="nl-BE" baseline="0" dirty="0" smtClean="0"/>
              <a:t> </a:t>
            </a:r>
            <a:r>
              <a:rPr lang="nl-BE" baseline="0" dirty="0" err="1" smtClean="0"/>
              <a:t>audience</a:t>
            </a:r>
            <a:r>
              <a:rPr lang="nl-BE" baseline="0" dirty="0" smtClean="0"/>
              <a:t>:</a:t>
            </a:r>
          </a:p>
          <a:p>
            <a:r>
              <a:rPr lang="nl-BE" baseline="0" dirty="0" err="1" smtClean="0"/>
              <a:t>Who</a:t>
            </a:r>
            <a:r>
              <a:rPr lang="nl-BE" baseline="0" dirty="0" smtClean="0"/>
              <a:t> is </a:t>
            </a:r>
            <a:r>
              <a:rPr lang="nl-BE" baseline="0" dirty="0" err="1" smtClean="0"/>
              <a:t>the</a:t>
            </a:r>
            <a:r>
              <a:rPr lang="nl-BE" baseline="0" dirty="0" smtClean="0"/>
              <a:t> </a:t>
            </a:r>
            <a:r>
              <a:rPr lang="nl-BE" baseline="0" dirty="0" err="1" smtClean="0"/>
              <a:t>intended</a:t>
            </a:r>
            <a:r>
              <a:rPr lang="nl-BE" baseline="0" dirty="0" smtClean="0"/>
              <a:t> </a:t>
            </a:r>
            <a:r>
              <a:rPr lang="nl-BE" baseline="0" dirty="0" err="1" smtClean="0"/>
              <a:t>message</a:t>
            </a:r>
            <a:r>
              <a:rPr lang="nl-BE" baseline="0" dirty="0" smtClean="0"/>
              <a:t> </a:t>
            </a:r>
            <a:r>
              <a:rPr lang="nl-BE" baseline="0" dirty="0" err="1" smtClean="0"/>
              <a:t>for</a:t>
            </a:r>
            <a:r>
              <a:rPr lang="nl-BE" baseline="0" dirty="0" smtClean="0"/>
              <a:t>?</a:t>
            </a:r>
          </a:p>
          <a:p>
            <a:pPr marL="171450" indent="-171450">
              <a:buFont typeface="Arial" panose="020B0604020202020204" pitchFamily="34" charset="0"/>
              <a:buChar char="•"/>
            </a:pPr>
            <a:r>
              <a:rPr lang="nl-BE" baseline="0" dirty="0" err="1" smtClean="0"/>
              <a:t>Coworker</a:t>
            </a:r>
            <a:r>
              <a:rPr lang="nl-BE" baseline="0" dirty="0" smtClean="0"/>
              <a:t>/</a:t>
            </a:r>
            <a:r>
              <a:rPr lang="nl-BE" baseline="0" dirty="0" err="1" smtClean="0"/>
              <a:t>competitor</a:t>
            </a:r>
            <a:r>
              <a:rPr lang="nl-BE" baseline="0" dirty="0" smtClean="0"/>
              <a:t> </a:t>
            </a:r>
            <a:r>
              <a:rPr lang="nl-BE" baseline="0" dirty="0" err="1" smtClean="0"/>
              <a:t>from</a:t>
            </a:r>
            <a:r>
              <a:rPr lang="nl-BE" baseline="0" dirty="0" smtClean="0"/>
              <a:t> </a:t>
            </a:r>
            <a:r>
              <a:rPr lang="nl-BE" baseline="0" dirty="0" err="1" smtClean="0"/>
              <a:t>the</a:t>
            </a:r>
            <a:r>
              <a:rPr lang="nl-BE" baseline="0" dirty="0" smtClean="0"/>
              <a:t> </a:t>
            </a:r>
            <a:r>
              <a:rPr lang="nl-BE" baseline="0" dirty="0" err="1" smtClean="0"/>
              <a:t>same</a:t>
            </a:r>
            <a:r>
              <a:rPr lang="nl-BE" baseline="0" dirty="0" smtClean="0"/>
              <a:t> field? Or </a:t>
            </a:r>
            <a:r>
              <a:rPr lang="nl-BE" baseline="0" dirty="0" err="1" smtClean="0"/>
              <a:t>same</a:t>
            </a:r>
            <a:r>
              <a:rPr lang="nl-BE" baseline="0" dirty="0" smtClean="0"/>
              <a:t> field but </a:t>
            </a:r>
            <a:r>
              <a:rPr lang="nl-BE" baseline="0" dirty="0" err="1" smtClean="0"/>
              <a:t>using</a:t>
            </a:r>
            <a:r>
              <a:rPr lang="nl-BE" baseline="0" dirty="0" smtClean="0"/>
              <a:t> </a:t>
            </a:r>
            <a:r>
              <a:rPr lang="nl-BE" baseline="0" dirty="0" err="1" smtClean="0"/>
              <a:t>other</a:t>
            </a:r>
            <a:r>
              <a:rPr lang="nl-BE" baseline="0" dirty="0" smtClean="0"/>
              <a:t> </a:t>
            </a:r>
            <a:r>
              <a:rPr lang="nl-BE" baseline="0" dirty="0" err="1" smtClean="0"/>
              <a:t>techniques</a:t>
            </a:r>
            <a:r>
              <a:rPr lang="nl-BE" baseline="0" dirty="0" smtClean="0"/>
              <a:t>?</a:t>
            </a:r>
          </a:p>
          <a:p>
            <a:pPr marL="171450" indent="-171450">
              <a:buFont typeface="Arial" panose="020B0604020202020204" pitchFamily="34" charset="0"/>
              <a:buChar char="•"/>
            </a:pPr>
            <a:r>
              <a:rPr lang="nl-BE" baseline="0" dirty="0" err="1" smtClean="0"/>
              <a:t>Audience</a:t>
            </a:r>
            <a:r>
              <a:rPr lang="nl-BE" baseline="0" dirty="0" smtClean="0"/>
              <a:t> </a:t>
            </a:r>
            <a:r>
              <a:rPr lang="nl-BE" baseline="0" dirty="0" err="1" smtClean="0"/>
              <a:t>from</a:t>
            </a:r>
            <a:r>
              <a:rPr lang="nl-BE" baseline="0" dirty="0" smtClean="0"/>
              <a:t> </a:t>
            </a:r>
            <a:r>
              <a:rPr lang="nl-BE" baseline="0" dirty="0" err="1" smtClean="0"/>
              <a:t>other</a:t>
            </a:r>
            <a:r>
              <a:rPr lang="nl-BE" baseline="0" dirty="0" smtClean="0"/>
              <a:t> disciplines? Are </a:t>
            </a:r>
            <a:r>
              <a:rPr lang="nl-BE" baseline="0" dirty="0" err="1" smtClean="0"/>
              <a:t>they</a:t>
            </a:r>
            <a:r>
              <a:rPr lang="nl-BE" baseline="0" dirty="0" smtClean="0"/>
              <a:t> </a:t>
            </a:r>
            <a:r>
              <a:rPr lang="nl-BE" baseline="0" dirty="0" err="1" smtClean="0"/>
              <a:t>familiar</a:t>
            </a:r>
            <a:r>
              <a:rPr lang="nl-BE" baseline="0" dirty="0" smtClean="0"/>
              <a:t> </a:t>
            </a:r>
            <a:r>
              <a:rPr lang="nl-BE" baseline="0" dirty="0" err="1" smtClean="0"/>
              <a:t>with</a:t>
            </a:r>
            <a:r>
              <a:rPr lang="nl-BE" baseline="0" dirty="0" smtClean="0"/>
              <a:t> </a:t>
            </a:r>
            <a:r>
              <a:rPr lang="nl-BE" baseline="0" dirty="0" err="1" smtClean="0"/>
              <a:t>your</a:t>
            </a:r>
            <a:r>
              <a:rPr lang="nl-BE" baseline="0" dirty="0" smtClean="0"/>
              <a:t> </a:t>
            </a:r>
            <a:r>
              <a:rPr lang="nl-BE" baseline="0" dirty="0" err="1" smtClean="0"/>
              <a:t>techniques</a:t>
            </a:r>
            <a:r>
              <a:rPr lang="nl-BE" baseline="0" dirty="0" smtClean="0"/>
              <a:t>?</a:t>
            </a:r>
          </a:p>
          <a:p>
            <a:pPr marL="171450" indent="-171450">
              <a:buFont typeface="Arial" panose="020B0604020202020204" pitchFamily="34" charset="0"/>
              <a:buChar char="•"/>
            </a:pPr>
            <a:r>
              <a:rPr lang="nl-BE" baseline="0" dirty="0" smtClean="0"/>
              <a:t>Are </a:t>
            </a:r>
            <a:r>
              <a:rPr lang="nl-BE" baseline="0" dirty="0" err="1" smtClean="0"/>
              <a:t>you</a:t>
            </a:r>
            <a:r>
              <a:rPr lang="nl-BE" baseline="0" dirty="0" smtClean="0"/>
              <a:t> on a conference </a:t>
            </a:r>
            <a:r>
              <a:rPr lang="nl-BE" baseline="0" dirty="0" err="1" smtClean="0"/>
              <a:t>meant</a:t>
            </a:r>
            <a:r>
              <a:rPr lang="nl-BE" baseline="0" dirty="0" smtClean="0"/>
              <a:t> </a:t>
            </a:r>
            <a:r>
              <a:rPr lang="nl-BE" baseline="0" dirty="0" err="1" smtClean="0"/>
              <a:t>for</a:t>
            </a:r>
            <a:r>
              <a:rPr lang="nl-BE" baseline="0" dirty="0" smtClean="0"/>
              <a:t> business? </a:t>
            </a:r>
          </a:p>
          <a:p>
            <a:pPr marL="171450" indent="-171450">
              <a:buFont typeface="Arial" panose="020B0604020202020204" pitchFamily="34" charset="0"/>
              <a:buChar char="•"/>
            </a:pPr>
            <a:r>
              <a:rPr lang="nl-BE" baseline="0" dirty="0" smtClean="0"/>
              <a:t>Or </a:t>
            </a:r>
            <a:r>
              <a:rPr lang="nl-BE" baseline="0" dirty="0" err="1" smtClean="0"/>
              <a:t>for</a:t>
            </a:r>
            <a:r>
              <a:rPr lang="nl-BE" baseline="0" dirty="0" smtClean="0"/>
              <a:t> </a:t>
            </a:r>
            <a:r>
              <a:rPr lang="nl-BE" baseline="0" dirty="0" err="1" smtClean="0"/>
              <a:t>governmental</a:t>
            </a:r>
            <a:r>
              <a:rPr lang="nl-BE" baseline="0" dirty="0" smtClean="0"/>
              <a:t> </a:t>
            </a:r>
            <a:r>
              <a:rPr lang="nl-BE" baseline="0" dirty="0" err="1" smtClean="0"/>
              <a:t>institutions</a:t>
            </a:r>
            <a:r>
              <a:rPr lang="nl-BE" baseline="0" dirty="0" smtClean="0"/>
              <a:t>?</a:t>
            </a:r>
          </a:p>
          <a:p>
            <a:pPr marL="0" indent="0">
              <a:buFont typeface="Arial" panose="020B0604020202020204" pitchFamily="34" charset="0"/>
              <a:buNone/>
            </a:pPr>
            <a:r>
              <a:rPr lang="nl-BE" baseline="0" dirty="0" err="1" smtClean="0"/>
              <a:t>What</a:t>
            </a:r>
            <a:r>
              <a:rPr lang="nl-BE" baseline="0" dirty="0" smtClean="0"/>
              <a:t> is </a:t>
            </a:r>
            <a:r>
              <a:rPr lang="nl-BE" baseline="0" dirty="0" err="1" smtClean="0"/>
              <a:t>their</a:t>
            </a:r>
            <a:r>
              <a:rPr lang="nl-BE" baseline="0" dirty="0" smtClean="0"/>
              <a:t> </a:t>
            </a:r>
            <a:r>
              <a:rPr lang="nl-BE" baseline="0" dirty="0" err="1" smtClean="0"/>
              <a:t>age</a:t>
            </a:r>
            <a:r>
              <a:rPr lang="nl-BE" baseline="0" dirty="0" smtClean="0"/>
              <a:t>, </a:t>
            </a:r>
            <a:r>
              <a:rPr lang="nl-BE" baseline="0" dirty="0" err="1" smtClean="0"/>
              <a:t>education</a:t>
            </a:r>
            <a:r>
              <a:rPr lang="nl-BE" baseline="0" dirty="0" smtClean="0"/>
              <a:t>, </a:t>
            </a:r>
            <a:r>
              <a:rPr lang="nl-BE" baseline="0" dirty="0" err="1" smtClean="0"/>
              <a:t>nationality</a:t>
            </a:r>
            <a:r>
              <a:rPr lang="nl-BE" baseline="0" dirty="0" smtClean="0"/>
              <a:t>, ….</a:t>
            </a:r>
          </a:p>
          <a:p>
            <a:pPr marL="0" indent="0">
              <a:buFont typeface="Arial" panose="020B0604020202020204" pitchFamily="34" charset="0"/>
              <a:buNone/>
            </a:pPr>
            <a:endParaRPr lang="nl-BE" baseline="0" dirty="0" smtClean="0"/>
          </a:p>
          <a:p>
            <a:pPr marL="171450" indent="-171450">
              <a:buFont typeface="Symbol" panose="05050102010706020507" pitchFamily="18" charset="2"/>
              <a:buChar char="Þ"/>
            </a:pPr>
            <a:r>
              <a:rPr lang="nl-BE" baseline="0" dirty="0" err="1" smtClean="0"/>
              <a:t>Use</a:t>
            </a:r>
            <a:r>
              <a:rPr lang="nl-BE" baseline="0" dirty="0" smtClean="0"/>
              <a:t> these </a:t>
            </a:r>
            <a:r>
              <a:rPr lang="nl-BE" baseline="0" dirty="0" err="1" smtClean="0"/>
              <a:t>insights</a:t>
            </a:r>
            <a:r>
              <a:rPr lang="nl-BE" baseline="0" dirty="0" smtClean="0"/>
              <a:t> </a:t>
            </a:r>
            <a:r>
              <a:rPr lang="nl-BE" baseline="0" dirty="0" err="1" smtClean="0"/>
              <a:t>to</a:t>
            </a:r>
            <a:r>
              <a:rPr lang="nl-BE" baseline="0" dirty="0" smtClean="0"/>
              <a:t> </a:t>
            </a:r>
            <a:r>
              <a:rPr lang="nl-BE" baseline="0" dirty="0" err="1" smtClean="0"/>
              <a:t>determine</a:t>
            </a:r>
            <a:r>
              <a:rPr lang="nl-BE" baseline="0" dirty="0" smtClean="0"/>
              <a:t> </a:t>
            </a:r>
            <a:r>
              <a:rPr lang="nl-BE" baseline="0" dirty="0" err="1" smtClean="0"/>
              <a:t>the</a:t>
            </a:r>
            <a:r>
              <a:rPr lang="nl-BE" baseline="0" dirty="0" smtClean="0"/>
              <a:t> level of </a:t>
            </a:r>
            <a:r>
              <a:rPr lang="nl-BE" baseline="0" dirty="0" err="1" smtClean="0"/>
              <a:t>assumed</a:t>
            </a:r>
            <a:r>
              <a:rPr lang="nl-BE" baseline="0" dirty="0" smtClean="0"/>
              <a:t> </a:t>
            </a:r>
            <a:r>
              <a:rPr lang="nl-BE" baseline="0" dirty="0" err="1" smtClean="0"/>
              <a:t>knowledge</a:t>
            </a:r>
            <a:r>
              <a:rPr lang="nl-BE" baseline="0" dirty="0" smtClean="0"/>
              <a:t> of </a:t>
            </a:r>
            <a:r>
              <a:rPr lang="nl-BE" baseline="0" dirty="0" err="1" smtClean="0"/>
              <a:t>your</a:t>
            </a:r>
            <a:r>
              <a:rPr lang="nl-BE" baseline="0" dirty="0" smtClean="0"/>
              <a:t> </a:t>
            </a:r>
            <a:r>
              <a:rPr lang="nl-BE" baseline="0" dirty="0" err="1" smtClean="0"/>
              <a:t>audience</a:t>
            </a:r>
            <a:r>
              <a:rPr lang="nl-BE" baseline="0" dirty="0" smtClean="0"/>
              <a:t>:</a:t>
            </a:r>
          </a:p>
          <a:p>
            <a:pPr marL="0" indent="0">
              <a:buFont typeface="Symbol" panose="05050102010706020507" pitchFamily="18" charset="2"/>
              <a:buNone/>
            </a:pPr>
            <a:r>
              <a:rPr lang="nl-BE" baseline="0" dirty="0" smtClean="0"/>
              <a:t>Expert (high level of </a:t>
            </a:r>
            <a:r>
              <a:rPr lang="nl-BE" baseline="0" dirty="0" err="1" smtClean="0"/>
              <a:t>knowledge</a:t>
            </a:r>
            <a:r>
              <a:rPr lang="nl-BE" baseline="0" dirty="0" smtClean="0"/>
              <a:t>) </a:t>
            </a:r>
          </a:p>
          <a:p>
            <a:pPr marL="0" indent="0">
              <a:buFont typeface="Symbol" panose="05050102010706020507" pitchFamily="18" charset="2"/>
              <a:buNone/>
            </a:pPr>
            <a:r>
              <a:rPr lang="nl-BE" baseline="0" dirty="0" err="1" smtClean="0"/>
              <a:t>Related</a:t>
            </a:r>
            <a:r>
              <a:rPr lang="nl-BE" baseline="0" dirty="0" smtClean="0"/>
              <a:t> (specialist in </a:t>
            </a:r>
            <a:r>
              <a:rPr lang="nl-BE" baseline="0" dirty="0" err="1" smtClean="0"/>
              <a:t>an</a:t>
            </a:r>
            <a:r>
              <a:rPr lang="nl-BE" baseline="0" dirty="0" smtClean="0"/>
              <a:t> overlapping field: e.g. </a:t>
            </a:r>
            <a:r>
              <a:rPr lang="nl-BE" baseline="0" dirty="0" err="1" smtClean="0"/>
              <a:t>Psychology</a:t>
            </a:r>
            <a:r>
              <a:rPr lang="nl-BE" baseline="0" dirty="0" smtClean="0"/>
              <a:t> &amp; marketing)</a:t>
            </a:r>
          </a:p>
          <a:p>
            <a:pPr marL="0" indent="0">
              <a:buFont typeface="Symbol" panose="05050102010706020507" pitchFamily="18" charset="2"/>
              <a:buNone/>
            </a:pPr>
            <a:r>
              <a:rPr lang="nl-BE" baseline="0" dirty="0" smtClean="0"/>
              <a:t>General (</a:t>
            </a:r>
            <a:r>
              <a:rPr lang="nl-BE" baseline="0" dirty="0" err="1" smtClean="0"/>
              <a:t>little</a:t>
            </a:r>
            <a:r>
              <a:rPr lang="nl-BE" baseline="0" dirty="0" smtClean="0"/>
              <a:t> </a:t>
            </a:r>
            <a:r>
              <a:rPr lang="nl-BE" baseline="0" dirty="0" err="1" smtClean="0"/>
              <a:t>to</a:t>
            </a:r>
            <a:r>
              <a:rPr lang="nl-BE" baseline="0" dirty="0" smtClean="0"/>
              <a:t> no </a:t>
            </a:r>
            <a:r>
              <a:rPr lang="nl-BE" baseline="0" dirty="0" err="1" smtClean="0"/>
              <a:t>familiarity</a:t>
            </a:r>
            <a:r>
              <a:rPr lang="nl-BE" baseline="0" dirty="0" smtClean="0"/>
              <a:t> </a:t>
            </a:r>
            <a:r>
              <a:rPr lang="nl-BE" baseline="0" dirty="0" err="1" smtClean="0"/>
              <a:t>with</a:t>
            </a:r>
            <a:r>
              <a:rPr lang="nl-BE" baseline="0" dirty="0" smtClean="0"/>
              <a:t> subject area)</a:t>
            </a:r>
          </a:p>
          <a:p>
            <a:pPr marL="0" indent="0">
              <a:buFont typeface="Symbol" panose="05050102010706020507" pitchFamily="18" charset="2"/>
              <a:buNone/>
            </a:pPr>
            <a:endParaRPr lang="nl-BE" baseline="0" dirty="0" smtClean="0"/>
          </a:p>
          <a:p>
            <a:pPr marL="171450" indent="-171450">
              <a:buFont typeface="Symbol" panose="05050102010706020507" pitchFamily="18" charset="2"/>
              <a:buChar char="Þ"/>
            </a:pPr>
            <a:r>
              <a:rPr lang="nl-BE" baseline="0" dirty="0" err="1" smtClean="0"/>
              <a:t>Based</a:t>
            </a:r>
            <a:r>
              <a:rPr lang="nl-BE" baseline="0" dirty="0" smtClean="0"/>
              <a:t> on </a:t>
            </a:r>
            <a:r>
              <a:rPr lang="nl-BE" baseline="0" dirty="0" err="1" smtClean="0"/>
              <a:t>this</a:t>
            </a:r>
            <a:r>
              <a:rPr lang="nl-BE" baseline="0" dirty="0" smtClean="0"/>
              <a:t> </a:t>
            </a:r>
            <a:r>
              <a:rPr lang="nl-BE" baseline="0" dirty="0" err="1" smtClean="0"/>
              <a:t>you</a:t>
            </a:r>
            <a:r>
              <a:rPr lang="nl-BE" baseline="0" dirty="0" smtClean="0"/>
              <a:t> </a:t>
            </a:r>
            <a:r>
              <a:rPr lang="nl-BE" baseline="0" dirty="0" err="1" smtClean="0"/>
              <a:t>can</a:t>
            </a:r>
            <a:r>
              <a:rPr lang="nl-BE" baseline="0" dirty="0" smtClean="0"/>
              <a:t> get a </a:t>
            </a:r>
            <a:r>
              <a:rPr lang="nl-BE" baseline="0" dirty="0" err="1" smtClean="0"/>
              <a:t>better</a:t>
            </a:r>
            <a:r>
              <a:rPr lang="nl-BE" baseline="0" dirty="0" smtClean="0"/>
              <a:t> </a:t>
            </a:r>
            <a:r>
              <a:rPr lang="nl-BE" baseline="0" dirty="0" err="1" smtClean="0"/>
              <a:t>idea</a:t>
            </a:r>
            <a:r>
              <a:rPr lang="nl-BE" baseline="0" dirty="0" smtClean="0"/>
              <a:t> of </a:t>
            </a:r>
            <a:r>
              <a:rPr lang="nl-BE" baseline="0" dirty="0" err="1" smtClean="0"/>
              <a:t>your</a:t>
            </a:r>
            <a:r>
              <a:rPr lang="nl-BE" baseline="0" dirty="0" smtClean="0"/>
              <a:t> </a:t>
            </a:r>
            <a:r>
              <a:rPr lang="nl-BE" baseline="0" dirty="0" err="1" smtClean="0"/>
              <a:t>audience’s</a:t>
            </a:r>
            <a:r>
              <a:rPr lang="nl-BE" baseline="0" dirty="0" smtClean="0"/>
              <a:t> </a:t>
            </a:r>
            <a:r>
              <a:rPr lang="nl-BE" baseline="0" dirty="0" err="1" smtClean="0"/>
              <a:t>knowledge</a:t>
            </a:r>
            <a:r>
              <a:rPr lang="nl-BE" baseline="0" dirty="0" smtClean="0"/>
              <a:t> gap: </a:t>
            </a:r>
          </a:p>
          <a:p>
            <a:pPr marL="0" indent="0">
              <a:buFont typeface="Symbol" panose="05050102010706020507" pitchFamily="18" charset="2"/>
              <a:buNone/>
            </a:pPr>
            <a:r>
              <a:rPr lang="nl-BE" baseline="0" dirty="0" smtClean="0"/>
              <a:t>E.g., </a:t>
            </a:r>
            <a:r>
              <a:rPr lang="nl-BE" baseline="0" dirty="0" err="1" smtClean="0"/>
              <a:t>what</a:t>
            </a:r>
            <a:r>
              <a:rPr lang="nl-BE" baseline="0" dirty="0" smtClean="0"/>
              <a:t> do </a:t>
            </a:r>
            <a:r>
              <a:rPr lang="nl-BE" baseline="0" dirty="0" err="1" smtClean="0"/>
              <a:t>they</a:t>
            </a:r>
            <a:r>
              <a:rPr lang="nl-BE" baseline="0" dirty="0" smtClean="0"/>
              <a:t> </a:t>
            </a:r>
            <a:r>
              <a:rPr lang="nl-BE" baseline="0" dirty="0" err="1" smtClean="0"/>
              <a:t>already</a:t>
            </a:r>
            <a:r>
              <a:rPr lang="nl-BE" baseline="0" dirty="0" smtClean="0"/>
              <a:t> </a:t>
            </a:r>
            <a:r>
              <a:rPr lang="nl-BE" baseline="0" dirty="0" err="1" smtClean="0"/>
              <a:t>know</a:t>
            </a:r>
            <a:r>
              <a:rPr lang="nl-BE" baseline="0" dirty="0" smtClean="0"/>
              <a:t> </a:t>
            </a:r>
            <a:r>
              <a:rPr lang="nl-BE" baseline="0" dirty="0" err="1" smtClean="0"/>
              <a:t>and</a:t>
            </a:r>
            <a:r>
              <a:rPr lang="nl-BE" baseline="0" dirty="0" smtClean="0"/>
              <a:t> </a:t>
            </a:r>
            <a:r>
              <a:rPr lang="nl-BE" baseline="0" dirty="0" err="1" smtClean="0"/>
              <a:t>what</a:t>
            </a:r>
            <a:r>
              <a:rPr lang="nl-BE" baseline="0" dirty="0" smtClean="0"/>
              <a:t> do </a:t>
            </a:r>
            <a:r>
              <a:rPr lang="nl-BE" baseline="0" dirty="0" err="1" smtClean="0"/>
              <a:t>they</a:t>
            </a:r>
            <a:r>
              <a:rPr lang="nl-BE" baseline="0" dirty="0" smtClean="0"/>
              <a:t> want </a:t>
            </a:r>
            <a:r>
              <a:rPr lang="nl-BE" baseline="0" dirty="0" err="1" smtClean="0"/>
              <a:t>to</a:t>
            </a:r>
            <a:r>
              <a:rPr lang="nl-BE" baseline="0" dirty="0" smtClean="0"/>
              <a:t> </a:t>
            </a:r>
            <a:r>
              <a:rPr lang="nl-BE" baseline="0" dirty="0" err="1" smtClean="0"/>
              <a:t>know</a:t>
            </a:r>
            <a:r>
              <a:rPr lang="nl-BE" baseline="0" dirty="0" smtClean="0"/>
              <a:t>? </a:t>
            </a:r>
            <a:r>
              <a:rPr lang="nl-BE" baseline="0" dirty="0" err="1" smtClean="0"/>
              <a:t>What</a:t>
            </a:r>
            <a:r>
              <a:rPr lang="nl-BE" baseline="0" dirty="0" smtClean="0"/>
              <a:t> do </a:t>
            </a:r>
            <a:r>
              <a:rPr lang="nl-BE" baseline="0" dirty="0" err="1" smtClean="0"/>
              <a:t>you</a:t>
            </a:r>
            <a:r>
              <a:rPr lang="nl-BE" baseline="0" dirty="0" smtClean="0"/>
              <a:t> </a:t>
            </a:r>
            <a:r>
              <a:rPr lang="nl-BE" baseline="0" dirty="0" err="1" smtClean="0"/>
              <a:t>think</a:t>
            </a:r>
            <a:r>
              <a:rPr lang="nl-BE" baseline="0" dirty="0" smtClean="0"/>
              <a:t> </a:t>
            </a:r>
            <a:r>
              <a:rPr lang="nl-BE" baseline="0" dirty="0" err="1" smtClean="0"/>
              <a:t>should</a:t>
            </a:r>
            <a:r>
              <a:rPr lang="nl-BE" baseline="0" dirty="0" smtClean="0"/>
              <a:t> </a:t>
            </a:r>
            <a:r>
              <a:rPr lang="nl-BE" baseline="0" dirty="0" err="1" smtClean="0"/>
              <a:t>be</a:t>
            </a:r>
            <a:r>
              <a:rPr lang="nl-BE" baseline="0" dirty="0" smtClean="0"/>
              <a:t> on </a:t>
            </a:r>
            <a:r>
              <a:rPr lang="nl-BE" baseline="0" dirty="0" err="1" smtClean="0"/>
              <a:t>the</a:t>
            </a:r>
            <a:r>
              <a:rPr lang="nl-BE" baseline="0" dirty="0" smtClean="0"/>
              <a:t> poster </a:t>
            </a:r>
            <a:r>
              <a:rPr lang="nl-BE" baseline="0" dirty="0" err="1" smtClean="0"/>
              <a:t>for</a:t>
            </a:r>
            <a:r>
              <a:rPr lang="nl-BE" baseline="0" dirty="0" smtClean="0"/>
              <a:t> </a:t>
            </a:r>
            <a:r>
              <a:rPr lang="nl-BE" baseline="0" dirty="0" err="1" smtClean="0"/>
              <a:t>them</a:t>
            </a:r>
            <a:r>
              <a:rPr lang="nl-BE" baseline="0" dirty="0" smtClean="0"/>
              <a:t> </a:t>
            </a:r>
            <a:r>
              <a:rPr lang="nl-BE" baseline="0" dirty="0" err="1" smtClean="0"/>
              <a:t>to</a:t>
            </a:r>
            <a:r>
              <a:rPr lang="nl-BE" baseline="0" dirty="0" smtClean="0"/>
              <a:t> </a:t>
            </a:r>
            <a:r>
              <a:rPr lang="nl-BE" baseline="0" dirty="0" err="1" smtClean="0"/>
              <a:t>understand</a:t>
            </a:r>
            <a:r>
              <a:rPr lang="nl-BE" baseline="0" dirty="0" smtClean="0"/>
              <a:t> </a:t>
            </a:r>
            <a:r>
              <a:rPr lang="nl-BE" baseline="0" dirty="0" err="1" smtClean="0"/>
              <a:t>your</a:t>
            </a:r>
            <a:r>
              <a:rPr lang="nl-BE" baseline="0" dirty="0" smtClean="0"/>
              <a:t> </a:t>
            </a:r>
            <a:r>
              <a:rPr lang="nl-BE" baseline="0" dirty="0" err="1" smtClean="0"/>
              <a:t>work</a:t>
            </a:r>
            <a:r>
              <a:rPr lang="nl-BE" baseline="0" dirty="0" smtClean="0"/>
              <a:t>?</a:t>
            </a:r>
          </a:p>
          <a:p>
            <a:pPr marL="0" indent="0">
              <a:buFont typeface="Symbol" panose="05050102010706020507" pitchFamily="18" charset="2"/>
              <a:buNone/>
            </a:pPr>
            <a:endParaRPr lang="nl-BE" baseline="0" dirty="0" smtClean="0"/>
          </a:p>
          <a:p>
            <a:pPr marL="0" indent="0">
              <a:buFont typeface="Symbol" panose="05050102010706020507" pitchFamily="18" charset="2"/>
              <a:buNone/>
            </a:pPr>
            <a:r>
              <a:rPr lang="nl-BE" baseline="0" dirty="0" smtClean="0"/>
              <a:t>=&gt; The </a:t>
            </a:r>
            <a:r>
              <a:rPr lang="nl-BE" baseline="0" dirty="0" err="1" smtClean="0"/>
              <a:t>answers</a:t>
            </a:r>
            <a:r>
              <a:rPr lang="nl-BE" baseline="0" dirty="0" smtClean="0"/>
              <a:t> </a:t>
            </a:r>
            <a:r>
              <a:rPr lang="nl-BE" baseline="0" dirty="0" err="1" smtClean="0"/>
              <a:t>to</a:t>
            </a:r>
            <a:r>
              <a:rPr lang="nl-BE" baseline="0" dirty="0" smtClean="0"/>
              <a:t> these </a:t>
            </a:r>
            <a:r>
              <a:rPr lang="nl-BE" baseline="0" dirty="0" err="1" smtClean="0"/>
              <a:t>questions</a:t>
            </a:r>
            <a:r>
              <a:rPr lang="nl-BE" baseline="0" dirty="0" smtClean="0"/>
              <a:t> have important </a:t>
            </a:r>
            <a:r>
              <a:rPr lang="nl-BE" baseline="0" dirty="0" err="1" smtClean="0"/>
              <a:t>implications</a:t>
            </a:r>
            <a:r>
              <a:rPr lang="nl-BE" baseline="0" dirty="0" smtClean="0"/>
              <a:t> </a:t>
            </a:r>
            <a:r>
              <a:rPr lang="nl-BE" baseline="0" dirty="0" err="1" smtClean="0"/>
              <a:t>for</a:t>
            </a:r>
            <a:r>
              <a:rPr lang="nl-BE" baseline="0" dirty="0" smtClean="0"/>
              <a:t> </a:t>
            </a:r>
            <a:r>
              <a:rPr lang="nl-BE" baseline="0" dirty="0" err="1" smtClean="0"/>
              <a:t>the</a:t>
            </a:r>
            <a:r>
              <a:rPr lang="nl-BE" baseline="0" dirty="0" smtClean="0"/>
              <a:t> content </a:t>
            </a:r>
            <a:r>
              <a:rPr lang="nl-BE" baseline="0" dirty="0" err="1" smtClean="0"/>
              <a:t>and</a:t>
            </a:r>
            <a:r>
              <a:rPr lang="nl-BE" baseline="0" dirty="0" smtClean="0"/>
              <a:t> </a:t>
            </a:r>
            <a:r>
              <a:rPr lang="nl-BE" baseline="0" dirty="0" err="1" smtClean="0"/>
              <a:t>terminology</a:t>
            </a:r>
            <a:r>
              <a:rPr lang="nl-BE" baseline="0" dirty="0" smtClean="0"/>
              <a:t> of </a:t>
            </a:r>
            <a:r>
              <a:rPr lang="nl-BE" baseline="0" dirty="0" err="1" smtClean="0"/>
              <a:t>your</a:t>
            </a:r>
            <a:r>
              <a:rPr lang="nl-BE" baseline="0" dirty="0" smtClean="0"/>
              <a:t> poster</a:t>
            </a:r>
          </a:p>
        </p:txBody>
      </p:sp>
      <p:sp>
        <p:nvSpPr>
          <p:cNvPr id="4" name="Tijdelijke aanduiding voor dianummer 3"/>
          <p:cNvSpPr>
            <a:spLocks noGrp="1"/>
          </p:cNvSpPr>
          <p:nvPr>
            <p:ph type="sldNum" sz="quarter" idx="10"/>
          </p:nvPr>
        </p:nvSpPr>
        <p:spPr/>
        <p:txBody>
          <a:bodyPr/>
          <a:lstStyle/>
          <a:p>
            <a:fld id="{30FE19FF-D07B-4A8E-9824-7A9CAB18E911}" type="slidenum">
              <a:rPr lang="en-US" smtClean="0"/>
              <a:t>6</a:t>
            </a:fld>
            <a:endParaRPr lang="en-US"/>
          </a:p>
        </p:txBody>
      </p:sp>
    </p:spTree>
    <p:extLst>
      <p:ext uri="{BB962C8B-B14F-4D97-AF65-F5344CB8AC3E}">
        <p14:creationId xmlns:p14="http://schemas.microsoft.com/office/powerpoint/2010/main" val="35897958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dirty="0"/>
          </a:p>
        </p:txBody>
      </p:sp>
      <p:sp>
        <p:nvSpPr>
          <p:cNvPr id="4" name="Tijdelijke aanduiding voor dianummer 3"/>
          <p:cNvSpPr>
            <a:spLocks noGrp="1"/>
          </p:cNvSpPr>
          <p:nvPr>
            <p:ph type="sldNum" sz="quarter" idx="10"/>
          </p:nvPr>
        </p:nvSpPr>
        <p:spPr/>
        <p:txBody>
          <a:bodyPr/>
          <a:lstStyle/>
          <a:p>
            <a:fld id="{30FE19FF-D07B-4A8E-9824-7A9CAB18E911}" type="slidenum">
              <a:rPr lang="en-US" smtClean="0"/>
              <a:t>7</a:t>
            </a:fld>
            <a:endParaRPr lang="en-US"/>
          </a:p>
        </p:txBody>
      </p:sp>
    </p:spTree>
    <p:extLst>
      <p:ext uri="{BB962C8B-B14F-4D97-AF65-F5344CB8AC3E}">
        <p14:creationId xmlns:p14="http://schemas.microsoft.com/office/powerpoint/2010/main" val="20871553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dirty="0"/>
          </a:p>
        </p:txBody>
      </p:sp>
      <p:sp>
        <p:nvSpPr>
          <p:cNvPr id="4" name="Tijdelijke aanduiding voor dianummer 3"/>
          <p:cNvSpPr>
            <a:spLocks noGrp="1"/>
          </p:cNvSpPr>
          <p:nvPr>
            <p:ph type="sldNum" sz="quarter" idx="10"/>
          </p:nvPr>
        </p:nvSpPr>
        <p:spPr/>
        <p:txBody>
          <a:bodyPr/>
          <a:lstStyle/>
          <a:p>
            <a:fld id="{30FE19FF-D07B-4A8E-9824-7A9CAB18E911}" type="slidenum">
              <a:rPr lang="en-US" smtClean="0"/>
              <a:t>8</a:t>
            </a:fld>
            <a:endParaRPr lang="en-US"/>
          </a:p>
        </p:txBody>
      </p:sp>
    </p:spTree>
    <p:extLst>
      <p:ext uri="{BB962C8B-B14F-4D97-AF65-F5344CB8AC3E}">
        <p14:creationId xmlns:p14="http://schemas.microsoft.com/office/powerpoint/2010/main" val="36043474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39A0A48-EDB1-4AFE-B1B7-10CE2A416496}" type="slidenum">
              <a:rPr lang="en-GB" smtClean="0"/>
              <a:t>9</a:t>
            </a:fld>
            <a:endParaRPr lang="en-GB"/>
          </a:p>
        </p:txBody>
      </p:sp>
    </p:spTree>
    <p:extLst>
      <p:ext uri="{BB962C8B-B14F-4D97-AF65-F5344CB8AC3E}">
        <p14:creationId xmlns:p14="http://schemas.microsoft.com/office/powerpoint/2010/main" val="8675217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nl-NL" smtClean="0"/>
              <a:t>Klik om de stijl te bewerken</a:t>
            </a:r>
            <a:endParaRPr lang="en-US"/>
          </a:p>
        </p:txBody>
      </p:sp>
      <p:sp>
        <p:nvSpPr>
          <p:cNvPr id="3" name="Ond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smtClean="0"/>
              <a:t>Klik om de ondertitelstijl van het model te bewerken</a:t>
            </a:r>
            <a:endParaRPr lang="en-US"/>
          </a:p>
        </p:txBody>
      </p:sp>
      <p:sp>
        <p:nvSpPr>
          <p:cNvPr id="4" name="Tijdelijke aanduiding voor datum 3"/>
          <p:cNvSpPr>
            <a:spLocks noGrp="1"/>
          </p:cNvSpPr>
          <p:nvPr>
            <p:ph type="dt" sz="half" idx="10"/>
          </p:nvPr>
        </p:nvSpPr>
        <p:spPr/>
        <p:txBody>
          <a:bodyPr/>
          <a:lstStyle/>
          <a:p>
            <a:fld id="{AA25D2DB-9A27-451E-B780-CBC7A160A739}" type="datetimeFigureOut">
              <a:rPr lang="en-US" smtClean="0"/>
              <a:t>4/26/2022</a:t>
            </a:fld>
            <a:endParaRPr lang="en-US"/>
          </a:p>
        </p:txBody>
      </p:sp>
      <p:sp>
        <p:nvSpPr>
          <p:cNvPr id="5" name="Tijdelijke aanduiding voor voettekst 4"/>
          <p:cNvSpPr>
            <a:spLocks noGrp="1"/>
          </p:cNvSpPr>
          <p:nvPr>
            <p:ph type="ftr" sz="quarter" idx="11"/>
          </p:nvPr>
        </p:nvSpPr>
        <p:spPr/>
        <p:txBody>
          <a:bodyPr/>
          <a:lstStyle/>
          <a:p>
            <a:endParaRPr lang="en-US"/>
          </a:p>
        </p:txBody>
      </p:sp>
      <p:sp>
        <p:nvSpPr>
          <p:cNvPr id="6" name="Tijdelijke aanduiding voor dianummer 5"/>
          <p:cNvSpPr>
            <a:spLocks noGrp="1"/>
          </p:cNvSpPr>
          <p:nvPr>
            <p:ph type="sldNum" sz="quarter" idx="12"/>
          </p:nvPr>
        </p:nvSpPr>
        <p:spPr/>
        <p:txBody>
          <a:bodyPr/>
          <a:lstStyle/>
          <a:p>
            <a:fld id="{C810B170-7B86-4A68-9282-A818526160BE}" type="slidenum">
              <a:rPr lang="en-US" smtClean="0"/>
              <a:t>‹nr.›</a:t>
            </a:fld>
            <a:endParaRPr lang="en-US"/>
          </a:p>
        </p:txBody>
      </p:sp>
    </p:spTree>
    <p:extLst>
      <p:ext uri="{BB962C8B-B14F-4D97-AF65-F5344CB8AC3E}">
        <p14:creationId xmlns:p14="http://schemas.microsoft.com/office/powerpoint/2010/main" val="41437447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en-US"/>
          </a:p>
        </p:txBody>
      </p:sp>
      <p:sp>
        <p:nvSpPr>
          <p:cNvPr id="3" name="Tijdelijke aanduiding voor verticale tekst 2"/>
          <p:cNvSpPr>
            <a:spLocks noGrp="1"/>
          </p:cNvSpPr>
          <p:nvPr>
            <p:ph type="body" orient="vert" idx="1"/>
          </p:nvPr>
        </p:nvSpPr>
        <p:spPr/>
        <p:txBody>
          <a:bodyPr vert="eaVert"/>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a:p>
        </p:txBody>
      </p:sp>
      <p:sp>
        <p:nvSpPr>
          <p:cNvPr id="4" name="Tijdelijke aanduiding voor datum 3"/>
          <p:cNvSpPr>
            <a:spLocks noGrp="1"/>
          </p:cNvSpPr>
          <p:nvPr>
            <p:ph type="dt" sz="half" idx="10"/>
          </p:nvPr>
        </p:nvSpPr>
        <p:spPr/>
        <p:txBody>
          <a:bodyPr/>
          <a:lstStyle/>
          <a:p>
            <a:fld id="{AA25D2DB-9A27-451E-B780-CBC7A160A739}" type="datetimeFigureOut">
              <a:rPr lang="en-US" smtClean="0"/>
              <a:t>4/26/2022</a:t>
            </a:fld>
            <a:endParaRPr lang="en-US"/>
          </a:p>
        </p:txBody>
      </p:sp>
      <p:sp>
        <p:nvSpPr>
          <p:cNvPr id="5" name="Tijdelijke aanduiding voor voettekst 4"/>
          <p:cNvSpPr>
            <a:spLocks noGrp="1"/>
          </p:cNvSpPr>
          <p:nvPr>
            <p:ph type="ftr" sz="quarter" idx="11"/>
          </p:nvPr>
        </p:nvSpPr>
        <p:spPr/>
        <p:txBody>
          <a:bodyPr/>
          <a:lstStyle/>
          <a:p>
            <a:endParaRPr lang="en-US"/>
          </a:p>
        </p:txBody>
      </p:sp>
      <p:sp>
        <p:nvSpPr>
          <p:cNvPr id="6" name="Tijdelijke aanduiding voor dianummer 5"/>
          <p:cNvSpPr>
            <a:spLocks noGrp="1"/>
          </p:cNvSpPr>
          <p:nvPr>
            <p:ph type="sldNum" sz="quarter" idx="12"/>
          </p:nvPr>
        </p:nvSpPr>
        <p:spPr/>
        <p:txBody>
          <a:bodyPr/>
          <a:lstStyle/>
          <a:p>
            <a:fld id="{C810B170-7B86-4A68-9282-A818526160BE}" type="slidenum">
              <a:rPr lang="en-US" smtClean="0"/>
              <a:t>‹nr.›</a:t>
            </a:fld>
            <a:endParaRPr lang="en-US"/>
          </a:p>
        </p:txBody>
      </p:sp>
    </p:spTree>
    <p:extLst>
      <p:ext uri="{BB962C8B-B14F-4D97-AF65-F5344CB8AC3E}">
        <p14:creationId xmlns:p14="http://schemas.microsoft.com/office/powerpoint/2010/main" val="34611224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724900" y="365125"/>
            <a:ext cx="2628900" cy="5811838"/>
          </a:xfrm>
        </p:spPr>
        <p:txBody>
          <a:bodyPr vert="eaVert"/>
          <a:lstStyle/>
          <a:p>
            <a:r>
              <a:rPr lang="nl-NL" smtClean="0"/>
              <a:t>Klik om de stijl te bewerken</a:t>
            </a:r>
            <a:endParaRPr lang="en-US"/>
          </a:p>
        </p:txBody>
      </p:sp>
      <p:sp>
        <p:nvSpPr>
          <p:cNvPr id="3" name="Tijdelijke aanduiding voor verticale tekst 2"/>
          <p:cNvSpPr>
            <a:spLocks noGrp="1"/>
          </p:cNvSpPr>
          <p:nvPr>
            <p:ph type="body" orient="vert" idx="1"/>
          </p:nvPr>
        </p:nvSpPr>
        <p:spPr>
          <a:xfrm>
            <a:off x="838200" y="365125"/>
            <a:ext cx="7734300" cy="5811838"/>
          </a:xfrm>
        </p:spPr>
        <p:txBody>
          <a:bodyPr vert="eaVert"/>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a:p>
        </p:txBody>
      </p:sp>
      <p:sp>
        <p:nvSpPr>
          <p:cNvPr id="4" name="Tijdelijke aanduiding voor datum 3"/>
          <p:cNvSpPr>
            <a:spLocks noGrp="1"/>
          </p:cNvSpPr>
          <p:nvPr>
            <p:ph type="dt" sz="half" idx="10"/>
          </p:nvPr>
        </p:nvSpPr>
        <p:spPr/>
        <p:txBody>
          <a:bodyPr/>
          <a:lstStyle/>
          <a:p>
            <a:fld id="{AA25D2DB-9A27-451E-B780-CBC7A160A739}" type="datetimeFigureOut">
              <a:rPr lang="en-US" smtClean="0"/>
              <a:t>4/26/2022</a:t>
            </a:fld>
            <a:endParaRPr lang="en-US"/>
          </a:p>
        </p:txBody>
      </p:sp>
      <p:sp>
        <p:nvSpPr>
          <p:cNvPr id="5" name="Tijdelijke aanduiding voor voettekst 4"/>
          <p:cNvSpPr>
            <a:spLocks noGrp="1"/>
          </p:cNvSpPr>
          <p:nvPr>
            <p:ph type="ftr" sz="quarter" idx="11"/>
          </p:nvPr>
        </p:nvSpPr>
        <p:spPr/>
        <p:txBody>
          <a:bodyPr/>
          <a:lstStyle/>
          <a:p>
            <a:endParaRPr lang="en-US"/>
          </a:p>
        </p:txBody>
      </p:sp>
      <p:sp>
        <p:nvSpPr>
          <p:cNvPr id="6" name="Tijdelijke aanduiding voor dianummer 5"/>
          <p:cNvSpPr>
            <a:spLocks noGrp="1"/>
          </p:cNvSpPr>
          <p:nvPr>
            <p:ph type="sldNum" sz="quarter" idx="12"/>
          </p:nvPr>
        </p:nvSpPr>
        <p:spPr/>
        <p:txBody>
          <a:bodyPr/>
          <a:lstStyle/>
          <a:p>
            <a:fld id="{C810B170-7B86-4A68-9282-A818526160BE}" type="slidenum">
              <a:rPr lang="en-US" smtClean="0"/>
              <a:t>‹nr.›</a:t>
            </a:fld>
            <a:endParaRPr lang="en-US"/>
          </a:p>
        </p:txBody>
      </p:sp>
    </p:spTree>
    <p:extLst>
      <p:ext uri="{BB962C8B-B14F-4D97-AF65-F5344CB8AC3E}">
        <p14:creationId xmlns:p14="http://schemas.microsoft.com/office/powerpoint/2010/main" val="39891371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Slide">
    <p:spTree>
      <p:nvGrpSpPr>
        <p:cNvPr id="1" name=""/>
        <p:cNvGrpSpPr/>
        <p:nvPr/>
      </p:nvGrpSpPr>
      <p:grpSpPr>
        <a:xfrm>
          <a:off x="0" y="0"/>
          <a:ext cx="0" cy="0"/>
          <a:chOff x="0" y="0"/>
          <a:chExt cx="0" cy="0"/>
        </a:xfrm>
      </p:grpSpPr>
      <p:sp>
        <p:nvSpPr>
          <p:cNvPr id="7" name="Rectangle 6"/>
          <p:cNvSpPr/>
          <p:nvPr userDrawn="1"/>
        </p:nvSpPr>
        <p:spPr>
          <a:xfrm>
            <a:off x="642977" y="979594"/>
            <a:ext cx="11549023" cy="4573969"/>
          </a:xfrm>
          <a:prstGeom prst="rect">
            <a:avLst/>
          </a:prstGeom>
          <a:solidFill>
            <a:srgbClr val="1E64C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266" noProof="0" dirty="0"/>
          </a:p>
        </p:txBody>
      </p:sp>
      <p:sp>
        <p:nvSpPr>
          <p:cNvPr id="2" name="Title 1"/>
          <p:cNvSpPr>
            <a:spLocks noGrp="1"/>
          </p:cNvSpPr>
          <p:nvPr>
            <p:ph type="ctrTitle"/>
          </p:nvPr>
        </p:nvSpPr>
        <p:spPr bwMode="white">
          <a:xfrm>
            <a:off x="907842" y="1607344"/>
            <a:ext cx="10676456" cy="3119285"/>
          </a:xfrm>
        </p:spPr>
        <p:txBody>
          <a:bodyPr anchor="b">
            <a:noAutofit/>
          </a:bodyPr>
          <a:lstStyle>
            <a:lvl1pPr algn="l">
              <a:lnSpc>
                <a:spcPts val="7734"/>
              </a:lnSpc>
              <a:defRPr sz="7031" u="sng" baseline="0">
                <a:solidFill>
                  <a:schemeClr val="bg1"/>
                </a:solidFill>
                <a:uFill>
                  <a:solidFill>
                    <a:schemeClr val="bg1"/>
                  </a:solidFill>
                </a:uFill>
              </a:defRPr>
            </a:lvl1pPr>
          </a:lstStyle>
          <a:p>
            <a:r>
              <a:rPr lang="nl-NL" noProof="0" smtClean="0"/>
              <a:t>Klik om de stijl te bewerken</a:t>
            </a:r>
            <a:endParaRPr lang="nl-BE" noProof="0" dirty="0"/>
          </a:p>
        </p:txBody>
      </p:sp>
      <p:sp>
        <p:nvSpPr>
          <p:cNvPr id="3" name="Subtitle 2"/>
          <p:cNvSpPr>
            <a:spLocks noGrp="1"/>
          </p:cNvSpPr>
          <p:nvPr>
            <p:ph type="subTitle" idx="1" hasCustomPrompt="1"/>
          </p:nvPr>
        </p:nvSpPr>
        <p:spPr bwMode="white">
          <a:xfrm>
            <a:off x="902456" y="4833784"/>
            <a:ext cx="10681842" cy="410063"/>
          </a:xfrm>
        </p:spPr>
        <p:txBody>
          <a:bodyPr>
            <a:normAutofit/>
          </a:bodyPr>
          <a:lstStyle>
            <a:lvl1pPr marL="0" indent="0" algn="l">
              <a:lnSpc>
                <a:spcPts val="2531"/>
              </a:lnSpc>
              <a:buNone/>
              <a:defRPr sz="2109" baseline="0">
                <a:solidFill>
                  <a:srgbClr val="FFD200"/>
                </a:solidFill>
              </a:defRPr>
            </a:lvl1pPr>
            <a:lvl2pPr marL="457144" indent="0" algn="ctr">
              <a:buNone/>
              <a:defRPr sz="2000"/>
            </a:lvl2pPr>
            <a:lvl3pPr marL="914289" indent="0" algn="ctr">
              <a:buNone/>
              <a:defRPr sz="1800"/>
            </a:lvl3pPr>
            <a:lvl4pPr marL="1371433" indent="0" algn="ctr">
              <a:buNone/>
              <a:defRPr sz="1600"/>
            </a:lvl4pPr>
            <a:lvl5pPr marL="1828577" indent="0" algn="ctr">
              <a:buNone/>
              <a:defRPr sz="1600"/>
            </a:lvl5pPr>
            <a:lvl6pPr marL="2285723" indent="0" algn="ctr">
              <a:buNone/>
              <a:defRPr sz="1600"/>
            </a:lvl6pPr>
            <a:lvl7pPr marL="2742867" indent="0" algn="ctr">
              <a:buNone/>
              <a:defRPr sz="1600"/>
            </a:lvl7pPr>
            <a:lvl8pPr marL="3200011" indent="0" algn="ctr">
              <a:buNone/>
              <a:defRPr sz="1600"/>
            </a:lvl8pPr>
            <a:lvl9pPr marL="3657156" indent="0" algn="ctr">
              <a:buNone/>
              <a:defRPr sz="1600"/>
            </a:lvl9pPr>
          </a:lstStyle>
          <a:p>
            <a:r>
              <a:rPr lang="nl-BE" noProof="0" dirty="0"/>
              <a:t>Klik om de ondertitel / presentator / datum [</a:t>
            </a:r>
            <a:r>
              <a:rPr lang="nl-BE" noProof="0" dirty="0" err="1"/>
              <a:t>dd</a:t>
            </a:r>
            <a:r>
              <a:rPr lang="nl-BE" noProof="0" dirty="0"/>
              <a:t>-mm-</a:t>
            </a:r>
            <a:r>
              <a:rPr lang="nl-BE" noProof="0" dirty="0" err="1"/>
              <a:t>yyyy</a:t>
            </a:r>
            <a:r>
              <a:rPr lang="nl-BE" noProof="0" dirty="0"/>
              <a:t>] te maken</a:t>
            </a:r>
          </a:p>
        </p:txBody>
      </p:sp>
      <p:sp>
        <p:nvSpPr>
          <p:cNvPr id="8" name="Titles positoning box" hidden="1"/>
          <p:cNvSpPr/>
          <p:nvPr userDrawn="1"/>
        </p:nvSpPr>
        <p:spPr>
          <a:xfrm>
            <a:off x="964465" y="4505625"/>
            <a:ext cx="10555957" cy="40500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66"/>
          </a:p>
        </p:txBody>
      </p:sp>
      <p:sp>
        <p:nvSpPr>
          <p:cNvPr id="10" name="Organisation Placeholder"/>
          <p:cNvSpPr>
            <a:spLocks noGrp="1"/>
          </p:cNvSpPr>
          <p:nvPr>
            <p:ph type="body" sz="quarter" idx="10" hasCustomPrompt="1"/>
          </p:nvPr>
        </p:nvSpPr>
        <p:spPr bwMode="white">
          <a:xfrm>
            <a:off x="6022247" y="273186"/>
            <a:ext cx="5832070" cy="379688"/>
          </a:xfrm>
        </p:spPr>
        <p:txBody>
          <a:bodyPr anchor="b" anchorCtr="0">
            <a:normAutofit/>
          </a:bodyPr>
          <a:lstStyle>
            <a:lvl1pPr marL="0" indent="0">
              <a:lnSpc>
                <a:spcPts val="1195"/>
              </a:lnSpc>
              <a:buNone/>
              <a:defRPr sz="984" b="1" i="0" u="sng" cap="all" baseline="0">
                <a:solidFill>
                  <a:srgbClr val="1E64C8"/>
                </a:solidFill>
                <a:uFill>
                  <a:solidFill>
                    <a:schemeClr val="bg1"/>
                  </a:solidFill>
                </a:uFill>
              </a:defRPr>
            </a:lvl1pPr>
            <a:lvl2pPr marL="0" indent="0">
              <a:lnSpc>
                <a:spcPts val="1195"/>
              </a:lnSpc>
              <a:buNone/>
              <a:defRPr sz="984" cap="all" baseline="0">
                <a:solidFill>
                  <a:srgbClr val="1E64C8"/>
                </a:solidFill>
                <a:uFill>
                  <a:solidFill>
                    <a:schemeClr val="bg1"/>
                  </a:solidFill>
                </a:uFill>
              </a:defRPr>
            </a:lvl2pPr>
          </a:lstStyle>
          <a:p>
            <a:pPr lvl="0"/>
            <a:r>
              <a:rPr lang="nl-BE" noProof="0" dirty="0"/>
              <a:t>Klik om de organisatie stijlen te bewerken</a:t>
            </a:r>
          </a:p>
          <a:p>
            <a:pPr lvl="1"/>
            <a:r>
              <a:rPr lang="nl-BE" noProof="0" smtClean="0"/>
              <a:t>tweede niveau</a:t>
            </a:r>
            <a:endParaRPr lang="nl-BE" noProof="0" dirty="0"/>
          </a:p>
        </p:txBody>
      </p:sp>
      <p:sp>
        <p:nvSpPr>
          <p:cNvPr id="12" name="Picture Placeholder 11"/>
          <p:cNvSpPr>
            <a:spLocks noGrp="1"/>
          </p:cNvSpPr>
          <p:nvPr>
            <p:ph type="pic" sz="quarter" idx="11" hasCustomPrompt="1"/>
          </p:nvPr>
        </p:nvSpPr>
        <p:spPr>
          <a:xfrm>
            <a:off x="2250419" y="5882625"/>
            <a:ext cx="1607442" cy="653063"/>
          </a:xfrm>
        </p:spPr>
        <p:txBody>
          <a:bodyPr/>
          <a:lstStyle>
            <a:lvl1pPr>
              <a:defRPr sz="1125">
                <a:solidFill>
                  <a:schemeClr val="bg1">
                    <a:lumMod val="50000"/>
                  </a:schemeClr>
                </a:solidFill>
              </a:defRPr>
            </a:lvl1pPr>
          </a:lstStyle>
          <a:p>
            <a:r>
              <a:rPr lang="nl-BE" noProof="0" dirty="0"/>
              <a:t>Partnerlogo 1</a:t>
            </a:r>
          </a:p>
        </p:txBody>
      </p:sp>
      <p:sp>
        <p:nvSpPr>
          <p:cNvPr id="13" name="Picture Placeholder 11"/>
          <p:cNvSpPr>
            <a:spLocks noGrp="1"/>
          </p:cNvSpPr>
          <p:nvPr>
            <p:ph type="pic" sz="quarter" idx="12" hasCustomPrompt="1"/>
          </p:nvPr>
        </p:nvSpPr>
        <p:spPr>
          <a:xfrm>
            <a:off x="4017339" y="5882625"/>
            <a:ext cx="1607442" cy="653063"/>
          </a:xfrm>
        </p:spPr>
        <p:txBody>
          <a:bodyPr/>
          <a:lstStyle>
            <a:lvl1pPr>
              <a:defRPr sz="1125">
                <a:solidFill>
                  <a:schemeClr val="bg1">
                    <a:lumMod val="50000"/>
                  </a:schemeClr>
                </a:solidFill>
              </a:defRPr>
            </a:lvl1pPr>
          </a:lstStyle>
          <a:p>
            <a:r>
              <a:rPr lang="nl-BE" noProof="0" dirty="0"/>
              <a:t>Partnerlogo 2</a:t>
            </a:r>
          </a:p>
        </p:txBody>
      </p:sp>
      <p:sp>
        <p:nvSpPr>
          <p:cNvPr id="14" name="Picture Placeholder 11"/>
          <p:cNvSpPr>
            <a:spLocks noGrp="1"/>
          </p:cNvSpPr>
          <p:nvPr>
            <p:ph type="pic" sz="quarter" idx="13" hasCustomPrompt="1"/>
          </p:nvPr>
        </p:nvSpPr>
        <p:spPr>
          <a:xfrm>
            <a:off x="5786791" y="5882625"/>
            <a:ext cx="1632756" cy="653063"/>
          </a:xfrm>
        </p:spPr>
        <p:txBody>
          <a:bodyPr/>
          <a:lstStyle>
            <a:lvl1pPr>
              <a:defRPr sz="1125">
                <a:solidFill>
                  <a:schemeClr val="bg1">
                    <a:lumMod val="50000"/>
                  </a:schemeClr>
                </a:solidFill>
              </a:defRPr>
            </a:lvl1pPr>
          </a:lstStyle>
          <a:p>
            <a:r>
              <a:rPr lang="nl-BE" noProof="0" dirty="0"/>
              <a:t>Partnerlogo 3</a:t>
            </a:r>
          </a:p>
        </p:txBody>
      </p:sp>
      <p:sp>
        <p:nvSpPr>
          <p:cNvPr id="15" name="Picture Placeholder 11"/>
          <p:cNvSpPr>
            <a:spLocks noGrp="1"/>
          </p:cNvSpPr>
          <p:nvPr>
            <p:ph type="pic" sz="quarter" idx="14" hasCustomPrompt="1"/>
          </p:nvPr>
        </p:nvSpPr>
        <p:spPr>
          <a:xfrm>
            <a:off x="7556242" y="5882625"/>
            <a:ext cx="1632756" cy="653063"/>
          </a:xfrm>
        </p:spPr>
        <p:txBody>
          <a:bodyPr/>
          <a:lstStyle>
            <a:lvl1pPr>
              <a:defRPr sz="1125">
                <a:solidFill>
                  <a:schemeClr val="bg1">
                    <a:lumMod val="50000"/>
                  </a:schemeClr>
                </a:solidFill>
              </a:defRPr>
            </a:lvl1pPr>
          </a:lstStyle>
          <a:p>
            <a:r>
              <a:rPr lang="nl-BE" noProof="0" dirty="0"/>
              <a:t>Partnerlogo 4</a:t>
            </a:r>
          </a:p>
        </p:txBody>
      </p:sp>
      <p:sp>
        <p:nvSpPr>
          <p:cNvPr id="5" name="Rectangle 4" hidden="1"/>
          <p:cNvSpPr/>
          <p:nvPr userDrawn="1"/>
        </p:nvSpPr>
        <p:spPr>
          <a:xfrm>
            <a:off x="642977" y="326531"/>
            <a:ext cx="10941321" cy="326531"/>
          </a:xfrm>
          <a:prstGeom prst="rect">
            <a:avLst/>
          </a:prstGeom>
          <a:no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266"/>
          </a:p>
        </p:txBody>
      </p:sp>
      <p:pic>
        <p:nvPicPr>
          <p:cNvPr id="9" name="Afbeelding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6552" y="0"/>
            <a:ext cx="2612254" cy="979594"/>
          </a:xfrm>
          <a:prstGeom prst="rect">
            <a:avLst/>
          </a:prstGeom>
        </p:spPr>
      </p:pic>
    </p:spTree>
    <p:extLst>
      <p:ext uri="{BB962C8B-B14F-4D97-AF65-F5344CB8AC3E}">
        <p14:creationId xmlns:p14="http://schemas.microsoft.com/office/powerpoint/2010/main" val="3285775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hapter Slide">
    <p:spTree>
      <p:nvGrpSpPr>
        <p:cNvPr id="1" name=""/>
        <p:cNvGrpSpPr/>
        <p:nvPr/>
      </p:nvGrpSpPr>
      <p:grpSpPr>
        <a:xfrm>
          <a:off x="0" y="0"/>
          <a:ext cx="0" cy="0"/>
          <a:chOff x="0" y="0"/>
          <a:chExt cx="0" cy="0"/>
        </a:xfrm>
      </p:grpSpPr>
      <p:sp>
        <p:nvSpPr>
          <p:cNvPr id="7" name="Rectangle 6"/>
          <p:cNvSpPr/>
          <p:nvPr userDrawn="1"/>
        </p:nvSpPr>
        <p:spPr>
          <a:xfrm>
            <a:off x="642977" y="0"/>
            <a:ext cx="11549023" cy="5553563"/>
          </a:xfrm>
          <a:prstGeom prst="rect">
            <a:avLst/>
          </a:prstGeom>
          <a:solidFill>
            <a:srgbClr val="1E64C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266" noProof="0" dirty="0"/>
          </a:p>
        </p:txBody>
      </p:sp>
      <p:sp>
        <p:nvSpPr>
          <p:cNvPr id="2" name="Title 1"/>
          <p:cNvSpPr>
            <a:spLocks noGrp="1"/>
          </p:cNvSpPr>
          <p:nvPr>
            <p:ph type="ctrTitle" hasCustomPrompt="1"/>
          </p:nvPr>
        </p:nvSpPr>
        <p:spPr bwMode="white">
          <a:xfrm>
            <a:off x="907842" y="2282428"/>
            <a:ext cx="10676456" cy="3119285"/>
          </a:xfrm>
        </p:spPr>
        <p:txBody>
          <a:bodyPr anchor="b">
            <a:noAutofit/>
          </a:bodyPr>
          <a:lstStyle>
            <a:lvl1pPr algn="l">
              <a:lnSpc>
                <a:spcPts val="7734"/>
              </a:lnSpc>
              <a:defRPr sz="7031" u="sng" baseline="0">
                <a:solidFill>
                  <a:schemeClr val="bg1"/>
                </a:solidFill>
                <a:uFill>
                  <a:solidFill>
                    <a:schemeClr val="bg1"/>
                  </a:solidFill>
                </a:uFill>
              </a:defRPr>
            </a:lvl1pPr>
          </a:lstStyle>
          <a:p>
            <a:r>
              <a:rPr lang="nl-BE" noProof="0" dirty="0"/>
              <a:t>klik om een hoofdstuktitel te maken.</a:t>
            </a:r>
          </a:p>
        </p:txBody>
      </p:sp>
      <p:sp>
        <p:nvSpPr>
          <p:cNvPr id="8" name="Titles positoning box" hidden="1"/>
          <p:cNvSpPr/>
          <p:nvPr userDrawn="1"/>
        </p:nvSpPr>
        <p:spPr>
          <a:xfrm>
            <a:off x="964465" y="5163750"/>
            <a:ext cx="10555957" cy="40500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66"/>
          </a:p>
        </p:txBody>
      </p:sp>
      <p:sp>
        <p:nvSpPr>
          <p:cNvPr id="16" name="Slide Number Placeholder 5"/>
          <p:cNvSpPr>
            <a:spLocks noGrp="1"/>
          </p:cNvSpPr>
          <p:nvPr>
            <p:ph type="sldNum" sz="quarter" idx="4"/>
          </p:nvPr>
        </p:nvSpPr>
        <p:spPr>
          <a:xfrm>
            <a:off x="10962754" y="6292057"/>
            <a:ext cx="648236" cy="365125"/>
          </a:xfrm>
          <a:prstGeom prst="rect">
            <a:avLst/>
          </a:prstGeom>
        </p:spPr>
        <p:txBody>
          <a:bodyPr vert="horz" lIns="91440" tIns="45720" rIns="91440" bIns="45720" rtlCol="0" anchor="ctr"/>
          <a:lstStyle>
            <a:lvl1pPr algn="r">
              <a:defRPr sz="1200">
                <a:solidFill>
                  <a:srgbClr val="1E64C8"/>
                </a:solidFill>
              </a:defRPr>
            </a:lvl1pPr>
          </a:lstStyle>
          <a:p>
            <a:fld id="{7AE184E0-0BD4-4705-A12B-9B71DDE63301}" type="slidenum">
              <a:rPr lang="nl-BE" noProof="0" smtClean="0"/>
              <a:pPr/>
              <a:t>‹nr.›</a:t>
            </a:fld>
            <a:endParaRPr lang="nl-BE" noProof="0" dirty="0"/>
          </a:p>
        </p:txBody>
      </p:sp>
      <p:sp>
        <p:nvSpPr>
          <p:cNvPr id="10" name="Rectangle 9" hidden="1"/>
          <p:cNvSpPr/>
          <p:nvPr userDrawn="1"/>
        </p:nvSpPr>
        <p:spPr>
          <a:xfrm>
            <a:off x="642977" y="326531"/>
            <a:ext cx="10941321" cy="326531"/>
          </a:xfrm>
          <a:prstGeom prst="rect">
            <a:avLst/>
          </a:prstGeom>
          <a:no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266"/>
          </a:p>
        </p:txBody>
      </p:sp>
    </p:spTree>
    <p:extLst>
      <p:ext uri="{BB962C8B-B14F-4D97-AF65-F5344CB8AC3E}">
        <p14:creationId xmlns:p14="http://schemas.microsoft.com/office/powerpoint/2010/main" val="23637814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losing Slide">
    <p:spTree>
      <p:nvGrpSpPr>
        <p:cNvPr id="1" name=""/>
        <p:cNvGrpSpPr/>
        <p:nvPr/>
      </p:nvGrpSpPr>
      <p:grpSpPr>
        <a:xfrm>
          <a:off x="0" y="0"/>
          <a:ext cx="0" cy="0"/>
          <a:chOff x="0" y="0"/>
          <a:chExt cx="0" cy="0"/>
        </a:xfrm>
      </p:grpSpPr>
      <p:sp>
        <p:nvSpPr>
          <p:cNvPr id="7" name="Rectangle 6"/>
          <p:cNvSpPr/>
          <p:nvPr userDrawn="1"/>
        </p:nvSpPr>
        <p:spPr>
          <a:xfrm>
            <a:off x="642977" y="979594"/>
            <a:ext cx="11549023" cy="4573969"/>
          </a:xfrm>
          <a:prstGeom prst="rect">
            <a:avLst/>
          </a:prstGeom>
          <a:solidFill>
            <a:srgbClr val="1E64C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66" noProof="0" dirty="0"/>
          </a:p>
        </p:txBody>
      </p:sp>
      <p:sp>
        <p:nvSpPr>
          <p:cNvPr id="2" name="Title 1"/>
          <p:cNvSpPr>
            <a:spLocks noGrp="1"/>
          </p:cNvSpPr>
          <p:nvPr>
            <p:ph type="ctrTitle" hasCustomPrompt="1"/>
          </p:nvPr>
        </p:nvSpPr>
        <p:spPr bwMode="white">
          <a:xfrm>
            <a:off x="907842" y="1225716"/>
            <a:ext cx="10676456" cy="4056750"/>
          </a:xfrm>
        </p:spPr>
        <p:txBody>
          <a:bodyPr anchor="t" anchorCtr="0">
            <a:noAutofit/>
          </a:bodyPr>
          <a:lstStyle>
            <a:lvl1pPr algn="l">
              <a:lnSpc>
                <a:spcPts val="2461"/>
              </a:lnSpc>
              <a:defRPr sz="1758" u="none" cap="none" baseline="0">
                <a:solidFill>
                  <a:schemeClr val="bg1"/>
                </a:solidFill>
                <a:uFill>
                  <a:solidFill>
                    <a:schemeClr val="bg1"/>
                  </a:solidFill>
                </a:uFill>
                <a:latin typeface="+mn-lt"/>
              </a:defRPr>
            </a:lvl1pPr>
          </a:lstStyle>
          <a:p>
            <a:r>
              <a:rPr lang="en-GB" noProof="0" dirty="0"/>
              <a:t>Click to add presenters </a:t>
            </a:r>
            <a:r>
              <a:rPr lang="en-GB" noProof="0"/>
              <a:t>contact data</a:t>
            </a:r>
            <a:endParaRPr lang="en-GB" noProof="0" dirty="0"/>
          </a:p>
        </p:txBody>
      </p:sp>
      <p:sp>
        <p:nvSpPr>
          <p:cNvPr id="8" name="Titles positoning box" hidden="1"/>
          <p:cNvSpPr/>
          <p:nvPr userDrawn="1"/>
        </p:nvSpPr>
        <p:spPr>
          <a:xfrm>
            <a:off x="964465" y="1285875"/>
            <a:ext cx="10555957" cy="4218581"/>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66"/>
          </a:p>
        </p:txBody>
      </p:sp>
      <p:sp>
        <p:nvSpPr>
          <p:cNvPr id="11" name="Tijdelijke aanduiding voor tekst 4"/>
          <p:cNvSpPr>
            <a:spLocks noGrp="1"/>
          </p:cNvSpPr>
          <p:nvPr>
            <p:ph type="body" sz="quarter" idx="10" hasCustomPrompt="1"/>
          </p:nvPr>
        </p:nvSpPr>
        <p:spPr bwMode="white">
          <a:xfrm>
            <a:off x="6480395" y="2176875"/>
            <a:ext cx="5103311" cy="1207947"/>
          </a:xfrm>
        </p:spPr>
        <p:txBody>
          <a:bodyPr>
            <a:normAutofit/>
          </a:bodyPr>
          <a:lstStyle>
            <a:lvl1pPr>
              <a:lnSpc>
                <a:spcPts val="2461"/>
              </a:lnSpc>
              <a:defRPr sz="1687">
                <a:solidFill>
                  <a:schemeClr val="bg1"/>
                </a:solidFill>
              </a:defRPr>
            </a:lvl1pPr>
          </a:lstStyle>
          <a:p>
            <a:pPr lvl="0"/>
            <a:r>
              <a:rPr lang="en-GB" noProof="0" dirty="0"/>
              <a:t>Click to add social media names</a:t>
            </a:r>
            <a:endParaRPr lang="nl-NL" dirty="0"/>
          </a:p>
        </p:txBody>
      </p:sp>
      <p:pic>
        <p:nvPicPr>
          <p:cNvPr id="10" name="Afbeelding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6551" y="0"/>
            <a:ext cx="2938959" cy="979594"/>
          </a:xfrm>
          <a:prstGeom prst="rect">
            <a:avLst/>
          </a:prstGeom>
        </p:spPr>
      </p:pic>
    </p:spTree>
    <p:extLst>
      <p:ext uri="{BB962C8B-B14F-4D97-AF65-F5344CB8AC3E}">
        <p14:creationId xmlns:p14="http://schemas.microsoft.com/office/powerpoint/2010/main" val="42055116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o’s and Don'ts Checklis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noProof="0" dirty="0" smtClean="0"/>
              <a:t>Do’s and Don'ts Checklist</a:t>
            </a:r>
            <a:endParaRPr lang="en-US" noProof="0" dirty="0"/>
          </a:p>
        </p:txBody>
      </p:sp>
      <p:sp>
        <p:nvSpPr>
          <p:cNvPr id="3" name="Date Placeholder 2"/>
          <p:cNvSpPr>
            <a:spLocks noGrp="1"/>
          </p:cNvSpPr>
          <p:nvPr>
            <p:ph type="dt" sz="half" idx="10"/>
          </p:nvPr>
        </p:nvSpPr>
        <p:spPr/>
        <p:txBody>
          <a:bodyPr/>
          <a:lstStyle/>
          <a:p>
            <a:fld id="{FFF30096-E2FA-4C53-8FFA-C198FACBBC31}" type="datetimeFigureOut">
              <a:rPr lang="en-US" noProof="0" smtClean="0"/>
              <a:t>4/26/2022</a:t>
            </a:fld>
            <a:endParaRPr lang="en-US" noProof="0" dirty="0"/>
          </a:p>
        </p:txBody>
      </p:sp>
      <p:sp>
        <p:nvSpPr>
          <p:cNvPr id="4" name="Footer Placeholder 3"/>
          <p:cNvSpPr>
            <a:spLocks noGrp="1"/>
          </p:cNvSpPr>
          <p:nvPr>
            <p:ph type="ftr" sz="quarter" idx="11"/>
          </p:nvPr>
        </p:nvSpPr>
        <p:spPr/>
        <p:txBody>
          <a:bodyPr/>
          <a:lstStyle/>
          <a:p>
            <a:endParaRPr lang="en-US" noProof="0" dirty="0"/>
          </a:p>
        </p:txBody>
      </p:sp>
      <p:sp>
        <p:nvSpPr>
          <p:cNvPr id="5" name="Slide Number Placeholder 4"/>
          <p:cNvSpPr>
            <a:spLocks noGrp="1"/>
          </p:cNvSpPr>
          <p:nvPr>
            <p:ph type="sldNum" sz="quarter" idx="12"/>
          </p:nvPr>
        </p:nvSpPr>
        <p:spPr/>
        <p:txBody>
          <a:bodyPr/>
          <a:lstStyle/>
          <a:p>
            <a:fld id="{BE6EB2CE-F8EE-47A0-A8D1-750600A29654}" type="slidenum">
              <a:rPr lang="en-US" noProof="0" smtClean="0"/>
              <a:t>‹nr.›</a:t>
            </a:fld>
            <a:endParaRPr lang="en-US" noProof="0" dirty="0"/>
          </a:p>
        </p:txBody>
      </p:sp>
      <p:sp>
        <p:nvSpPr>
          <p:cNvPr id="30" name="Oval 5"/>
          <p:cNvSpPr>
            <a:spLocks noChangeArrowheads="1"/>
          </p:cNvSpPr>
          <p:nvPr userDrawn="1"/>
        </p:nvSpPr>
        <p:spPr bwMode="auto">
          <a:xfrm>
            <a:off x="1510506" y="3427878"/>
            <a:ext cx="745067" cy="745067"/>
          </a:xfrm>
          <a:prstGeom prst="ellipse">
            <a:avLst/>
          </a:prstGeom>
          <a:solidFill>
            <a:schemeClr val="accent4"/>
          </a:solidFill>
          <a:ln>
            <a:noFill/>
          </a:ln>
          <a:extLst/>
        </p:spPr>
        <p:txBody>
          <a:bodyPr vert="horz" wrap="square" lIns="121920" tIns="60960" rIns="121920" bIns="60960" numCol="1" anchor="t" anchorCtr="0" compatLnSpc="1">
            <a:prstTxWarp prst="textNoShape">
              <a:avLst/>
            </a:prstTxWarp>
          </a:bodyPr>
          <a:lstStyle/>
          <a:p>
            <a:endParaRPr lang="en-US" sz="2400" noProof="0" dirty="0"/>
          </a:p>
        </p:txBody>
      </p:sp>
      <p:sp>
        <p:nvSpPr>
          <p:cNvPr id="31" name="Oval 8"/>
          <p:cNvSpPr>
            <a:spLocks noChangeArrowheads="1"/>
          </p:cNvSpPr>
          <p:nvPr userDrawn="1"/>
        </p:nvSpPr>
        <p:spPr bwMode="auto">
          <a:xfrm>
            <a:off x="1510506" y="4257612"/>
            <a:ext cx="745067" cy="745067"/>
          </a:xfrm>
          <a:prstGeom prst="ellipse">
            <a:avLst/>
          </a:prstGeom>
          <a:solidFill>
            <a:schemeClr val="accent4"/>
          </a:solidFill>
          <a:ln>
            <a:noFill/>
          </a:ln>
          <a:extLst/>
        </p:spPr>
        <p:txBody>
          <a:bodyPr vert="horz" wrap="square" lIns="121920" tIns="60960" rIns="121920" bIns="60960" numCol="1" anchor="t" anchorCtr="0" compatLnSpc="1">
            <a:prstTxWarp prst="textNoShape">
              <a:avLst/>
            </a:prstTxWarp>
          </a:bodyPr>
          <a:lstStyle/>
          <a:p>
            <a:endParaRPr lang="en-US" sz="2400" noProof="0" dirty="0"/>
          </a:p>
        </p:txBody>
      </p:sp>
      <p:sp>
        <p:nvSpPr>
          <p:cNvPr id="32" name="Oval 11"/>
          <p:cNvSpPr>
            <a:spLocks noChangeArrowheads="1"/>
          </p:cNvSpPr>
          <p:nvPr userDrawn="1"/>
        </p:nvSpPr>
        <p:spPr bwMode="auto">
          <a:xfrm>
            <a:off x="1510506" y="5089461"/>
            <a:ext cx="745067" cy="745067"/>
          </a:xfrm>
          <a:prstGeom prst="ellipse">
            <a:avLst/>
          </a:prstGeom>
          <a:solidFill>
            <a:schemeClr val="accent4"/>
          </a:solidFill>
          <a:ln>
            <a:noFill/>
          </a:ln>
          <a:extLst/>
        </p:spPr>
        <p:txBody>
          <a:bodyPr vert="horz" wrap="square" lIns="121920" tIns="60960" rIns="121920" bIns="60960" numCol="1" anchor="t" anchorCtr="0" compatLnSpc="1">
            <a:prstTxWarp prst="textNoShape">
              <a:avLst/>
            </a:prstTxWarp>
          </a:bodyPr>
          <a:lstStyle/>
          <a:p>
            <a:endParaRPr lang="en-US" sz="2400" noProof="0" dirty="0"/>
          </a:p>
        </p:txBody>
      </p:sp>
      <p:sp>
        <p:nvSpPr>
          <p:cNvPr id="33" name="Text Placeholder 4"/>
          <p:cNvSpPr>
            <a:spLocks noGrp="1"/>
          </p:cNvSpPr>
          <p:nvPr>
            <p:ph type="body" sz="quarter" idx="41" hasCustomPrompt="1"/>
          </p:nvPr>
        </p:nvSpPr>
        <p:spPr>
          <a:xfrm>
            <a:off x="1510506" y="3497729"/>
            <a:ext cx="745067" cy="603249"/>
          </a:xfrm>
        </p:spPr>
        <p:txBody>
          <a:bodyPr anchor="ctr">
            <a:noAutofit/>
          </a:bodyPr>
          <a:lstStyle>
            <a:lvl1pPr marL="0" indent="0" algn="ctr">
              <a:buNone/>
              <a:defRPr sz="2667">
                <a:solidFill>
                  <a:schemeClr val="bg1"/>
                </a:solidFill>
              </a:defRPr>
            </a:lvl1pPr>
          </a:lstStyle>
          <a:p>
            <a:r>
              <a:rPr lang="en-US" noProof="0" dirty="0" smtClean="0"/>
              <a:t>1</a:t>
            </a:r>
            <a:endParaRPr lang="en-US" noProof="0" dirty="0"/>
          </a:p>
        </p:txBody>
      </p:sp>
      <p:sp>
        <p:nvSpPr>
          <p:cNvPr id="34" name="Text Placeholder 4"/>
          <p:cNvSpPr>
            <a:spLocks noGrp="1"/>
          </p:cNvSpPr>
          <p:nvPr>
            <p:ph type="body" sz="quarter" idx="42" hasCustomPrompt="1"/>
          </p:nvPr>
        </p:nvSpPr>
        <p:spPr>
          <a:xfrm>
            <a:off x="1510506" y="4327464"/>
            <a:ext cx="745067" cy="603249"/>
          </a:xfrm>
        </p:spPr>
        <p:txBody>
          <a:bodyPr anchor="ctr">
            <a:noAutofit/>
          </a:bodyPr>
          <a:lstStyle>
            <a:lvl1pPr marL="0" indent="0" algn="ctr">
              <a:buNone/>
              <a:defRPr sz="2667">
                <a:solidFill>
                  <a:schemeClr val="bg1"/>
                </a:solidFill>
              </a:defRPr>
            </a:lvl1pPr>
          </a:lstStyle>
          <a:p>
            <a:r>
              <a:rPr lang="en-US" noProof="0" dirty="0" smtClean="0"/>
              <a:t>2</a:t>
            </a:r>
            <a:endParaRPr lang="en-US" noProof="0" dirty="0"/>
          </a:p>
        </p:txBody>
      </p:sp>
      <p:sp>
        <p:nvSpPr>
          <p:cNvPr id="35" name="Text Placeholder 4"/>
          <p:cNvSpPr>
            <a:spLocks noGrp="1"/>
          </p:cNvSpPr>
          <p:nvPr>
            <p:ph type="body" sz="quarter" idx="43" hasCustomPrompt="1"/>
          </p:nvPr>
        </p:nvSpPr>
        <p:spPr>
          <a:xfrm>
            <a:off x="1510506" y="5159313"/>
            <a:ext cx="745067" cy="603249"/>
          </a:xfrm>
        </p:spPr>
        <p:txBody>
          <a:bodyPr anchor="ctr">
            <a:noAutofit/>
          </a:bodyPr>
          <a:lstStyle>
            <a:lvl1pPr marL="0" indent="0" algn="ctr">
              <a:buNone/>
              <a:defRPr sz="2667">
                <a:solidFill>
                  <a:schemeClr val="bg1"/>
                </a:solidFill>
              </a:defRPr>
            </a:lvl1pPr>
          </a:lstStyle>
          <a:p>
            <a:r>
              <a:rPr lang="en-US" noProof="0" dirty="0" smtClean="0"/>
              <a:t>3</a:t>
            </a:r>
            <a:endParaRPr lang="en-US" noProof="0" dirty="0"/>
          </a:p>
        </p:txBody>
      </p:sp>
      <p:sp>
        <p:nvSpPr>
          <p:cNvPr id="37" name="Oval 5"/>
          <p:cNvSpPr>
            <a:spLocks noChangeArrowheads="1"/>
          </p:cNvSpPr>
          <p:nvPr userDrawn="1"/>
        </p:nvSpPr>
        <p:spPr bwMode="auto">
          <a:xfrm>
            <a:off x="6886608" y="3427878"/>
            <a:ext cx="745067" cy="745067"/>
          </a:xfrm>
          <a:prstGeom prst="ellipse">
            <a:avLst/>
          </a:prstGeom>
          <a:solidFill>
            <a:schemeClr val="accent1"/>
          </a:solidFill>
          <a:ln>
            <a:noFill/>
          </a:ln>
          <a:extLst/>
        </p:spPr>
        <p:txBody>
          <a:bodyPr vert="horz" wrap="square" lIns="121920" tIns="60960" rIns="121920" bIns="60960" numCol="1" anchor="t" anchorCtr="0" compatLnSpc="1">
            <a:prstTxWarp prst="textNoShape">
              <a:avLst/>
            </a:prstTxWarp>
          </a:bodyPr>
          <a:lstStyle/>
          <a:p>
            <a:endParaRPr lang="en-US" sz="2400" noProof="0" dirty="0"/>
          </a:p>
        </p:txBody>
      </p:sp>
      <p:sp>
        <p:nvSpPr>
          <p:cNvPr id="38" name="Oval 8"/>
          <p:cNvSpPr>
            <a:spLocks noChangeArrowheads="1"/>
          </p:cNvSpPr>
          <p:nvPr userDrawn="1"/>
        </p:nvSpPr>
        <p:spPr bwMode="auto">
          <a:xfrm>
            <a:off x="6886608" y="4257612"/>
            <a:ext cx="745067" cy="745067"/>
          </a:xfrm>
          <a:prstGeom prst="ellipse">
            <a:avLst/>
          </a:prstGeom>
          <a:solidFill>
            <a:schemeClr val="accent1"/>
          </a:solidFill>
          <a:ln>
            <a:noFill/>
          </a:ln>
          <a:extLst/>
        </p:spPr>
        <p:txBody>
          <a:bodyPr vert="horz" wrap="square" lIns="121920" tIns="60960" rIns="121920" bIns="60960" numCol="1" anchor="t" anchorCtr="0" compatLnSpc="1">
            <a:prstTxWarp prst="textNoShape">
              <a:avLst/>
            </a:prstTxWarp>
          </a:bodyPr>
          <a:lstStyle/>
          <a:p>
            <a:endParaRPr lang="en-US" sz="2400" noProof="0" dirty="0"/>
          </a:p>
        </p:txBody>
      </p:sp>
      <p:sp>
        <p:nvSpPr>
          <p:cNvPr id="39" name="Oval 11"/>
          <p:cNvSpPr>
            <a:spLocks noChangeArrowheads="1"/>
          </p:cNvSpPr>
          <p:nvPr userDrawn="1"/>
        </p:nvSpPr>
        <p:spPr bwMode="auto">
          <a:xfrm>
            <a:off x="6886608" y="5088700"/>
            <a:ext cx="745067" cy="745067"/>
          </a:xfrm>
          <a:prstGeom prst="ellipse">
            <a:avLst/>
          </a:prstGeom>
          <a:solidFill>
            <a:schemeClr val="accent1"/>
          </a:solidFill>
          <a:ln>
            <a:noFill/>
          </a:ln>
          <a:extLst/>
        </p:spPr>
        <p:txBody>
          <a:bodyPr vert="horz" wrap="square" lIns="121920" tIns="60960" rIns="121920" bIns="60960" numCol="1" anchor="t" anchorCtr="0" compatLnSpc="1">
            <a:prstTxWarp prst="textNoShape">
              <a:avLst/>
            </a:prstTxWarp>
          </a:bodyPr>
          <a:lstStyle/>
          <a:p>
            <a:endParaRPr lang="en-US" sz="2400" noProof="0" dirty="0"/>
          </a:p>
        </p:txBody>
      </p:sp>
      <p:sp>
        <p:nvSpPr>
          <p:cNvPr id="40" name="Text Placeholder 4"/>
          <p:cNvSpPr>
            <a:spLocks noGrp="1"/>
          </p:cNvSpPr>
          <p:nvPr>
            <p:ph type="body" sz="quarter" idx="44" hasCustomPrompt="1"/>
          </p:nvPr>
        </p:nvSpPr>
        <p:spPr>
          <a:xfrm>
            <a:off x="6886608" y="3497729"/>
            <a:ext cx="745067" cy="603249"/>
          </a:xfrm>
        </p:spPr>
        <p:txBody>
          <a:bodyPr anchor="ctr">
            <a:noAutofit/>
          </a:bodyPr>
          <a:lstStyle>
            <a:lvl1pPr marL="0" indent="0" algn="ctr">
              <a:buNone/>
              <a:defRPr sz="2667">
                <a:solidFill>
                  <a:schemeClr val="bg1"/>
                </a:solidFill>
              </a:defRPr>
            </a:lvl1pPr>
          </a:lstStyle>
          <a:p>
            <a:r>
              <a:rPr lang="en-US" noProof="0" dirty="0" smtClean="0"/>
              <a:t>1</a:t>
            </a:r>
            <a:endParaRPr lang="en-US" noProof="0" dirty="0"/>
          </a:p>
        </p:txBody>
      </p:sp>
      <p:sp>
        <p:nvSpPr>
          <p:cNvPr id="51" name="Text Placeholder 4"/>
          <p:cNvSpPr>
            <a:spLocks noGrp="1"/>
          </p:cNvSpPr>
          <p:nvPr>
            <p:ph type="body" sz="quarter" idx="45" hasCustomPrompt="1"/>
          </p:nvPr>
        </p:nvSpPr>
        <p:spPr>
          <a:xfrm>
            <a:off x="6886608" y="4327464"/>
            <a:ext cx="745067" cy="603249"/>
          </a:xfrm>
        </p:spPr>
        <p:txBody>
          <a:bodyPr anchor="ctr">
            <a:noAutofit/>
          </a:bodyPr>
          <a:lstStyle>
            <a:lvl1pPr marL="0" indent="0" algn="ctr">
              <a:buNone/>
              <a:defRPr sz="2667">
                <a:solidFill>
                  <a:schemeClr val="bg1"/>
                </a:solidFill>
              </a:defRPr>
            </a:lvl1pPr>
          </a:lstStyle>
          <a:p>
            <a:r>
              <a:rPr lang="en-US" noProof="0" dirty="0" smtClean="0"/>
              <a:t>2</a:t>
            </a:r>
            <a:endParaRPr lang="en-US" noProof="0" dirty="0"/>
          </a:p>
        </p:txBody>
      </p:sp>
      <p:sp>
        <p:nvSpPr>
          <p:cNvPr id="52" name="Text Placeholder 4"/>
          <p:cNvSpPr>
            <a:spLocks noGrp="1"/>
          </p:cNvSpPr>
          <p:nvPr>
            <p:ph type="body" sz="quarter" idx="46" hasCustomPrompt="1"/>
          </p:nvPr>
        </p:nvSpPr>
        <p:spPr>
          <a:xfrm>
            <a:off x="6886608" y="5159313"/>
            <a:ext cx="745067" cy="603249"/>
          </a:xfrm>
        </p:spPr>
        <p:txBody>
          <a:bodyPr anchor="ctr">
            <a:noAutofit/>
          </a:bodyPr>
          <a:lstStyle>
            <a:lvl1pPr marL="0" indent="0" algn="ctr">
              <a:buNone/>
              <a:defRPr sz="2667">
                <a:solidFill>
                  <a:schemeClr val="bg1"/>
                </a:solidFill>
              </a:defRPr>
            </a:lvl1pPr>
          </a:lstStyle>
          <a:p>
            <a:r>
              <a:rPr lang="en-US" noProof="0" dirty="0" smtClean="0"/>
              <a:t>3</a:t>
            </a:r>
            <a:endParaRPr lang="en-US" noProof="0" dirty="0"/>
          </a:p>
        </p:txBody>
      </p:sp>
      <p:sp>
        <p:nvSpPr>
          <p:cNvPr id="53" name="Text Placeholder 4"/>
          <p:cNvSpPr>
            <a:spLocks noGrp="1"/>
          </p:cNvSpPr>
          <p:nvPr>
            <p:ph type="body" sz="quarter" idx="47" hasCustomPrompt="1"/>
          </p:nvPr>
        </p:nvSpPr>
        <p:spPr>
          <a:xfrm>
            <a:off x="2280755" y="1976209"/>
            <a:ext cx="3168352" cy="927611"/>
          </a:xfrm>
        </p:spPr>
        <p:txBody>
          <a:bodyPr anchor="ctr">
            <a:noAutofit/>
          </a:bodyPr>
          <a:lstStyle>
            <a:lvl1pPr marL="0" indent="0" algn="l">
              <a:buNone/>
              <a:defRPr sz="4800">
                <a:solidFill>
                  <a:schemeClr val="tx1"/>
                </a:solidFill>
              </a:defRPr>
            </a:lvl1pPr>
          </a:lstStyle>
          <a:p>
            <a:r>
              <a:rPr lang="en-US" noProof="0" dirty="0" smtClean="0"/>
              <a:t>The Do’s</a:t>
            </a:r>
            <a:endParaRPr lang="en-US" noProof="0" dirty="0"/>
          </a:p>
        </p:txBody>
      </p:sp>
      <p:sp>
        <p:nvSpPr>
          <p:cNvPr id="54" name="Text Placeholder 4"/>
          <p:cNvSpPr>
            <a:spLocks noGrp="1"/>
          </p:cNvSpPr>
          <p:nvPr>
            <p:ph type="body" sz="quarter" idx="48" hasCustomPrompt="1"/>
          </p:nvPr>
        </p:nvSpPr>
        <p:spPr>
          <a:xfrm>
            <a:off x="7726528" y="1976209"/>
            <a:ext cx="3168352" cy="927611"/>
          </a:xfrm>
        </p:spPr>
        <p:txBody>
          <a:bodyPr anchor="ctr">
            <a:noAutofit/>
          </a:bodyPr>
          <a:lstStyle>
            <a:lvl1pPr marL="0" indent="0" algn="l">
              <a:buNone/>
              <a:defRPr sz="4800">
                <a:solidFill>
                  <a:schemeClr val="tx1"/>
                </a:solidFill>
              </a:defRPr>
            </a:lvl1pPr>
          </a:lstStyle>
          <a:p>
            <a:r>
              <a:rPr lang="en-US" noProof="0" dirty="0" smtClean="0"/>
              <a:t>The Don'ts</a:t>
            </a:r>
            <a:endParaRPr lang="en-US" noProof="0" dirty="0"/>
          </a:p>
        </p:txBody>
      </p:sp>
      <p:grpSp>
        <p:nvGrpSpPr>
          <p:cNvPr id="55" name="Group 54"/>
          <p:cNvGrpSpPr/>
          <p:nvPr userDrawn="1"/>
        </p:nvGrpSpPr>
        <p:grpSpPr>
          <a:xfrm>
            <a:off x="1322302" y="1892829"/>
            <a:ext cx="958453" cy="864323"/>
            <a:chOff x="5968932" y="1937135"/>
            <a:chExt cx="550482" cy="496418"/>
          </a:xfrm>
          <a:solidFill>
            <a:schemeClr val="accent4"/>
          </a:solidFill>
        </p:grpSpPr>
        <p:sp>
          <p:nvSpPr>
            <p:cNvPr id="56" name="Freeform 166"/>
            <p:cNvSpPr>
              <a:spLocks noEditPoints="1"/>
            </p:cNvSpPr>
            <p:nvPr/>
          </p:nvSpPr>
          <p:spPr bwMode="auto">
            <a:xfrm>
              <a:off x="6090169" y="1937135"/>
              <a:ext cx="429245" cy="496418"/>
            </a:xfrm>
            <a:custGeom>
              <a:avLst/>
              <a:gdLst>
                <a:gd name="T0" fmla="*/ 625 w 647"/>
                <a:gd name="T1" fmla="*/ 408 h 748"/>
                <a:gd name="T2" fmla="*/ 566 w 647"/>
                <a:gd name="T3" fmla="*/ 311 h 748"/>
                <a:gd name="T4" fmla="*/ 426 w 647"/>
                <a:gd name="T5" fmla="*/ 306 h 748"/>
                <a:gd name="T6" fmla="*/ 399 w 647"/>
                <a:gd name="T7" fmla="*/ 306 h 748"/>
                <a:gd name="T8" fmla="*/ 379 w 647"/>
                <a:gd name="T9" fmla="*/ 268 h 748"/>
                <a:gd name="T10" fmla="*/ 425 w 647"/>
                <a:gd name="T11" fmla="*/ 73 h 748"/>
                <a:gd name="T12" fmla="*/ 364 w 647"/>
                <a:gd name="T13" fmla="*/ 0 h 748"/>
                <a:gd name="T14" fmla="*/ 307 w 647"/>
                <a:gd name="T15" fmla="*/ 35 h 748"/>
                <a:gd name="T16" fmla="*/ 287 w 647"/>
                <a:gd name="T17" fmla="*/ 113 h 748"/>
                <a:gd name="T18" fmla="*/ 235 w 647"/>
                <a:gd name="T19" fmla="*/ 213 h 748"/>
                <a:gd name="T20" fmla="*/ 192 w 647"/>
                <a:gd name="T21" fmla="*/ 285 h 748"/>
                <a:gd name="T22" fmla="*/ 25 w 647"/>
                <a:gd name="T23" fmla="*/ 393 h 748"/>
                <a:gd name="T24" fmla="*/ 0 w 647"/>
                <a:gd name="T25" fmla="*/ 670 h 748"/>
                <a:gd name="T26" fmla="*/ 204 w 647"/>
                <a:gd name="T27" fmla="*/ 717 h 748"/>
                <a:gd name="T28" fmla="*/ 381 w 647"/>
                <a:gd name="T29" fmla="*/ 748 h 748"/>
                <a:gd name="T30" fmla="*/ 572 w 647"/>
                <a:gd name="T31" fmla="*/ 711 h 748"/>
                <a:gd name="T32" fmla="*/ 588 w 647"/>
                <a:gd name="T33" fmla="*/ 644 h 748"/>
                <a:gd name="T34" fmla="*/ 626 w 647"/>
                <a:gd name="T35" fmla="*/ 583 h 748"/>
                <a:gd name="T36" fmla="*/ 615 w 647"/>
                <a:gd name="T37" fmla="*/ 538 h 748"/>
                <a:gd name="T38" fmla="*/ 627 w 647"/>
                <a:gd name="T39" fmla="*/ 522 h 748"/>
                <a:gd name="T40" fmla="*/ 624 w 647"/>
                <a:gd name="T41" fmla="*/ 428 h 748"/>
                <a:gd name="T42" fmla="*/ 617 w 647"/>
                <a:gd name="T43" fmla="*/ 509 h 748"/>
                <a:gd name="T44" fmla="*/ 606 w 647"/>
                <a:gd name="T45" fmla="*/ 569 h 748"/>
                <a:gd name="T46" fmla="*/ 593 w 647"/>
                <a:gd name="T47" fmla="*/ 616 h 748"/>
                <a:gd name="T48" fmla="*/ 573 w 647"/>
                <a:gd name="T49" fmla="*/ 647 h 748"/>
                <a:gd name="T50" fmla="*/ 563 w 647"/>
                <a:gd name="T51" fmla="*/ 698 h 748"/>
                <a:gd name="T52" fmla="*/ 217 w 647"/>
                <a:gd name="T53" fmla="*/ 705 h 748"/>
                <a:gd name="T54" fmla="*/ 25 w 647"/>
                <a:gd name="T55" fmla="*/ 680 h 748"/>
                <a:gd name="T56" fmla="*/ 16 w 647"/>
                <a:gd name="T57" fmla="*/ 420 h 748"/>
                <a:gd name="T58" fmla="*/ 154 w 647"/>
                <a:gd name="T59" fmla="*/ 382 h 748"/>
                <a:gd name="T60" fmla="*/ 225 w 647"/>
                <a:gd name="T61" fmla="*/ 253 h 748"/>
                <a:gd name="T62" fmla="*/ 266 w 647"/>
                <a:gd name="T63" fmla="*/ 198 h 748"/>
                <a:gd name="T64" fmla="*/ 314 w 647"/>
                <a:gd name="T65" fmla="*/ 72 h 748"/>
                <a:gd name="T66" fmla="*/ 364 w 647"/>
                <a:gd name="T67" fmla="*/ 16 h 748"/>
                <a:gd name="T68" fmla="*/ 409 w 647"/>
                <a:gd name="T69" fmla="*/ 74 h 748"/>
                <a:gd name="T70" fmla="*/ 364 w 647"/>
                <a:gd name="T71" fmla="*/ 263 h 748"/>
                <a:gd name="T72" fmla="*/ 399 w 647"/>
                <a:gd name="T73" fmla="*/ 322 h 748"/>
                <a:gd name="T74" fmla="*/ 426 w 647"/>
                <a:gd name="T75" fmla="*/ 322 h 748"/>
                <a:gd name="T76" fmla="*/ 563 w 647"/>
                <a:gd name="T77" fmla="*/ 326 h 748"/>
                <a:gd name="T78" fmla="*/ 612 w 647"/>
                <a:gd name="T79" fmla="*/ 399 h 748"/>
                <a:gd name="T80" fmla="*/ 611 w 647"/>
                <a:gd name="T81" fmla="*/ 438 h 7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47" h="748">
                  <a:moveTo>
                    <a:pt x="624" y="428"/>
                  </a:moveTo>
                  <a:cubicBezTo>
                    <a:pt x="618" y="419"/>
                    <a:pt x="620" y="416"/>
                    <a:pt x="625" y="408"/>
                  </a:cubicBezTo>
                  <a:cubicBezTo>
                    <a:pt x="631" y="399"/>
                    <a:pt x="639" y="387"/>
                    <a:pt x="636" y="363"/>
                  </a:cubicBezTo>
                  <a:cubicBezTo>
                    <a:pt x="631" y="324"/>
                    <a:pt x="569" y="311"/>
                    <a:pt x="566" y="311"/>
                  </a:cubicBezTo>
                  <a:cubicBezTo>
                    <a:pt x="544" y="307"/>
                    <a:pt x="516" y="304"/>
                    <a:pt x="480" y="304"/>
                  </a:cubicBezTo>
                  <a:cubicBezTo>
                    <a:pt x="460" y="304"/>
                    <a:pt x="441" y="305"/>
                    <a:pt x="426" y="306"/>
                  </a:cubicBezTo>
                  <a:cubicBezTo>
                    <a:pt x="416" y="306"/>
                    <a:pt x="407" y="306"/>
                    <a:pt x="401" y="306"/>
                  </a:cubicBezTo>
                  <a:cubicBezTo>
                    <a:pt x="399" y="306"/>
                    <a:pt x="399" y="306"/>
                    <a:pt x="399" y="306"/>
                  </a:cubicBezTo>
                  <a:cubicBezTo>
                    <a:pt x="389" y="306"/>
                    <a:pt x="383" y="306"/>
                    <a:pt x="379" y="300"/>
                  </a:cubicBezTo>
                  <a:cubicBezTo>
                    <a:pt x="374" y="292"/>
                    <a:pt x="375" y="278"/>
                    <a:pt x="379" y="268"/>
                  </a:cubicBezTo>
                  <a:cubicBezTo>
                    <a:pt x="379" y="267"/>
                    <a:pt x="380" y="265"/>
                    <a:pt x="381" y="262"/>
                  </a:cubicBezTo>
                  <a:cubicBezTo>
                    <a:pt x="393" y="235"/>
                    <a:pt x="428" y="153"/>
                    <a:pt x="425" y="73"/>
                  </a:cubicBezTo>
                  <a:cubicBezTo>
                    <a:pt x="425" y="63"/>
                    <a:pt x="416" y="12"/>
                    <a:pt x="381" y="2"/>
                  </a:cubicBezTo>
                  <a:cubicBezTo>
                    <a:pt x="376" y="0"/>
                    <a:pt x="370" y="0"/>
                    <a:pt x="364" y="0"/>
                  </a:cubicBezTo>
                  <a:cubicBezTo>
                    <a:pt x="341" y="0"/>
                    <a:pt x="319" y="13"/>
                    <a:pt x="307" y="33"/>
                  </a:cubicBezTo>
                  <a:cubicBezTo>
                    <a:pt x="307" y="35"/>
                    <a:pt x="307" y="35"/>
                    <a:pt x="307" y="35"/>
                  </a:cubicBezTo>
                  <a:cubicBezTo>
                    <a:pt x="305" y="40"/>
                    <a:pt x="302" y="53"/>
                    <a:pt x="298" y="68"/>
                  </a:cubicBezTo>
                  <a:cubicBezTo>
                    <a:pt x="294" y="86"/>
                    <a:pt x="290" y="106"/>
                    <a:pt x="287" y="113"/>
                  </a:cubicBezTo>
                  <a:cubicBezTo>
                    <a:pt x="276" y="142"/>
                    <a:pt x="269" y="162"/>
                    <a:pt x="252" y="190"/>
                  </a:cubicBezTo>
                  <a:cubicBezTo>
                    <a:pt x="250" y="193"/>
                    <a:pt x="242" y="203"/>
                    <a:pt x="235" y="213"/>
                  </a:cubicBezTo>
                  <a:cubicBezTo>
                    <a:pt x="225" y="225"/>
                    <a:pt x="215" y="239"/>
                    <a:pt x="211" y="245"/>
                  </a:cubicBezTo>
                  <a:cubicBezTo>
                    <a:pt x="205" y="255"/>
                    <a:pt x="199" y="270"/>
                    <a:pt x="192" y="285"/>
                  </a:cubicBezTo>
                  <a:cubicBezTo>
                    <a:pt x="179" y="315"/>
                    <a:pt x="162" y="354"/>
                    <a:pt x="143" y="370"/>
                  </a:cubicBezTo>
                  <a:cubicBezTo>
                    <a:pt x="122" y="388"/>
                    <a:pt x="105" y="390"/>
                    <a:pt x="25" y="393"/>
                  </a:cubicBezTo>
                  <a:cubicBezTo>
                    <a:pt x="11" y="394"/>
                    <a:pt x="0" y="405"/>
                    <a:pt x="0" y="420"/>
                  </a:cubicBezTo>
                  <a:cubicBezTo>
                    <a:pt x="0" y="670"/>
                    <a:pt x="0" y="670"/>
                    <a:pt x="0" y="670"/>
                  </a:cubicBezTo>
                  <a:cubicBezTo>
                    <a:pt x="0" y="684"/>
                    <a:pt x="11" y="696"/>
                    <a:pt x="25" y="696"/>
                  </a:cubicBezTo>
                  <a:cubicBezTo>
                    <a:pt x="160" y="697"/>
                    <a:pt x="188" y="709"/>
                    <a:pt x="204" y="717"/>
                  </a:cubicBezTo>
                  <a:cubicBezTo>
                    <a:pt x="207" y="718"/>
                    <a:pt x="209" y="719"/>
                    <a:pt x="211" y="720"/>
                  </a:cubicBezTo>
                  <a:cubicBezTo>
                    <a:pt x="271" y="743"/>
                    <a:pt x="336" y="748"/>
                    <a:pt x="381" y="748"/>
                  </a:cubicBezTo>
                  <a:cubicBezTo>
                    <a:pt x="381" y="748"/>
                    <a:pt x="381" y="748"/>
                    <a:pt x="381" y="748"/>
                  </a:cubicBezTo>
                  <a:cubicBezTo>
                    <a:pt x="459" y="748"/>
                    <a:pt x="537" y="733"/>
                    <a:pt x="572" y="711"/>
                  </a:cubicBezTo>
                  <a:cubicBezTo>
                    <a:pt x="602" y="690"/>
                    <a:pt x="596" y="670"/>
                    <a:pt x="591" y="655"/>
                  </a:cubicBezTo>
                  <a:cubicBezTo>
                    <a:pt x="590" y="651"/>
                    <a:pt x="589" y="648"/>
                    <a:pt x="588" y="644"/>
                  </a:cubicBezTo>
                  <a:cubicBezTo>
                    <a:pt x="588" y="642"/>
                    <a:pt x="594" y="635"/>
                    <a:pt x="601" y="630"/>
                  </a:cubicBezTo>
                  <a:cubicBezTo>
                    <a:pt x="625" y="618"/>
                    <a:pt x="626" y="592"/>
                    <a:pt x="626" y="583"/>
                  </a:cubicBezTo>
                  <a:cubicBezTo>
                    <a:pt x="627" y="576"/>
                    <a:pt x="624" y="570"/>
                    <a:pt x="621" y="563"/>
                  </a:cubicBezTo>
                  <a:cubicBezTo>
                    <a:pt x="618" y="556"/>
                    <a:pt x="615" y="547"/>
                    <a:pt x="615" y="538"/>
                  </a:cubicBezTo>
                  <a:cubicBezTo>
                    <a:pt x="615" y="537"/>
                    <a:pt x="616" y="529"/>
                    <a:pt x="626" y="522"/>
                  </a:cubicBezTo>
                  <a:cubicBezTo>
                    <a:pt x="627" y="522"/>
                    <a:pt x="627" y="522"/>
                    <a:pt x="627" y="522"/>
                  </a:cubicBezTo>
                  <a:cubicBezTo>
                    <a:pt x="635" y="516"/>
                    <a:pt x="644" y="503"/>
                    <a:pt x="646" y="485"/>
                  </a:cubicBezTo>
                  <a:cubicBezTo>
                    <a:pt x="647" y="472"/>
                    <a:pt x="644" y="451"/>
                    <a:pt x="624" y="428"/>
                  </a:cubicBezTo>
                  <a:close/>
                  <a:moveTo>
                    <a:pt x="630" y="483"/>
                  </a:moveTo>
                  <a:cubicBezTo>
                    <a:pt x="629" y="497"/>
                    <a:pt x="621" y="506"/>
                    <a:pt x="617" y="509"/>
                  </a:cubicBezTo>
                  <a:cubicBezTo>
                    <a:pt x="601" y="520"/>
                    <a:pt x="599" y="534"/>
                    <a:pt x="599" y="538"/>
                  </a:cubicBezTo>
                  <a:cubicBezTo>
                    <a:pt x="599" y="550"/>
                    <a:pt x="603" y="560"/>
                    <a:pt x="606" y="569"/>
                  </a:cubicBezTo>
                  <a:cubicBezTo>
                    <a:pt x="608" y="574"/>
                    <a:pt x="610" y="579"/>
                    <a:pt x="610" y="582"/>
                  </a:cubicBezTo>
                  <a:cubicBezTo>
                    <a:pt x="610" y="595"/>
                    <a:pt x="607" y="609"/>
                    <a:pt x="593" y="616"/>
                  </a:cubicBezTo>
                  <a:cubicBezTo>
                    <a:pt x="592" y="616"/>
                    <a:pt x="592" y="616"/>
                    <a:pt x="592" y="616"/>
                  </a:cubicBezTo>
                  <a:cubicBezTo>
                    <a:pt x="588" y="619"/>
                    <a:pt x="569" y="632"/>
                    <a:pt x="573" y="647"/>
                  </a:cubicBezTo>
                  <a:cubicBezTo>
                    <a:pt x="573" y="652"/>
                    <a:pt x="575" y="656"/>
                    <a:pt x="576" y="660"/>
                  </a:cubicBezTo>
                  <a:cubicBezTo>
                    <a:pt x="581" y="674"/>
                    <a:pt x="584" y="683"/>
                    <a:pt x="563" y="698"/>
                  </a:cubicBezTo>
                  <a:cubicBezTo>
                    <a:pt x="536" y="715"/>
                    <a:pt x="465" y="732"/>
                    <a:pt x="381" y="732"/>
                  </a:cubicBezTo>
                  <a:cubicBezTo>
                    <a:pt x="338" y="732"/>
                    <a:pt x="274" y="728"/>
                    <a:pt x="217" y="705"/>
                  </a:cubicBezTo>
                  <a:cubicBezTo>
                    <a:pt x="215" y="704"/>
                    <a:pt x="213" y="703"/>
                    <a:pt x="211" y="702"/>
                  </a:cubicBezTo>
                  <a:cubicBezTo>
                    <a:pt x="192" y="694"/>
                    <a:pt x="163" y="681"/>
                    <a:pt x="25" y="680"/>
                  </a:cubicBezTo>
                  <a:cubicBezTo>
                    <a:pt x="20" y="680"/>
                    <a:pt x="16" y="676"/>
                    <a:pt x="16" y="670"/>
                  </a:cubicBezTo>
                  <a:cubicBezTo>
                    <a:pt x="16" y="420"/>
                    <a:pt x="16" y="420"/>
                    <a:pt x="16" y="420"/>
                  </a:cubicBezTo>
                  <a:cubicBezTo>
                    <a:pt x="16" y="414"/>
                    <a:pt x="21" y="409"/>
                    <a:pt x="26" y="409"/>
                  </a:cubicBezTo>
                  <a:cubicBezTo>
                    <a:pt x="104" y="406"/>
                    <a:pt x="128" y="405"/>
                    <a:pt x="154" y="382"/>
                  </a:cubicBezTo>
                  <a:cubicBezTo>
                    <a:pt x="175" y="363"/>
                    <a:pt x="192" y="325"/>
                    <a:pt x="207" y="291"/>
                  </a:cubicBezTo>
                  <a:cubicBezTo>
                    <a:pt x="213" y="276"/>
                    <a:pt x="220" y="262"/>
                    <a:pt x="225" y="253"/>
                  </a:cubicBezTo>
                  <a:cubicBezTo>
                    <a:pt x="228" y="247"/>
                    <a:pt x="239" y="234"/>
                    <a:pt x="248" y="222"/>
                  </a:cubicBezTo>
                  <a:cubicBezTo>
                    <a:pt x="256" y="212"/>
                    <a:pt x="263" y="203"/>
                    <a:pt x="266" y="198"/>
                  </a:cubicBezTo>
                  <a:cubicBezTo>
                    <a:pt x="284" y="169"/>
                    <a:pt x="291" y="149"/>
                    <a:pt x="302" y="118"/>
                  </a:cubicBezTo>
                  <a:cubicBezTo>
                    <a:pt x="305" y="110"/>
                    <a:pt x="310" y="91"/>
                    <a:pt x="314" y="72"/>
                  </a:cubicBezTo>
                  <a:cubicBezTo>
                    <a:pt x="317" y="59"/>
                    <a:pt x="320" y="46"/>
                    <a:pt x="322" y="40"/>
                  </a:cubicBezTo>
                  <a:cubicBezTo>
                    <a:pt x="330" y="25"/>
                    <a:pt x="347" y="16"/>
                    <a:pt x="364" y="16"/>
                  </a:cubicBezTo>
                  <a:cubicBezTo>
                    <a:pt x="369" y="16"/>
                    <a:pt x="373" y="16"/>
                    <a:pt x="377" y="17"/>
                  </a:cubicBezTo>
                  <a:cubicBezTo>
                    <a:pt x="402" y="24"/>
                    <a:pt x="409" y="68"/>
                    <a:pt x="409" y="74"/>
                  </a:cubicBezTo>
                  <a:cubicBezTo>
                    <a:pt x="411" y="124"/>
                    <a:pt x="397" y="186"/>
                    <a:pt x="367" y="256"/>
                  </a:cubicBezTo>
                  <a:cubicBezTo>
                    <a:pt x="365" y="260"/>
                    <a:pt x="364" y="262"/>
                    <a:pt x="364" y="263"/>
                  </a:cubicBezTo>
                  <a:cubicBezTo>
                    <a:pt x="361" y="270"/>
                    <a:pt x="355" y="292"/>
                    <a:pt x="366" y="309"/>
                  </a:cubicBezTo>
                  <a:cubicBezTo>
                    <a:pt x="375" y="322"/>
                    <a:pt x="389" y="322"/>
                    <a:pt x="399" y="322"/>
                  </a:cubicBezTo>
                  <a:cubicBezTo>
                    <a:pt x="401" y="322"/>
                    <a:pt x="401" y="322"/>
                    <a:pt x="401" y="322"/>
                  </a:cubicBezTo>
                  <a:cubicBezTo>
                    <a:pt x="408" y="322"/>
                    <a:pt x="416" y="322"/>
                    <a:pt x="426" y="322"/>
                  </a:cubicBezTo>
                  <a:cubicBezTo>
                    <a:pt x="442" y="321"/>
                    <a:pt x="460" y="320"/>
                    <a:pt x="480" y="320"/>
                  </a:cubicBezTo>
                  <a:cubicBezTo>
                    <a:pt x="515" y="320"/>
                    <a:pt x="542" y="322"/>
                    <a:pt x="563" y="326"/>
                  </a:cubicBezTo>
                  <a:cubicBezTo>
                    <a:pt x="578" y="329"/>
                    <a:pt x="617" y="342"/>
                    <a:pt x="620" y="365"/>
                  </a:cubicBezTo>
                  <a:cubicBezTo>
                    <a:pt x="623" y="383"/>
                    <a:pt x="617" y="391"/>
                    <a:pt x="612" y="399"/>
                  </a:cubicBezTo>
                  <a:cubicBezTo>
                    <a:pt x="606" y="408"/>
                    <a:pt x="599" y="419"/>
                    <a:pt x="611" y="437"/>
                  </a:cubicBezTo>
                  <a:cubicBezTo>
                    <a:pt x="611" y="438"/>
                    <a:pt x="611" y="438"/>
                    <a:pt x="611" y="438"/>
                  </a:cubicBezTo>
                  <a:cubicBezTo>
                    <a:pt x="625" y="453"/>
                    <a:pt x="632" y="469"/>
                    <a:pt x="630" y="48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latin typeface="Dosis" pitchFamily="50" charset="0"/>
              </a:endParaRPr>
            </a:p>
          </p:txBody>
        </p:sp>
        <p:sp>
          <p:nvSpPr>
            <p:cNvPr id="57" name="Freeform 167"/>
            <p:cNvSpPr>
              <a:spLocks noEditPoints="1"/>
            </p:cNvSpPr>
            <p:nvPr/>
          </p:nvSpPr>
          <p:spPr bwMode="auto">
            <a:xfrm>
              <a:off x="5968932" y="2179610"/>
              <a:ext cx="108130" cy="239198"/>
            </a:xfrm>
            <a:custGeom>
              <a:avLst/>
              <a:gdLst>
                <a:gd name="T0" fmla="*/ 132 w 162"/>
                <a:gd name="T1" fmla="*/ 0 h 360"/>
                <a:gd name="T2" fmla="*/ 30 w 162"/>
                <a:gd name="T3" fmla="*/ 0 h 360"/>
                <a:gd name="T4" fmla="*/ 0 w 162"/>
                <a:gd name="T5" fmla="*/ 30 h 360"/>
                <a:gd name="T6" fmla="*/ 0 w 162"/>
                <a:gd name="T7" fmla="*/ 330 h 360"/>
                <a:gd name="T8" fmla="*/ 30 w 162"/>
                <a:gd name="T9" fmla="*/ 360 h 360"/>
                <a:gd name="T10" fmla="*/ 132 w 162"/>
                <a:gd name="T11" fmla="*/ 360 h 360"/>
                <a:gd name="T12" fmla="*/ 162 w 162"/>
                <a:gd name="T13" fmla="*/ 330 h 360"/>
                <a:gd name="T14" fmla="*/ 162 w 162"/>
                <a:gd name="T15" fmla="*/ 30 h 360"/>
                <a:gd name="T16" fmla="*/ 132 w 162"/>
                <a:gd name="T17" fmla="*/ 0 h 360"/>
                <a:gd name="T18" fmla="*/ 146 w 162"/>
                <a:gd name="T19" fmla="*/ 330 h 360"/>
                <a:gd name="T20" fmla="*/ 132 w 162"/>
                <a:gd name="T21" fmla="*/ 344 h 360"/>
                <a:gd name="T22" fmla="*/ 30 w 162"/>
                <a:gd name="T23" fmla="*/ 344 h 360"/>
                <a:gd name="T24" fmla="*/ 16 w 162"/>
                <a:gd name="T25" fmla="*/ 330 h 360"/>
                <a:gd name="T26" fmla="*/ 16 w 162"/>
                <a:gd name="T27" fmla="*/ 30 h 360"/>
                <a:gd name="T28" fmla="*/ 30 w 162"/>
                <a:gd name="T29" fmla="*/ 16 h 360"/>
                <a:gd name="T30" fmla="*/ 132 w 162"/>
                <a:gd name="T31" fmla="*/ 16 h 360"/>
                <a:gd name="T32" fmla="*/ 146 w 162"/>
                <a:gd name="T33" fmla="*/ 30 h 360"/>
                <a:gd name="T34" fmla="*/ 146 w 162"/>
                <a:gd name="T35" fmla="*/ 330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62" h="360">
                  <a:moveTo>
                    <a:pt x="132" y="0"/>
                  </a:moveTo>
                  <a:cubicBezTo>
                    <a:pt x="30" y="0"/>
                    <a:pt x="30" y="0"/>
                    <a:pt x="30" y="0"/>
                  </a:cubicBezTo>
                  <a:cubicBezTo>
                    <a:pt x="14" y="0"/>
                    <a:pt x="0" y="14"/>
                    <a:pt x="0" y="30"/>
                  </a:cubicBezTo>
                  <a:cubicBezTo>
                    <a:pt x="0" y="330"/>
                    <a:pt x="0" y="330"/>
                    <a:pt x="0" y="330"/>
                  </a:cubicBezTo>
                  <a:cubicBezTo>
                    <a:pt x="0" y="347"/>
                    <a:pt x="14" y="360"/>
                    <a:pt x="30" y="360"/>
                  </a:cubicBezTo>
                  <a:cubicBezTo>
                    <a:pt x="132" y="360"/>
                    <a:pt x="132" y="360"/>
                    <a:pt x="132" y="360"/>
                  </a:cubicBezTo>
                  <a:cubicBezTo>
                    <a:pt x="148" y="360"/>
                    <a:pt x="162" y="347"/>
                    <a:pt x="162" y="330"/>
                  </a:cubicBezTo>
                  <a:cubicBezTo>
                    <a:pt x="162" y="30"/>
                    <a:pt x="162" y="30"/>
                    <a:pt x="162" y="30"/>
                  </a:cubicBezTo>
                  <a:cubicBezTo>
                    <a:pt x="162" y="14"/>
                    <a:pt x="148" y="0"/>
                    <a:pt x="132" y="0"/>
                  </a:cubicBezTo>
                  <a:close/>
                  <a:moveTo>
                    <a:pt x="146" y="330"/>
                  </a:moveTo>
                  <a:cubicBezTo>
                    <a:pt x="146" y="338"/>
                    <a:pt x="139" y="344"/>
                    <a:pt x="132" y="344"/>
                  </a:cubicBezTo>
                  <a:cubicBezTo>
                    <a:pt x="30" y="344"/>
                    <a:pt x="30" y="344"/>
                    <a:pt x="30" y="344"/>
                  </a:cubicBezTo>
                  <a:cubicBezTo>
                    <a:pt x="22" y="344"/>
                    <a:pt x="16" y="338"/>
                    <a:pt x="16" y="330"/>
                  </a:cubicBezTo>
                  <a:cubicBezTo>
                    <a:pt x="16" y="30"/>
                    <a:pt x="16" y="30"/>
                    <a:pt x="16" y="30"/>
                  </a:cubicBezTo>
                  <a:cubicBezTo>
                    <a:pt x="16" y="22"/>
                    <a:pt x="22" y="16"/>
                    <a:pt x="30" y="16"/>
                  </a:cubicBezTo>
                  <a:cubicBezTo>
                    <a:pt x="132" y="16"/>
                    <a:pt x="132" y="16"/>
                    <a:pt x="132" y="16"/>
                  </a:cubicBezTo>
                  <a:cubicBezTo>
                    <a:pt x="139" y="16"/>
                    <a:pt x="146" y="22"/>
                    <a:pt x="146" y="30"/>
                  </a:cubicBezTo>
                  <a:lnTo>
                    <a:pt x="146" y="3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latin typeface="Dosis" pitchFamily="50" charset="0"/>
              </a:endParaRPr>
            </a:p>
          </p:txBody>
        </p:sp>
        <p:sp>
          <p:nvSpPr>
            <p:cNvPr id="58" name="Freeform 168"/>
            <p:cNvSpPr>
              <a:spLocks noEditPoints="1"/>
            </p:cNvSpPr>
            <p:nvPr/>
          </p:nvSpPr>
          <p:spPr bwMode="auto">
            <a:xfrm>
              <a:off x="6003337" y="2359827"/>
              <a:ext cx="39320" cy="39320"/>
            </a:xfrm>
            <a:custGeom>
              <a:avLst/>
              <a:gdLst>
                <a:gd name="T0" fmla="*/ 30 w 60"/>
                <a:gd name="T1" fmla="*/ 0 h 60"/>
                <a:gd name="T2" fmla="*/ 0 w 60"/>
                <a:gd name="T3" fmla="*/ 30 h 60"/>
                <a:gd name="T4" fmla="*/ 30 w 60"/>
                <a:gd name="T5" fmla="*/ 60 h 60"/>
                <a:gd name="T6" fmla="*/ 60 w 60"/>
                <a:gd name="T7" fmla="*/ 30 h 60"/>
                <a:gd name="T8" fmla="*/ 30 w 60"/>
                <a:gd name="T9" fmla="*/ 0 h 60"/>
                <a:gd name="T10" fmla="*/ 30 w 60"/>
                <a:gd name="T11" fmla="*/ 44 h 60"/>
                <a:gd name="T12" fmla="*/ 16 w 60"/>
                <a:gd name="T13" fmla="*/ 30 h 60"/>
                <a:gd name="T14" fmla="*/ 30 w 60"/>
                <a:gd name="T15" fmla="*/ 16 h 60"/>
                <a:gd name="T16" fmla="*/ 44 w 60"/>
                <a:gd name="T17" fmla="*/ 30 h 60"/>
                <a:gd name="T18" fmla="*/ 30 w 60"/>
                <a:gd name="T19" fmla="*/ 4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 h="60">
                  <a:moveTo>
                    <a:pt x="30" y="0"/>
                  </a:moveTo>
                  <a:cubicBezTo>
                    <a:pt x="14" y="0"/>
                    <a:pt x="0" y="13"/>
                    <a:pt x="0" y="30"/>
                  </a:cubicBezTo>
                  <a:cubicBezTo>
                    <a:pt x="0" y="46"/>
                    <a:pt x="14" y="60"/>
                    <a:pt x="30" y="60"/>
                  </a:cubicBezTo>
                  <a:cubicBezTo>
                    <a:pt x="47" y="60"/>
                    <a:pt x="60" y="46"/>
                    <a:pt x="60" y="30"/>
                  </a:cubicBezTo>
                  <a:cubicBezTo>
                    <a:pt x="60" y="13"/>
                    <a:pt x="47" y="0"/>
                    <a:pt x="30" y="0"/>
                  </a:cubicBezTo>
                  <a:close/>
                  <a:moveTo>
                    <a:pt x="30" y="44"/>
                  </a:moveTo>
                  <a:cubicBezTo>
                    <a:pt x="22" y="44"/>
                    <a:pt x="16" y="37"/>
                    <a:pt x="16" y="30"/>
                  </a:cubicBezTo>
                  <a:cubicBezTo>
                    <a:pt x="16" y="22"/>
                    <a:pt x="22" y="16"/>
                    <a:pt x="30" y="16"/>
                  </a:cubicBezTo>
                  <a:cubicBezTo>
                    <a:pt x="38" y="16"/>
                    <a:pt x="44" y="22"/>
                    <a:pt x="44" y="30"/>
                  </a:cubicBezTo>
                  <a:cubicBezTo>
                    <a:pt x="44" y="37"/>
                    <a:pt x="38" y="44"/>
                    <a:pt x="30" y="4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latin typeface="Dosis" pitchFamily="50" charset="0"/>
              </a:endParaRPr>
            </a:p>
          </p:txBody>
        </p:sp>
      </p:grpSp>
      <p:grpSp>
        <p:nvGrpSpPr>
          <p:cNvPr id="59" name="Group 58"/>
          <p:cNvGrpSpPr/>
          <p:nvPr userDrawn="1"/>
        </p:nvGrpSpPr>
        <p:grpSpPr>
          <a:xfrm flipV="1">
            <a:off x="6768075" y="2147403"/>
            <a:ext cx="958453" cy="864323"/>
            <a:chOff x="5968932" y="1937135"/>
            <a:chExt cx="550482" cy="496418"/>
          </a:xfrm>
          <a:solidFill>
            <a:schemeClr val="accent1"/>
          </a:solidFill>
        </p:grpSpPr>
        <p:sp>
          <p:nvSpPr>
            <p:cNvPr id="60" name="Freeform 166"/>
            <p:cNvSpPr>
              <a:spLocks noEditPoints="1"/>
            </p:cNvSpPr>
            <p:nvPr/>
          </p:nvSpPr>
          <p:spPr bwMode="auto">
            <a:xfrm>
              <a:off x="6090169" y="1937135"/>
              <a:ext cx="429245" cy="496418"/>
            </a:xfrm>
            <a:custGeom>
              <a:avLst/>
              <a:gdLst>
                <a:gd name="T0" fmla="*/ 625 w 647"/>
                <a:gd name="T1" fmla="*/ 408 h 748"/>
                <a:gd name="T2" fmla="*/ 566 w 647"/>
                <a:gd name="T3" fmla="*/ 311 h 748"/>
                <a:gd name="T4" fmla="*/ 426 w 647"/>
                <a:gd name="T5" fmla="*/ 306 h 748"/>
                <a:gd name="T6" fmla="*/ 399 w 647"/>
                <a:gd name="T7" fmla="*/ 306 h 748"/>
                <a:gd name="T8" fmla="*/ 379 w 647"/>
                <a:gd name="T9" fmla="*/ 268 h 748"/>
                <a:gd name="T10" fmla="*/ 425 w 647"/>
                <a:gd name="T11" fmla="*/ 73 h 748"/>
                <a:gd name="T12" fmla="*/ 364 w 647"/>
                <a:gd name="T13" fmla="*/ 0 h 748"/>
                <a:gd name="T14" fmla="*/ 307 w 647"/>
                <a:gd name="T15" fmla="*/ 35 h 748"/>
                <a:gd name="T16" fmla="*/ 287 w 647"/>
                <a:gd name="T17" fmla="*/ 113 h 748"/>
                <a:gd name="T18" fmla="*/ 235 w 647"/>
                <a:gd name="T19" fmla="*/ 213 h 748"/>
                <a:gd name="T20" fmla="*/ 192 w 647"/>
                <a:gd name="T21" fmla="*/ 285 h 748"/>
                <a:gd name="T22" fmla="*/ 25 w 647"/>
                <a:gd name="T23" fmla="*/ 393 h 748"/>
                <a:gd name="T24" fmla="*/ 0 w 647"/>
                <a:gd name="T25" fmla="*/ 670 h 748"/>
                <a:gd name="T26" fmla="*/ 204 w 647"/>
                <a:gd name="T27" fmla="*/ 717 h 748"/>
                <a:gd name="T28" fmla="*/ 381 w 647"/>
                <a:gd name="T29" fmla="*/ 748 h 748"/>
                <a:gd name="T30" fmla="*/ 572 w 647"/>
                <a:gd name="T31" fmla="*/ 711 h 748"/>
                <a:gd name="T32" fmla="*/ 588 w 647"/>
                <a:gd name="T33" fmla="*/ 644 h 748"/>
                <a:gd name="T34" fmla="*/ 626 w 647"/>
                <a:gd name="T35" fmla="*/ 583 h 748"/>
                <a:gd name="T36" fmla="*/ 615 w 647"/>
                <a:gd name="T37" fmla="*/ 538 h 748"/>
                <a:gd name="T38" fmla="*/ 627 w 647"/>
                <a:gd name="T39" fmla="*/ 522 h 748"/>
                <a:gd name="T40" fmla="*/ 624 w 647"/>
                <a:gd name="T41" fmla="*/ 428 h 748"/>
                <a:gd name="T42" fmla="*/ 617 w 647"/>
                <a:gd name="T43" fmla="*/ 509 h 748"/>
                <a:gd name="T44" fmla="*/ 606 w 647"/>
                <a:gd name="T45" fmla="*/ 569 h 748"/>
                <a:gd name="T46" fmla="*/ 593 w 647"/>
                <a:gd name="T47" fmla="*/ 616 h 748"/>
                <a:gd name="T48" fmla="*/ 573 w 647"/>
                <a:gd name="T49" fmla="*/ 647 h 748"/>
                <a:gd name="T50" fmla="*/ 563 w 647"/>
                <a:gd name="T51" fmla="*/ 698 h 748"/>
                <a:gd name="T52" fmla="*/ 217 w 647"/>
                <a:gd name="T53" fmla="*/ 705 h 748"/>
                <a:gd name="T54" fmla="*/ 25 w 647"/>
                <a:gd name="T55" fmla="*/ 680 h 748"/>
                <a:gd name="T56" fmla="*/ 16 w 647"/>
                <a:gd name="T57" fmla="*/ 420 h 748"/>
                <a:gd name="T58" fmla="*/ 154 w 647"/>
                <a:gd name="T59" fmla="*/ 382 h 748"/>
                <a:gd name="T60" fmla="*/ 225 w 647"/>
                <a:gd name="T61" fmla="*/ 253 h 748"/>
                <a:gd name="T62" fmla="*/ 266 w 647"/>
                <a:gd name="T63" fmla="*/ 198 h 748"/>
                <a:gd name="T64" fmla="*/ 314 w 647"/>
                <a:gd name="T65" fmla="*/ 72 h 748"/>
                <a:gd name="T66" fmla="*/ 364 w 647"/>
                <a:gd name="T67" fmla="*/ 16 h 748"/>
                <a:gd name="T68" fmla="*/ 409 w 647"/>
                <a:gd name="T69" fmla="*/ 74 h 748"/>
                <a:gd name="T70" fmla="*/ 364 w 647"/>
                <a:gd name="T71" fmla="*/ 263 h 748"/>
                <a:gd name="T72" fmla="*/ 399 w 647"/>
                <a:gd name="T73" fmla="*/ 322 h 748"/>
                <a:gd name="T74" fmla="*/ 426 w 647"/>
                <a:gd name="T75" fmla="*/ 322 h 748"/>
                <a:gd name="T76" fmla="*/ 563 w 647"/>
                <a:gd name="T77" fmla="*/ 326 h 748"/>
                <a:gd name="T78" fmla="*/ 612 w 647"/>
                <a:gd name="T79" fmla="*/ 399 h 748"/>
                <a:gd name="T80" fmla="*/ 611 w 647"/>
                <a:gd name="T81" fmla="*/ 438 h 7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47" h="748">
                  <a:moveTo>
                    <a:pt x="624" y="428"/>
                  </a:moveTo>
                  <a:cubicBezTo>
                    <a:pt x="618" y="419"/>
                    <a:pt x="620" y="416"/>
                    <a:pt x="625" y="408"/>
                  </a:cubicBezTo>
                  <a:cubicBezTo>
                    <a:pt x="631" y="399"/>
                    <a:pt x="639" y="387"/>
                    <a:pt x="636" y="363"/>
                  </a:cubicBezTo>
                  <a:cubicBezTo>
                    <a:pt x="631" y="324"/>
                    <a:pt x="569" y="311"/>
                    <a:pt x="566" y="311"/>
                  </a:cubicBezTo>
                  <a:cubicBezTo>
                    <a:pt x="544" y="307"/>
                    <a:pt x="516" y="304"/>
                    <a:pt x="480" y="304"/>
                  </a:cubicBezTo>
                  <a:cubicBezTo>
                    <a:pt x="460" y="304"/>
                    <a:pt x="441" y="305"/>
                    <a:pt x="426" y="306"/>
                  </a:cubicBezTo>
                  <a:cubicBezTo>
                    <a:pt x="416" y="306"/>
                    <a:pt x="407" y="306"/>
                    <a:pt x="401" y="306"/>
                  </a:cubicBezTo>
                  <a:cubicBezTo>
                    <a:pt x="399" y="306"/>
                    <a:pt x="399" y="306"/>
                    <a:pt x="399" y="306"/>
                  </a:cubicBezTo>
                  <a:cubicBezTo>
                    <a:pt x="389" y="306"/>
                    <a:pt x="383" y="306"/>
                    <a:pt x="379" y="300"/>
                  </a:cubicBezTo>
                  <a:cubicBezTo>
                    <a:pt x="374" y="292"/>
                    <a:pt x="375" y="278"/>
                    <a:pt x="379" y="268"/>
                  </a:cubicBezTo>
                  <a:cubicBezTo>
                    <a:pt x="379" y="267"/>
                    <a:pt x="380" y="265"/>
                    <a:pt x="381" y="262"/>
                  </a:cubicBezTo>
                  <a:cubicBezTo>
                    <a:pt x="393" y="235"/>
                    <a:pt x="428" y="153"/>
                    <a:pt x="425" y="73"/>
                  </a:cubicBezTo>
                  <a:cubicBezTo>
                    <a:pt x="425" y="63"/>
                    <a:pt x="416" y="12"/>
                    <a:pt x="381" y="2"/>
                  </a:cubicBezTo>
                  <a:cubicBezTo>
                    <a:pt x="376" y="0"/>
                    <a:pt x="370" y="0"/>
                    <a:pt x="364" y="0"/>
                  </a:cubicBezTo>
                  <a:cubicBezTo>
                    <a:pt x="341" y="0"/>
                    <a:pt x="319" y="13"/>
                    <a:pt x="307" y="33"/>
                  </a:cubicBezTo>
                  <a:cubicBezTo>
                    <a:pt x="307" y="35"/>
                    <a:pt x="307" y="35"/>
                    <a:pt x="307" y="35"/>
                  </a:cubicBezTo>
                  <a:cubicBezTo>
                    <a:pt x="305" y="40"/>
                    <a:pt x="302" y="53"/>
                    <a:pt x="298" y="68"/>
                  </a:cubicBezTo>
                  <a:cubicBezTo>
                    <a:pt x="294" y="86"/>
                    <a:pt x="290" y="106"/>
                    <a:pt x="287" y="113"/>
                  </a:cubicBezTo>
                  <a:cubicBezTo>
                    <a:pt x="276" y="142"/>
                    <a:pt x="269" y="162"/>
                    <a:pt x="252" y="190"/>
                  </a:cubicBezTo>
                  <a:cubicBezTo>
                    <a:pt x="250" y="193"/>
                    <a:pt x="242" y="203"/>
                    <a:pt x="235" y="213"/>
                  </a:cubicBezTo>
                  <a:cubicBezTo>
                    <a:pt x="225" y="225"/>
                    <a:pt x="215" y="239"/>
                    <a:pt x="211" y="245"/>
                  </a:cubicBezTo>
                  <a:cubicBezTo>
                    <a:pt x="205" y="255"/>
                    <a:pt x="199" y="270"/>
                    <a:pt x="192" y="285"/>
                  </a:cubicBezTo>
                  <a:cubicBezTo>
                    <a:pt x="179" y="315"/>
                    <a:pt x="162" y="354"/>
                    <a:pt x="143" y="370"/>
                  </a:cubicBezTo>
                  <a:cubicBezTo>
                    <a:pt x="122" y="388"/>
                    <a:pt x="105" y="390"/>
                    <a:pt x="25" y="393"/>
                  </a:cubicBezTo>
                  <a:cubicBezTo>
                    <a:pt x="11" y="394"/>
                    <a:pt x="0" y="405"/>
                    <a:pt x="0" y="420"/>
                  </a:cubicBezTo>
                  <a:cubicBezTo>
                    <a:pt x="0" y="670"/>
                    <a:pt x="0" y="670"/>
                    <a:pt x="0" y="670"/>
                  </a:cubicBezTo>
                  <a:cubicBezTo>
                    <a:pt x="0" y="684"/>
                    <a:pt x="11" y="696"/>
                    <a:pt x="25" y="696"/>
                  </a:cubicBezTo>
                  <a:cubicBezTo>
                    <a:pt x="160" y="697"/>
                    <a:pt x="188" y="709"/>
                    <a:pt x="204" y="717"/>
                  </a:cubicBezTo>
                  <a:cubicBezTo>
                    <a:pt x="207" y="718"/>
                    <a:pt x="209" y="719"/>
                    <a:pt x="211" y="720"/>
                  </a:cubicBezTo>
                  <a:cubicBezTo>
                    <a:pt x="271" y="743"/>
                    <a:pt x="336" y="748"/>
                    <a:pt x="381" y="748"/>
                  </a:cubicBezTo>
                  <a:cubicBezTo>
                    <a:pt x="381" y="748"/>
                    <a:pt x="381" y="748"/>
                    <a:pt x="381" y="748"/>
                  </a:cubicBezTo>
                  <a:cubicBezTo>
                    <a:pt x="459" y="748"/>
                    <a:pt x="537" y="733"/>
                    <a:pt x="572" y="711"/>
                  </a:cubicBezTo>
                  <a:cubicBezTo>
                    <a:pt x="602" y="690"/>
                    <a:pt x="596" y="670"/>
                    <a:pt x="591" y="655"/>
                  </a:cubicBezTo>
                  <a:cubicBezTo>
                    <a:pt x="590" y="651"/>
                    <a:pt x="589" y="648"/>
                    <a:pt x="588" y="644"/>
                  </a:cubicBezTo>
                  <a:cubicBezTo>
                    <a:pt x="588" y="642"/>
                    <a:pt x="594" y="635"/>
                    <a:pt x="601" y="630"/>
                  </a:cubicBezTo>
                  <a:cubicBezTo>
                    <a:pt x="625" y="618"/>
                    <a:pt x="626" y="592"/>
                    <a:pt x="626" y="583"/>
                  </a:cubicBezTo>
                  <a:cubicBezTo>
                    <a:pt x="627" y="576"/>
                    <a:pt x="624" y="570"/>
                    <a:pt x="621" y="563"/>
                  </a:cubicBezTo>
                  <a:cubicBezTo>
                    <a:pt x="618" y="556"/>
                    <a:pt x="615" y="547"/>
                    <a:pt x="615" y="538"/>
                  </a:cubicBezTo>
                  <a:cubicBezTo>
                    <a:pt x="615" y="537"/>
                    <a:pt x="616" y="529"/>
                    <a:pt x="626" y="522"/>
                  </a:cubicBezTo>
                  <a:cubicBezTo>
                    <a:pt x="627" y="522"/>
                    <a:pt x="627" y="522"/>
                    <a:pt x="627" y="522"/>
                  </a:cubicBezTo>
                  <a:cubicBezTo>
                    <a:pt x="635" y="516"/>
                    <a:pt x="644" y="503"/>
                    <a:pt x="646" y="485"/>
                  </a:cubicBezTo>
                  <a:cubicBezTo>
                    <a:pt x="647" y="472"/>
                    <a:pt x="644" y="451"/>
                    <a:pt x="624" y="428"/>
                  </a:cubicBezTo>
                  <a:close/>
                  <a:moveTo>
                    <a:pt x="630" y="483"/>
                  </a:moveTo>
                  <a:cubicBezTo>
                    <a:pt x="629" y="497"/>
                    <a:pt x="621" y="506"/>
                    <a:pt x="617" y="509"/>
                  </a:cubicBezTo>
                  <a:cubicBezTo>
                    <a:pt x="601" y="520"/>
                    <a:pt x="599" y="534"/>
                    <a:pt x="599" y="538"/>
                  </a:cubicBezTo>
                  <a:cubicBezTo>
                    <a:pt x="599" y="550"/>
                    <a:pt x="603" y="560"/>
                    <a:pt x="606" y="569"/>
                  </a:cubicBezTo>
                  <a:cubicBezTo>
                    <a:pt x="608" y="574"/>
                    <a:pt x="610" y="579"/>
                    <a:pt x="610" y="582"/>
                  </a:cubicBezTo>
                  <a:cubicBezTo>
                    <a:pt x="610" y="595"/>
                    <a:pt x="607" y="609"/>
                    <a:pt x="593" y="616"/>
                  </a:cubicBezTo>
                  <a:cubicBezTo>
                    <a:pt x="592" y="616"/>
                    <a:pt x="592" y="616"/>
                    <a:pt x="592" y="616"/>
                  </a:cubicBezTo>
                  <a:cubicBezTo>
                    <a:pt x="588" y="619"/>
                    <a:pt x="569" y="632"/>
                    <a:pt x="573" y="647"/>
                  </a:cubicBezTo>
                  <a:cubicBezTo>
                    <a:pt x="573" y="652"/>
                    <a:pt x="575" y="656"/>
                    <a:pt x="576" y="660"/>
                  </a:cubicBezTo>
                  <a:cubicBezTo>
                    <a:pt x="581" y="674"/>
                    <a:pt x="584" y="683"/>
                    <a:pt x="563" y="698"/>
                  </a:cubicBezTo>
                  <a:cubicBezTo>
                    <a:pt x="536" y="715"/>
                    <a:pt x="465" y="732"/>
                    <a:pt x="381" y="732"/>
                  </a:cubicBezTo>
                  <a:cubicBezTo>
                    <a:pt x="338" y="732"/>
                    <a:pt x="274" y="728"/>
                    <a:pt x="217" y="705"/>
                  </a:cubicBezTo>
                  <a:cubicBezTo>
                    <a:pt x="215" y="704"/>
                    <a:pt x="213" y="703"/>
                    <a:pt x="211" y="702"/>
                  </a:cubicBezTo>
                  <a:cubicBezTo>
                    <a:pt x="192" y="694"/>
                    <a:pt x="163" y="681"/>
                    <a:pt x="25" y="680"/>
                  </a:cubicBezTo>
                  <a:cubicBezTo>
                    <a:pt x="20" y="680"/>
                    <a:pt x="16" y="676"/>
                    <a:pt x="16" y="670"/>
                  </a:cubicBezTo>
                  <a:cubicBezTo>
                    <a:pt x="16" y="420"/>
                    <a:pt x="16" y="420"/>
                    <a:pt x="16" y="420"/>
                  </a:cubicBezTo>
                  <a:cubicBezTo>
                    <a:pt x="16" y="414"/>
                    <a:pt x="21" y="409"/>
                    <a:pt x="26" y="409"/>
                  </a:cubicBezTo>
                  <a:cubicBezTo>
                    <a:pt x="104" y="406"/>
                    <a:pt x="128" y="405"/>
                    <a:pt x="154" y="382"/>
                  </a:cubicBezTo>
                  <a:cubicBezTo>
                    <a:pt x="175" y="363"/>
                    <a:pt x="192" y="325"/>
                    <a:pt x="207" y="291"/>
                  </a:cubicBezTo>
                  <a:cubicBezTo>
                    <a:pt x="213" y="276"/>
                    <a:pt x="220" y="262"/>
                    <a:pt x="225" y="253"/>
                  </a:cubicBezTo>
                  <a:cubicBezTo>
                    <a:pt x="228" y="247"/>
                    <a:pt x="239" y="234"/>
                    <a:pt x="248" y="222"/>
                  </a:cubicBezTo>
                  <a:cubicBezTo>
                    <a:pt x="256" y="212"/>
                    <a:pt x="263" y="203"/>
                    <a:pt x="266" y="198"/>
                  </a:cubicBezTo>
                  <a:cubicBezTo>
                    <a:pt x="284" y="169"/>
                    <a:pt x="291" y="149"/>
                    <a:pt x="302" y="118"/>
                  </a:cubicBezTo>
                  <a:cubicBezTo>
                    <a:pt x="305" y="110"/>
                    <a:pt x="310" y="91"/>
                    <a:pt x="314" y="72"/>
                  </a:cubicBezTo>
                  <a:cubicBezTo>
                    <a:pt x="317" y="59"/>
                    <a:pt x="320" y="46"/>
                    <a:pt x="322" y="40"/>
                  </a:cubicBezTo>
                  <a:cubicBezTo>
                    <a:pt x="330" y="25"/>
                    <a:pt x="347" y="16"/>
                    <a:pt x="364" y="16"/>
                  </a:cubicBezTo>
                  <a:cubicBezTo>
                    <a:pt x="369" y="16"/>
                    <a:pt x="373" y="16"/>
                    <a:pt x="377" y="17"/>
                  </a:cubicBezTo>
                  <a:cubicBezTo>
                    <a:pt x="402" y="24"/>
                    <a:pt x="409" y="68"/>
                    <a:pt x="409" y="74"/>
                  </a:cubicBezTo>
                  <a:cubicBezTo>
                    <a:pt x="411" y="124"/>
                    <a:pt x="397" y="186"/>
                    <a:pt x="367" y="256"/>
                  </a:cubicBezTo>
                  <a:cubicBezTo>
                    <a:pt x="365" y="260"/>
                    <a:pt x="364" y="262"/>
                    <a:pt x="364" y="263"/>
                  </a:cubicBezTo>
                  <a:cubicBezTo>
                    <a:pt x="361" y="270"/>
                    <a:pt x="355" y="292"/>
                    <a:pt x="366" y="309"/>
                  </a:cubicBezTo>
                  <a:cubicBezTo>
                    <a:pt x="375" y="322"/>
                    <a:pt x="389" y="322"/>
                    <a:pt x="399" y="322"/>
                  </a:cubicBezTo>
                  <a:cubicBezTo>
                    <a:pt x="401" y="322"/>
                    <a:pt x="401" y="322"/>
                    <a:pt x="401" y="322"/>
                  </a:cubicBezTo>
                  <a:cubicBezTo>
                    <a:pt x="408" y="322"/>
                    <a:pt x="416" y="322"/>
                    <a:pt x="426" y="322"/>
                  </a:cubicBezTo>
                  <a:cubicBezTo>
                    <a:pt x="442" y="321"/>
                    <a:pt x="460" y="320"/>
                    <a:pt x="480" y="320"/>
                  </a:cubicBezTo>
                  <a:cubicBezTo>
                    <a:pt x="515" y="320"/>
                    <a:pt x="542" y="322"/>
                    <a:pt x="563" y="326"/>
                  </a:cubicBezTo>
                  <a:cubicBezTo>
                    <a:pt x="578" y="329"/>
                    <a:pt x="617" y="342"/>
                    <a:pt x="620" y="365"/>
                  </a:cubicBezTo>
                  <a:cubicBezTo>
                    <a:pt x="623" y="383"/>
                    <a:pt x="617" y="391"/>
                    <a:pt x="612" y="399"/>
                  </a:cubicBezTo>
                  <a:cubicBezTo>
                    <a:pt x="606" y="408"/>
                    <a:pt x="599" y="419"/>
                    <a:pt x="611" y="437"/>
                  </a:cubicBezTo>
                  <a:cubicBezTo>
                    <a:pt x="611" y="438"/>
                    <a:pt x="611" y="438"/>
                    <a:pt x="611" y="438"/>
                  </a:cubicBezTo>
                  <a:cubicBezTo>
                    <a:pt x="625" y="453"/>
                    <a:pt x="632" y="469"/>
                    <a:pt x="630" y="48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latin typeface="Dosis" pitchFamily="50" charset="0"/>
              </a:endParaRPr>
            </a:p>
          </p:txBody>
        </p:sp>
        <p:sp>
          <p:nvSpPr>
            <p:cNvPr id="61" name="Freeform 167"/>
            <p:cNvSpPr>
              <a:spLocks noEditPoints="1"/>
            </p:cNvSpPr>
            <p:nvPr/>
          </p:nvSpPr>
          <p:spPr bwMode="auto">
            <a:xfrm>
              <a:off x="5968932" y="2179610"/>
              <a:ext cx="108130" cy="239198"/>
            </a:xfrm>
            <a:custGeom>
              <a:avLst/>
              <a:gdLst>
                <a:gd name="T0" fmla="*/ 132 w 162"/>
                <a:gd name="T1" fmla="*/ 0 h 360"/>
                <a:gd name="T2" fmla="*/ 30 w 162"/>
                <a:gd name="T3" fmla="*/ 0 h 360"/>
                <a:gd name="T4" fmla="*/ 0 w 162"/>
                <a:gd name="T5" fmla="*/ 30 h 360"/>
                <a:gd name="T6" fmla="*/ 0 w 162"/>
                <a:gd name="T7" fmla="*/ 330 h 360"/>
                <a:gd name="T8" fmla="*/ 30 w 162"/>
                <a:gd name="T9" fmla="*/ 360 h 360"/>
                <a:gd name="T10" fmla="*/ 132 w 162"/>
                <a:gd name="T11" fmla="*/ 360 h 360"/>
                <a:gd name="T12" fmla="*/ 162 w 162"/>
                <a:gd name="T13" fmla="*/ 330 h 360"/>
                <a:gd name="T14" fmla="*/ 162 w 162"/>
                <a:gd name="T15" fmla="*/ 30 h 360"/>
                <a:gd name="T16" fmla="*/ 132 w 162"/>
                <a:gd name="T17" fmla="*/ 0 h 360"/>
                <a:gd name="T18" fmla="*/ 146 w 162"/>
                <a:gd name="T19" fmla="*/ 330 h 360"/>
                <a:gd name="T20" fmla="*/ 132 w 162"/>
                <a:gd name="T21" fmla="*/ 344 h 360"/>
                <a:gd name="T22" fmla="*/ 30 w 162"/>
                <a:gd name="T23" fmla="*/ 344 h 360"/>
                <a:gd name="T24" fmla="*/ 16 w 162"/>
                <a:gd name="T25" fmla="*/ 330 h 360"/>
                <a:gd name="T26" fmla="*/ 16 w 162"/>
                <a:gd name="T27" fmla="*/ 30 h 360"/>
                <a:gd name="T28" fmla="*/ 30 w 162"/>
                <a:gd name="T29" fmla="*/ 16 h 360"/>
                <a:gd name="T30" fmla="*/ 132 w 162"/>
                <a:gd name="T31" fmla="*/ 16 h 360"/>
                <a:gd name="T32" fmla="*/ 146 w 162"/>
                <a:gd name="T33" fmla="*/ 30 h 360"/>
                <a:gd name="T34" fmla="*/ 146 w 162"/>
                <a:gd name="T35" fmla="*/ 330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62" h="360">
                  <a:moveTo>
                    <a:pt x="132" y="0"/>
                  </a:moveTo>
                  <a:cubicBezTo>
                    <a:pt x="30" y="0"/>
                    <a:pt x="30" y="0"/>
                    <a:pt x="30" y="0"/>
                  </a:cubicBezTo>
                  <a:cubicBezTo>
                    <a:pt x="14" y="0"/>
                    <a:pt x="0" y="14"/>
                    <a:pt x="0" y="30"/>
                  </a:cubicBezTo>
                  <a:cubicBezTo>
                    <a:pt x="0" y="330"/>
                    <a:pt x="0" y="330"/>
                    <a:pt x="0" y="330"/>
                  </a:cubicBezTo>
                  <a:cubicBezTo>
                    <a:pt x="0" y="347"/>
                    <a:pt x="14" y="360"/>
                    <a:pt x="30" y="360"/>
                  </a:cubicBezTo>
                  <a:cubicBezTo>
                    <a:pt x="132" y="360"/>
                    <a:pt x="132" y="360"/>
                    <a:pt x="132" y="360"/>
                  </a:cubicBezTo>
                  <a:cubicBezTo>
                    <a:pt x="148" y="360"/>
                    <a:pt x="162" y="347"/>
                    <a:pt x="162" y="330"/>
                  </a:cubicBezTo>
                  <a:cubicBezTo>
                    <a:pt x="162" y="30"/>
                    <a:pt x="162" y="30"/>
                    <a:pt x="162" y="30"/>
                  </a:cubicBezTo>
                  <a:cubicBezTo>
                    <a:pt x="162" y="14"/>
                    <a:pt x="148" y="0"/>
                    <a:pt x="132" y="0"/>
                  </a:cubicBezTo>
                  <a:close/>
                  <a:moveTo>
                    <a:pt x="146" y="330"/>
                  </a:moveTo>
                  <a:cubicBezTo>
                    <a:pt x="146" y="338"/>
                    <a:pt x="139" y="344"/>
                    <a:pt x="132" y="344"/>
                  </a:cubicBezTo>
                  <a:cubicBezTo>
                    <a:pt x="30" y="344"/>
                    <a:pt x="30" y="344"/>
                    <a:pt x="30" y="344"/>
                  </a:cubicBezTo>
                  <a:cubicBezTo>
                    <a:pt x="22" y="344"/>
                    <a:pt x="16" y="338"/>
                    <a:pt x="16" y="330"/>
                  </a:cubicBezTo>
                  <a:cubicBezTo>
                    <a:pt x="16" y="30"/>
                    <a:pt x="16" y="30"/>
                    <a:pt x="16" y="30"/>
                  </a:cubicBezTo>
                  <a:cubicBezTo>
                    <a:pt x="16" y="22"/>
                    <a:pt x="22" y="16"/>
                    <a:pt x="30" y="16"/>
                  </a:cubicBezTo>
                  <a:cubicBezTo>
                    <a:pt x="132" y="16"/>
                    <a:pt x="132" y="16"/>
                    <a:pt x="132" y="16"/>
                  </a:cubicBezTo>
                  <a:cubicBezTo>
                    <a:pt x="139" y="16"/>
                    <a:pt x="146" y="22"/>
                    <a:pt x="146" y="30"/>
                  </a:cubicBezTo>
                  <a:lnTo>
                    <a:pt x="146" y="3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latin typeface="Dosis" pitchFamily="50" charset="0"/>
              </a:endParaRPr>
            </a:p>
          </p:txBody>
        </p:sp>
        <p:sp>
          <p:nvSpPr>
            <p:cNvPr id="62" name="Freeform 168"/>
            <p:cNvSpPr>
              <a:spLocks noEditPoints="1"/>
            </p:cNvSpPr>
            <p:nvPr/>
          </p:nvSpPr>
          <p:spPr bwMode="auto">
            <a:xfrm>
              <a:off x="6003337" y="2206347"/>
              <a:ext cx="39320" cy="39320"/>
            </a:xfrm>
            <a:custGeom>
              <a:avLst/>
              <a:gdLst>
                <a:gd name="T0" fmla="*/ 30 w 60"/>
                <a:gd name="T1" fmla="*/ 0 h 60"/>
                <a:gd name="T2" fmla="*/ 0 w 60"/>
                <a:gd name="T3" fmla="*/ 30 h 60"/>
                <a:gd name="T4" fmla="*/ 30 w 60"/>
                <a:gd name="T5" fmla="*/ 60 h 60"/>
                <a:gd name="T6" fmla="*/ 60 w 60"/>
                <a:gd name="T7" fmla="*/ 30 h 60"/>
                <a:gd name="T8" fmla="*/ 30 w 60"/>
                <a:gd name="T9" fmla="*/ 0 h 60"/>
                <a:gd name="T10" fmla="*/ 30 w 60"/>
                <a:gd name="T11" fmla="*/ 44 h 60"/>
                <a:gd name="T12" fmla="*/ 16 w 60"/>
                <a:gd name="T13" fmla="*/ 30 h 60"/>
                <a:gd name="T14" fmla="*/ 30 w 60"/>
                <a:gd name="T15" fmla="*/ 16 h 60"/>
                <a:gd name="T16" fmla="*/ 44 w 60"/>
                <a:gd name="T17" fmla="*/ 30 h 60"/>
                <a:gd name="T18" fmla="*/ 30 w 60"/>
                <a:gd name="T19" fmla="*/ 4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 h="60">
                  <a:moveTo>
                    <a:pt x="30" y="0"/>
                  </a:moveTo>
                  <a:cubicBezTo>
                    <a:pt x="14" y="0"/>
                    <a:pt x="0" y="13"/>
                    <a:pt x="0" y="30"/>
                  </a:cubicBezTo>
                  <a:cubicBezTo>
                    <a:pt x="0" y="46"/>
                    <a:pt x="14" y="60"/>
                    <a:pt x="30" y="60"/>
                  </a:cubicBezTo>
                  <a:cubicBezTo>
                    <a:pt x="47" y="60"/>
                    <a:pt x="60" y="46"/>
                    <a:pt x="60" y="30"/>
                  </a:cubicBezTo>
                  <a:cubicBezTo>
                    <a:pt x="60" y="13"/>
                    <a:pt x="47" y="0"/>
                    <a:pt x="30" y="0"/>
                  </a:cubicBezTo>
                  <a:close/>
                  <a:moveTo>
                    <a:pt x="30" y="44"/>
                  </a:moveTo>
                  <a:cubicBezTo>
                    <a:pt x="22" y="44"/>
                    <a:pt x="16" y="37"/>
                    <a:pt x="16" y="30"/>
                  </a:cubicBezTo>
                  <a:cubicBezTo>
                    <a:pt x="16" y="22"/>
                    <a:pt x="22" y="16"/>
                    <a:pt x="30" y="16"/>
                  </a:cubicBezTo>
                  <a:cubicBezTo>
                    <a:pt x="38" y="16"/>
                    <a:pt x="44" y="22"/>
                    <a:pt x="44" y="30"/>
                  </a:cubicBezTo>
                  <a:cubicBezTo>
                    <a:pt x="44" y="37"/>
                    <a:pt x="38" y="44"/>
                    <a:pt x="30" y="4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latin typeface="Dosis" pitchFamily="50" charset="0"/>
              </a:endParaRPr>
            </a:p>
          </p:txBody>
        </p:sp>
      </p:grpSp>
      <p:sp>
        <p:nvSpPr>
          <p:cNvPr id="63" name="Text Placeholder 4"/>
          <p:cNvSpPr>
            <a:spLocks noGrp="1"/>
          </p:cNvSpPr>
          <p:nvPr>
            <p:ph type="body" sz="quarter" idx="49" hasCustomPrompt="1"/>
          </p:nvPr>
        </p:nvSpPr>
        <p:spPr>
          <a:xfrm>
            <a:off x="2255573" y="3483078"/>
            <a:ext cx="3552395" cy="689867"/>
          </a:xfrm>
        </p:spPr>
        <p:txBody>
          <a:bodyPr anchor="ctr">
            <a:noAutofit/>
          </a:bodyPr>
          <a:lstStyle>
            <a:lvl1pPr marL="0" indent="0" algn="l">
              <a:buNone/>
              <a:defRPr sz="2667">
                <a:solidFill>
                  <a:schemeClr val="tx1"/>
                </a:solidFill>
              </a:defRPr>
            </a:lvl1pPr>
          </a:lstStyle>
          <a:p>
            <a:r>
              <a:rPr lang="en-US" noProof="0" dirty="0" smtClean="0"/>
              <a:t>Insert your text here.</a:t>
            </a:r>
            <a:endParaRPr lang="en-US" noProof="0" dirty="0"/>
          </a:p>
        </p:txBody>
      </p:sp>
      <p:sp>
        <p:nvSpPr>
          <p:cNvPr id="64" name="Text Placeholder 4"/>
          <p:cNvSpPr>
            <a:spLocks noGrp="1"/>
          </p:cNvSpPr>
          <p:nvPr>
            <p:ph type="body" sz="quarter" idx="50" hasCustomPrompt="1"/>
          </p:nvPr>
        </p:nvSpPr>
        <p:spPr>
          <a:xfrm>
            <a:off x="2255573" y="4285212"/>
            <a:ext cx="3552395" cy="689867"/>
          </a:xfrm>
        </p:spPr>
        <p:txBody>
          <a:bodyPr anchor="ctr">
            <a:noAutofit/>
          </a:bodyPr>
          <a:lstStyle>
            <a:lvl1pPr marL="0" indent="0" algn="l">
              <a:buNone/>
              <a:defRPr sz="2667">
                <a:solidFill>
                  <a:schemeClr val="tx1"/>
                </a:solidFill>
              </a:defRPr>
            </a:lvl1pPr>
          </a:lstStyle>
          <a:p>
            <a:r>
              <a:rPr lang="en-US" noProof="0" dirty="0" smtClean="0"/>
              <a:t>Insert your text here.</a:t>
            </a:r>
            <a:endParaRPr lang="en-US" noProof="0" dirty="0"/>
          </a:p>
        </p:txBody>
      </p:sp>
      <p:sp>
        <p:nvSpPr>
          <p:cNvPr id="65" name="Text Placeholder 4"/>
          <p:cNvSpPr>
            <a:spLocks noGrp="1"/>
          </p:cNvSpPr>
          <p:nvPr>
            <p:ph type="body" sz="quarter" idx="51" hasCustomPrompt="1"/>
          </p:nvPr>
        </p:nvSpPr>
        <p:spPr>
          <a:xfrm>
            <a:off x="2255573" y="5143567"/>
            <a:ext cx="3552395" cy="689867"/>
          </a:xfrm>
        </p:spPr>
        <p:txBody>
          <a:bodyPr anchor="ctr">
            <a:noAutofit/>
          </a:bodyPr>
          <a:lstStyle>
            <a:lvl1pPr marL="0" indent="0" algn="l">
              <a:buNone/>
              <a:defRPr sz="2667">
                <a:solidFill>
                  <a:schemeClr val="tx1"/>
                </a:solidFill>
              </a:defRPr>
            </a:lvl1pPr>
          </a:lstStyle>
          <a:p>
            <a:r>
              <a:rPr lang="en-US" noProof="0" dirty="0" smtClean="0"/>
              <a:t>Insert your text here.</a:t>
            </a:r>
            <a:endParaRPr lang="en-US" noProof="0" dirty="0"/>
          </a:p>
        </p:txBody>
      </p:sp>
      <p:sp>
        <p:nvSpPr>
          <p:cNvPr id="66" name="Text Placeholder 4"/>
          <p:cNvSpPr>
            <a:spLocks noGrp="1"/>
          </p:cNvSpPr>
          <p:nvPr>
            <p:ph type="body" sz="quarter" idx="52" hasCustomPrompt="1"/>
          </p:nvPr>
        </p:nvSpPr>
        <p:spPr>
          <a:xfrm>
            <a:off x="7631675" y="3483078"/>
            <a:ext cx="3552395" cy="689867"/>
          </a:xfrm>
        </p:spPr>
        <p:txBody>
          <a:bodyPr anchor="ctr">
            <a:noAutofit/>
          </a:bodyPr>
          <a:lstStyle>
            <a:lvl1pPr marL="0" indent="0" algn="l">
              <a:buNone/>
              <a:defRPr sz="2667">
                <a:solidFill>
                  <a:schemeClr val="tx1"/>
                </a:solidFill>
              </a:defRPr>
            </a:lvl1pPr>
          </a:lstStyle>
          <a:p>
            <a:r>
              <a:rPr lang="en-US" noProof="0" dirty="0" smtClean="0"/>
              <a:t>Insert your text here.</a:t>
            </a:r>
            <a:endParaRPr lang="en-US" noProof="0" dirty="0"/>
          </a:p>
        </p:txBody>
      </p:sp>
      <p:sp>
        <p:nvSpPr>
          <p:cNvPr id="67" name="Text Placeholder 4"/>
          <p:cNvSpPr>
            <a:spLocks noGrp="1"/>
          </p:cNvSpPr>
          <p:nvPr>
            <p:ph type="body" sz="quarter" idx="53" hasCustomPrompt="1"/>
          </p:nvPr>
        </p:nvSpPr>
        <p:spPr>
          <a:xfrm>
            <a:off x="7631675" y="4285212"/>
            <a:ext cx="3552395" cy="689867"/>
          </a:xfrm>
        </p:spPr>
        <p:txBody>
          <a:bodyPr anchor="ctr">
            <a:noAutofit/>
          </a:bodyPr>
          <a:lstStyle>
            <a:lvl1pPr marL="0" indent="0" algn="l">
              <a:buNone/>
              <a:defRPr sz="2667">
                <a:solidFill>
                  <a:schemeClr val="tx1"/>
                </a:solidFill>
              </a:defRPr>
            </a:lvl1pPr>
          </a:lstStyle>
          <a:p>
            <a:r>
              <a:rPr lang="en-US" noProof="0" dirty="0" smtClean="0"/>
              <a:t>Insert your text here.</a:t>
            </a:r>
            <a:endParaRPr lang="en-US" noProof="0" dirty="0"/>
          </a:p>
        </p:txBody>
      </p:sp>
      <p:sp>
        <p:nvSpPr>
          <p:cNvPr id="68" name="Text Placeholder 4"/>
          <p:cNvSpPr>
            <a:spLocks noGrp="1"/>
          </p:cNvSpPr>
          <p:nvPr>
            <p:ph type="body" sz="quarter" idx="54" hasCustomPrompt="1"/>
          </p:nvPr>
        </p:nvSpPr>
        <p:spPr>
          <a:xfrm>
            <a:off x="7631675" y="5143567"/>
            <a:ext cx="3552395" cy="689867"/>
          </a:xfrm>
        </p:spPr>
        <p:txBody>
          <a:bodyPr anchor="ctr">
            <a:noAutofit/>
          </a:bodyPr>
          <a:lstStyle>
            <a:lvl1pPr marL="0" indent="0" algn="l">
              <a:buNone/>
              <a:defRPr sz="2667">
                <a:solidFill>
                  <a:schemeClr val="tx1"/>
                </a:solidFill>
              </a:defRPr>
            </a:lvl1pPr>
          </a:lstStyle>
          <a:p>
            <a:r>
              <a:rPr lang="en-US" noProof="0" dirty="0" smtClean="0"/>
              <a:t>Insert your text here.</a:t>
            </a:r>
            <a:endParaRPr lang="en-US" noProof="0" dirty="0"/>
          </a:p>
        </p:txBody>
      </p:sp>
      <p:cxnSp>
        <p:nvCxnSpPr>
          <p:cNvPr id="8" name="Straight Connector 7"/>
          <p:cNvCxnSpPr/>
          <p:nvPr userDrawn="1"/>
        </p:nvCxnSpPr>
        <p:spPr>
          <a:xfrm>
            <a:off x="2280755" y="2947825"/>
            <a:ext cx="3239181"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userDrawn="1"/>
        </p:nvCxnSpPr>
        <p:spPr>
          <a:xfrm>
            <a:off x="7726528" y="2947825"/>
            <a:ext cx="323918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58840941"/>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o’s and Don'ts Checklist 2">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noProof="0" dirty="0" smtClean="0"/>
              <a:t>Do’s and Don'ts Checklist</a:t>
            </a:r>
            <a:endParaRPr lang="en-US" noProof="0" dirty="0"/>
          </a:p>
        </p:txBody>
      </p:sp>
      <p:sp>
        <p:nvSpPr>
          <p:cNvPr id="3" name="Date Placeholder 2"/>
          <p:cNvSpPr>
            <a:spLocks noGrp="1"/>
          </p:cNvSpPr>
          <p:nvPr>
            <p:ph type="dt" sz="half" idx="10"/>
          </p:nvPr>
        </p:nvSpPr>
        <p:spPr/>
        <p:txBody>
          <a:bodyPr/>
          <a:lstStyle/>
          <a:p>
            <a:fld id="{FFF30096-E2FA-4C53-8FFA-C198FACBBC31}" type="datetimeFigureOut">
              <a:rPr lang="en-US" noProof="0" smtClean="0"/>
              <a:t>4/26/2022</a:t>
            </a:fld>
            <a:endParaRPr lang="en-US" noProof="0" dirty="0"/>
          </a:p>
        </p:txBody>
      </p:sp>
      <p:sp>
        <p:nvSpPr>
          <p:cNvPr id="4" name="Footer Placeholder 3"/>
          <p:cNvSpPr>
            <a:spLocks noGrp="1"/>
          </p:cNvSpPr>
          <p:nvPr>
            <p:ph type="ftr" sz="quarter" idx="11"/>
          </p:nvPr>
        </p:nvSpPr>
        <p:spPr/>
        <p:txBody>
          <a:bodyPr/>
          <a:lstStyle/>
          <a:p>
            <a:endParaRPr lang="en-US" noProof="0" dirty="0"/>
          </a:p>
        </p:txBody>
      </p:sp>
      <p:sp>
        <p:nvSpPr>
          <p:cNvPr id="5" name="Slide Number Placeholder 4"/>
          <p:cNvSpPr>
            <a:spLocks noGrp="1"/>
          </p:cNvSpPr>
          <p:nvPr>
            <p:ph type="sldNum" sz="quarter" idx="12"/>
          </p:nvPr>
        </p:nvSpPr>
        <p:spPr/>
        <p:txBody>
          <a:bodyPr/>
          <a:lstStyle/>
          <a:p>
            <a:fld id="{BE6EB2CE-F8EE-47A0-A8D1-750600A29654}" type="slidenum">
              <a:rPr lang="en-US" noProof="0" smtClean="0"/>
              <a:t>‹nr.›</a:t>
            </a:fld>
            <a:endParaRPr lang="en-US" noProof="0" dirty="0"/>
          </a:p>
        </p:txBody>
      </p:sp>
      <p:sp>
        <p:nvSpPr>
          <p:cNvPr id="30" name="Oval 5"/>
          <p:cNvSpPr>
            <a:spLocks noChangeArrowheads="1"/>
          </p:cNvSpPr>
          <p:nvPr userDrawn="1"/>
        </p:nvSpPr>
        <p:spPr bwMode="auto">
          <a:xfrm>
            <a:off x="1464604" y="2903471"/>
            <a:ext cx="498013" cy="498013"/>
          </a:xfrm>
          <a:prstGeom prst="ellipse">
            <a:avLst/>
          </a:prstGeom>
          <a:solidFill>
            <a:schemeClr val="accent4"/>
          </a:solidFill>
          <a:ln>
            <a:noFill/>
          </a:ln>
          <a:extLst/>
        </p:spPr>
        <p:txBody>
          <a:bodyPr vert="horz" wrap="square" lIns="121920" tIns="60960" rIns="121920" bIns="60960" numCol="1" anchor="t" anchorCtr="0" compatLnSpc="1">
            <a:prstTxWarp prst="textNoShape">
              <a:avLst/>
            </a:prstTxWarp>
          </a:bodyPr>
          <a:lstStyle/>
          <a:p>
            <a:endParaRPr lang="en-US" sz="2400" noProof="0" dirty="0"/>
          </a:p>
        </p:txBody>
      </p:sp>
      <p:sp>
        <p:nvSpPr>
          <p:cNvPr id="53" name="Text Placeholder 4"/>
          <p:cNvSpPr>
            <a:spLocks noGrp="1"/>
          </p:cNvSpPr>
          <p:nvPr>
            <p:ph type="body" sz="quarter" idx="47" hasCustomPrompt="1"/>
          </p:nvPr>
        </p:nvSpPr>
        <p:spPr>
          <a:xfrm>
            <a:off x="2111325" y="1633773"/>
            <a:ext cx="3168352" cy="927611"/>
          </a:xfrm>
        </p:spPr>
        <p:txBody>
          <a:bodyPr anchor="ctr">
            <a:noAutofit/>
          </a:bodyPr>
          <a:lstStyle>
            <a:lvl1pPr marL="0" indent="0" algn="l">
              <a:buNone/>
              <a:defRPr sz="4800">
                <a:solidFill>
                  <a:schemeClr val="tx1"/>
                </a:solidFill>
              </a:defRPr>
            </a:lvl1pPr>
          </a:lstStyle>
          <a:p>
            <a:r>
              <a:rPr lang="en-US" noProof="0" dirty="0" smtClean="0"/>
              <a:t>The Do’s</a:t>
            </a:r>
            <a:endParaRPr lang="en-US" noProof="0" dirty="0"/>
          </a:p>
        </p:txBody>
      </p:sp>
      <p:sp>
        <p:nvSpPr>
          <p:cNvPr id="54" name="Text Placeholder 4"/>
          <p:cNvSpPr>
            <a:spLocks noGrp="1"/>
          </p:cNvSpPr>
          <p:nvPr>
            <p:ph type="body" sz="quarter" idx="48" hasCustomPrompt="1"/>
          </p:nvPr>
        </p:nvSpPr>
        <p:spPr>
          <a:xfrm>
            <a:off x="7557099" y="1633773"/>
            <a:ext cx="3168352" cy="927611"/>
          </a:xfrm>
        </p:spPr>
        <p:txBody>
          <a:bodyPr anchor="ctr">
            <a:noAutofit/>
          </a:bodyPr>
          <a:lstStyle>
            <a:lvl1pPr marL="0" indent="0" algn="l">
              <a:buNone/>
              <a:defRPr sz="4800">
                <a:solidFill>
                  <a:schemeClr val="tx1"/>
                </a:solidFill>
              </a:defRPr>
            </a:lvl1pPr>
          </a:lstStyle>
          <a:p>
            <a:r>
              <a:rPr lang="en-US" noProof="0" dirty="0" smtClean="0"/>
              <a:t>The Don'ts</a:t>
            </a:r>
            <a:endParaRPr lang="en-US" noProof="0" dirty="0"/>
          </a:p>
        </p:txBody>
      </p:sp>
      <p:grpSp>
        <p:nvGrpSpPr>
          <p:cNvPr id="55" name="Group 54"/>
          <p:cNvGrpSpPr/>
          <p:nvPr userDrawn="1"/>
        </p:nvGrpSpPr>
        <p:grpSpPr>
          <a:xfrm>
            <a:off x="1295467" y="1678984"/>
            <a:ext cx="673264" cy="607141"/>
            <a:chOff x="5968932" y="1937135"/>
            <a:chExt cx="550482" cy="496418"/>
          </a:xfrm>
          <a:solidFill>
            <a:schemeClr val="accent4"/>
          </a:solidFill>
        </p:grpSpPr>
        <p:sp>
          <p:nvSpPr>
            <p:cNvPr id="56" name="Freeform 166"/>
            <p:cNvSpPr>
              <a:spLocks noEditPoints="1"/>
            </p:cNvSpPr>
            <p:nvPr/>
          </p:nvSpPr>
          <p:spPr bwMode="auto">
            <a:xfrm>
              <a:off x="6090169" y="1937135"/>
              <a:ext cx="429245" cy="496418"/>
            </a:xfrm>
            <a:custGeom>
              <a:avLst/>
              <a:gdLst>
                <a:gd name="T0" fmla="*/ 625 w 647"/>
                <a:gd name="T1" fmla="*/ 408 h 748"/>
                <a:gd name="T2" fmla="*/ 566 w 647"/>
                <a:gd name="T3" fmla="*/ 311 h 748"/>
                <a:gd name="T4" fmla="*/ 426 w 647"/>
                <a:gd name="T5" fmla="*/ 306 h 748"/>
                <a:gd name="T6" fmla="*/ 399 w 647"/>
                <a:gd name="T7" fmla="*/ 306 h 748"/>
                <a:gd name="T8" fmla="*/ 379 w 647"/>
                <a:gd name="T9" fmla="*/ 268 h 748"/>
                <a:gd name="T10" fmla="*/ 425 w 647"/>
                <a:gd name="T11" fmla="*/ 73 h 748"/>
                <a:gd name="T12" fmla="*/ 364 w 647"/>
                <a:gd name="T13" fmla="*/ 0 h 748"/>
                <a:gd name="T14" fmla="*/ 307 w 647"/>
                <a:gd name="T15" fmla="*/ 35 h 748"/>
                <a:gd name="T16" fmla="*/ 287 w 647"/>
                <a:gd name="T17" fmla="*/ 113 h 748"/>
                <a:gd name="T18" fmla="*/ 235 w 647"/>
                <a:gd name="T19" fmla="*/ 213 h 748"/>
                <a:gd name="T20" fmla="*/ 192 w 647"/>
                <a:gd name="T21" fmla="*/ 285 h 748"/>
                <a:gd name="T22" fmla="*/ 25 w 647"/>
                <a:gd name="T23" fmla="*/ 393 h 748"/>
                <a:gd name="T24" fmla="*/ 0 w 647"/>
                <a:gd name="T25" fmla="*/ 670 h 748"/>
                <a:gd name="T26" fmla="*/ 204 w 647"/>
                <a:gd name="T27" fmla="*/ 717 h 748"/>
                <a:gd name="T28" fmla="*/ 381 w 647"/>
                <a:gd name="T29" fmla="*/ 748 h 748"/>
                <a:gd name="T30" fmla="*/ 572 w 647"/>
                <a:gd name="T31" fmla="*/ 711 h 748"/>
                <a:gd name="T32" fmla="*/ 588 w 647"/>
                <a:gd name="T33" fmla="*/ 644 h 748"/>
                <a:gd name="T34" fmla="*/ 626 w 647"/>
                <a:gd name="T35" fmla="*/ 583 h 748"/>
                <a:gd name="T36" fmla="*/ 615 w 647"/>
                <a:gd name="T37" fmla="*/ 538 h 748"/>
                <a:gd name="T38" fmla="*/ 627 w 647"/>
                <a:gd name="T39" fmla="*/ 522 h 748"/>
                <a:gd name="T40" fmla="*/ 624 w 647"/>
                <a:gd name="T41" fmla="*/ 428 h 748"/>
                <a:gd name="T42" fmla="*/ 617 w 647"/>
                <a:gd name="T43" fmla="*/ 509 h 748"/>
                <a:gd name="T44" fmla="*/ 606 w 647"/>
                <a:gd name="T45" fmla="*/ 569 h 748"/>
                <a:gd name="T46" fmla="*/ 593 w 647"/>
                <a:gd name="T47" fmla="*/ 616 h 748"/>
                <a:gd name="T48" fmla="*/ 573 w 647"/>
                <a:gd name="T49" fmla="*/ 647 h 748"/>
                <a:gd name="T50" fmla="*/ 563 w 647"/>
                <a:gd name="T51" fmla="*/ 698 h 748"/>
                <a:gd name="T52" fmla="*/ 217 w 647"/>
                <a:gd name="T53" fmla="*/ 705 h 748"/>
                <a:gd name="T54" fmla="*/ 25 w 647"/>
                <a:gd name="T55" fmla="*/ 680 h 748"/>
                <a:gd name="T56" fmla="*/ 16 w 647"/>
                <a:gd name="T57" fmla="*/ 420 h 748"/>
                <a:gd name="T58" fmla="*/ 154 w 647"/>
                <a:gd name="T59" fmla="*/ 382 h 748"/>
                <a:gd name="T60" fmla="*/ 225 w 647"/>
                <a:gd name="T61" fmla="*/ 253 h 748"/>
                <a:gd name="T62" fmla="*/ 266 w 647"/>
                <a:gd name="T63" fmla="*/ 198 h 748"/>
                <a:gd name="T64" fmla="*/ 314 w 647"/>
                <a:gd name="T65" fmla="*/ 72 h 748"/>
                <a:gd name="T66" fmla="*/ 364 w 647"/>
                <a:gd name="T67" fmla="*/ 16 h 748"/>
                <a:gd name="T68" fmla="*/ 409 w 647"/>
                <a:gd name="T69" fmla="*/ 74 h 748"/>
                <a:gd name="T70" fmla="*/ 364 w 647"/>
                <a:gd name="T71" fmla="*/ 263 h 748"/>
                <a:gd name="T72" fmla="*/ 399 w 647"/>
                <a:gd name="T73" fmla="*/ 322 h 748"/>
                <a:gd name="T74" fmla="*/ 426 w 647"/>
                <a:gd name="T75" fmla="*/ 322 h 748"/>
                <a:gd name="T76" fmla="*/ 563 w 647"/>
                <a:gd name="T77" fmla="*/ 326 h 748"/>
                <a:gd name="T78" fmla="*/ 612 w 647"/>
                <a:gd name="T79" fmla="*/ 399 h 748"/>
                <a:gd name="T80" fmla="*/ 611 w 647"/>
                <a:gd name="T81" fmla="*/ 438 h 7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47" h="748">
                  <a:moveTo>
                    <a:pt x="624" y="428"/>
                  </a:moveTo>
                  <a:cubicBezTo>
                    <a:pt x="618" y="419"/>
                    <a:pt x="620" y="416"/>
                    <a:pt x="625" y="408"/>
                  </a:cubicBezTo>
                  <a:cubicBezTo>
                    <a:pt x="631" y="399"/>
                    <a:pt x="639" y="387"/>
                    <a:pt x="636" y="363"/>
                  </a:cubicBezTo>
                  <a:cubicBezTo>
                    <a:pt x="631" y="324"/>
                    <a:pt x="569" y="311"/>
                    <a:pt x="566" y="311"/>
                  </a:cubicBezTo>
                  <a:cubicBezTo>
                    <a:pt x="544" y="307"/>
                    <a:pt x="516" y="304"/>
                    <a:pt x="480" y="304"/>
                  </a:cubicBezTo>
                  <a:cubicBezTo>
                    <a:pt x="460" y="304"/>
                    <a:pt x="441" y="305"/>
                    <a:pt x="426" y="306"/>
                  </a:cubicBezTo>
                  <a:cubicBezTo>
                    <a:pt x="416" y="306"/>
                    <a:pt x="407" y="306"/>
                    <a:pt x="401" y="306"/>
                  </a:cubicBezTo>
                  <a:cubicBezTo>
                    <a:pt x="399" y="306"/>
                    <a:pt x="399" y="306"/>
                    <a:pt x="399" y="306"/>
                  </a:cubicBezTo>
                  <a:cubicBezTo>
                    <a:pt x="389" y="306"/>
                    <a:pt x="383" y="306"/>
                    <a:pt x="379" y="300"/>
                  </a:cubicBezTo>
                  <a:cubicBezTo>
                    <a:pt x="374" y="292"/>
                    <a:pt x="375" y="278"/>
                    <a:pt x="379" y="268"/>
                  </a:cubicBezTo>
                  <a:cubicBezTo>
                    <a:pt x="379" y="267"/>
                    <a:pt x="380" y="265"/>
                    <a:pt x="381" y="262"/>
                  </a:cubicBezTo>
                  <a:cubicBezTo>
                    <a:pt x="393" y="235"/>
                    <a:pt x="428" y="153"/>
                    <a:pt x="425" y="73"/>
                  </a:cubicBezTo>
                  <a:cubicBezTo>
                    <a:pt x="425" y="63"/>
                    <a:pt x="416" y="12"/>
                    <a:pt x="381" y="2"/>
                  </a:cubicBezTo>
                  <a:cubicBezTo>
                    <a:pt x="376" y="0"/>
                    <a:pt x="370" y="0"/>
                    <a:pt x="364" y="0"/>
                  </a:cubicBezTo>
                  <a:cubicBezTo>
                    <a:pt x="341" y="0"/>
                    <a:pt x="319" y="13"/>
                    <a:pt x="307" y="33"/>
                  </a:cubicBezTo>
                  <a:cubicBezTo>
                    <a:pt x="307" y="35"/>
                    <a:pt x="307" y="35"/>
                    <a:pt x="307" y="35"/>
                  </a:cubicBezTo>
                  <a:cubicBezTo>
                    <a:pt x="305" y="40"/>
                    <a:pt x="302" y="53"/>
                    <a:pt x="298" y="68"/>
                  </a:cubicBezTo>
                  <a:cubicBezTo>
                    <a:pt x="294" y="86"/>
                    <a:pt x="290" y="106"/>
                    <a:pt x="287" y="113"/>
                  </a:cubicBezTo>
                  <a:cubicBezTo>
                    <a:pt x="276" y="142"/>
                    <a:pt x="269" y="162"/>
                    <a:pt x="252" y="190"/>
                  </a:cubicBezTo>
                  <a:cubicBezTo>
                    <a:pt x="250" y="193"/>
                    <a:pt x="242" y="203"/>
                    <a:pt x="235" y="213"/>
                  </a:cubicBezTo>
                  <a:cubicBezTo>
                    <a:pt x="225" y="225"/>
                    <a:pt x="215" y="239"/>
                    <a:pt x="211" y="245"/>
                  </a:cubicBezTo>
                  <a:cubicBezTo>
                    <a:pt x="205" y="255"/>
                    <a:pt x="199" y="270"/>
                    <a:pt x="192" y="285"/>
                  </a:cubicBezTo>
                  <a:cubicBezTo>
                    <a:pt x="179" y="315"/>
                    <a:pt x="162" y="354"/>
                    <a:pt x="143" y="370"/>
                  </a:cubicBezTo>
                  <a:cubicBezTo>
                    <a:pt x="122" y="388"/>
                    <a:pt x="105" y="390"/>
                    <a:pt x="25" y="393"/>
                  </a:cubicBezTo>
                  <a:cubicBezTo>
                    <a:pt x="11" y="394"/>
                    <a:pt x="0" y="405"/>
                    <a:pt x="0" y="420"/>
                  </a:cubicBezTo>
                  <a:cubicBezTo>
                    <a:pt x="0" y="670"/>
                    <a:pt x="0" y="670"/>
                    <a:pt x="0" y="670"/>
                  </a:cubicBezTo>
                  <a:cubicBezTo>
                    <a:pt x="0" y="684"/>
                    <a:pt x="11" y="696"/>
                    <a:pt x="25" y="696"/>
                  </a:cubicBezTo>
                  <a:cubicBezTo>
                    <a:pt x="160" y="697"/>
                    <a:pt x="188" y="709"/>
                    <a:pt x="204" y="717"/>
                  </a:cubicBezTo>
                  <a:cubicBezTo>
                    <a:pt x="207" y="718"/>
                    <a:pt x="209" y="719"/>
                    <a:pt x="211" y="720"/>
                  </a:cubicBezTo>
                  <a:cubicBezTo>
                    <a:pt x="271" y="743"/>
                    <a:pt x="336" y="748"/>
                    <a:pt x="381" y="748"/>
                  </a:cubicBezTo>
                  <a:cubicBezTo>
                    <a:pt x="381" y="748"/>
                    <a:pt x="381" y="748"/>
                    <a:pt x="381" y="748"/>
                  </a:cubicBezTo>
                  <a:cubicBezTo>
                    <a:pt x="459" y="748"/>
                    <a:pt x="537" y="733"/>
                    <a:pt x="572" y="711"/>
                  </a:cubicBezTo>
                  <a:cubicBezTo>
                    <a:pt x="602" y="690"/>
                    <a:pt x="596" y="670"/>
                    <a:pt x="591" y="655"/>
                  </a:cubicBezTo>
                  <a:cubicBezTo>
                    <a:pt x="590" y="651"/>
                    <a:pt x="589" y="648"/>
                    <a:pt x="588" y="644"/>
                  </a:cubicBezTo>
                  <a:cubicBezTo>
                    <a:pt x="588" y="642"/>
                    <a:pt x="594" y="635"/>
                    <a:pt x="601" y="630"/>
                  </a:cubicBezTo>
                  <a:cubicBezTo>
                    <a:pt x="625" y="618"/>
                    <a:pt x="626" y="592"/>
                    <a:pt x="626" y="583"/>
                  </a:cubicBezTo>
                  <a:cubicBezTo>
                    <a:pt x="627" y="576"/>
                    <a:pt x="624" y="570"/>
                    <a:pt x="621" y="563"/>
                  </a:cubicBezTo>
                  <a:cubicBezTo>
                    <a:pt x="618" y="556"/>
                    <a:pt x="615" y="547"/>
                    <a:pt x="615" y="538"/>
                  </a:cubicBezTo>
                  <a:cubicBezTo>
                    <a:pt x="615" y="537"/>
                    <a:pt x="616" y="529"/>
                    <a:pt x="626" y="522"/>
                  </a:cubicBezTo>
                  <a:cubicBezTo>
                    <a:pt x="627" y="522"/>
                    <a:pt x="627" y="522"/>
                    <a:pt x="627" y="522"/>
                  </a:cubicBezTo>
                  <a:cubicBezTo>
                    <a:pt x="635" y="516"/>
                    <a:pt x="644" y="503"/>
                    <a:pt x="646" y="485"/>
                  </a:cubicBezTo>
                  <a:cubicBezTo>
                    <a:pt x="647" y="472"/>
                    <a:pt x="644" y="451"/>
                    <a:pt x="624" y="428"/>
                  </a:cubicBezTo>
                  <a:close/>
                  <a:moveTo>
                    <a:pt x="630" y="483"/>
                  </a:moveTo>
                  <a:cubicBezTo>
                    <a:pt x="629" y="497"/>
                    <a:pt x="621" y="506"/>
                    <a:pt x="617" y="509"/>
                  </a:cubicBezTo>
                  <a:cubicBezTo>
                    <a:pt x="601" y="520"/>
                    <a:pt x="599" y="534"/>
                    <a:pt x="599" y="538"/>
                  </a:cubicBezTo>
                  <a:cubicBezTo>
                    <a:pt x="599" y="550"/>
                    <a:pt x="603" y="560"/>
                    <a:pt x="606" y="569"/>
                  </a:cubicBezTo>
                  <a:cubicBezTo>
                    <a:pt x="608" y="574"/>
                    <a:pt x="610" y="579"/>
                    <a:pt x="610" y="582"/>
                  </a:cubicBezTo>
                  <a:cubicBezTo>
                    <a:pt x="610" y="595"/>
                    <a:pt x="607" y="609"/>
                    <a:pt x="593" y="616"/>
                  </a:cubicBezTo>
                  <a:cubicBezTo>
                    <a:pt x="592" y="616"/>
                    <a:pt x="592" y="616"/>
                    <a:pt x="592" y="616"/>
                  </a:cubicBezTo>
                  <a:cubicBezTo>
                    <a:pt x="588" y="619"/>
                    <a:pt x="569" y="632"/>
                    <a:pt x="573" y="647"/>
                  </a:cubicBezTo>
                  <a:cubicBezTo>
                    <a:pt x="573" y="652"/>
                    <a:pt x="575" y="656"/>
                    <a:pt x="576" y="660"/>
                  </a:cubicBezTo>
                  <a:cubicBezTo>
                    <a:pt x="581" y="674"/>
                    <a:pt x="584" y="683"/>
                    <a:pt x="563" y="698"/>
                  </a:cubicBezTo>
                  <a:cubicBezTo>
                    <a:pt x="536" y="715"/>
                    <a:pt x="465" y="732"/>
                    <a:pt x="381" y="732"/>
                  </a:cubicBezTo>
                  <a:cubicBezTo>
                    <a:pt x="338" y="732"/>
                    <a:pt x="274" y="728"/>
                    <a:pt x="217" y="705"/>
                  </a:cubicBezTo>
                  <a:cubicBezTo>
                    <a:pt x="215" y="704"/>
                    <a:pt x="213" y="703"/>
                    <a:pt x="211" y="702"/>
                  </a:cubicBezTo>
                  <a:cubicBezTo>
                    <a:pt x="192" y="694"/>
                    <a:pt x="163" y="681"/>
                    <a:pt x="25" y="680"/>
                  </a:cubicBezTo>
                  <a:cubicBezTo>
                    <a:pt x="20" y="680"/>
                    <a:pt x="16" y="676"/>
                    <a:pt x="16" y="670"/>
                  </a:cubicBezTo>
                  <a:cubicBezTo>
                    <a:pt x="16" y="420"/>
                    <a:pt x="16" y="420"/>
                    <a:pt x="16" y="420"/>
                  </a:cubicBezTo>
                  <a:cubicBezTo>
                    <a:pt x="16" y="414"/>
                    <a:pt x="21" y="409"/>
                    <a:pt x="26" y="409"/>
                  </a:cubicBezTo>
                  <a:cubicBezTo>
                    <a:pt x="104" y="406"/>
                    <a:pt x="128" y="405"/>
                    <a:pt x="154" y="382"/>
                  </a:cubicBezTo>
                  <a:cubicBezTo>
                    <a:pt x="175" y="363"/>
                    <a:pt x="192" y="325"/>
                    <a:pt x="207" y="291"/>
                  </a:cubicBezTo>
                  <a:cubicBezTo>
                    <a:pt x="213" y="276"/>
                    <a:pt x="220" y="262"/>
                    <a:pt x="225" y="253"/>
                  </a:cubicBezTo>
                  <a:cubicBezTo>
                    <a:pt x="228" y="247"/>
                    <a:pt x="239" y="234"/>
                    <a:pt x="248" y="222"/>
                  </a:cubicBezTo>
                  <a:cubicBezTo>
                    <a:pt x="256" y="212"/>
                    <a:pt x="263" y="203"/>
                    <a:pt x="266" y="198"/>
                  </a:cubicBezTo>
                  <a:cubicBezTo>
                    <a:pt x="284" y="169"/>
                    <a:pt x="291" y="149"/>
                    <a:pt x="302" y="118"/>
                  </a:cubicBezTo>
                  <a:cubicBezTo>
                    <a:pt x="305" y="110"/>
                    <a:pt x="310" y="91"/>
                    <a:pt x="314" y="72"/>
                  </a:cubicBezTo>
                  <a:cubicBezTo>
                    <a:pt x="317" y="59"/>
                    <a:pt x="320" y="46"/>
                    <a:pt x="322" y="40"/>
                  </a:cubicBezTo>
                  <a:cubicBezTo>
                    <a:pt x="330" y="25"/>
                    <a:pt x="347" y="16"/>
                    <a:pt x="364" y="16"/>
                  </a:cubicBezTo>
                  <a:cubicBezTo>
                    <a:pt x="369" y="16"/>
                    <a:pt x="373" y="16"/>
                    <a:pt x="377" y="17"/>
                  </a:cubicBezTo>
                  <a:cubicBezTo>
                    <a:pt x="402" y="24"/>
                    <a:pt x="409" y="68"/>
                    <a:pt x="409" y="74"/>
                  </a:cubicBezTo>
                  <a:cubicBezTo>
                    <a:pt x="411" y="124"/>
                    <a:pt x="397" y="186"/>
                    <a:pt x="367" y="256"/>
                  </a:cubicBezTo>
                  <a:cubicBezTo>
                    <a:pt x="365" y="260"/>
                    <a:pt x="364" y="262"/>
                    <a:pt x="364" y="263"/>
                  </a:cubicBezTo>
                  <a:cubicBezTo>
                    <a:pt x="361" y="270"/>
                    <a:pt x="355" y="292"/>
                    <a:pt x="366" y="309"/>
                  </a:cubicBezTo>
                  <a:cubicBezTo>
                    <a:pt x="375" y="322"/>
                    <a:pt x="389" y="322"/>
                    <a:pt x="399" y="322"/>
                  </a:cubicBezTo>
                  <a:cubicBezTo>
                    <a:pt x="401" y="322"/>
                    <a:pt x="401" y="322"/>
                    <a:pt x="401" y="322"/>
                  </a:cubicBezTo>
                  <a:cubicBezTo>
                    <a:pt x="408" y="322"/>
                    <a:pt x="416" y="322"/>
                    <a:pt x="426" y="322"/>
                  </a:cubicBezTo>
                  <a:cubicBezTo>
                    <a:pt x="442" y="321"/>
                    <a:pt x="460" y="320"/>
                    <a:pt x="480" y="320"/>
                  </a:cubicBezTo>
                  <a:cubicBezTo>
                    <a:pt x="515" y="320"/>
                    <a:pt x="542" y="322"/>
                    <a:pt x="563" y="326"/>
                  </a:cubicBezTo>
                  <a:cubicBezTo>
                    <a:pt x="578" y="329"/>
                    <a:pt x="617" y="342"/>
                    <a:pt x="620" y="365"/>
                  </a:cubicBezTo>
                  <a:cubicBezTo>
                    <a:pt x="623" y="383"/>
                    <a:pt x="617" y="391"/>
                    <a:pt x="612" y="399"/>
                  </a:cubicBezTo>
                  <a:cubicBezTo>
                    <a:pt x="606" y="408"/>
                    <a:pt x="599" y="419"/>
                    <a:pt x="611" y="437"/>
                  </a:cubicBezTo>
                  <a:cubicBezTo>
                    <a:pt x="611" y="438"/>
                    <a:pt x="611" y="438"/>
                    <a:pt x="611" y="438"/>
                  </a:cubicBezTo>
                  <a:cubicBezTo>
                    <a:pt x="625" y="453"/>
                    <a:pt x="632" y="469"/>
                    <a:pt x="630" y="48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latin typeface="Dosis" pitchFamily="50" charset="0"/>
              </a:endParaRPr>
            </a:p>
          </p:txBody>
        </p:sp>
        <p:sp>
          <p:nvSpPr>
            <p:cNvPr id="57" name="Freeform 167"/>
            <p:cNvSpPr>
              <a:spLocks noEditPoints="1"/>
            </p:cNvSpPr>
            <p:nvPr/>
          </p:nvSpPr>
          <p:spPr bwMode="auto">
            <a:xfrm>
              <a:off x="5968932" y="2179610"/>
              <a:ext cx="108130" cy="239198"/>
            </a:xfrm>
            <a:custGeom>
              <a:avLst/>
              <a:gdLst>
                <a:gd name="T0" fmla="*/ 132 w 162"/>
                <a:gd name="T1" fmla="*/ 0 h 360"/>
                <a:gd name="T2" fmla="*/ 30 w 162"/>
                <a:gd name="T3" fmla="*/ 0 h 360"/>
                <a:gd name="T4" fmla="*/ 0 w 162"/>
                <a:gd name="T5" fmla="*/ 30 h 360"/>
                <a:gd name="T6" fmla="*/ 0 w 162"/>
                <a:gd name="T7" fmla="*/ 330 h 360"/>
                <a:gd name="T8" fmla="*/ 30 w 162"/>
                <a:gd name="T9" fmla="*/ 360 h 360"/>
                <a:gd name="T10" fmla="*/ 132 w 162"/>
                <a:gd name="T11" fmla="*/ 360 h 360"/>
                <a:gd name="T12" fmla="*/ 162 w 162"/>
                <a:gd name="T13" fmla="*/ 330 h 360"/>
                <a:gd name="T14" fmla="*/ 162 w 162"/>
                <a:gd name="T15" fmla="*/ 30 h 360"/>
                <a:gd name="T16" fmla="*/ 132 w 162"/>
                <a:gd name="T17" fmla="*/ 0 h 360"/>
                <a:gd name="T18" fmla="*/ 146 w 162"/>
                <a:gd name="T19" fmla="*/ 330 h 360"/>
                <a:gd name="T20" fmla="*/ 132 w 162"/>
                <a:gd name="T21" fmla="*/ 344 h 360"/>
                <a:gd name="T22" fmla="*/ 30 w 162"/>
                <a:gd name="T23" fmla="*/ 344 h 360"/>
                <a:gd name="T24" fmla="*/ 16 w 162"/>
                <a:gd name="T25" fmla="*/ 330 h 360"/>
                <a:gd name="T26" fmla="*/ 16 w 162"/>
                <a:gd name="T27" fmla="*/ 30 h 360"/>
                <a:gd name="T28" fmla="*/ 30 w 162"/>
                <a:gd name="T29" fmla="*/ 16 h 360"/>
                <a:gd name="T30" fmla="*/ 132 w 162"/>
                <a:gd name="T31" fmla="*/ 16 h 360"/>
                <a:gd name="T32" fmla="*/ 146 w 162"/>
                <a:gd name="T33" fmla="*/ 30 h 360"/>
                <a:gd name="T34" fmla="*/ 146 w 162"/>
                <a:gd name="T35" fmla="*/ 330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62" h="360">
                  <a:moveTo>
                    <a:pt x="132" y="0"/>
                  </a:moveTo>
                  <a:cubicBezTo>
                    <a:pt x="30" y="0"/>
                    <a:pt x="30" y="0"/>
                    <a:pt x="30" y="0"/>
                  </a:cubicBezTo>
                  <a:cubicBezTo>
                    <a:pt x="14" y="0"/>
                    <a:pt x="0" y="14"/>
                    <a:pt x="0" y="30"/>
                  </a:cubicBezTo>
                  <a:cubicBezTo>
                    <a:pt x="0" y="330"/>
                    <a:pt x="0" y="330"/>
                    <a:pt x="0" y="330"/>
                  </a:cubicBezTo>
                  <a:cubicBezTo>
                    <a:pt x="0" y="347"/>
                    <a:pt x="14" y="360"/>
                    <a:pt x="30" y="360"/>
                  </a:cubicBezTo>
                  <a:cubicBezTo>
                    <a:pt x="132" y="360"/>
                    <a:pt x="132" y="360"/>
                    <a:pt x="132" y="360"/>
                  </a:cubicBezTo>
                  <a:cubicBezTo>
                    <a:pt x="148" y="360"/>
                    <a:pt x="162" y="347"/>
                    <a:pt x="162" y="330"/>
                  </a:cubicBezTo>
                  <a:cubicBezTo>
                    <a:pt x="162" y="30"/>
                    <a:pt x="162" y="30"/>
                    <a:pt x="162" y="30"/>
                  </a:cubicBezTo>
                  <a:cubicBezTo>
                    <a:pt x="162" y="14"/>
                    <a:pt x="148" y="0"/>
                    <a:pt x="132" y="0"/>
                  </a:cubicBezTo>
                  <a:close/>
                  <a:moveTo>
                    <a:pt x="146" y="330"/>
                  </a:moveTo>
                  <a:cubicBezTo>
                    <a:pt x="146" y="338"/>
                    <a:pt x="139" y="344"/>
                    <a:pt x="132" y="344"/>
                  </a:cubicBezTo>
                  <a:cubicBezTo>
                    <a:pt x="30" y="344"/>
                    <a:pt x="30" y="344"/>
                    <a:pt x="30" y="344"/>
                  </a:cubicBezTo>
                  <a:cubicBezTo>
                    <a:pt x="22" y="344"/>
                    <a:pt x="16" y="338"/>
                    <a:pt x="16" y="330"/>
                  </a:cubicBezTo>
                  <a:cubicBezTo>
                    <a:pt x="16" y="30"/>
                    <a:pt x="16" y="30"/>
                    <a:pt x="16" y="30"/>
                  </a:cubicBezTo>
                  <a:cubicBezTo>
                    <a:pt x="16" y="22"/>
                    <a:pt x="22" y="16"/>
                    <a:pt x="30" y="16"/>
                  </a:cubicBezTo>
                  <a:cubicBezTo>
                    <a:pt x="132" y="16"/>
                    <a:pt x="132" y="16"/>
                    <a:pt x="132" y="16"/>
                  </a:cubicBezTo>
                  <a:cubicBezTo>
                    <a:pt x="139" y="16"/>
                    <a:pt x="146" y="22"/>
                    <a:pt x="146" y="30"/>
                  </a:cubicBezTo>
                  <a:lnTo>
                    <a:pt x="146" y="3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latin typeface="Dosis" pitchFamily="50" charset="0"/>
              </a:endParaRPr>
            </a:p>
          </p:txBody>
        </p:sp>
        <p:sp>
          <p:nvSpPr>
            <p:cNvPr id="58" name="Freeform 168"/>
            <p:cNvSpPr>
              <a:spLocks noEditPoints="1"/>
            </p:cNvSpPr>
            <p:nvPr/>
          </p:nvSpPr>
          <p:spPr bwMode="auto">
            <a:xfrm>
              <a:off x="6003337" y="2359827"/>
              <a:ext cx="39320" cy="39320"/>
            </a:xfrm>
            <a:custGeom>
              <a:avLst/>
              <a:gdLst>
                <a:gd name="T0" fmla="*/ 30 w 60"/>
                <a:gd name="T1" fmla="*/ 0 h 60"/>
                <a:gd name="T2" fmla="*/ 0 w 60"/>
                <a:gd name="T3" fmla="*/ 30 h 60"/>
                <a:gd name="T4" fmla="*/ 30 w 60"/>
                <a:gd name="T5" fmla="*/ 60 h 60"/>
                <a:gd name="T6" fmla="*/ 60 w 60"/>
                <a:gd name="T7" fmla="*/ 30 h 60"/>
                <a:gd name="T8" fmla="*/ 30 w 60"/>
                <a:gd name="T9" fmla="*/ 0 h 60"/>
                <a:gd name="T10" fmla="*/ 30 w 60"/>
                <a:gd name="T11" fmla="*/ 44 h 60"/>
                <a:gd name="T12" fmla="*/ 16 w 60"/>
                <a:gd name="T13" fmla="*/ 30 h 60"/>
                <a:gd name="T14" fmla="*/ 30 w 60"/>
                <a:gd name="T15" fmla="*/ 16 h 60"/>
                <a:gd name="T16" fmla="*/ 44 w 60"/>
                <a:gd name="T17" fmla="*/ 30 h 60"/>
                <a:gd name="T18" fmla="*/ 30 w 60"/>
                <a:gd name="T19" fmla="*/ 4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 h="60">
                  <a:moveTo>
                    <a:pt x="30" y="0"/>
                  </a:moveTo>
                  <a:cubicBezTo>
                    <a:pt x="14" y="0"/>
                    <a:pt x="0" y="13"/>
                    <a:pt x="0" y="30"/>
                  </a:cubicBezTo>
                  <a:cubicBezTo>
                    <a:pt x="0" y="46"/>
                    <a:pt x="14" y="60"/>
                    <a:pt x="30" y="60"/>
                  </a:cubicBezTo>
                  <a:cubicBezTo>
                    <a:pt x="47" y="60"/>
                    <a:pt x="60" y="46"/>
                    <a:pt x="60" y="30"/>
                  </a:cubicBezTo>
                  <a:cubicBezTo>
                    <a:pt x="60" y="13"/>
                    <a:pt x="47" y="0"/>
                    <a:pt x="30" y="0"/>
                  </a:cubicBezTo>
                  <a:close/>
                  <a:moveTo>
                    <a:pt x="30" y="44"/>
                  </a:moveTo>
                  <a:cubicBezTo>
                    <a:pt x="22" y="44"/>
                    <a:pt x="16" y="37"/>
                    <a:pt x="16" y="30"/>
                  </a:cubicBezTo>
                  <a:cubicBezTo>
                    <a:pt x="16" y="22"/>
                    <a:pt x="22" y="16"/>
                    <a:pt x="30" y="16"/>
                  </a:cubicBezTo>
                  <a:cubicBezTo>
                    <a:pt x="38" y="16"/>
                    <a:pt x="44" y="22"/>
                    <a:pt x="44" y="30"/>
                  </a:cubicBezTo>
                  <a:cubicBezTo>
                    <a:pt x="44" y="37"/>
                    <a:pt x="38" y="44"/>
                    <a:pt x="30" y="4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latin typeface="Dosis" pitchFamily="50" charset="0"/>
              </a:endParaRPr>
            </a:p>
          </p:txBody>
        </p:sp>
      </p:grpSp>
      <p:grpSp>
        <p:nvGrpSpPr>
          <p:cNvPr id="59" name="Group 58"/>
          <p:cNvGrpSpPr/>
          <p:nvPr userDrawn="1"/>
        </p:nvGrpSpPr>
        <p:grpSpPr>
          <a:xfrm flipV="1">
            <a:off x="6741240" y="1933558"/>
            <a:ext cx="673264" cy="607141"/>
            <a:chOff x="5968932" y="1937135"/>
            <a:chExt cx="550482" cy="496418"/>
          </a:xfrm>
          <a:solidFill>
            <a:schemeClr val="accent1"/>
          </a:solidFill>
        </p:grpSpPr>
        <p:sp>
          <p:nvSpPr>
            <p:cNvPr id="60" name="Freeform 166"/>
            <p:cNvSpPr>
              <a:spLocks noEditPoints="1"/>
            </p:cNvSpPr>
            <p:nvPr/>
          </p:nvSpPr>
          <p:spPr bwMode="auto">
            <a:xfrm>
              <a:off x="6090169" y="1937135"/>
              <a:ext cx="429245" cy="496418"/>
            </a:xfrm>
            <a:custGeom>
              <a:avLst/>
              <a:gdLst>
                <a:gd name="T0" fmla="*/ 625 w 647"/>
                <a:gd name="T1" fmla="*/ 408 h 748"/>
                <a:gd name="T2" fmla="*/ 566 w 647"/>
                <a:gd name="T3" fmla="*/ 311 h 748"/>
                <a:gd name="T4" fmla="*/ 426 w 647"/>
                <a:gd name="T5" fmla="*/ 306 h 748"/>
                <a:gd name="T6" fmla="*/ 399 w 647"/>
                <a:gd name="T7" fmla="*/ 306 h 748"/>
                <a:gd name="T8" fmla="*/ 379 w 647"/>
                <a:gd name="T9" fmla="*/ 268 h 748"/>
                <a:gd name="T10" fmla="*/ 425 w 647"/>
                <a:gd name="T11" fmla="*/ 73 h 748"/>
                <a:gd name="T12" fmla="*/ 364 w 647"/>
                <a:gd name="T13" fmla="*/ 0 h 748"/>
                <a:gd name="T14" fmla="*/ 307 w 647"/>
                <a:gd name="T15" fmla="*/ 35 h 748"/>
                <a:gd name="T16" fmla="*/ 287 w 647"/>
                <a:gd name="T17" fmla="*/ 113 h 748"/>
                <a:gd name="T18" fmla="*/ 235 w 647"/>
                <a:gd name="T19" fmla="*/ 213 h 748"/>
                <a:gd name="T20" fmla="*/ 192 w 647"/>
                <a:gd name="T21" fmla="*/ 285 h 748"/>
                <a:gd name="T22" fmla="*/ 25 w 647"/>
                <a:gd name="T23" fmla="*/ 393 h 748"/>
                <a:gd name="T24" fmla="*/ 0 w 647"/>
                <a:gd name="T25" fmla="*/ 670 h 748"/>
                <a:gd name="T26" fmla="*/ 204 w 647"/>
                <a:gd name="T27" fmla="*/ 717 h 748"/>
                <a:gd name="T28" fmla="*/ 381 w 647"/>
                <a:gd name="T29" fmla="*/ 748 h 748"/>
                <a:gd name="T30" fmla="*/ 572 w 647"/>
                <a:gd name="T31" fmla="*/ 711 h 748"/>
                <a:gd name="T32" fmla="*/ 588 w 647"/>
                <a:gd name="T33" fmla="*/ 644 h 748"/>
                <a:gd name="T34" fmla="*/ 626 w 647"/>
                <a:gd name="T35" fmla="*/ 583 h 748"/>
                <a:gd name="T36" fmla="*/ 615 w 647"/>
                <a:gd name="T37" fmla="*/ 538 h 748"/>
                <a:gd name="T38" fmla="*/ 627 w 647"/>
                <a:gd name="T39" fmla="*/ 522 h 748"/>
                <a:gd name="T40" fmla="*/ 624 w 647"/>
                <a:gd name="T41" fmla="*/ 428 h 748"/>
                <a:gd name="T42" fmla="*/ 617 w 647"/>
                <a:gd name="T43" fmla="*/ 509 h 748"/>
                <a:gd name="T44" fmla="*/ 606 w 647"/>
                <a:gd name="T45" fmla="*/ 569 h 748"/>
                <a:gd name="T46" fmla="*/ 593 w 647"/>
                <a:gd name="T47" fmla="*/ 616 h 748"/>
                <a:gd name="T48" fmla="*/ 573 w 647"/>
                <a:gd name="T49" fmla="*/ 647 h 748"/>
                <a:gd name="T50" fmla="*/ 563 w 647"/>
                <a:gd name="T51" fmla="*/ 698 h 748"/>
                <a:gd name="T52" fmla="*/ 217 w 647"/>
                <a:gd name="T53" fmla="*/ 705 h 748"/>
                <a:gd name="T54" fmla="*/ 25 w 647"/>
                <a:gd name="T55" fmla="*/ 680 h 748"/>
                <a:gd name="T56" fmla="*/ 16 w 647"/>
                <a:gd name="T57" fmla="*/ 420 h 748"/>
                <a:gd name="T58" fmla="*/ 154 w 647"/>
                <a:gd name="T59" fmla="*/ 382 h 748"/>
                <a:gd name="T60" fmla="*/ 225 w 647"/>
                <a:gd name="T61" fmla="*/ 253 h 748"/>
                <a:gd name="T62" fmla="*/ 266 w 647"/>
                <a:gd name="T63" fmla="*/ 198 h 748"/>
                <a:gd name="T64" fmla="*/ 314 w 647"/>
                <a:gd name="T65" fmla="*/ 72 h 748"/>
                <a:gd name="T66" fmla="*/ 364 w 647"/>
                <a:gd name="T67" fmla="*/ 16 h 748"/>
                <a:gd name="T68" fmla="*/ 409 w 647"/>
                <a:gd name="T69" fmla="*/ 74 h 748"/>
                <a:gd name="T70" fmla="*/ 364 w 647"/>
                <a:gd name="T71" fmla="*/ 263 h 748"/>
                <a:gd name="T72" fmla="*/ 399 w 647"/>
                <a:gd name="T73" fmla="*/ 322 h 748"/>
                <a:gd name="T74" fmla="*/ 426 w 647"/>
                <a:gd name="T75" fmla="*/ 322 h 748"/>
                <a:gd name="T76" fmla="*/ 563 w 647"/>
                <a:gd name="T77" fmla="*/ 326 h 748"/>
                <a:gd name="T78" fmla="*/ 612 w 647"/>
                <a:gd name="T79" fmla="*/ 399 h 748"/>
                <a:gd name="T80" fmla="*/ 611 w 647"/>
                <a:gd name="T81" fmla="*/ 438 h 7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47" h="748">
                  <a:moveTo>
                    <a:pt x="624" y="428"/>
                  </a:moveTo>
                  <a:cubicBezTo>
                    <a:pt x="618" y="419"/>
                    <a:pt x="620" y="416"/>
                    <a:pt x="625" y="408"/>
                  </a:cubicBezTo>
                  <a:cubicBezTo>
                    <a:pt x="631" y="399"/>
                    <a:pt x="639" y="387"/>
                    <a:pt x="636" y="363"/>
                  </a:cubicBezTo>
                  <a:cubicBezTo>
                    <a:pt x="631" y="324"/>
                    <a:pt x="569" y="311"/>
                    <a:pt x="566" y="311"/>
                  </a:cubicBezTo>
                  <a:cubicBezTo>
                    <a:pt x="544" y="307"/>
                    <a:pt x="516" y="304"/>
                    <a:pt x="480" y="304"/>
                  </a:cubicBezTo>
                  <a:cubicBezTo>
                    <a:pt x="460" y="304"/>
                    <a:pt x="441" y="305"/>
                    <a:pt x="426" y="306"/>
                  </a:cubicBezTo>
                  <a:cubicBezTo>
                    <a:pt x="416" y="306"/>
                    <a:pt x="407" y="306"/>
                    <a:pt x="401" y="306"/>
                  </a:cubicBezTo>
                  <a:cubicBezTo>
                    <a:pt x="399" y="306"/>
                    <a:pt x="399" y="306"/>
                    <a:pt x="399" y="306"/>
                  </a:cubicBezTo>
                  <a:cubicBezTo>
                    <a:pt x="389" y="306"/>
                    <a:pt x="383" y="306"/>
                    <a:pt x="379" y="300"/>
                  </a:cubicBezTo>
                  <a:cubicBezTo>
                    <a:pt x="374" y="292"/>
                    <a:pt x="375" y="278"/>
                    <a:pt x="379" y="268"/>
                  </a:cubicBezTo>
                  <a:cubicBezTo>
                    <a:pt x="379" y="267"/>
                    <a:pt x="380" y="265"/>
                    <a:pt x="381" y="262"/>
                  </a:cubicBezTo>
                  <a:cubicBezTo>
                    <a:pt x="393" y="235"/>
                    <a:pt x="428" y="153"/>
                    <a:pt x="425" y="73"/>
                  </a:cubicBezTo>
                  <a:cubicBezTo>
                    <a:pt x="425" y="63"/>
                    <a:pt x="416" y="12"/>
                    <a:pt x="381" y="2"/>
                  </a:cubicBezTo>
                  <a:cubicBezTo>
                    <a:pt x="376" y="0"/>
                    <a:pt x="370" y="0"/>
                    <a:pt x="364" y="0"/>
                  </a:cubicBezTo>
                  <a:cubicBezTo>
                    <a:pt x="341" y="0"/>
                    <a:pt x="319" y="13"/>
                    <a:pt x="307" y="33"/>
                  </a:cubicBezTo>
                  <a:cubicBezTo>
                    <a:pt x="307" y="35"/>
                    <a:pt x="307" y="35"/>
                    <a:pt x="307" y="35"/>
                  </a:cubicBezTo>
                  <a:cubicBezTo>
                    <a:pt x="305" y="40"/>
                    <a:pt x="302" y="53"/>
                    <a:pt x="298" y="68"/>
                  </a:cubicBezTo>
                  <a:cubicBezTo>
                    <a:pt x="294" y="86"/>
                    <a:pt x="290" y="106"/>
                    <a:pt x="287" y="113"/>
                  </a:cubicBezTo>
                  <a:cubicBezTo>
                    <a:pt x="276" y="142"/>
                    <a:pt x="269" y="162"/>
                    <a:pt x="252" y="190"/>
                  </a:cubicBezTo>
                  <a:cubicBezTo>
                    <a:pt x="250" y="193"/>
                    <a:pt x="242" y="203"/>
                    <a:pt x="235" y="213"/>
                  </a:cubicBezTo>
                  <a:cubicBezTo>
                    <a:pt x="225" y="225"/>
                    <a:pt x="215" y="239"/>
                    <a:pt x="211" y="245"/>
                  </a:cubicBezTo>
                  <a:cubicBezTo>
                    <a:pt x="205" y="255"/>
                    <a:pt x="199" y="270"/>
                    <a:pt x="192" y="285"/>
                  </a:cubicBezTo>
                  <a:cubicBezTo>
                    <a:pt x="179" y="315"/>
                    <a:pt x="162" y="354"/>
                    <a:pt x="143" y="370"/>
                  </a:cubicBezTo>
                  <a:cubicBezTo>
                    <a:pt x="122" y="388"/>
                    <a:pt x="105" y="390"/>
                    <a:pt x="25" y="393"/>
                  </a:cubicBezTo>
                  <a:cubicBezTo>
                    <a:pt x="11" y="394"/>
                    <a:pt x="0" y="405"/>
                    <a:pt x="0" y="420"/>
                  </a:cubicBezTo>
                  <a:cubicBezTo>
                    <a:pt x="0" y="670"/>
                    <a:pt x="0" y="670"/>
                    <a:pt x="0" y="670"/>
                  </a:cubicBezTo>
                  <a:cubicBezTo>
                    <a:pt x="0" y="684"/>
                    <a:pt x="11" y="696"/>
                    <a:pt x="25" y="696"/>
                  </a:cubicBezTo>
                  <a:cubicBezTo>
                    <a:pt x="160" y="697"/>
                    <a:pt x="188" y="709"/>
                    <a:pt x="204" y="717"/>
                  </a:cubicBezTo>
                  <a:cubicBezTo>
                    <a:pt x="207" y="718"/>
                    <a:pt x="209" y="719"/>
                    <a:pt x="211" y="720"/>
                  </a:cubicBezTo>
                  <a:cubicBezTo>
                    <a:pt x="271" y="743"/>
                    <a:pt x="336" y="748"/>
                    <a:pt x="381" y="748"/>
                  </a:cubicBezTo>
                  <a:cubicBezTo>
                    <a:pt x="381" y="748"/>
                    <a:pt x="381" y="748"/>
                    <a:pt x="381" y="748"/>
                  </a:cubicBezTo>
                  <a:cubicBezTo>
                    <a:pt x="459" y="748"/>
                    <a:pt x="537" y="733"/>
                    <a:pt x="572" y="711"/>
                  </a:cubicBezTo>
                  <a:cubicBezTo>
                    <a:pt x="602" y="690"/>
                    <a:pt x="596" y="670"/>
                    <a:pt x="591" y="655"/>
                  </a:cubicBezTo>
                  <a:cubicBezTo>
                    <a:pt x="590" y="651"/>
                    <a:pt x="589" y="648"/>
                    <a:pt x="588" y="644"/>
                  </a:cubicBezTo>
                  <a:cubicBezTo>
                    <a:pt x="588" y="642"/>
                    <a:pt x="594" y="635"/>
                    <a:pt x="601" y="630"/>
                  </a:cubicBezTo>
                  <a:cubicBezTo>
                    <a:pt x="625" y="618"/>
                    <a:pt x="626" y="592"/>
                    <a:pt x="626" y="583"/>
                  </a:cubicBezTo>
                  <a:cubicBezTo>
                    <a:pt x="627" y="576"/>
                    <a:pt x="624" y="570"/>
                    <a:pt x="621" y="563"/>
                  </a:cubicBezTo>
                  <a:cubicBezTo>
                    <a:pt x="618" y="556"/>
                    <a:pt x="615" y="547"/>
                    <a:pt x="615" y="538"/>
                  </a:cubicBezTo>
                  <a:cubicBezTo>
                    <a:pt x="615" y="537"/>
                    <a:pt x="616" y="529"/>
                    <a:pt x="626" y="522"/>
                  </a:cubicBezTo>
                  <a:cubicBezTo>
                    <a:pt x="627" y="522"/>
                    <a:pt x="627" y="522"/>
                    <a:pt x="627" y="522"/>
                  </a:cubicBezTo>
                  <a:cubicBezTo>
                    <a:pt x="635" y="516"/>
                    <a:pt x="644" y="503"/>
                    <a:pt x="646" y="485"/>
                  </a:cubicBezTo>
                  <a:cubicBezTo>
                    <a:pt x="647" y="472"/>
                    <a:pt x="644" y="451"/>
                    <a:pt x="624" y="428"/>
                  </a:cubicBezTo>
                  <a:close/>
                  <a:moveTo>
                    <a:pt x="630" y="483"/>
                  </a:moveTo>
                  <a:cubicBezTo>
                    <a:pt x="629" y="497"/>
                    <a:pt x="621" y="506"/>
                    <a:pt x="617" y="509"/>
                  </a:cubicBezTo>
                  <a:cubicBezTo>
                    <a:pt x="601" y="520"/>
                    <a:pt x="599" y="534"/>
                    <a:pt x="599" y="538"/>
                  </a:cubicBezTo>
                  <a:cubicBezTo>
                    <a:pt x="599" y="550"/>
                    <a:pt x="603" y="560"/>
                    <a:pt x="606" y="569"/>
                  </a:cubicBezTo>
                  <a:cubicBezTo>
                    <a:pt x="608" y="574"/>
                    <a:pt x="610" y="579"/>
                    <a:pt x="610" y="582"/>
                  </a:cubicBezTo>
                  <a:cubicBezTo>
                    <a:pt x="610" y="595"/>
                    <a:pt x="607" y="609"/>
                    <a:pt x="593" y="616"/>
                  </a:cubicBezTo>
                  <a:cubicBezTo>
                    <a:pt x="592" y="616"/>
                    <a:pt x="592" y="616"/>
                    <a:pt x="592" y="616"/>
                  </a:cubicBezTo>
                  <a:cubicBezTo>
                    <a:pt x="588" y="619"/>
                    <a:pt x="569" y="632"/>
                    <a:pt x="573" y="647"/>
                  </a:cubicBezTo>
                  <a:cubicBezTo>
                    <a:pt x="573" y="652"/>
                    <a:pt x="575" y="656"/>
                    <a:pt x="576" y="660"/>
                  </a:cubicBezTo>
                  <a:cubicBezTo>
                    <a:pt x="581" y="674"/>
                    <a:pt x="584" y="683"/>
                    <a:pt x="563" y="698"/>
                  </a:cubicBezTo>
                  <a:cubicBezTo>
                    <a:pt x="536" y="715"/>
                    <a:pt x="465" y="732"/>
                    <a:pt x="381" y="732"/>
                  </a:cubicBezTo>
                  <a:cubicBezTo>
                    <a:pt x="338" y="732"/>
                    <a:pt x="274" y="728"/>
                    <a:pt x="217" y="705"/>
                  </a:cubicBezTo>
                  <a:cubicBezTo>
                    <a:pt x="215" y="704"/>
                    <a:pt x="213" y="703"/>
                    <a:pt x="211" y="702"/>
                  </a:cubicBezTo>
                  <a:cubicBezTo>
                    <a:pt x="192" y="694"/>
                    <a:pt x="163" y="681"/>
                    <a:pt x="25" y="680"/>
                  </a:cubicBezTo>
                  <a:cubicBezTo>
                    <a:pt x="20" y="680"/>
                    <a:pt x="16" y="676"/>
                    <a:pt x="16" y="670"/>
                  </a:cubicBezTo>
                  <a:cubicBezTo>
                    <a:pt x="16" y="420"/>
                    <a:pt x="16" y="420"/>
                    <a:pt x="16" y="420"/>
                  </a:cubicBezTo>
                  <a:cubicBezTo>
                    <a:pt x="16" y="414"/>
                    <a:pt x="21" y="409"/>
                    <a:pt x="26" y="409"/>
                  </a:cubicBezTo>
                  <a:cubicBezTo>
                    <a:pt x="104" y="406"/>
                    <a:pt x="128" y="405"/>
                    <a:pt x="154" y="382"/>
                  </a:cubicBezTo>
                  <a:cubicBezTo>
                    <a:pt x="175" y="363"/>
                    <a:pt x="192" y="325"/>
                    <a:pt x="207" y="291"/>
                  </a:cubicBezTo>
                  <a:cubicBezTo>
                    <a:pt x="213" y="276"/>
                    <a:pt x="220" y="262"/>
                    <a:pt x="225" y="253"/>
                  </a:cubicBezTo>
                  <a:cubicBezTo>
                    <a:pt x="228" y="247"/>
                    <a:pt x="239" y="234"/>
                    <a:pt x="248" y="222"/>
                  </a:cubicBezTo>
                  <a:cubicBezTo>
                    <a:pt x="256" y="212"/>
                    <a:pt x="263" y="203"/>
                    <a:pt x="266" y="198"/>
                  </a:cubicBezTo>
                  <a:cubicBezTo>
                    <a:pt x="284" y="169"/>
                    <a:pt x="291" y="149"/>
                    <a:pt x="302" y="118"/>
                  </a:cubicBezTo>
                  <a:cubicBezTo>
                    <a:pt x="305" y="110"/>
                    <a:pt x="310" y="91"/>
                    <a:pt x="314" y="72"/>
                  </a:cubicBezTo>
                  <a:cubicBezTo>
                    <a:pt x="317" y="59"/>
                    <a:pt x="320" y="46"/>
                    <a:pt x="322" y="40"/>
                  </a:cubicBezTo>
                  <a:cubicBezTo>
                    <a:pt x="330" y="25"/>
                    <a:pt x="347" y="16"/>
                    <a:pt x="364" y="16"/>
                  </a:cubicBezTo>
                  <a:cubicBezTo>
                    <a:pt x="369" y="16"/>
                    <a:pt x="373" y="16"/>
                    <a:pt x="377" y="17"/>
                  </a:cubicBezTo>
                  <a:cubicBezTo>
                    <a:pt x="402" y="24"/>
                    <a:pt x="409" y="68"/>
                    <a:pt x="409" y="74"/>
                  </a:cubicBezTo>
                  <a:cubicBezTo>
                    <a:pt x="411" y="124"/>
                    <a:pt x="397" y="186"/>
                    <a:pt x="367" y="256"/>
                  </a:cubicBezTo>
                  <a:cubicBezTo>
                    <a:pt x="365" y="260"/>
                    <a:pt x="364" y="262"/>
                    <a:pt x="364" y="263"/>
                  </a:cubicBezTo>
                  <a:cubicBezTo>
                    <a:pt x="361" y="270"/>
                    <a:pt x="355" y="292"/>
                    <a:pt x="366" y="309"/>
                  </a:cubicBezTo>
                  <a:cubicBezTo>
                    <a:pt x="375" y="322"/>
                    <a:pt x="389" y="322"/>
                    <a:pt x="399" y="322"/>
                  </a:cubicBezTo>
                  <a:cubicBezTo>
                    <a:pt x="401" y="322"/>
                    <a:pt x="401" y="322"/>
                    <a:pt x="401" y="322"/>
                  </a:cubicBezTo>
                  <a:cubicBezTo>
                    <a:pt x="408" y="322"/>
                    <a:pt x="416" y="322"/>
                    <a:pt x="426" y="322"/>
                  </a:cubicBezTo>
                  <a:cubicBezTo>
                    <a:pt x="442" y="321"/>
                    <a:pt x="460" y="320"/>
                    <a:pt x="480" y="320"/>
                  </a:cubicBezTo>
                  <a:cubicBezTo>
                    <a:pt x="515" y="320"/>
                    <a:pt x="542" y="322"/>
                    <a:pt x="563" y="326"/>
                  </a:cubicBezTo>
                  <a:cubicBezTo>
                    <a:pt x="578" y="329"/>
                    <a:pt x="617" y="342"/>
                    <a:pt x="620" y="365"/>
                  </a:cubicBezTo>
                  <a:cubicBezTo>
                    <a:pt x="623" y="383"/>
                    <a:pt x="617" y="391"/>
                    <a:pt x="612" y="399"/>
                  </a:cubicBezTo>
                  <a:cubicBezTo>
                    <a:pt x="606" y="408"/>
                    <a:pt x="599" y="419"/>
                    <a:pt x="611" y="437"/>
                  </a:cubicBezTo>
                  <a:cubicBezTo>
                    <a:pt x="611" y="438"/>
                    <a:pt x="611" y="438"/>
                    <a:pt x="611" y="438"/>
                  </a:cubicBezTo>
                  <a:cubicBezTo>
                    <a:pt x="625" y="453"/>
                    <a:pt x="632" y="469"/>
                    <a:pt x="630" y="48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latin typeface="Dosis" pitchFamily="50" charset="0"/>
              </a:endParaRPr>
            </a:p>
          </p:txBody>
        </p:sp>
        <p:sp>
          <p:nvSpPr>
            <p:cNvPr id="61" name="Freeform 167"/>
            <p:cNvSpPr>
              <a:spLocks noEditPoints="1"/>
            </p:cNvSpPr>
            <p:nvPr/>
          </p:nvSpPr>
          <p:spPr bwMode="auto">
            <a:xfrm>
              <a:off x="5968932" y="2179610"/>
              <a:ext cx="108130" cy="239198"/>
            </a:xfrm>
            <a:custGeom>
              <a:avLst/>
              <a:gdLst>
                <a:gd name="T0" fmla="*/ 132 w 162"/>
                <a:gd name="T1" fmla="*/ 0 h 360"/>
                <a:gd name="T2" fmla="*/ 30 w 162"/>
                <a:gd name="T3" fmla="*/ 0 h 360"/>
                <a:gd name="T4" fmla="*/ 0 w 162"/>
                <a:gd name="T5" fmla="*/ 30 h 360"/>
                <a:gd name="T6" fmla="*/ 0 w 162"/>
                <a:gd name="T7" fmla="*/ 330 h 360"/>
                <a:gd name="T8" fmla="*/ 30 w 162"/>
                <a:gd name="T9" fmla="*/ 360 h 360"/>
                <a:gd name="T10" fmla="*/ 132 w 162"/>
                <a:gd name="T11" fmla="*/ 360 h 360"/>
                <a:gd name="T12" fmla="*/ 162 w 162"/>
                <a:gd name="T13" fmla="*/ 330 h 360"/>
                <a:gd name="T14" fmla="*/ 162 w 162"/>
                <a:gd name="T15" fmla="*/ 30 h 360"/>
                <a:gd name="T16" fmla="*/ 132 w 162"/>
                <a:gd name="T17" fmla="*/ 0 h 360"/>
                <a:gd name="T18" fmla="*/ 146 w 162"/>
                <a:gd name="T19" fmla="*/ 330 h 360"/>
                <a:gd name="T20" fmla="*/ 132 w 162"/>
                <a:gd name="T21" fmla="*/ 344 h 360"/>
                <a:gd name="T22" fmla="*/ 30 w 162"/>
                <a:gd name="T23" fmla="*/ 344 h 360"/>
                <a:gd name="T24" fmla="*/ 16 w 162"/>
                <a:gd name="T25" fmla="*/ 330 h 360"/>
                <a:gd name="T26" fmla="*/ 16 w 162"/>
                <a:gd name="T27" fmla="*/ 30 h 360"/>
                <a:gd name="T28" fmla="*/ 30 w 162"/>
                <a:gd name="T29" fmla="*/ 16 h 360"/>
                <a:gd name="T30" fmla="*/ 132 w 162"/>
                <a:gd name="T31" fmla="*/ 16 h 360"/>
                <a:gd name="T32" fmla="*/ 146 w 162"/>
                <a:gd name="T33" fmla="*/ 30 h 360"/>
                <a:gd name="T34" fmla="*/ 146 w 162"/>
                <a:gd name="T35" fmla="*/ 330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62" h="360">
                  <a:moveTo>
                    <a:pt x="132" y="0"/>
                  </a:moveTo>
                  <a:cubicBezTo>
                    <a:pt x="30" y="0"/>
                    <a:pt x="30" y="0"/>
                    <a:pt x="30" y="0"/>
                  </a:cubicBezTo>
                  <a:cubicBezTo>
                    <a:pt x="14" y="0"/>
                    <a:pt x="0" y="14"/>
                    <a:pt x="0" y="30"/>
                  </a:cubicBezTo>
                  <a:cubicBezTo>
                    <a:pt x="0" y="330"/>
                    <a:pt x="0" y="330"/>
                    <a:pt x="0" y="330"/>
                  </a:cubicBezTo>
                  <a:cubicBezTo>
                    <a:pt x="0" y="347"/>
                    <a:pt x="14" y="360"/>
                    <a:pt x="30" y="360"/>
                  </a:cubicBezTo>
                  <a:cubicBezTo>
                    <a:pt x="132" y="360"/>
                    <a:pt x="132" y="360"/>
                    <a:pt x="132" y="360"/>
                  </a:cubicBezTo>
                  <a:cubicBezTo>
                    <a:pt x="148" y="360"/>
                    <a:pt x="162" y="347"/>
                    <a:pt x="162" y="330"/>
                  </a:cubicBezTo>
                  <a:cubicBezTo>
                    <a:pt x="162" y="30"/>
                    <a:pt x="162" y="30"/>
                    <a:pt x="162" y="30"/>
                  </a:cubicBezTo>
                  <a:cubicBezTo>
                    <a:pt x="162" y="14"/>
                    <a:pt x="148" y="0"/>
                    <a:pt x="132" y="0"/>
                  </a:cubicBezTo>
                  <a:close/>
                  <a:moveTo>
                    <a:pt x="146" y="330"/>
                  </a:moveTo>
                  <a:cubicBezTo>
                    <a:pt x="146" y="338"/>
                    <a:pt x="139" y="344"/>
                    <a:pt x="132" y="344"/>
                  </a:cubicBezTo>
                  <a:cubicBezTo>
                    <a:pt x="30" y="344"/>
                    <a:pt x="30" y="344"/>
                    <a:pt x="30" y="344"/>
                  </a:cubicBezTo>
                  <a:cubicBezTo>
                    <a:pt x="22" y="344"/>
                    <a:pt x="16" y="338"/>
                    <a:pt x="16" y="330"/>
                  </a:cubicBezTo>
                  <a:cubicBezTo>
                    <a:pt x="16" y="30"/>
                    <a:pt x="16" y="30"/>
                    <a:pt x="16" y="30"/>
                  </a:cubicBezTo>
                  <a:cubicBezTo>
                    <a:pt x="16" y="22"/>
                    <a:pt x="22" y="16"/>
                    <a:pt x="30" y="16"/>
                  </a:cubicBezTo>
                  <a:cubicBezTo>
                    <a:pt x="132" y="16"/>
                    <a:pt x="132" y="16"/>
                    <a:pt x="132" y="16"/>
                  </a:cubicBezTo>
                  <a:cubicBezTo>
                    <a:pt x="139" y="16"/>
                    <a:pt x="146" y="22"/>
                    <a:pt x="146" y="30"/>
                  </a:cubicBezTo>
                  <a:lnTo>
                    <a:pt x="146" y="3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latin typeface="Dosis" pitchFamily="50" charset="0"/>
              </a:endParaRPr>
            </a:p>
          </p:txBody>
        </p:sp>
        <p:sp>
          <p:nvSpPr>
            <p:cNvPr id="62" name="Freeform 168"/>
            <p:cNvSpPr>
              <a:spLocks noEditPoints="1"/>
            </p:cNvSpPr>
            <p:nvPr/>
          </p:nvSpPr>
          <p:spPr bwMode="auto">
            <a:xfrm>
              <a:off x="6003337" y="2206347"/>
              <a:ext cx="39320" cy="39320"/>
            </a:xfrm>
            <a:custGeom>
              <a:avLst/>
              <a:gdLst>
                <a:gd name="T0" fmla="*/ 30 w 60"/>
                <a:gd name="T1" fmla="*/ 0 h 60"/>
                <a:gd name="T2" fmla="*/ 0 w 60"/>
                <a:gd name="T3" fmla="*/ 30 h 60"/>
                <a:gd name="T4" fmla="*/ 30 w 60"/>
                <a:gd name="T5" fmla="*/ 60 h 60"/>
                <a:gd name="T6" fmla="*/ 60 w 60"/>
                <a:gd name="T7" fmla="*/ 30 h 60"/>
                <a:gd name="T8" fmla="*/ 30 w 60"/>
                <a:gd name="T9" fmla="*/ 0 h 60"/>
                <a:gd name="T10" fmla="*/ 30 w 60"/>
                <a:gd name="T11" fmla="*/ 44 h 60"/>
                <a:gd name="T12" fmla="*/ 16 w 60"/>
                <a:gd name="T13" fmla="*/ 30 h 60"/>
                <a:gd name="T14" fmla="*/ 30 w 60"/>
                <a:gd name="T15" fmla="*/ 16 h 60"/>
                <a:gd name="T16" fmla="*/ 44 w 60"/>
                <a:gd name="T17" fmla="*/ 30 h 60"/>
                <a:gd name="T18" fmla="*/ 30 w 60"/>
                <a:gd name="T19" fmla="*/ 4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 h="60">
                  <a:moveTo>
                    <a:pt x="30" y="0"/>
                  </a:moveTo>
                  <a:cubicBezTo>
                    <a:pt x="14" y="0"/>
                    <a:pt x="0" y="13"/>
                    <a:pt x="0" y="30"/>
                  </a:cubicBezTo>
                  <a:cubicBezTo>
                    <a:pt x="0" y="46"/>
                    <a:pt x="14" y="60"/>
                    <a:pt x="30" y="60"/>
                  </a:cubicBezTo>
                  <a:cubicBezTo>
                    <a:pt x="47" y="60"/>
                    <a:pt x="60" y="46"/>
                    <a:pt x="60" y="30"/>
                  </a:cubicBezTo>
                  <a:cubicBezTo>
                    <a:pt x="60" y="13"/>
                    <a:pt x="47" y="0"/>
                    <a:pt x="30" y="0"/>
                  </a:cubicBezTo>
                  <a:close/>
                  <a:moveTo>
                    <a:pt x="30" y="44"/>
                  </a:moveTo>
                  <a:cubicBezTo>
                    <a:pt x="22" y="44"/>
                    <a:pt x="16" y="37"/>
                    <a:pt x="16" y="30"/>
                  </a:cubicBezTo>
                  <a:cubicBezTo>
                    <a:pt x="16" y="22"/>
                    <a:pt x="22" y="16"/>
                    <a:pt x="30" y="16"/>
                  </a:cubicBezTo>
                  <a:cubicBezTo>
                    <a:pt x="38" y="16"/>
                    <a:pt x="44" y="22"/>
                    <a:pt x="44" y="30"/>
                  </a:cubicBezTo>
                  <a:cubicBezTo>
                    <a:pt x="44" y="37"/>
                    <a:pt x="38" y="44"/>
                    <a:pt x="30" y="4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latin typeface="Dosis" pitchFamily="50" charset="0"/>
              </a:endParaRPr>
            </a:p>
          </p:txBody>
        </p:sp>
      </p:grpSp>
      <p:sp>
        <p:nvSpPr>
          <p:cNvPr id="63" name="Text Placeholder 4"/>
          <p:cNvSpPr>
            <a:spLocks noGrp="1"/>
          </p:cNvSpPr>
          <p:nvPr>
            <p:ph type="body" sz="quarter" idx="49" hasCustomPrompt="1"/>
          </p:nvPr>
        </p:nvSpPr>
        <p:spPr>
          <a:xfrm>
            <a:off x="2086144" y="2903471"/>
            <a:ext cx="3552395" cy="498013"/>
          </a:xfrm>
        </p:spPr>
        <p:txBody>
          <a:bodyPr anchor="ctr">
            <a:noAutofit/>
          </a:bodyPr>
          <a:lstStyle>
            <a:lvl1pPr marL="0" indent="0" algn="l">
              <a:buNone/>
              <a:defRPr sz="2667">
                <a:solidFill>
                  <a:schemeClr val="tx1"/>
                </a:solidFill>
              </a:defRPr>
            </a:lvl1pPr>
          </a:lstStyle>
          <a:p>
            <a:r>
              <a:rPr lang="en-US" noProof="0" dirty="0" smtClean="0"/>
              <a:t>Insert your text here.</a:t>
            </a:r>
            <a:endParaRPr lang="en-US" noProof="0" dirty="0"/>
          </a:p>
        </p:txBody>
      </p:sp>
      <p:cxnSp>
        <p:nvCxnSpPr>
          <p:cNvPr id="8" name="Straight Connector 7"/>
          <p:cNvCxnSpPr/>
          <p:nvPr userDrawn="1"/>
        </p:nvCxnSpPr>
        <p:spPr>
          <a:xfrm>
            <a:off x="2111326" y="2468893"/>
            <a:ext cx="3239181"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userDrawn="1"/>
        </p:nvCxnSpPr>
        <p:spPr>
          <a:xfrm>
            <a:off x="7557099" y="2468893"/>
            <a:ext cx="323918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46" name="Oval 5"/>
          <p:cNvSpPr>
            <a:spLocks noChangeArrowheads="1"/>
          </p:cNvSpPr>
          <p:nvPr userDrawn="1"/>
        </p:nvSpPr>
        <p:spPr bwMode="auto">
          <a:xfrm>
            <a:off x="1464604" y="3510416"/>
            <a:ext cx="498013" cy="498013"/>
          </a:xfrm>
          <a:prstGeom prst="ellipse">
            <a:avLst/>
          </a:prstGeom>
          <a:solidFill>
            <a:schemeClr val="accent4"/>
          </a:solidFill>
          <a:ln>
            <a:noFill/>
          </a:ln>
          <a:extLst/>
        </p:spPr>
        <p:txBody>
          <a:bodyPr vert="horz" wrap="square" lIns="121920" tIns="60960" rIns="121920" bIns="60960" numCol="1" anchor="t" anchorCtr="0" compatLnSpc="1">
            <a:prstTxWarp prst="textNoShape">
              <a:avLst/>
            </a:prstTxWarp>
          </a:bodyPr>
          <a:lstStyle/>
          <a:p>
            <a:endParaRPr lang="en-US" sz="2400" noProof="0" dirty="0"/>
          </a:p>
        </p:txBody>
      </p:sp>
      <p:sp>
        <p:nvSpPr>
          <p:cNvPr id="50" name="Oval 5"/>
          <p:cNvSpPr>
            <a:spLocks noChangeArrowheads="1"/>
          </p:cNvSpPr>
          <p:nvPr userDrawn="1"/>
        </p:nvSpPr>
        <p:spPr bwMode="auto">
          <a:xfrm>
            <a:off x="1464604" y="4117362"/>
            <a:ext cx="498013" cy="498013"/>
          </a:xfrm>
          <a:prstGeom prst="ellipse">
            <a:avLst/>
          </a:prstGeom>
          <a:solidFill>
            <a:schemeClr val="accent4"/>
          </a:solidFill>
          <a:ln>
            <a:noFill/>
          </a:ln>
          <a:extLst/>
        </p:spPr>
        <p:txBody>
          <a:bodyPr vert="horz" wrap="square" lIns="121920" tIns="60960" rIns="121920" bIns="60960" numCol="1" anchor="t" anchorCtr="0" compatLnSpc="1">
            <a:prstTxWarp prst="textNoShape">
              <a:avLst/>
            </a:prstTxWarp>
          </a:bodyPr>
          <a:lstStyle/>
          <a:p>
            <a:endParaRPr lang="en-US" sz="2400" noProof="0" dirty="0"/>
          </a:p>
        </p:txBody>
      </p:sp>
      <p:sp>
        <p:nvSpPr>
          <p:cNvPr id="69" name="Oval 5"/>
          <p:cNvSpPr>
            <a:spLocks noChangeArrowheads="1"/>
          </p:cNvSpPr>
          <p:nvPr userDrawn="1"/>
        </p:nvSpPr>
        <p:spPr bwMode="auto">
          <a:xfrm>
            <a:off x="1464604" y="4724307"/>
            <a:ext cx="498013" cy="498013"/>
          </a:xfrm>
          <a:prstGeom prst="ellipse">
            <a:avLst/>
          </a:prstGeom>
          <a:solidFill>
            <a:schemeClr val="accent4"/>
          </a:solidFill>
          <a:ln>
            <a:noFill/>
          </a:ln>
          <a:extLst/>
        </p:spPr>
        <p:txBody>
          <a:bodyPr vert="horz" wrap="square" lIns="121920" tIns="60960" rIns="121920" bIns="60960" numCol="1" anchor="t" anchorCtr="0" compatLnSpc="1">
            <a:prstTxWarp prst="textNoShape">
              <a:avLst/>
            </a:prstTxWarp>
          </a:bodyPr>
          <a:lstStyle/>
          <a:p>
            <a:endParaRPr lang="en-US" sz="2400" noProof="0" dirty="0"/>
          </a:p>
        </p:txBody>
      </p:sp>
      <p:sp>
        <p:nvSpPr>
          <p:cNvPr id="70" name="Oval 5"/>
          <p:cNvSpPr>
            <a:spLocks noChangeArrowheads="1"/>
          </p:cNvSpPr>
          <p:nvPr userDrawn="1"/>
        </p:nvSpPr>
        <p:spPr bwMode="auto">
          <a:xfrm>
            <a:off x="1464604" y="5331254"/>
            <a:ext cx="498013" cy="498013"/>
          </a:xfrm>
          <a:prstGeom prst="ellipse">
            <a:avLst/>
          </a:prstGeom>
          <a:solidFill>
            <a:schemeClr val="accent4"/>
          </a:solidFill>
          <a:ln>
            <a:noFill/>
          </a:ln>
          <a:extLst/>
        </p:spPr>
        <p:txBody>
          <a:bodyPr vert="horz" wrap="square" lIns="121920" tIns="60960" rIns="121920" bIns="60960" numCol="1" anchor="t" anchorCtr="0" compatLnSpc="1">
            <a:prstTxWarp prst="textNoShape">
              <a:avLst/>
            </a:prstTxWarp>
          </a:bodyPr>
          <a:lstStyle/>
          <a:p>
            <a:endParaRPr lang="en-US" sz="2400" noProof="0" dirty="0"/>
          </a:p>
        </p:txBody>
      </p:sp>
      <p:sp>
        <p:nvSpPr>
          <p:cNvPr id="71" name="Text Placeholder 4"/>
          <p:cNvSpPr>
            <a:spLocks noGrp="1"/>
          </p:cNvSpPr>
          <p:nvPr>
            <p:ph type="body" sz="quarter" idx="55" hasCustomPrompt="1"/>
          </p:nvPr>
        </p:nvSpPr>
        <p:spPr>
          <a:xfrm>
            <a:off x="2086144" y="3510416"/>
            <a:ext cx="3552395" cy="498013"/>
          </a:xfrm>
        </p:spPr>
        <p:txBody>
          <a:bodyPr anchor="ctr">
            <a:noAutofit/>
          </a:bodyPr>
          <a:lstStyle>
            <a:lvl1pPr marL="0" indent="0" algn="l">
              <a:buNone/>
              <a:defRPr sz="2667">
                <a:solidFill>
                  <a:schemeClr val="tx1"/>
                </a:solidFill>
              </a:defRPr>
            </a:lvl1pPr>
          </a:lstStyle>
          <a:p>
            <a:r>
              <a:rPr lang="en-US" noProof="0" dirty="0" smtClean="0"/>
              <a:t>Insert your text here.</a:t>
            </a:r>
            <a:endParaRPr lang="en-US" noProof="0" dirty="0"/>
          </a:p>
        </p:txBody>
      </p:sp>
      <p:sp>
        <p:nvSpPr>
          <p:cNvPr id="72" name="Text Placeholder 4"/>
          <p:cNvSpPr>
            <a:spLocks noGrp="1"/>
          </p:cNvSpPr>
          <p:nvPr>
            <p:ph type="body" sz="quarter" idx="56" hasCustomPrompt="1"/>
          </p:nvPr>
        </p:nvSpPr>
        <p:spPr>
          <a:xfrm>
            <a:off x="2086144" y="4117362"/>
            <a:ext cx="3552395" cy="498013"/>
          </a:xfrm>
        </p:spPr>
        <p:txBody>
          <a:bodyPr anchor="ctr">
            <a:noAutofit/>
          </a:bodyPr>
          <a:lstStyle>
            <a:lvl1pPr marL="0" indent="0" algn="l">
              <a:buNone/>
              <a:defRPr sz="2667">
                <a:solidFill>
                  <a:schemeClr val="tx1"/>
                </a:solidFill>
              </a:defRPr>
            </a:lvl1pPr>
          </a:lstStyle>
          <a:p>
            <a:r>
              <a:rPr lang="en-US" noProof="0" dirty="0" smtClean="0"/>
              <a:t>Insert your text here.</a:t>
            </a:r>
            <a:endParaRPr lang="en-US" noProof="0" dirty="0"/>
          </a:p>
        </p:txBody>
      </p:sp>
      <p:sp>
        <p:nvSpPr>
          <p:cNvPr id="73" name="Text Placeholder 4"/>
          <p:cNvSpPr>
            <a:spLocks noGrp="1"/>
          </p:cNvSpPr>
          <p:nvPr>
            <p:ph type="body" sz="quarter" idx="57" hasCustomPrompt="1"/>
          </p:nvPr>
        </p:nvSpPr>
        <p:spPr>
          <a:xfrm>
            <a:off x="2086144" y="4724307"/>
            <a:ext cx="3552395" cy="498013"/>
          </a:xfrm>
        </p:spPr>
        <p:txBody>
          <a:bodyPr anchor="ctr">
            <a:noAutofit/>
          </a:bodyPr>
          <a:lstStyle>
            <a:lvl1pPr marL="0" indent="0" algn="l">
              <a:buNone/>
              <a:defRPr sz="2667">
                <a:solidFill>
                  <a:schemeClr val="tx1"/>
                </a:solidFill>
              </a:defRPr>
            </a:lvl1pPr>
          </a:lstStyle>
          <a:p>
            <a:r>
              <a:rPr lang="en-US" noProof="0" dirty="0" smtClean="0"/>
              <a:t>Insert your text here.</a:t>
            </a:r>
            <a:endParaRPr lang="en-US" noProof="0" dirty="0"/>
          </a:p>
        </p:txBody>
      </p:sp>
      <p:sp>
        <p:nvSpPr>
          <p:cNvPr id="74" name="Text Placeholder 4"/>
          <p:cNvSpPr>
            <a:spLocks noGrp="1"/>
          </p:cNvSpPr>
          <p:nvPr>
            <p:ph type="body" sz="quarter" idx="58" hasCustomPrompt="1"/>
          </p:nvPr>
        </p:nvSpPr>
        <p:spPr>
          <a:xfrm>
            <a:off x="2086144" y="5331254"/>
            <a:ext cx="3552395" cy="498013"/>
          </a:xfrm>
        </p:spPr>
        <p:txBody>
          <a:bodyPr anchor="ctr">
            <a:noAutofit/>
          </a:bodyPr>
          <a:lstStyle>
            <a:lvl1pPr marL="0" indent="0" algn="l">
              <a:buNone/>
              <a:defRPr sz="2667">
                <a:solidFill>
                  <a:schemeClr val="tx1"/>
                </a:solidFill>
              </a:defRPr>
            </a:lvl1pPr>
          </a:lstStyle>
          <a:p>
            <a:r>
              <a:rPr lang="en-US" noProof="0" dirty="0" smtClean="0"/>
              <a:t>Insert your text here.</a:t>
            </a:r>
            <a:endParaRPr lang="en-US" noProof="0" dirty="0"/>
          </a:p>
        </p:txBody>
      </p:sp>
      <p:sp>
        <p:nvSpPr>
          <p:cNvPr id="76" name="Oval 5"/>
          <p:cNvSpPr>
            <a:spLocks noChangeArrowheads="1"/>
          </p:cNvSpPr>
          <p:nvPr userDrawn="1"/>
        </p:nvSpPr>
        <p:spPr bwMode="auto">
          <a:xfrm>
            <a:off x="6903004" y="2903471"/>
            <a:ext cx="498013" cy="498013"/>
          </a:xfrm>
          <a:prstGeom prst="ellipse">
            <a:avLst/>
          </a:prstGeom>
          <a:solidFill>
            <a:schemeClr val="accent1"/>
          </a:solidFill>
          <a:ln>
            <a:noFill/>
          </a:ln>
          <a:extLst/>
        </p:spPr>
        <p:txBody>
          <a:bodyPr vert="horz" wrap="square" lIns="121920" tIns="60960" rIns="121920" bIns="60960" numCol="1" anchor="t" anchorCtr="0" compatLnSpc="1">
            <a:prstTxWarp prst="textNoShape">
              <a:avLst/>
            </a:prstTxWarp>
          </a:bodyPr>
          <a:lstStyle/>
          <a:p>
            <a:endParaRPr lang="en-US" sz="2400" noProof="0" dirty="0"/>
          </a:p>
        </p:txBody>
      </p:sp>
      <p:sp>
        <p:nvSpPr>
          <p:cNvPr id="77" name="Text Placeholder 4"/>
          <p:cNvSpPr>
            <a:spLocks noGrp="1"/>
          </p:cNvSpPr>
          <p:nvPr>
            <p:ph type="body" sz="quarter" idx="59" hasCustomPrompt="1"/>
          </p:nvPr>
        </p:nvSpPr>
        <p:spPr>
          <a:xfrm>
            <a:off x="7524544" y="2903471"/>
            <a:ext cx="3552395" cy="498013"/>
          </a:xfrm>
        </p:spPr>
        <p:txBody>
          <a:bodyPr anchor="ctr">
            <a:noAutofit/>
          </a:bodyPr>
          <a:lstStyle>
            <a:lvl1pPr marL="0" indent="0" algn="l">
              <a:buNone/>
              <a:defRPr sz="2667">
                <a:solidFill>
                  <a:schemeClr val="tx1"/>
                </a:solidFill>
              </a:defRPr>
            </a:lvl1pPr>
          </a:lstStyle>
          <a:p>
            <a:r>
              <a:rPr lang="en-US" noProof="0" dirty="0" smtClean="0"/>
              <a:t>Insert your text here.</a:t>
            </a:r>
            <a:endParaRPr lang="en-US" noProof="0" dirty="0"/>
          </a:p>
        </p:txBody>
      </p:sp>
      <p:sp>
        <p:nvSpPr>
          <p:cNvPr id="78" name="Oval 5"/>
          <p:cNvSpPr>
            <a:spLocks noChangeArrowheads="1"/>
          </p:cNvSpPr>
          <p:nvPr userDrawn="1"/>
        </p:nvSpPr>
        <p:spPr bwMode="auto">
          <a:xfrm>
            <a:off x="6903004" y="3510416"/>
            <a:ext cx="498013" cy="498013"/>
          </a:xfrm>
          <a:prstGeom prst="ellipse">
            <a:avLst/>
          </a:prstGeom>
          <a:solidFill>
            <a:schemeClr val="accent1"/>
          </a:solidFill>
          <a:ln>
            <a:noFill/>
          </a:ln>
          <a:extLst/>
        </p:spPr>
        <p:txBody>
          <a:bodyPr vert="horz" wrap="square" lIns="121920" tIns="60960" rIns="121920" bIns="60960" numCol="1" anchor="t" anchorCtr="0" compatLnSpc="1">
            <a:prstTxWarp prst="textNoShape">
              <a:avLst/>
            </a:prstTxWarp>
          </a:bodyPr>
          <a:lstStyle/>
          <a:p>
            <a:endParaRPr lang="en-US" sz="2400" noProof="0" dirty="0"/>
          </a:p>
        </p:txBody>
      </p:sp>
      <p:sp>
        <p:nvSpPr>
          <p:cNvPr id="79" name="Oval 5"/>
          <p:cNvSpPr>
            <a:spLocks noChangeArrowheads="1"/>
          </p:cNvSpPr>
          <p:nvPr userDrawn="1"/>
        </p:nvSpPr>
        <p:spPr bwMode="auto">
          <a:xfrm>
            <a:off x="6903004" y="4117362"/>
            <a:ext cx="498013" cy="498013"/>
          </a:xfrm>
          <a:prstGeom prst="ellipse">
            <a:avLst/>
          </a:prstGeom>
          <a:solidFill>
            <a:schemeClr val="accent1"/>
          </a:solidFill>
          <a:ln>
            <a:noFill/>
          </a:ln>
          <a:extLst/>
        </p:spPr>
        <p:txBody>
          <a:bodyPr vert="horz" wrap="square" lIns="121920" tIns="60960" rIns="121920" bIns="60960" numCol="1" anchor="t" anchorCtr="0" compatLnSpc="1">
            <a:prstTxWarp prst="textNoShape">
              <a:avLst/>
            </a:prstTxWarp>
          </a:bodyPr>
          <a:lstStyle/>
          <a:p>
            <a:endParaRPr lang="en-US" sz="2400" noProof="0" dirty="0"/>
          </a:p>
        </p:txBody>
      </p:sp>
      <p:sp>
        <p:nvSpPr>
          <p:cNvPr id="80" name="Oval 5"/>
          <p:cNvSpPr>
            <a:spLocks noChangeArrowheads="1"/>
          </p:cNvSpPr>
          <p:nvPr userDrawn="1"/>
        </p:nvSpPr>
        <p:spPr bwMode="auto">
          <a:xfrm>
            <a:off x="6903004" y="4724307"/>
            <a:ext cx="498013" cy="498013"/>
          </a:xfrm>
          <a:prstGeom prst="ellipse">
            <a:avLst/>
          </a:prstGeom>
          <a:solidFill>
            <a:schemeClr val="accent1"/>
          </a:solidFill>
          <a:ln>
            <a:noFill/>
          </a:ln>
          <a:extLst/>
        </p:spPr>
        <p:txBody>
          <a:bodyPr vert="horz" wrap="square" lIns="121920" tIns="60960" rIns="121920" bIns="60960" numCol="1" anchor="t" anchorCtr="0" compatLnSpc="1">
            <a:prstTxWarp prst="textNoShape">
              <a:avLst/>
            </a:prstTxWarp>
          </a:bodyPr>
          <a:lstStyle/>
          <a:p>
            <a:endParaRPr lang="en-US" sz="2400" noProof="0" dirty="0"/>
          </a:p>
        </p:txBody>
      </p:sp>
      <p:sp>
        <p:nvSpPr>
          <p:cNvPr id="81" name="Oval 5"/>
          <p:cNvSpPr>
            <a:spLocks noChangeArrowheads="1"/>
          </p:cNvSpPr>
          <p:nvPr userDrawn="1"/>
        </p:nvSpPr>
        <p:spPr bwMode="auto">
          <a:xfrm>
            <a:off x="6903004" y="5331254"/>
            <a:ext cx="498013" cy="498013"/>
          </a:xfrm>
          <a:prstGeom prst="ellipse">
            <a:avLst/>
          </a:prstGeom>
          <a:solidFill>
            <a:schemeClr val="accent1"/>
          </a:solidFill>
          <a:ln>
            <a:noFill/>
          </a:ln>
          <a:extLst/>
        </p:spPr>
        <p:txBody>
          <a:bodyPr vert="horz" wrap="square" lIns="121920" tIns="60960" rIns="121920" bIns="60960" numCol="1" anchor="t" anchorCtr="0" compatLnSpc="1">
            <a:prstTxWarp prst="textNoShape">
              <a:avLst/>
            </a:prstTxWarp>
          </a:bodyPr>
          <a:lstStyle/>
          <a:p>
            <a:endParaRPr lang="en-US" sz="2400" noProof="0" dirty="0"/>
          </a:p>
        </p:txBody>
      </p:sp>
      <p:sp>
        <p:nvSpPr>
          <p:cNvPr id="82" name="Text Placeholder 4"/>
          <p:cNvSpPr>
            <a:spLocks noGrp="1"/>
          </p:cNvSpPr>
          <p:nvPr>
            <p:ph type="body" sz="quarter" idx="60" hasCustomPrompt="1"/>
          </p:nvPr>
        </p:nvSpPr>
        <p:spPr>
          <a:xfrm>
            <a:off x="7524544" y="3510416"/>
            <a:ext cx="3552395" cy="498013"/>
          </a:xfrm>
        </p:spPr>
        <p:txBody>
          <a:bodyPr anchor="ctr">
            <a:noAutofit/>
          </a:bodyPr>
          <a:lstStyle>
            <a:lvl1pPr marL="0" indent="0" algn="l">
              <a:buNone/>
              <a:defRPr sz="2667">
                <a:solidFill>
                  <a:schemeClr val="tx1"/>
                </a:solidFill>
              </a:defRPr>
            </a:lvl1pPr>
          </a:lstStyle>
          <a:p>
            <a:r>
              <a:rPr lang="en-US" noProof="0" dirty="0" smtClean="0"/>
              <a:t>Insert your text here.</a:t>
            </a:r>
            <a:endParaRPr lang="en-US" noProof="0" dirty="0"/>
          </a:p>
        </p:txBody>
      </p:sp>
      <p:sp>
        <p:nvSpPr>
          <p:cNvPr id="83" name="Text Placeholder 4"/>
          <p:cNvSpPr>
            <a:spLocks noGrp="1"/>
          </p:cNvSpPr>
          <p:nvPr>
            <p:ph type="body" sz="quarter" idx="61" hasCustomPrompt="1"/>
          </p:nvPr>
        </p:nvSpPr>
        <p:spPr>
          <a:xfrm>
            <a:off x="7524544" y="4117362"/>
            <a:ext cx="3552395" cy="498013"/>
          </a:xfrm>
        </p:spPr>
        <p:txBody>
          <a:bodyPr anchor="ctr">
            <a:noAutofit/>
          </a:bodyPr>
          <a:lstStyle>
            <a:lvl1pPr marL="0" indent="0" algn="l">
              <a:buNone/>
              <a:defRPr sz="2667">
                <a:solidFill>
                  <a:schemeClr val="tx1"/>
                </a:solidFill>
              </a:defRPr>
            </a:lvl1pPr>
          </a:lstStyle>
          <a:p>
            <a:r>
              <a:rPr lang="en-US" noProof="0" dirty="0" smtClean="0"/>
              <a:t>Insert your text here.</a:t>
            </a:r>
            <a:endParaRPr lang="en-US" noProof="0" dirty="0"/>
          </a:p>
        </p:txBody>
      </p:sp>
      <p:sp>
        <p:nvSpPr>
          <p:cNvPr id="84" name="Text Placeholder 4"/>
          <p:cNvSpPr>
            <a:spLocks noGrp="1"/>
          </p:cNvSpPr>
          <p:nvPr>
            <p:ph type="body" sz="quarter" idx="62" hasCustomPrompt="1"/>
          </p:nvPr>
        </p:nvSpPr>
        <p:spPr>
          <a:xfrm>
            <a:off x="7524544" y="4724307"/>
            <a:ext cx="3552395" cy="498013"/>
          </a:xfrm>
        </p:spPr>
        <p:txBody>
          <a:bodyPr anchor="ctr">
            <a:noAutofit/>
          </a:bodyPr>
          <a:lstStyle>
            <a:lvl1pPr marL="0" indent="0" algn="l">
              <a:buNone/>
              <a:defRPr sz="2667">
                <a:solidFill>
                  <a:schemeClr val="tx1"/>
                </a:solidFill>
              </a:defRPr>
            </a:lvl1pPr>
          </a:lstStyle>
          <a:p>
            <a:r>
              <a:rPr lang="en-US" noProof="0" dirty="0" smtClean="0"/>
              <a:t>Insert your text here.</a:t>
            </a:r>
            <a:endParaRPr lang="en-US" noProof="0" dirty="0"/>
          </a:p>
        </p:txBody>
      </p:sp>
      <p:sp>
        <p:nvSpPr>
          <p:cNvPr id="85" name="Text Placeholder 4"/>
          <p:cNvSpPr>
            <a:spLocks noGrp="1"/>
          </p:cNvSpPr>
          <p:nvPr>
            <p:ph type="body" sz="quarter" idx="63" hasCustomPrompt="1"/>
          </p:nvPr>
        </p:nvSpPr>
        <p:spPr>
          <a:xfrm>
            <a:off x="7524544" y="5331254"/>
            <a:ext cx="3552395" cy="498013"/>
          </a:xfrm>
        </p:spPr>
        <p:txBody>
          <a:bodyPr anchor="ctr">
            <a:noAutofit/>
          </a:bodyPr>
          <a:lstStyle>
            <a:lvl1pPr marL="0" indent="0" algn="l">
              <a:buNone/>
              <a:defRPr sz="2667">
                <a:solidFill>
                  <a:schemeClr val="tx1"/>
                </a:solidFill>
              </a:defRPr>
            </a:lvl1pPr>
          </a:lstStyle>
          <a:p>
            <a:r>
              <a:rPr lang="en-US" noProof="0" dirty="0" smtClean="0"/>
              <a:t>Insert your text here.</a:t>
            </a:r>
            <a:endParaRPr lang="en-US" noProof="0" dirty="0"/>
          </a:p>
        </p:txBody>
      </p:sp>
    </p:spTree>
    <p:extLst>
      <p:ext uri="{BB962C8B-B14F-4D97-AF65-F5344CB8AC3E}">
        <p14:creationId xmlns:p14="http://schemas.microsoft.com/office/powerpoint/2010/main" val="1318477751"/>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o’s and Don'ts Sign Board">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noProof="0" dirty="0" smtClean="0"/>
              <a:t>Do’s and Don'ts </a:t>
            </a:r>
            <a:r>
              <a:rPr lang="en-US" dirty="0" smtClean="0"/>
              <a:t>Sign Board</a:t>
            </a:r>
            <a:endParaRPr lang="en-US" noProof="0" dirty="0"/>
          </a:p>
        </p:txBody>
      </p:sp>
      <p:sp>
        <p:nvSpPr>
          <p:cNvPr id="3" name="Date Placeholder 2"/>
          <p:cNvSpPr>
            <a:spLocks noGrp="1"/>
          </p:cNvSpPr>
          <p:nvPr>
            <p:ph type="dt" sz="half" idx="10"/>
          </p:nvPr>
        </p:nvSpPr>
        <p:spPr/>
        <p:txBody>
          <a:bodyPr/>
          <a:lstStyle/>
          <a:p>
            <a:fld id="{FFF30096-E2FA-4C53-8FFA-C198FACBBC31}" type="datetimeFigureOut">
              <a:rPr lang="en-US" noProof="0" smtClean="0"/>
              <a:t>4/26/2022</a:t>
            </a:fld>
            <a:endParaRPr lang="en-US" noProof="0" dirty="0"/>
          </a:p>
        </p:txBody>
      </p:sp>
      <p:sp>
        <p:nvSpPr>
          <p:cNvPr id="4" name="Footer Placeholder 3"/>
          <p:cNvSpPr>
            <a:spLocks noGrp="1"/>
          </p:cNvSpPr>
          <p:nvPr>
            <p:ph type="ftr" sz="quarter" idx="11"/>
          </p:nvPr>
        </p:nvSpPr>
        <p:spPr/>
        <p:txBody>
          <a:bodyPr/>
          <a:lstStyle/>
          <a:p>
            <a:endParaRPr lang="en-US" noProof="0" dirty="0"/>
          </a:p>
        </p:txBody>
      </p:sp>
      <p:sp>
        <p:nvSpPr>
          <p:cNvPr id="5" name="Slide Number Placeholder 4"/>
          <p:cNvSpPr>
            <a:spLocks noGrp="1"/>
          </p:cNvSpPr>
          <p:nvPr>
            <p:ph type="sldNum" sz="quarter" idx="12"/>
          </p:nvPr>
        </p:nvSpPr>
        <p:spPr/>
        <p:txBody>
          <a:bodyPr/>
          <a:lstStyle/>
          <a:p>
            <a:fld id="{BE6EB2CE-F8EE-47A0-A8D1-750600A29654}" type="slidenum">
              <a:rPr lang="en-US" noProof="0" smtClean="0"/>
              <a:t>‹nr.›</a:t>
            </a:fld>
            <a:endParaRPr lang="en-US" noProof="0" dirty="0"/>
          </a:p>
        </p:txBody>
      </p:sp>
      <p:grpSp>
        <p:nvGrpSpPr>
          <p:cNvPr id="9" name="Group 8"/>
          <p:cNvGrpSpPr/>
          <p:nvPr userDrawn="1"/>
        </p:nvGrpSpPr>
        <p:grpSpPr>
          <a:xfrm>
            <a:off x="4299581" y="1558231"/>
            <a:ext cx="3235520" cy="4887384"/>
            <a:chOff x="3224686" y="1168673"/>
            <a:chExt cx="2426640" cy="3665538"/>
          </a:xfrm>
        </p:grpSpPr>
        <p:sp>
          <p:nvSpPr>
            <p:cNvPr id="39" name="Freeform 6"/>
            <p:cNvSpPr>
              <a:spLocks/>
            </p:cNvSpPr>
            <p:nvPr userDrawn="1"/>
          </p:nvSpPr>
          <p:spPr bwMode="auto">
            <a:xfrm>
              <a:off x="4300687" y="1354411"/>
              <a:ext cx="376238" cy="3370263"/>
            </a:xfrm>
            <a:custGeom>
              <a:avLst/>
              <a:gdLst>
                <a:gd name="T0" fmla="*/ 474 w 474"/>
                <a:gd name="T1" fmla="*/ 0 h 4245"/>
                <a:gd name="T2" fmla="*/ 474 w 474"/>
                <a:gd name="T3" fmla="*/ 4214 h 4245"/>
                <a:gd name="T4" fmla="*/ 382 w 474"/>
                <a:gd name="T5" fmla="*/ 4245 h 4245"/>
                <a:gd name="T6" fmla="*/ 94 w 474"/>
                <a:gd name="T7" fmla="*/ 4245 h 4245"/>
                <a:gd name="T8" fmla="*/ 0 w 474"/>
                <a:gd name="T9" fmla="*/ 0 h 4245"/>
                <a:gd name="T10" fmla="*/ 474 w 474"/>
                <a:gd name="T11" fmla="*/ 0 h 4245"/>
              </a:gdLst>
              <a:ahLst/>
              <a:cxnLst>
                <a:cxn ang="0">
                  <a:pos x="T0" y="T1"/>
                </a:cxn>
                <a:cxn ang="0">
                  <a:pos x="T2" y="T3"/>
                </a:cxn>
                <a:cxn ang="0">
                  <a:pos x="T4" y="T5"/>
                </a:cxn>
                <a:cxn ang="0">
                  <a:pos x="T6" y="T7"/>
                </a:cxn>
                <a:cxn ang="0">
                  <a:pos x="T8" y="T9"/>
                </a:cxn>
                <a:cxn ang="0">
                  <a:pos x="T10" y="T11"/>
                </a:cxn>
              </a:cxnLst>
              <a:rect l="0" t="0" r="r" b="b"/>
              <a:pathLst>
                <a:path w="474" h="4245">
                  <a:moveTo>
                    <a:pt x="474" y="0"/>
                  </a:moveTo>
                  <a:lnTo>
                    <a:pt x="474" y="4214"/>
                  </a:lnTo>
                  <a:lnTo>
                    <a:pt x="382" y="4245"/>
                  </a:lnTo>
                  <a:lnTo>
                    <a:pt x="94" y="4245"/>
                  </a:lnTo>
                  <a:lnTo>
                    <a:pt x="0" y="0"/>
                  </a:lnTo>
                  <a:lnTo>
                    <a:pt x="474" y="0"/>
                  </a:lnTo>
                  <a:close/>
                </a:path>
              </a:pathLst>
            </a:custGeom>
            <a:solidFill>
              <a:srgbClr val="DBD7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40" name="Freeform 7"/>
            <p:cNvSpPr>
              <a:spLocks/>
            </p:cNvSpPr>
            <p:nvPr userDrawn="1"/>
          </p:nvSpPr>
          <p:spPr bwMode="auto">
            <a:xfrm>
              <a:off x="4603899" y="1354411"/>
              <a:ext cx="73025" cy="3370263"/>
            </a:xfrm>
            <a:custGeom>
              <a:avLst/>
              <a:gdLst>
                <a:gd name="T0" fmla="*/ 92 w 92"/>
                <a:gd name="T1" fmla="*/ 0 h 4244"/>
                <a:gd name="T2" fmla="*/ 92 w 92"/>
                <a:gd name="T3" fmla="*/ 4214 h 4244"/>
                <a:gd name="T4" fmla="*/ 0 w 92"/>
                <a:gd name="T5" fmla="*/ 4244 h 4244"/>
                <a:gd name="T6" fmla="*/ 92 w 92"/>
                <a:gd name="T7" fmla="*/ 0 h 4244"/>
              </a:gdLst>
              <a:ahLst/>
              <a:cxnLst>
                <a:cxn ang="0">
                  <a:pos x="T0" y="T1"/>
                </a:cxn>
                <a:cxn ang="0">
                  <a:pos x="T2" y="T3"/>
                </a:cxn>
                <a:cxn ang="0">
                  <a:pos x="T4" y="T5"/>
                </a:cxn>
                <a:cxn ang="0">
                  <a:pos x="T6" y="T7"/>
                </a:cxn>
              </a:cxnLst>
              <a:rect l="0" t="0" r="r" b="b"/>
              <a:pathLst>
                <a:path w="92" h="4244">
                  <a:moveTo>
                    <a:pt x="92" y="0"/>
                  </a:moveTo>
                  <a:lnTo>
                    <a:pt x="92" y="4214"/>
                  </a:lnTo>
                  <a:lnTo>
                    <a:pt x="0" y="4244"/>
                  </a:lnTo>
                  <a:lnTo>
                    <a:pt x="92" y="0"/>
                  </a:lnTo>
                  <a:close/>
                </a:path>
              </a:pathLst>
            </a:custGeom>
            <a:solidFill>
              <a:srgbClr val="B7B7B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41" name="Freeform 8"/>
            <p:cNvSpPr>
              <a:spLocks/>
            </p:cNvSpPr>
            <p:nvPr userDrawn="1"/>
          </p:nvSpPr>
          <p:spPr bwMode="auto">
            <a:xfrm>
              <a:off x="4300687" y="1168673"/>
              <a:ext cx="376238" cy="188913"/>
            </a:xfrm>
            <a:custGeom>
              <a:avLst/>
              <a:gdLst>
                <a:gd name="T0" fmla="*/ 474 w 474"/>
                <a:gd name="T1" fmla="*/ 237 h 237"/>
                <a:gd name="T2" fmla="*/ 0 w 474"/>
                <a:gd name="T3" fmla="*/ 237 h 237"/>
                <a:gd name="T4" fmla="*/ 238 w 474"/>
                <a:gd name="T5" fmla="*/ 0 h 237"/>
                <a:gd name="T6" fmla="*/ 474 w 474"/>
                <a:gd name="T7" fmla="*/ 237 h 237"/>
              </a:gdLst>
              <a:ahLst/>
              <a:cxnLst>
                <a:cxn ang="0">
                  <a:pos x="T0" y="T1"/>
                </a:cxn>
                <a:cxn ang="0">
                  <a:pos x="T2" y="T3"/>
                </a:cxn>
                <a:cxn ang="0">
                  <a:pos x="T4" y="T5"/>
                </a:cxn>
                <a:cxn ang="0">
                  <a:pos x="T6" y="T7"/>
                </a:cxn>
              </a:cxnLst>
              <a:rect l="0" t="0" r="r" b="b"/>
              <a:pathLst>
                <a:path w="474" h="237">
                  <a:moveTo>
                    <a:pt x="474" y="237"/>
                  </a:moveTo>
                  <a:lnTo>
                    <a:pt x="0" y="237"/>
                  </a:lnTo>
                  <a:lnTo>
                    <a:pt x="238" y="0"/>
                  </a:lnTo>
                  <a:lnTo>
                    <a:pt x="474" y="237"/>
                  </a:lnTo>
                  <a:close/>
                </a:path>
              </a:pathLst>
            </a:custGeom>
            <a:solidFill>
              <a:srgbClr val="EFEF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42" name="Freeform 9"/>
            <p:cNvSpPr>
              <a:spLocks/>
            </p:cNvSpPr>
            <p:nvPr userDrawn="1"/>
          </p:nvSpPr>
          <p:spPr bwMode="auto">
            <a:xfrm>
              <a:off x="4602312" y="4508773"/>
              <a:ext cx="201613" cy="290513"/>
            </a:xfrm>
            <a:custGeom>
              <a:avLst/>
              <a:gdLst>
                <a:gd name="T0" fmla="*/ 253 w 253"/>
                <a:gd name="T1" fmla="*/ 0 h 367"/>
                <a:gd name="T2" fmla="*/ 253 w 253"/>
                <a:gd name="T3" fmla="*/ 0 h 367"/>
                <a:gd name="T4" fmla="*/ 250 w 253"/>
                <a:gd name="T5" fmla="*/ 10 h 367"/>
                <a:gd name="T6" fmla="*/ 240 w 253"/>
                <a:gd name="T7" fmla="*/ 36 h 367"/>
                <a:gd name="T8" fmla="*/ 234 w 253"/>
                <a:gd name="T9" fmla="*/ 54 h 367"/>
                <a:gd name="T10" fmla="*/ 224 w 253"/>
                <a:gd name="T11" fmla="*/ 76 h 367"/>
                <a:gd name="T12" fmla="*/ 213 w 253"/>
                <a:gd name="T13" fmla="*/ 101 h 367"/>
                <a:gd name="T14" fmla="*/ 199 w 253"/>
                <a:gd name="T15" fmla="*/ 126 h 367"/>
                <a:gd name="T16" fmla="*/ 184 w 253"/>
                <a:gd name="T17" fmla="*/ 155 h 367"/>
                <a:gd name="T18" fmla="*/ 166 w 253"/>
                <a:gd name="T19" fmla="*/ 184 h 367"/>
                <a:gd name="T20" fmla="*/ 145 w 253"/>
                <a:gd name="T21" fmla="*/ 215 h 367"/>
                <a:gd name="T22" fmla="*/ 122 w 253"/>
                <a:gd name="T23" fmla="*/ 246 h 367"/>
                <a:gd name="T24" fmla="*/ 95 w 253"/>
                <a:gd name="T25" fmla="*/ 277 h 367"/>
                <a:gd name="T26" fmla="*/ 66 w 253"/>
                <a:gd name="T27" fmla="*/ 307 h 367"/>
                <a:gd name="T28" fmla="*/ 50 w 253"/>
                <a:gd name="T29" fmla="*/ 323 h 367"/>
                <a:gd name="T30" fmla="*/ 34 w 253"/>
                <a:gd name="T31" fmla="*/ 338 h 367"/>
                <a:gd name="T32" fmla="*/ 17 w 253"/>
                <a:gd name="T33" fmla="*/ 353 h 367"/>
                <a:gd name="T34" fmla="*/ 0 w 253"/>
                <a:gd name="T35" fmla="*/ 367 h 367"/>
                <a:gd name="T36" fmla="*/ 0 w 253"/>
                <a:gd name="T37" fmla="*/ 367 h 367"/>
                <a:gd name="T38" fmla="*/ 2 w 253"/>
                <a:gd name="T39" fmla="*/ 355 h 367"/>
                <a:gd name="T40" fmla="*/ 12 w 253"/>
                <a:gd name="T41" fmla="*/ 323 h 367"/>
                <a:gd name="T42" fmla="*/ 19 w 253"/>
                <a:gd name="T43" fmla="*/ 301 h 367"/>
                <a:gd name="T44" fmla="*/ 30 w 253"/>
                <a:gd name="T45" fmla="*/ 276 h 367"/>
                <a:gd name="T46" fmla="*/ 41 w 253"/>
                <a:gd name="T47" fmla="*/ 248 h 367"/>
                <a:gd name="T48" fmla="*/ 55 w 253"/>
                <a:gd name="T49" fmla="*/ 219 h 367"/>
                <a:gd name="T50" fmla="*/ 71 w 253"/>
                <a:gd name="T51" fmla="*/ 188 h 367"/>
                <a:gd name="T52" fmla="*/ 88 w 253"/>
                <a:gd name="T53" fmla="*/ 157 h 367"/>
                <a:gd name="T54" fmla="*/ 109 w 253"/>
                <a:gd name="T55" fmla="*/ 127 h 367"/>
                <a:gd name="T56" fmla="*/ 121 w 253"/>
                <a:gd name="T57" fmla="*/ 112 h 367"/>
                <a:gd name="T58" fmla="*/ 133 w 253"/>
                <a:gd name="T59" fmla="*/ 97 h 367"/>
                <a:gd name="T60" fmla="*/ 146 w 253"/>
                <a:gd name="T61" fmla="*/ 83 h 367"/>
                <a:gd name="T62" fmla="*/ 159 w 253"/>
                <a:gd name="T63" fmla="*/ 68 h 367"/>
                <a:gd name="T64" fmla="*/ 172 w 253"/>
                <a:gd name="T65" fmla="*/ 56 h 367"/>
                <a:gd name="T66" fmla="*/ 187 w 253"/>
                <a:gd name="T67" fmla="*/ 43 h 367"/>
                <a:gd name="T68" fmla="*/ 202 w 253"/>
                <a:gd name="T69" fmla="*/ 30 h 367"/>
                <a:gd name="T70" fmla="*/ 219 w 253"/>
                <a:gd name="T71" fmla="*/ 20 h 367"/>
                <a:gd name="T72" fmla="*/ 236 w 253"/>
                <a:gd name="T73" fmla="*/ 10 h 367"/>
                <a:gd name="T74" fmla="*/ 253 w 253"/>
                <a:gd name="T75" fmla="*/ 0 h 367"/>
                <a:gd name="T76" fmla="*/ 253 w 253"/>
                <a:gd name="T77" fmla="*/ 0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53" h="367">
                  <a:moveTo>
                    <a:pt x="253" y="0"/>
                  </a:moveTo>
                  <a:lnTo>
                    <a:pt x="253" y="0"/>
                  </a:lnTo>
                  <a:lnTo>
                    <a:pt x="250" y="10"/>
                  </a:lnTo>
                  <a:lnTo>
                    <a:pt x="240" y="36"/>
                  </a:lnTo>
                  <a:lnTo>
                    <a:pt x="234" y="54"/>
                  </a:lnTo>
                  <a:lnTo>
                    <a:pt x="224" y="76"/>
                  </a:lnTo>
                  <a:lnTo>
                    <a:pt x="213" y="101"/>
                  </a:lnTo>
                  <a:lnTo>
                    <a:pt x="199" y="126"/>
                  </a:lnTo>
                  <a:lnTo>
                    <a:pt x="184" y="155"/>
                  </a:lnTo>
                  <a:lnTo>
                    <a:pt x="166" y="184"/>
                  </a:lnTo>
                  <a:lnTo>
                    <a:pt x="145" y="215"/>
                  </a:lnTo>
                  <a:lnTo>
                    <a:pt x="122" y="246"/>
                  </a:lnTo>
                  <a:lnTo>
                    <a:pt x="95" y="277"/>
                  </a:lnTo>
                  <a:lnTo>
                    <a:pt x="66" y="307"/>
                  </a:lnTo>
                  <a:lnTo>
                    <a:pt x="50" y="323"/>
                  </a:lnTo>
                  <a:lnTo>
                    <a:pt x="34" y="338"/>
                  </a:lnTo>
                  <a:lnTo>
                    <a:pt x="17" y="353"/>
                  </a:lnTo>
                  <a:lnTo>
                    <a:pt x="0" y="367"/>
                  </a:lnTo>
                  <a:lnTo>
                    <a:pt x="0" y="367"/>
                  </a:lnTo>
                  <a:lnTo>
                    <a:pt x="2" y="355"/>
                  </a:lnTo>
                  <a:lnTo>
                    <a:pt x="12" y="323"/>
                  </a:lnTo>
                  <a:lnTo>
                    <a:pt x="19" y="301"/>
                  </a:lnTo>
                  <a:lnTo>
                    <a:pt x="30" y="276"/>
                  </a:lnTo>
                  <a:lnTo>
                    <a:pt x="41" y="248"/>
                  </a:lnTo>
                  <a:lnTo>
                    <a:pt x="55" y="219"/>
                  </a:lnTo>
                  <a:lnTo>
                    <a:pt x="71" y="188"/>
                  </a:lnTo>
                  <a:lnTo>
                    <a:pt x="88" y="157"/>
                  </a:lnTo>
                  <a:lnTo>
                    <a:pt x="109" y="127"/>
                  </a:lnTo>
                  <a:lnTo>
                    <a:pt x="121" y="112"/>
                  </a:lnTo>
                  <a:lnTo>
                    <a:pt x="133" y="97"/>
                  </a:lnTo>
                  <a:lnTo>
                    <a:pt x="146" y="83"/>
                  </a:lnTo>
                  <a:lnTo>
                    <a:pt x="159" y="68"/>
                  </a:lnTo>
                  <a:lnTo>
                    <a:pt x="172" y="56"/>
                  </a:lnTo>
                  <a:lnTo>
                    <a:pt x="187" y="43"/>
                  </a:lnTo>
                  <a:lnTo>
                    <a:pt x="202" y="30"/>
                  </a:lnTo>
                  <a:lnTo>
                    <a:pt x="219" y="20"/>
                  </a:lnTo>
                  <a:lnTo>
                    <a:pt x="236" y="10"/>
                  </a:lnTo>
                  <a:lnTo>
                    <a:pt x="253" y="0"/>
                  </a:lnTo>
                  <a:lnTo>
                    <a:pt x="253" y="0"/>
                  </a:lnTo>
                  <a:close/>
                </a:path>
              </a:pathLst>
            </a:custGeom>
            <a:solidFill>
              <a:srgbClr val="54CC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43" name="Freeform 10"/>
            <p:cNvSpPr>
              <a:spLocks/>
            </p:cNvSpPr>
            <p:nvPr userDrawn="1"/>
          </p:nvSpPr>
          <p:spPr bwMode="auto">
            <a:xfrm>
              <a:off x="4602312" y="4508773"/>
              <a:ext cx="201613" cy="290513"/>
            </a:xfrm>
            <a:custGeom>
              <a:avLst/>
              <a:gdLst>
                <a:gd name="T0" fmla="*/ 0 w 253"/>
                <a:gd name="T1" fmla="*/ 367 h 367"/>
                <a:gd name="T2" fmla="*/ 0 w 253"/>
                <a:gd name="T3" fmla="*/ 367 h 367"/>
                <a:gd name="T4" fmla="*/ 11 w 253"/>
                <a:gd name="T5" fmla="*/ 344 h 367"/>
                <a:gd name="T6" fmla="*/ 25 w 253"/>
                <a:gd name="T7" fmla="*/ 318 h 367"/>
                <a:gd name="T8" fmla="*/ 42 w 253"/>
                <a:gd name="T9" fmla="*/ 292 h 367"/>
                <a:gd name="T10" fmla="*/ 61 w 253"/>
                <a:gd name="T11" fmla="*/ 263 h 367"/>
                <a:gd name="T12" fmla="*/ 101 w 253"/>
                <a:gd name="T13" fmla="*/ 203 h 367"/>
                <a:gd name="T14" fmla="*/ 143 w 253"/>
                <a:gd name="T15" fmla="*/ 145 h 367"/>
                <a:gd name="T16" fmla="*/ 183 w 253"/>
                <a:gd name="T17" fmla="*/ 91 h 367"/>
                <a:gd name="T18" fmla="*/ 216 w 253"/>
                <a:gd name="T19" fmla="*/ 46 h 367"/>
                <a:gd name="T20" fmla="*/ 253 w 253"/>
                <a:gd name="T21" fmla="*/ 0 h 367"/>
                <a:gd name="T22" fmla="*/ 253 w 253"/>
                <a:gd name="T23" fmla="*/ 0 h 367"/>
                <a:gd name="T24" fmla="*/ 253 w 253"/>
                <a:gd name="T25" fmla="*/ 0 h 367"/>
                <a:gd name="T26" fmla="*/ 253 w 253"/>
                <a:gd name="T27" fmla="*/ 0 h 367"/>
                <a:gd name="T28" fmla="*/ 236 w 253"/>
                <a:gd name="T29" fmla="*/ 10 h 367"/>
                <a:gd name="T30" fmla="*/ 219 w 253"/>
                <a:gd name="T31" fmla="*/ 20 h 367"/>
                <a:gd name="T32" fmla="*/ 202 w 253"/>
                <a:gd name="T33" fmla="*/ 31 h 367"/>
                <a:gd name="T34" fmla="*/ 187 w 253"/>
                <a:gd name="T35" fmla="*/ 43 h 367"/>
                <a:gd name="T36" fmla="*/ 172 w 253"/>
                <a:gd name="T37" fmla="*/ 56 h 367"/>
                <a:gd name="T38" fmla="*/ 159 w 253"/>
                <a:gd name="T39" fmla="*/ 68 h 367"/>
                <a:gd name="T40" fmla="*/ 146 w 253"/>
                <a:gd name="T41" fmla="*/ 83 h 367"/>
                <a:gd name="T42" fmla="*/ 133 w 253"/>
                <a:gd name="T43" fmla="*/ 97 h 367"/>
                <a:gd name="T44" fmla="*/ 121 w 253"/>
                <a:gd name="T45" fmla="*/ 112 h 367"/>
                <a:gd name="T46" fmla="*/ 109 w 253"/>
                <a:gd name="T47" fmla="*/ 127 h 367"/>
                <a:gd name="T48" fmla="*/ 88 w 253"/>
                <a:gd name="T49" fmla="*/ 157 h 367"/>
                <a:gd name="T50" fmla="*/ 71 w 253"/>
                <a:gd name="T51" fmla="*/ 188 h 367"/>
                <a:gd name="T52" fmla="*/ 55 w 253"/>
                <a:gd name="T53" fmla="*/ 219 h 367"/>
                <a:gd name="T54" fmla="*/ 41 w 253"/>
                <a:gd name="T55" fmla="*/ 248 h 367"/>
                <a:gd name="T56" fmla="*/ 30 w 253"/>
                <a:gd name="T57" fmla="*/ 276 h 367"/>
                <a:gd name="T58" fmla="*/ 19 w 253"/>
                <a:gd name="T59" fmla="*/ 301 h 367"/>
                <a:gd name="T60" fmla="*/ 12 w 253"/>
                <a:gd name="T61" fmla="*/ 323 h 367"/>
                <a:gd name="T62" fmla="*/ 2 w 253"/>
                <a:gd name="T63" fmla="*/ 355 h 367"/>
                <a:gd name="T64" fmla="*/ 0 w 253"/>
                <a:gd name="T65" fmla="*/ 367 h 367"/>
                <a:gd name="T66" fmla="*/ 0 w 253"/>
                <a:gd name="T67" fmla="*/ 367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53" h="367">
                  <a:moveTo>
                    <a:pt x="0" y="367"/>
                  </a:moveTo>
                  <a:lnTo>
                    <a:pt x="0" y="367"/>
                  </a:lnTo>
                  <a:lnTo>
                    <a:pt x="11" y="344"/>
                  </a:lnTo>
                  <a:lnTo>
                    <a:pt x="25" y="318"/>
                  </a:lnTo>
                  <a:lnTo>
                    <a:pt x="42" y="292"/>
                  </a:lnTo>
                  <a:lnTo>
                    <a:pt x="61" y="263"/>
                  </a:lnTo>
                  <a:lnTo>
                    <a:pt x="101" y="203"/>
                  </a:lnTo>
                  <a:lnTo>
                    <a:pt x="143" y="145"/>
                  </a:lnTo>
                  <a:lnTo>
                    <a:pt x="183" y="91"/>
                  </a:lnTo>
                  <a:lnTo>
                    <a:pt x="216" y="46"/>
                  </a:lnTo>
                  <a:lnTo>
                    <a:pt x="253" y="0"/>
                  </a:lnTo>
                  <a:lnTo>
                    <a:pt x="253" y="0"/>
                  </a:lnTo>
                  <a:lnTo>
                    <a:pt x="253" y="0"/>
                  </a:lnTo>
                  <a:lnTo>
                    <a:pt x="253" y="0"/>
                  </a:lnTo>
                  <a:lnTo>
                    <a:pt x="236" y="10"/>
                  </a:lnTo>
                  <a:lnTo>
                    <a:pt x="219" y="20"/>
                  </a:lnTo>
                  <a:lnTo>
                    <a:pt x="202" y="31"/>
                  </a:lnTo>
                  <a:lnTo>
                    <a:pt x="187" y="43"/>
                  </a:lnTo>
                  <a:lnTo>
                    <a:pt x="172" y="56"/>
                  </a:lnTo>
                  <a:lnTo>
                    <a:pt x="159" y="68"/>
                  </a:lnTo>
                  <a:lnTo>
                    <a:pt x="146" y="83"/>
                  </a:lnTo>
                  <a:lnTo>
                    <a:pt x="133" y="97"/>
                  </a:lnTo>
                  <a:lnTo>
                    <a:pt x="121" y="112"/>
                  </a:lnTo>
                  <a:lnTo>
                    <a:pt x="109" y="127"/>
                  </a:lnTo>
                  <a:lnTo>
                    <a:pt x="88" y="157"/>
                  </a:lnTo>
                  <a:lnTo>
                    <a:pt x="71" y="188"/>
                  </a:lnTo>
                  <a:lnTo>
                    <a:pt x="55" y="219"/>
                  </a:lnTo>
                  <a:lnTo>
                    <a:pt x="41" y="248"/>
                  </a:lnTo>
                  <a:lnTo>
                    <a:pt x="30" y="276"/>
                  </a:lnTo>
                  <a:lnTo>
                    <a:pt x="19" y="301"/>
                  </a:lnTo>
                  <a:lnTo>
                    <a:pt x="12" y="323"/>
                  </a:lnTo>
                  <a:lnTo>
                    <a:pt x="2" y="355"/>
                  </a:lnTo>
                  <a:lnTo>
                    <a:pt x="0" y="367"/>
                  </a:lnTo>
                  <a:lnTo>
                    <a:pt x="0" y="367"/>
                  </a:lnTo>
                  <a:close/>
                </a:path>
              </a:pathLst>
            </a:custGeom>
            <a:solidFill>
              <a:srgbClr val="54CC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44" name="Freeform 11"/>
            <p:cNvSpPr>
              <a:spLocks/>
            </p:cNvSpPr>
            <p:nvPr userDrawn="1"/>
          </p:nvSpPr>
          <p:spPr bwMode="auto">
            <a:xfrm>
              <a:off x="4602312" y="4508773"/>
              <a:ext cx="201613" cy="290513"/>
            </a:xfrm>
            <a:custGeom>
              <a:avLst/>
              <a:gdLst>
                <a:gd name="T0" fmla="*/ 253 w 253"/>
                <a:gd name="T1" fmla="*/ 0 h 367"/>
                <a:gd name="T2" fmla="*/ 253 w 253"/>
                <a:gd name="T3" fmla="*/ 0 h 367"/>
                <a:gd name="T4" fmla="*/ 216 w 253"/>
                <a:gd name="T5" fmla="*/ 46 h 367"/>
                <a:gd name="T6" fmla="*/ 183 w 253"/>
                <a:gd name="T7" fmla="*/ 91 h 367"/>
                <a:gd name="T8" fmla="*/ 143 w 253"/>
                <a:gd name="T9" fmla="*/ 145 h 367"/>
                <a:gd name="T10" fmla="*/ 101 w 253"/>
                <a:gd name="T11" fmla="*/ 203 h 367"/>
                <a:gd name="T12" fmla="*/ 61 w 253"/>
                <a:gd name="T13" fmla="*/ 263 h 367"/>
                <a:gd name="T14" fmla="*/ 42 w 253"/>
                <a:gd name="T15" fmla="*/ 292 h 367"/>
                <a:gd name="T16" fmla="*/ 25 w 253"/>
                <a:gd name="T17" fmla="*/ 318 h 367"/>
                <a:gd name="T18" fmla="*/ 11 w 253"/>
                <a:gd name="T19" fmla="*/ 344 h 367"/>
                <a:gd name="T20" fmla="*/ 0 w 253"/>
                <a:gd name="T21" fmla="*/ 367 h 367"/>
                <a:gd name="T22" fmla="*/ 253 w 253"/>
                <a:gd name="T23" fmla="*/ 0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3" h="367">
                  <a:moveTo>
                    <a:pt x="253" y="0"/>
                  </a:moveTo>
                  <a:lnTo>
                    <a:pt x="253" y="0"/>
                  </a:lnTo>
                  <a:lnTo>
                    <a:pt x="216" y="46"/>
                  </a:lnTo>
                  <a:lnTo>
                    <a:pt x="183" y="91"/>
                  </a:lnTo>
                  <a:lnTo>
                    <a:pt x="143" y="145"/>
                  </a:lnTo>
                  <a:lnTo>
                    <a:pt x="101" y="203"/>
                  </a:lnTo>
                  <a:lnTo>
                    <a:pt x="61" y="263"/>
                  </a:lnTo>
                  <a:lnTo>
                    <a:pt x="42" y="292"/>
                  </a:lnTo>
                  <a:lnTo>
                    <a:pt x="25" y="318"/>
                  </a:lnTo>
                  <a:lnTo>
                    <a:pt x="11" y="344"/>
                  </a:lnTo>
                  <a:lnTo>
                    <a:pt x="0" y="367"/>
                  </a:lnTo>
                  <a:lnTo>
                    <a:pt x="253" y="0"/>
                  </a:lnTo>
                  <a:close/>
                </a:path>
              </a:pathLst>
            </a:custGeom>
            <a:solidFill>
              <a:srgbClr val="44A0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45" name="Freeform 12"/>
            <p:cNvSpPr>
              <a:spLocks/>
            </p:cNvSpPr>
            <p:nvPr userDrawn="1"/>
          </p:nvSpPr>
          <p:spPr bwMode="auto">
            <a:xfrm>
              <a:off x="4600724" y="4351611"/>
              <a:ext cx="134938" cy="447675"/>
            </a:xfrm>
            <a:custGeom>
              <a:avLst/>
              <a:gdLst>
                <a:gd name="T0" fmla="*/ 153 w 172"/>
                <a:gd name="T1" fmla="*/ 0 h 564"/>
                <a:gd name="T2" fmla="*/ 153 w 172"/>
                <a:gd name="T3" fmla="*/ 0 h 564"/>
                <a:gd name="T4" fmla="*/ 145 w 172"/>
                <a:gd name="T5" fmla="*/ 12 h 564"/>
                <a:gd name="T6" fmla="*/ 126 w 172"/>
                <a:gd name="T7" fmla="*/ 43 h 564"/>
                <a:gd name="T8" fmla="*/ 113 w 172"/>
                <a:gd name="T9" fmla="*/ 66 h 564"/>
                <a:gd name="T10" fmla="*/ 98 w 172"/>
                <a:gd name="T11" fmla="*/ 94 h 564"/>
                <a:gd name="T12" fmla="*/ 83 w 172"/>
                <a:gd name="T13" fmla="*/ 126 h 564"/>
                <a:gd name="T14" fmla="*/ 68 w 172"/>
                <a:gd name="T15" fmla="*/ 162 h 564"/>
                <a:gd name="T16" fmla="*/ 53 w 172"/>
                <a:gd name="T17" fmla="*/ 201 h 564"/>
                <a:gd name="T18" fmla="*/ 38 w 172"/>
                <a:gd name="T19" fmla="*/ 243 h 564"/>
                <a:gd name="T20" fmla="*/ 26 w 172"/>
                <a:gd name="T21" fmla="*/ 291 h 564"/>
                <a:gd name="T22" fmla="*/ 20 w 172"/>
                <a:gd name="T23" fmla="*/ 315 h 564"/>
                <a:gd name="T24" fmla="*/ 15 w 172"/>
                <a:gd name="T25" fmla="*/ 339 h 564"/>
                <a:gd name="T26" fmla="*/ 11 w 172"/>
                <a:gd name="T27" fmla="*/ 366 h 564"/>
                <a:gd name="T28" fmla="*/ 7 w 172"/>
                <a:gd name="T29" fmla="*/ 392 h 564"/>
                <a:gd name="T30" fmla="*/ 4 w 172"/>
                <a:gd name="T31" fmla="*/ 419 h 564"/>
                <a:gd name="T32" fmla="*/ 1 w 172"/>
                <a:gd name="T33" fmla="*/ 447 h 564"/>
                <a:gd name="T34" fmla="*/ 0 w 172"/>
                <a:gd name="T35" fmla="*/ 475 h 564"/>
                <a:gd name="T36" fmla="*/ 0 w 172"/>
                <a:gd name="T37" fmla="*/ 504 h 564"/>
                <a:gd name="T38" fmla="*/ 1 w 172"/>
                <a:gd name="T39" fmla="*/ 534 h 564"/>
                <a:gd name="T40" fmla="*/ 4 w 172"/>
                <a:gd name="T41" fmla="*/ 564 h 564"/>
                <a:gd name="T42" fmla="*/ 4 w 172"/>
                <a:gd name="T43" fmla="*/ 564 h 564"/>
                <a:gd name="T44" fmla="*/ 13 w 172"/>
                <a:gd name="T45" fmla="*/ 551 h 564"/>
                <a:gd name="T46" fmla="*/ 24 w 172"/>
                <a:gd name="T47" fmla="*/ 535 h 564"/>
                <a:gd name="T48" fmla="*/ 38 w 172"/>
                <a:gd name="T49" fmla="*/ 513 h 564"/>
                <a:gd name="T50" fmla="*/ 55 w 172"/>
                <a:gd name="T51" fmla="*/ 488 h 564"/>
                <a:gd name="T52" fmla="*/ 74 w 172"/>
                <a:gd name="T53" fmla="*/ 457 h 564"/>
                <a:gd name="T54" fmla="*/ 92 w 172"/>
                <a:gd name="T55" fmla="*/ 422 h 564"/>
                <a:gd name="T56" fmla="*/ 111 w 172"/>
                <a:gd name="T57" fmla="*/ 383 h 564"/>
                <a:gd name="T58" fmla="*/ 128 w 172"/>
                <a:gd name="T59" fmla="*/ 341 h 564"/>
                <a:gd name="T60" fmla="*/ 136 w 172"/>
                <a:gd name="T61" fmla="*/ 319 h 564"/>
                <a:gd name="T62" fmla="*/ 144 w 172"/>
                <a:gd name="T63" fmla="*/ 296 h 564"/>
                <a:gd name="T64" fmla="*/ 151 w 172"/>
                <a:gd name="T65" fmla="*/ 273 h 564"/>
                <a:gd name="T66" fmla="*/ 157 w 172"/>
                <a:gd name="T67" fmla="*/ 250 h 564"/>
                <a:gd name="T68" fmla="*/ 163 w 172"/>
                <a:gd name="T69" fmla="*/ 226 h 564"/>
                <a:gd name="T70" fmla="*/ 166 w 172"/>
                <a:gd name="T71" fmla="*/ 202 h 564"/>
                <a:gd name="T72" fmla="*/ 170 w 172"/>
                <a:gd name="T73" fmla="*/ 177 h 564"/>
                <a:gd name="T74" fmla="*/ 172 w 172"/>
                <a:gd name="T75" fmla="*/ 152 h 564"/>
                <a:gd name="T76" fmla="*/ 172 w 172"/>
                <a:gd name="T77" fmla="*/ 127 h 564"/>
                <a:gd name="T78" fmla="*/ 172 w 172"/>
                <a:gd name="T79" fmla="*/ 102 h 564"/>
                <a:gd name="T80" fmla="*/ 170 w 172"/>
                <a:gd name="T81" fmla="*/ 76 h 564"/>
                <a:gd name="T82" fmla="*/ 166 w 172"/>
                <a:gd name="T83" fmla="*/ 51 h 564"/>
                <a:gd name="T84" fmla="*/ 160 w 172"/>
                <a:gd name="T85" fmla="*/ 26 h 564"/>
                <a:gd name="T86" fmla="*/ 153 w 172"/>
                <a:gd name="T87" fmla="*/ 0 h 564"/>
                <a:gd name="T88" fmla="*/ 153 w 172"/>
                <a:gd name="T89" fmla="*/ 0 h 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72" h="564">
                  <a:moveTo>
                    <a:pt x="153" y="0"/>
                  </a:moveTo>
                  <a:lnTo>
                    <a:pt x="153" y="0"/>
                  </a:lnTo>
                  <a:lnTo>
                    <a:pt x="145" y="12"/>
                  </a:lnTo>
                  <a:lnTo>
                    <a:pt x="126" y="43"/>
                  </a:lnTo>
                  <a:lnTo>
                    <a:pt x="113" y="66"/>
                  </a:lnTo>
                  <a:lnTo>
                    <a:pt x="98" y="94"/>
                  </a:lnTo>
                  <a:lnTo>
                    <a:pt x="83" y="126"/>
                  </a:lnTo>
                  <a:lnTo>
                    <a:pt x="68" y="162"/>
                  </a:lnTo>
                  <a:lnTo>
                    <a:pt x="53" y="201"/>
                  </a:lnTo>
                  <a:lnTo>
                    <a:pt x="38" y="243"/>
                  </a:lnTo>
                  <a:lnTo>
                    <a:pt x="26" y="291"/>
                  </a:lnTo>
                  <a:lnTo>
                    <a:pt x="20" y="315"/>
                  </a:lnTo>
                  <a:lnTo>
                    <a:pt x="15" y="339"/>
                  </a:lnTo>
                  <a:lnTo>
                    <a:pt x="11" y="366"/>
                  </a:lnTo>
                  <a:lnTo>
                    <a:pt x="7" y="392"/>
                  </a:lnTo>
                  <a:lnTo>
                    <a:pt x="4" y="419"/>
                  </a:lnTo>
                  <a:lnTo>
                    <a:pt x="1" y="447"/>
                  </a:lnTo>
                  <a:lnTo>
                    <a:pt x="0" y="475"/>
                  </a:lnTo>
                  <a:lnTo>
                    <a:pt x="0" y="504"/>
                  </a:lnTo>
                  <a:lnTo>
                    <a:pt x="1" y="534"/>
                  </a:lnTo>
                  <a:lnTo>
                    <a:pt x="4" y="564"/>
                  </a:lnTo>
                  <a:lnTo>
                    <a:pt x="4" y="564"/>
                  </a:lnTo>
                  <a:lnTo>
                    <a:pt x="13" y="551"/>
                  </a:lnTo>
                  <a:lnTo>
                    <a:pt x="24" y="535"/>
                  </a:lnTo>
                  <a:lnTo>
                    <a:pt x="38" y="513"/>
                  </a:lnTo>
                  <a:lnTo>
                    <a:pt x="55" y="488"/>
                  </a:lnTo>
                  <a:lnTo>
                    <a:pt x="74" y="457"/>
                  </a:lnTo>
                  <a:lnTo>
                    <a:pt x="92" y="422"/>
                  </a:lnTo>
                  <a:lnTo>
                    <a:pt x="111" y="383"/>
                  </a:lnTo>
                  <a:lnTo>
                    <a:pt x="128" y="341"/>
                  </a:lnTo>
                  <a:lnTo>
                    <a:pt x="136" y="319"/>
                  </a:lnTo>
                  <a:lnTo>
                    <a:pt x="144" y="296"/>
                  </a:lnTo>
                  <a:lnTo>
                    <a:pt x="151" y="273"/>
                  </a:lnTo>
                  <a:lnTo>
                    <a:pt x="157" y="250"/>
                  </a:lnTo>
                  <a:lnTo>
                    <a:pt x="163" y="226"/>
                  </a:lnTo>
                  <a:lnTo>
                    <a:pt x="166" y="202"/>
                  </a:lnTo>
                  <a:lnTo>
                    <a:pt x="170" y="177"/>
                  </a:lnTo>
                  <a:lnTo>
                    <a:pt x="172" y="152"/>
                  </a:lnTo>
                  <a:lnTo>
                    <a:pt x="172" y="127"/>
                  </a:lnTo>
                  <a:lnTo>
                    <a:pt x="172" y="102"/>
                  </a:lnTo>
                  <a:lnTo>
                    <a:pt x="170" y="76"/>
                  </a:lnTo>
                  <a:lnTo>
                    <a:pt x="166" y="51"/>
                  </a:lnTo>
                  <a:lnTo>
                    <a:pt x="160" y="26"/>
                  </a:lnTo>
                  <a:lnTo>
                    <a:pt x="153" y="0"/>
                  </a:lnTo>
                  <a:lnTo>
                    <a:pt x="153" y="0"/>
                  </a:lnTo>
                  <a:close/>
                </a:path>
              </a:pathLst>
            </a:custGeom>
            <a:solidFill>
              <a:srgbClr val="54CC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47" name="Freeform 13"/>
            <p:cNvSpPr>
              <a:spLocks/>
            </p:cNvSpPr>
            <p:nvPr userDrawn="1"/>
          </p:nvSpPr>
          <p:spPr bwMode="auto">
            <a:xfrm>
              <a:off x="4602312" y="4351611"/>
              <a:ext cx="133350" cy="447675"/>
            </a:xfrm>
            <a:custGeom>
              <a:avLst/>
              <a:gdLst>
                <a:gd name="T0" fmla="*/ 0 w 168"/>
                <a:gd name="T1" fmla="*/ 564 h 564"/>
                <a:gd name="T2" fmla="*/ 0 w 168"/>
                <a:gd name="T3" fmla="*/ 564 h 564"/>
                <a:gd name="T4" fmla="*/ 12 w 168"/>
                <a:gd name="T5" fmla="*/ 533 h 564"/>
                <a:gd name="T6" fmla="*/ 26 w 168"/>
                <a:gd name="T7" fmla="*/ 497 h 564"/>
                <a:gd name="T8" fmla="*/ 40 w 168"/>
                <a:gd name="T9" fmla="*/ 458 h 564"/>
                <a:gd name="T10" fmla="*/ 53 w 168"/>
                <a:gd name="T11" fmla="*/ 415 h 564"/>
                <a:gd name="T12" fmla="*/ 65 w 168"/>
                <a:gd name="T13" fmla="*/ 370 h 564"/>
                <a:gd name="T14" fmla="*/ 78 w 168"/>
                <a:gd name="T15" fmla="*/ 324 h 564"/>
                <a:gd name="T16" fmla="*/ 100 w 168"/>
                <a:gd name="T17" fmla="*/ 233 h 564"/>
                <a:gd name="T18" fmla="*/ 119 w 168"/>
                <a:gd name="T19" fmla="*/ 148 h 564"/>
                <a:gd name="T20" fmla="*/ 134 w 168"/>
                <a:gd name="T21" fmla="*/ 75 h 564"/>
                <a:gd name="T22" fmla="*/ 149 w 168"/>
                <a:gd name="T23" fmla="*/ 1 h 564"/>
                <a:gd name="T24" fmla="*/ 149 w 168"/>
                <a:gd name="T25" fmla="*/ 1 h 564"/>
                <a:gd name="T26" fmla="*/ 149 w 168"/>
                <a:gd name="T27" fmla="*/ 0 h 564"/>
                <a:gd name="T28" fmla="*/ 149 w 168"/>
                <a:gd name="T29" fmla="*/ 0 h 564"/>
                <a:gd name="T30" fmla="*/ 156 w 168"/>
                <a:gd name="T31" fmla="*/ 26 h 564"/>
                <a:gd name="T32" fmla="*/ 162 w 168"/>
                <a:gd name="T33" fmla="*/ 51 h 564"/>
                <a:gd name="T34" fmla="*/ 166 w 168"/>
                <a:gd name="T35" fmla="*/ 76 h 564"/>
                <a:gd name="T36" fmla="*/ 168 w 168"/>
                <a:gd name="T37" fmla="*/ 102 h 564"/>
                <a:gd name="T38" fmla="*/ 168 w 168"/>
                <a:gd name="T39" fmla="*/ 127 h 564"/>
                <a:gd name="T40" fmla="*/ 168 w 168"/>
                <a:gd name="T41" fmla="*/ 152 h 564"/>
                <a:gd name="T42" fmla="*/ 166 w 168"/>
                <a:gd name="T43" fmla="*/ 177 h 564"/>
                <a:gd name="T44" fmla="*/ 162 w 168"/>
                <a:gd name="T45" fmla="*/ 202 h 564"/>
                <a:gd name="T46" fmla="*/ 159 w 168"/>
                <a:gd name="T47" fmla="*/ 226 h 564"/>
                <a:gd name="T48" fmla="*/ 153 w 168"/>
                <a:gd name="T49" fmla="*/ 250 h 564"/>
                <a:gd name="T50" fmla="*/ 147 w 168"/>
                <a:gd name="T51" fmla="*/ 273 h 564"/>
                <a:gd name="T52" fmla="*/ 140 w 168"/>
                <a:gd name="T53" fmla="*/ 296 h 564"/>
                <a:gd name="T54" fmla="*/ 132 w 168"/>
                <a:gd name="T55" fmla="*/ 319 h 564"/>
                <a:gd name="T56" fmla="*/ 124 w 168"/>
                <a:gd name="T57" fmla="*/ 341 h 564"/>
                <a:gd name="T58" fmla="*/ 107 w 168"/>
                <a:gd name="T59" fmla="*/ 383 h 564"/>
                <a:gd name="T60" fmla="*/ 88 w 168"/>
                <a:gd name="T61" fmla="*/ 422 h 564"/>
                <a:gd name="T62" fmla="*/ 70 w 168"/>
                <a:gd name="T63" fmla="*/ 457 h 564"/>
                <a:gd name="T64" fmla="*/ 51 w 168"/>
                <a:gd name="T65" fmla="*/ 488 h 564"/>
                <a:gd name="T66" fmla="*/ 34 w 168"/>
                <a:gd name="T67" fmla="*/ 513 h 564"/>
                <a:gd name="T68" fmla="*/ 20 w 168"/>
                <a:gd name="T69" fmla="*/ 535 h 564"/>
                <a:gd name="T70" fmla="*/ 9 w 168"/>
                <a:gd name="T71" fmla="*/ 551 h 564"/>
                <a:gd name="T72" fmla="*/ 0 w 168"/>
                <a:gd name="T73" fmla="*/ 564 h 564"/>
                <a:gd name="T74" fmla="*/ 0 w 168"/>
                <a:gd name="T75" fmla="*/ 564 h 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8" h="564">
                  <a:moveTo>
                    <a:pt x="0" y="564"/>
                  </a:moveTo>
                  <a:lnTo>
                    <a:pt x="0" y="564"/>
                  </a:lnTo>
                  <a:lnTo>
                    <a:pt x="12" y="533"/>
                  </a:lnTo>
                  <a:lnTo>
                    <a:pt x="26" y="497"/>
                  </a:lnTo>
                  <a:lnTo>
                    <a:pt x="40" y="458"/>
                  </a:lnTo>
                  <a:lnTo>
                    <a:pt x="53" y="415"/>
                  </a:lnTo>
                  <a:lnTo>
                    <a:pt x="65" y="370"/>
                  </a:lnTo>
                  <a:lnTo>
                    <a:pt x="78" y="324"/>
                  </a:lnTo>
                  <a:lnTo>
                    <a:pt x="100" y="233"/>
                  </a:lnTo>
                  <a:lnTo>
                    <a:pt x="119" y="148"/>
                  </a:lnTo>
                  <a:lnTo>
                    <a:pt x="134" y="75"/>
                  </a:lnTo>
                  <a:lnTo>
                    <a:pt x="149" y="1"/>
                  </a:lnTo>
                  <a:lnTo>
                    <a:pt x="149" y="1"/>
                  </a:lnTo>
                  <a:lnTo>
                    <a:pt x="149" y="0"/>
                  </a:lnTo>
                  <a:lnTo>
                    <a:pt x="149" y="0"/>
                  </a:lnTo>
                  <a:lnTo>
                    <a:pt x="156" y="26"/>
                  </a:lnTo>
                  <a:lnTo>
                    <a:pt x="162" y="51"/>
                  </a:lnTo>
                  <a:lnTo>
                    <a:pt x="166" y="76"/>
                  </a:lnTo>
                  <a:lnTo>
                    <a:pt x="168" y="102"/>
                  </a:lnTo>
                  <a:lnTo>
                    <a:pt x="168" y="127"/>
                  </a:lnTo>
                  <a:lnTo>
                    <a:pt x="168" y="152"/>
                  </a:lnTo>
                  <a:lnTo>
                    <a:pt x="166" y="177"/>
                  </a:lnTo>
                  <a:lnTo>
                    <a:pt x="162" y="202"/>
                  </a:lnTo>
                  <a:lnTo>
                    <a:pt x="159" y="226"/>
                  </a:lnTo>
                  <a:lnTo>
                    <a:pt x="153" y="250"/>
                  </a:lnTo>
                  <a:lnTo>
                    <a:pt x="147" y="273"/>
                  </a:lnTo>
                  <a:lnTo>
                    <a:pt x="140" y="296"/>
                  </a:lnTo>
                  <a:lnTo>
                    <a:pt x="132" y="319"/>
                  </a:lnTo>
                  <a:lnTo>
                    <a:pt x="124" y="341"/>
                  </a:lnTo>
                  <a:lnTo>
                    <a:pt x="107" y="383"/>
                  </a:lnTo>
                  <a:lnTo>
                    <a:pt x="88" y="422"/>
                  </a:lnTo>
                  <a:lnTo>
                    <a:pt x="70" y="457"/>
                  </a:lnTo>
                  <a:lnTo>
                    <a:pt x="51" y="488"/>
                  </a:lnTo>
                  <a:lnTo>
                    <a:pt x="34" y="513"/>
                  </a:lnTo>
                  <a:lnTo>
                    <a:pt x="20" y="535"/>
                  </a:lnTo>
                  <a:lnTo>
                    <a:pt x="9" y="551"/>
                  </a:lnTo>
                  <a:lnTo>
                    <a:pt x="0" y="564"/>
                  </a:lnTo>
                  <a:lnTo>
                    <a:pt x="0" y="564"/>
                  </a:lnTo>
                  <a:close/>
                </a:path>
              </a:pathLst>
            </a:custGeom>
            <a:solidFill>
              <a:srgbClr val="44A0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48" name="Freeform 14"/>
            <p:cNvSpPr>
              <a:spLocks/>
            </p:cNvSpPr>
            <p:nvPr userDrawn="1"/>
          </p:nvSpPr>
          <p:spPr bwMode="auto">
            <a:xfrm>
              <a:off x="4602312" y="4353198"/>
              <a:ext cx="119063" cy="446088"/>
            </a:xfrm>
            <a:custGeom>
              <a:avLst/>
              <a:gdLst>
                <a:gd name="T0" fmla="*/ 149 w 149"/>
                <a:gd name="T1" fmla="*/ 0 h 563"/>
                <a:gd name="T2" fmla="*/ 149 w 149"/>
                <a:gd name="T3" fmla="*/ 0 h 563"/>
                <a:gd name="T4" fmla="*/ 134 w 149"/>
                <a:gd name="T5" fmla="*/ 74 h 563"/>
                <a:gd name="T6" fmla="*/ 119 w 149"/>
                <a:gd name="T7" fmla="*/ 147 h 563"/>
                <a:gd name="T8" fmla="*/ 100 w 149"/>
                <a:gd name="T9" fmla="*/ 232 h 563"/>
                <a:gd name="T10" fmla="*/ 78 w 149"/>
                <a:gd name="T11" fmla="*/ 323 h 563"/>
                <a:gd name="T12" fmla="*/ 65 w 149"/>
                <a:gd name="T13" fmla="*/ 369 h 563"/>
                <a:gd name="T14" fmla="*/ 53 w 149"/>
                <a:gd name="T15" fmla="*/ 414 h 563"/>
                <a:gd name="T16" fmla="*/ 40 w 149"/>
                <a:gd name="T17" fmla="*/ 457 h 563"/>
                <a:gd name="T18" fmla="*/ 26 w 149"/>
                <a:gd name="T19" fmla="*/ 496 h 563"/>
                <a:gd name="T20" fmla="*/ 12 w 149"/>
                <a:gd name="T21" fmla="*/ 532 h 563"/>
                <a:gd name="T22" fmla="*/ 0 w 149"/>
                <a:gd name="T23" fmla="*/ 563 h 563"/>
                <a:gd name="T24" fmla="*/ 149 w 149"/>
                <a:gd name="T25" fmla="*/ 0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9" h="563">
                  <a:moveTo>
                    <a:pt x="149" y="0"/>
                  </a:moveTo>
                  <a:lnTo>
                    <a:pt x="149" y="0"/>
                  </a:lnTo>
                  <a:lnTo>
                    <a:pt x="134" y="74"/>
                  </a:lnTo>
                  <a:lnTo>
                    <a:pt x="119" y="147"/>
                  </a:lnTo>
                  <a:lnTo>
                    <a:pt x="100" y="232"/>
                  </a:lnTo>
                  <a:lnTo>
                    <a:pt x="78" y="323"/>
                  </a:lnTo>
                  <a:lnTo>
                    <a:pt x="65" y="369"/>
                  </a:lnTo>
                  <a:lnTo>
                    <a:pt x="53" y="414"/>
                  </a:lnTo>
                  <a:lnTo>
                    <a:pt x="40" y="457"/>
                  </a:lnTo>
                  <a:lnTo>
                    <a:pt x="26" y="496"/>
                  </a:lnTo>
                  <a:lnTo>
                    <a:pt x="12" y="532"/>
                  </a:lnTo>
                  <a:lnTo>
                    <a:pt x="0" y="563"/>
                  </a:lnTo>
                  <a:lnTo>
                    <a:pt x="149" y="0"/>
                  </a:lnTo>
                  <a:close/>
                </a:path>
              </a:pathLst>
            </a:custGeom>
            <a:solidFill>
              <a:srgbClr val="44A0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49" name="Freeform 15"/>
            <p:cNvSpPr>
              <a:spLocks/>
            </p:cNvSpPr>
            <p:nvPr userDrawn="1"/>
          </p:nvSpPr>
          <p:spPr bwMode="auto">
            <a:xfrm>
              <a:off x="4407049" y="4475436"/>
              <a:ext cx="77788" cy="328613"/>
            </a:xfrm>
            <a:custGeom>
              <a:avLst/>
              <a:gdLst>
                <a:gd name="T0" fmla="*/ 72 w 98"/>
                <a:gd name="T1" fmla="*/ 0 h 414"/>
                <a:gd name="T2" fmla="*/ 72 w 98"/>
                <a:gd name="T3" fmla="*/ 0 h 414"/>
                <a:gd name="T4" fmla="*/ 68 w 98"/>
                <a:gd name="T5" fmla="*/ 8 h 414"/>
                <a:gd name="T6" fmla="*/ 57 w 98"/>
                <a:gd name="T7" fmla="*/ 32 h 414"/>
                <a:gd name="T8" fmla="*/ 49 w 98"/>
                <a:gd name="T9" fmla="*/ 50 h 414"/>
                <a:gd name="T10" fmla="*/ 40 w 98"/>
                <a:gd name="T11" fmla="*/ 70 h 414"/>
                <a:gd name="T12" fmla="*/ 32 w 98"/>
                <a:gd name="T13" fmla="*/ 94 h 414"/>
                <a:gd name="T14" fmla="*/ 24 w 98"/>
                <a:gd name="T15" fmla="*/ 121 h 414"/>
                <a:gd name="T16" fmla="*/ 17 w 98"/>
                <a:gd name="T17" fmla="*/ 151 h 414"/>
                <a:gd name="T18" fmla="*/ 10 w 98"/>
                <a:gd name="T19" fmla="*/ 183 h 414"/>
                <a:gd name="T20" fmla="*/ 6 w 98"/>
                <a:gd name="T21" fmla="*/ 217 h 414"/>
                <a:gd name="T22" fmla="*/ 2 w 98"/>
                <a:gd name="T23" fmla="*/ 252 h 414"/>
                <a:gd name="T24" fmla="*/ 0 w 98"/>
                <a:gd name="T25" fmla="*/ 290 h 414"/>
                <a:gd name="T26" fmla="*/ 1 w 98"/>
                <a:gd name="T27" fmla="*/ 331 h 414"/>
                <a:gd name="T28" fmla="*/ 4 w 98"/>
                <a:gd name="T29" fmla="*/ 350 h 414"/>
                <a:gd name="T30" fmla="*/ 6 w 98"/>
                <a:gd name="T31" fmla="*/ 371 h 414"/>
                <a:gd name="T32" fmla="*/ 8 w 98"/>
                <a:gd name="T33" fmla="*/ 392 h 414"/>
                <a:gd name="T34" fmla="*/ 13 w 98"/>
                <a:gd name="T35" fmla="*/ 414 h 414"/>
                <a:gd name="T36" fmla="*/ 13 w 98"/>
                <a:gd name="T37" fmla="*/ 414 h 414"/>
                <a:gd name="T38" fmla="*/ 19 w 98"/>
                <a:gd name="T39" fmla="*/ 403 h 414"/>
                <a:gd name="T40" fmla="*/ 34 w 98"/>
                <a:gd name="T41" fmla="*/ 374 h 414"/>
                <a:gd name="T42" fmla="*/ 43 w 98"/>
                <a:gd name="T43" fmla="*/ 355 h 414"/>
                <a:gd name="T44" fmla="*/ 53 w 98"/>
                <a:gd name="T45" fmla="*/ 331 h 414"/>
                <a:gd name="T46" fmla="*/ 63 w 98"/>
                <a:gd name="T47" fmla="*/ 304 h 414"/>
                <a:gd name="T48" fmla="*/ 74 w 98"/>
                <a:gd name="T49" fmla="*/ 275 h 414"/>
                <a:gd name="T50" fmla="*/ 83 w 98"/>
                <a:gd name="T51" fmla="*/ 244 h 414"/>
                <a:gd name="T52" fmla="*/ 90 w 98"/>
                <a:gd name="T53" fmla="*/ 212 h 414"/>
                <a:gd name="T54" fmla="*/ 96 w 98"/>
                <a:gd name="T55" fmla="*/ 177 h 414"/>
                <a:gd name="T56" fmla="*/ 97 w 98"/>
                <a:gd name="T57" fmla="*/ 160 h 414"/>
                <a:gd name="T58" fmla="*/ 98 w 98"/>
                <a:gd name="T59" fmla="*/ 142 h 414"/>
                <a:gd name="T60" fmla="*/ 98 w 98"/>
                <a:gd name="T61" fmla="*/ 124 h 414"/>
                <a:gd name="T62" fmla="*/ 98 w 98"/>
                <a:gd name="T63" fmla="*/ 106 h 414"/>
                <a:gd name="T64" fmla="*/ 96 w 98"/>
                <a:gd name="T65" fmla="*/ 89 h 414"/>
                <a:gd name="T66" fmla="*/ 93 w 98"/>
                <a:gd name="T67" fmla="*/ 70 h 414"/>
                <a:gd name="T68" fmla="*/ 90 w 98"/>
                <a:gd name="T69" fmla="*/ 53 h 414"/>
                <a:gd name="T70" fmla="*/ 85 w 98"/>
                <a:gd name="T71" fmla="*/ 35 h 414"/>
                <a:gd name="T72" fmla="*/ 80 w 98"/>
                <a:gd name="T73" fmla="*/ 17 h 414"/>
                <a:gd name="T74" fmla="*/ 72 w 98"/>
                <a:gd name="T75" fmla="*/ 0 h 414"/>
                <a:gd name="T76" fmla="*/ 72 w 98"/>
                <a:gd name="T77" fmla="*/ 0 h 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98" h="414">
                  <a:moveTo>
                    <a:pt x="72" y="0"/>
                  </a:moveTo>
                  <a:lnTo>
                    <a:pt x="72" y="0"/>
                  </a:lnTo>
                  <a:lnTo>
                    <a:pt x="68" y="8"/>
                  </a:lnTo>
                  <a:lnTo>
                    <a:pt x="57" y="32"/>
                  </a:lnTo>
                  <a:lnTo>
                    <a:pt x="49" y="50"/>
                  </a:lnTo>
                  <a:lnTo>
                    <a:pt x="40" y="70"/>
                  </a:lnTo>
                  <a:lnTo>
                    <a:pt x="32" y="94"/>
                  </a:lnTo>
                  <a:lnTo>
                    <a:pt x="24" y="121"/>
                  </a:lnTo>
                  <a:lnTo>
                    <a:pt x="17" y="151"/>
                  </a:lnTo>
                  <a:lnTo>
                    <a:pt x="10" y="183"/>
                  </a:lnTo>
                  <a:lnTo>
                    <a:pt x="6" y="217"/>
                  </a:lnTo>
                  <a:lnTo>
                    <a:pt x="2" y="252"/>
                  </a:lnTo>
                  <a:lnTo>
                    <a:pt x="0" y="290"/>
                  </a:lnTo>
                  <a:lnTo>
                    <a:pt x="1" y="331"/>
                  </a:lnTo>
                  <a:lnTo>
                    <a:pt x="4" y="350"/>
                  </a:lnTo>
                  <a:lnTo>
                    <a:pt x="6" y="371"/>
                  </a:lnTo>
                  <a:lnTo>
                    <a:pt x="8" y="392"/>
                  </a:lnTo>
                  <a:lnTo>
                    <a:pt x="13" y="414"/>
                  </a:lnTo>
                  <a:lnTo>
                    <a:pt x="13" y="414"/>
                  </a:lnTo>
                  <a:lnTo>
                    <a:pt x="19" y="403"/>
                  </a:lnTo>
                  <a:lnTo>
                    <a:pt x="34" y="374"/>
                  </a:lnTo>
                  <a:lnTo>
                    <a:pt x="43" y="355"/>
                  </a:lnTo>
                  <a:lnTo>
                    <a:pt x="53" y="331"/>
                  </a:lnTo>
                  <a:lnTo>
                    <a:pt x="63" y="304"/>
                  </a:lnTo>
                  <a:lnTo>
                    <a:pt x="74" y="275"/>
                  </a:lnTo>
                  <a:lnTo>
                    <a:pt x="83" y="244"/>
                  </a:lnTo>
                  <a:lnTo>
                    <a:pt x="90" y="212"/>
                  </a:lnTo>
                  <a:lnTo>
                    <a:pt x="96" y="177"/>
                  </a:lnTo>
                  <a:lnTo>
                    <a:pt x="97" y="160"/>
                  </a:lnTo>
                  <a:lnTo>
                    <a:pt x="98" y="142"/>
                  </a:lnTo>
                  <a:lnTo>
                    <a:pt x="98" y="124"/>
                  </a:lnTo>
                  <a:lnTo>
                    <a:pt x="98" y="106"/>
                  </a:lnTo>
                  <a:lnTo>
                    <a:pt x="96" y="89"/>
                  </a:lnTo>
                  <a:lnTo>
                    <a:pt x="93" y="70"/>
                  </a:lnTo>
                  <a:lnTo>
                    <a:pt x="90" y="53"/>
                  </a:lnTo>
                  <a:lnTo>
                    <a:pt x="85" y="35"/>
                  </a:lnTo>
                  <a:lnTo>
                    <a:pt x="80" y="17"/>
                  </a:lnTo>
                  <a:lnTo>
                    <a:pt x="72" y="0"/>
                  </a:lnTo>
                  <a:lnTo>
                    <a:pt x="72" y="0"/>
                  </a:lnTo>
                  <a:close/>
                </a:path>
              </a:pathLst>
            </a:custGeom>
            <a:solidFill>
              <a:srgbClr val="54CC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51" name="Freeform 16"/>
            <p:cNvSpPr>
              <a:spLocks/>
            </p:cNvSpPr>
            <p:nvPr userDrawn="1"/>
          </p:nvSpPr>
          <p:spPr bwMode="auto">
            <a:xfrm>
              <a:off x="4416574" y="4475436"/>
              <a:ext cx="68263" cy="328613"/>
            </a:xfrm>
            <a:custGeom>
              <a:avLst/>
              <a:gdLst>
                <a:gd name="T0" fmla="*/ 0 w 85"/>
                <a:gd name="T1" fmla="*/ 414 h 414"/>
                <a:gd name="T2" fmla="*/ 0 w 85"/>
                <a:gd name="T3" fmla="*/ 414 h 414"/>
                <a:gd name="T4" fmla="*/ 7 w 85"/>
                <a:gd name="T5" fmla="*/ 391 h 414"/>
                <a:gd name="T6" fmla="*/ 14 w 85"/>
                <a:gd name="T7" fmla="*/ 364 h 414"/>
                <a:gd name="T8" fmla="*/ 19 w 85"/>
                <a:gd name="T9" fmla="*/ 334 h 414"/>
                <a:gd name="T10" fmla="*/ 25 w 85"/>
                <a:gd name="T11" fmla="*/ 303 h 414"/>
                <a:gd name="T12" fmla="*/ 36 w 85"/>
                <a:gd name="T13" fmla="*/ 236 h 414"/>
                <a:gd name="T14" fmla="*/ 44 w 85"/>
                <a:gd name="T15" fmla="*/ 169 h 414"/>
                <a:gd name="T16" fmla="*/ 50 w 85"/>
                <a:gd name="T17" fmla="*/ 107 h 414"/>
                <a:gd name="T18" fmla="*/ 55 w 85"/>
                <a:gd name="T19" fmla="*/ 54 h 414"/>
                <a:gd name="T20" fmla="*/ 59 w 85"/>
                <a:gd name="T21" fmla="*/ 0 h 414"/>
                <a:gd name="T22" fmla="*/ 59 w 85"/>
                <a:gd name="T23" fmla="*/ 0 h 414"/>
                <a:gd name="T24" fmla="*/ 59 w 85"/>
                <a:gd name="T25" fmla="*/ 0 h 414"/>
                <a:gd name="T26" fmla="*/ 59 w 85"/>
                <a:gd name="T27" fmla="*/ 0 h 414"/>
                <a:gd name="T28" fmla="*/ 67 w 85"/>
                <a:gd name="T29" fmla="*/ 17 h 414"/>
                <a:gd name="T30" fmla="*/ 72 w 85"/>
                <a:gd name="T31" fmla="*/ 35 h 414"/>
                <a:gd name="T32" fmla="*/ 77 w 85"/>
                <a:gd name="T33" fmla="*/ 53 h 414"/>
                <a:gd name="T34" fmla="*/ 80 w 85"/>
                <a:gd name="T35" fmla="*/ 70 h 414"/>
                <a:gd name="T36" fmla="*/ 83 w 85"/>
                <a:gd name="T37" fmla="*/ 89 h 414"/>
                <a:gd name="T38" fmla="*/ 85 w 85"/>
                <a:gd name="T39" fmla="*/ 106 h 414"/>
                <a:gd name="T40" fmla="*/ 85 w 85"/>
                <a:gd name="T41" fmla="*/ 124 h 414"/>
                <a:gd name="T42" fmla="*/ 85 w 85"/>
                <a:gd name="T43" fmla="*/ 142 h 414"/>
                <a:gd name="T44" fmla="*/ 84 w 85"/>
                <a:gd name="T45" fmla="*/ 160 h 414"/>
                <a:gd name="T46" fmla="*/ 83 w 85"/>
                <a:gd name="T47" fmla="*/ 177 h 414"/>
                <a:gd name="T48" fmla="*/ 77 w 85"/>
                <a:gd name="T49" fmla="*/ 212 h 414"/>
                <a:gd name="T50" fmla="*/ 70 w 85"/>
                <a:gd name="T51" fmla="*/ 244 h 414"/>
                <a:gd name="T52" fmla="*/ 61 w 85"/>
                <a:gd name="T53" fmla="*/ 275 h 414"/>
                <a:gd name="T54" fmla="*/ 50 w 85"/>
                <a:gd name="T55" fmla="*/ 304 h 414"/>
                <a:gd name="T56" fmla="*/ 40 w 85"/>
                <a:gd name="T57" fmla="*/ 331 h 414"/>
                <a:gd name="T58" fmla="*/ 30 w 85"/>
                <a:gd name="T59" fmla="*/ 355 h 414"/>
                <a:gd name="T60" fmla="*/ 21 w 85"/>
                <a:gd name="T61" fmla="*/ 374 h 414"/>
                <a:gd name="T62" fmla="*/ 6 w 85"/>
                <a:gd name="T63" fmla="*/ 403 h 414"/>
                <a:gd name="T64" fmla="*/ 0 w 85"/>
                <a:gd name="T65" fmla="*/ 414 h 414"/>
                <a:gd name="T66" fmla="*/ 0 w 85"/>
                <a:gd name="T67" fmla="*/ 414 h 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5" h="414">
                  <a:moveTo>
                    <a:pt x="0" y="414"/>
                  </a:moveTo>
                  <a:lnTo>
                    <a:pt x="0" y="414"/>
                  </a:lnTo>
                  <a:lnTo>
                    <a:pt x="7" y="391"/>
                  </a:lnTo>
                  <a:lnTo>
                    <a:pt x="14" y="364"/>
                  </a:lnTo>
                  <a:lnTo>
                    <a:pt x="19" y="334"/>
                  </a:lnTo>
                  <a:lnTo>
                    <a:pt x="25" y="303"/>
                  </a:lnTo>
                  <a:lnTo>
                    <a:pt x="36" y="236"/>
                  </a:lnTo>
                  <a:lnTo>
                    <a:pt x="44" y="169"/>
                  </a:lnTo>
                  <a:lnTo>
                    <a:pt x="50" y="107"/>
                  </a:lnTo>
                  <a:lnTo>
                    <a:pt x="55" y="54"/>
                  </a:lnTo>
                  <a:lnTo>
                    <a:pt x="59" y="0"/>
                  </a:lnTo>
                  <a:lnTo>
                    <a:pt x="59" y="0"/>
                  </a:lnTo>
                  <a:lnTo>
                    <a:pt x="59" y="0"/>
                  </a:lnTo>
                  <a:lnTo>
                    <a:pt x="59" y="0"/>
                  </a:lnTo>
                  <a:lnTo>
                    <a:pt x="67" y="17"/>
                  </a:lnTo>
                  <a:lnTo>
                    <a:pt x="72" y="35"/>
                  </a:lnTo>
                  <a:lnTo>
                    <a:pt x="77" y="53"/>
                  </a:lnTo>
                  <a:lnTo>
                    <a:pt x="80" y="70"/>
                  </a:lnTo>
                  <a:lnTo>
                    <a:pt x="83" y="89"/>
                  </a:lnTo>
                  <a:lnTo>
                    <a:pt x="85" y="106"/>
                  </a:lnTo>
                  <a:lnTo>
                    <a:pt x="85" y="124"/>
                  </a:lnTo>
                  <a:lnTo>
                    <a:pt x="85" y="142"/>
                  </a:lnTo>
                  <a:lnTo>
                    <a:pt x="84" y="160"/>
                  </a:lnTo>
                  <a:lnTo>
                    <a:pt x="83" y="177"/>
                  </a:lnTo>
                  <a:lnTo>
                    <a:pt x="77" y="212"/>
                  </a:lnTo>
                  <a:lnTo>
                    <a:pt x="70" y="244"/>
                  </a:lnTo>
                  <a:lnTo>
                    <a:pt x="61" y="275"/>
                  </a:lnTo>
                  <a:lnTo>
                    <a:pt x="50" y="304"/>
                  </a:lnTo>
                  <a:lnTo>
                    <a:pt x="40" y="331"/>
                  </a:lnTo>
                  <a:lnTo>
                    <a:pt x="30" y="355"/>
                  </a:lnTo>
                  <a:lnTo>
                    <a:pt x="21" y="374"/>
                  </a:lnTo>
                  <a:lnTo>
                    <a:pt x="6" y="403"/>
                  </a:lnTo>
                  <a:lnTo>
                    <a:pt x="0" y="414"/>
                  </a:lnTo>
                  <a:lnTo>
                    <a:pt x="0" y="414"/>
                  </a:lnTo>
                  <a:close/>
                </a:path>
              </a:pathLst>
            </a:custGeom>
            <a:solidFill>
              <a:srgbClr val="44A0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52" name="Freeform 17"/>
            <p:cNvSpPr>
              <a:spLocks/>
            </p:cNvSpPr>
            <p:nvPr userDrawn="1"/>
          </p:nvSpPr>
          <p:spPr bwMode="auto">
            <a:xfrm>
              <a:off x="4416574" y="4475436"/>
              <a:ext cx="47625" cy="328613"/>
            </a:xfrm>
            <a:custGeom>
              <a:avLst/>
              <a:gdLst>
                <a:gd name="T0" fmla="*/ 59 w 59"/>
                <a:gd name="T1" fmla="*/ 0 h 414"/>
                <a:gd name="T2" fmla="*/ 59 w 59"/>
                <a:gd name="T3" fmla="*/ 0 h 414"/>
                <a:gd name="T4" fmla="*/ 55 w 59"/>
                <a:gd name="T5" fmla="*/ 54 h 414"/>
                <a:gd name="T6" fmla="*/ 50 w 59"/>
                <a:gd name="T7" fmla="*/ 107 h 414"/>
                <a:gd name="T8" fmla="*/ 44 w 59"/>
                <a:gd name="T9" fmla="*/ 169 h 414"/>
                <a:gd name="T10" fmla="*/ 36 w 59"/>
                <a:gd name="T11" fmla="*/ 236 h 414"/>
                <a:gd name="T12" fmla="*/ 25 w 59"/>
                <a:gd name="T13" fmla="*/ 303 h 414"/>
                <a:gd name="T14" fmla="*/ 19 w 59"/>
                <a:gd name="T15" fmla="*/ 334 h 414"/>
                <a:gd name="T16" fmla="*/ 14 w 59"/>
                <a:gd name="T17" fmla="*/ 364 h 414"/>
                <a:gd name="T18" fmla="*/ 7 w 59"/>
                <a:gd name="T19" fmla="*/ 391 h 414"/>
                <a:gd name="T20" fmla="*/ 0 w 59"/>
                <a:gd name="T21" fmla="*/ 414 h 414"/>
                <a:gd name="T22" fmla="*/ 59 w 59"/>
                <a:gd name="T23" fmla="*/ 0 h 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9" h="414">
                  <a:moveTo>
                    <a:pt x="59" y="0"/>
                  </a:moveTo>
                  <a:lnTo>
                    <a:pt x="59" y="0"/>
                  </a:lnTo>
                  <a:lnTo>
                    <a:pt x="55" y="54"/>
                  </a:lnTo>
                  <a:lnTo>
                    <a:pt x="50" y="107"/>
                  </a:lnTo>
                  <a:lnTo>
                    <a:pt x="44" y="169"/>
                  </a:lnTo>
                  <a:lnTo>
                    <a:pt x="36" y="236"/>
                  </a:lnTo>
                  <a:lnTo>
                    <a:pt x="25" y="303"/>
                  </a:lnTo>
                  <a:lnTo>
                    <a:pt x="19" y="334"/>
                  </a:lnTo>
                  <a:lnTo>
                    <a:pt x="14" y="364"/>
                  </a:lnTo>
                  <a:lnTo>
                    <a:pt x="7" y="391"/>
                  </a:lnTo>
                  <a:lnTo>
                    <a:pt x="0" y="414"/>
                  </a:lnTo>
                  <a:lnTo>
                    <a:pt x="59" y="0"/>
                  </a:lnTo>
                  <a:close/>
                </a:path>
              </a:pathLst>
            </a:custGeom>
            <a:solidFill>
              <a:srgbClr val="44A0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64" name="Freeform 18"/>
            <p:cNvSpPr>
              <a:spLocks/>
            </p:cNvSpPr>
            <p:nvPr userDrawn="1"/>
          </p:nvSpPr>
          <p:spPr bwMode="auto">
            <a:xfrm>
              <a:off x="4319737" y="4342086"/>
              <a:ext cx="101600" cy="466725"/>
            </a:xfrm>
            <a:custGeom>
              <a:avLst/>
              <a:gdLst>
                <a:gd name="T0" fmla="*/ 3 w 126"/>
                <a:gd name="T1" fmla="*/ 0 h 588"/>
                <a:gd name="T2" fmla="*/ 3 w 126"/>
                <a:gd name="T3" fmla="*/ 0 h 588"/>
                <a:gd name="T4" fmla="*/ 2 w 126"/>
                <a:gd name="T5" fmla="*/ 12 h 588"/>
                <a:gd name="T6" fmla="*/ 0 w 126"/>
                <a:gd name="T7" fmla="*/ 49 h 588"/>
                <a:gd name="T8" fmla="*/ 0 w 126"/>
                <a:gd name="T9" fmla="*/ 76 h 588"/>
                <a:gd name="T10" fmla="*/ 0 w 126"/>
                <a:gd name="T11" fmla="*/ 107 h 588"/>
                <a:gd name="T12" fmla="*/ 2 w 126"/>
                <a:gd name="T13" fmla="*/ 142 h 588"/>
                <a:gd name="T14" fmla="*/ 4 w 126"/>
                <a:gd name="T15" fmla="*/ 182 h 588"/>
                <a:gd name="T16" fmla="*/ 10 w 126"/>
                <a:gd name="T17" fmla="*/ 224 h 588"/>
                <a:gd name="T18" fmla="*/ 17 w 126"/>
                <a:gd name="T19" fmla="*/ 270 h 588"/>
                <a:gd name="T20" fmla="*/ 26 w 126"/>
                <a:gd name="T21" fmla="*/ 320 h 588"/>
                <a:gd name="T22" fmla="*/ 38 w 126"/>
                <a:gd name="T23" fmla="*/ 371 h 588"/>
                <a:gd name="T24" fmla="*/ 53 w 126"/>
                <a:gd name="T25" fmla="*/ 424 h 588"/>
                <a:gd name="T26" fmla="*/ 61 w 126"/>
                <a:gd name="T27" fmla="*/ 450 h 588"/>
                <a:gd name="T28" fmla="*/ 70 w 126"/>
                <a:gd name="T29" fmla="*/ 478 h 588"/>
                <a:gd name="T30" fmla="*/ 81 w 126"/>
                <a:gd name="T31" fmla="*/ 505 h 588"/>
                <a:gd name="T32" fmla="*/ 92 w 126"/>
                <a:gd name="T33" fmla="*/ 533 h 588"/>
                <a:gd name="T34" fmla="*/ 105 w 126"/>
                <a:gd name="T35" fmla="*/ 561 h 588"/>
                <a:gd name="T36" fmla="*/ 118 w 126"/>
                <a:gd name="T37" fmla="*/ 588 h 588"/>
                <a:gd name="T38" fmla="*/ 118 w 126"/>
                <a:gd name="T39" fmla="*/ 588 h 588"/>
                <a:gd name="T40" fmla="*/ 119 w 126"/>
                <a:gd name="T41" fmla="*/ 573 h 588"/>
                <a:gd name="T42" fmla="*/ 124 w 126"/>
                <a:gd name="T43" fmla="*/ 528 h 588"/>
                <a:gd name="T44" fmla="*/ 125 w 126"/>
                <a:gd name="T45" fmla="*/ 499 h 588"/>
                <a:gd name="T46" fmla="*/ 126 w 126"/>
                <a:gd name="T47" fmla="*/ 463 h 588"/>
                <a:gd name="T48" fmla="*/ 125 w 126"/>
                <a:gd name="T49" fmla="*/ 422 h 588"/>
                <a:gd name="T50" fmla="*/ 123 w 126"/>
                <a:gd name="T51" fmla="*/ 380 h 588"/>
                <a:gd name="T52" fmla="*/ 119 w 126"/>
                <a:gd name="T53" fmla="*/ 334 h 588"/>
                <a:gd name="T54" fmla="*/ 114 w 126"/>
                <a:gd name="T55" fmla="*/ 287 h 588"/>
                <a:gd name="T56" fmla="*/ 109 w 126"/>
                <a:gd name="T57" fmla="*/ 261 h 588"/>
                <a:gd name="T58" fmla="*/ 105 w 126"/>
                <a:gd name="T59" fmla="*/ 237 h 588"/>
                <a:gd name="T60" fmla="*/ 99 w 126"/>
                <a:gd name="T61" fmla="*/ 213 h 588"/>
                <a:gd name="T62" fmla="*/ 92 w 126"/>
                <a:gd name="T63" fmla="*/ 187 h 588"/>
                <a:gd name="T64" fmla="*/ 84 w 126"/>
                <a:gd name="T65" fmla="*/ 163 h 588"/>
                <a:gd name="T66" fmla="*/ 76 w 126"/>
                <a:gd name="T67" fmla="*/ 138 h 588"/>
                <a:gd name="T68" fmla="*/ 67 w 126"/>
                <a:gd name="T69" fmla="*/ 114 h 588"/>
                <a:gd name="T70" fmla="*/ 56 w 126"/>
                <a:gd name="T71" fmla="*/ 91 h 588"/>
                <a:gd name="T72" fmla="*/ 45 w 126"/>
                <a:gd name="T73" fmla="*/ 66 h 588"/>
                <a:gd name="T74" fmla="*/ 32 w 126"/>
                <a:gd name="T75" fmla="*/ 43 h 588"/>
                <a:gd name="T76" fmla="*/ 18 w 126"/>
                <a:gd name="T77" fmla="*/ 21 h 588"/>
                <a:gd name="T78" fmla="*/ 3 w 126"/>
                <a:gd name="T79" fmla="*/ 0 h 588"/>
                <a:gd name="T80" fmla="*/ 3 w 126"/>
                <a:gd name="T81" fmla="*/ 0 h 5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26" h="588">
                  <a:moveTo>
                    <a:pt x="3" y="0"/>
                  </a:moveTo>
                  <a:lnTo>
                    <a:pt x="3" y="0"/>
                  </a:lnTo>
                  <a:lnTo>
                    <a:pt x="2" y="12"/>
                  </a:lnTo>
                  <a:lnTo>
                    <a:pt x="0" y="49"/>
                  </a:lnTo>
                  <a:lnTo>
                    <a:pt x="0" y="76"/>
                  </a:lnTo>
                  <a:lnTo>
                    <a:pt x="0" y="107"/>
                  </a:lnTo>
                  <a:lnTo>
                    <a:pt x="2" y="142"/>
                  </a:lnTo>
                  <a:lnTo>
                    <a:pt x="4" y="182"/>
                  </a:lnTo>
                  <a:lnTo>
                    <a:pt x="10" y="224"/>
                  </a:lnTo>
                  <a:lnTo>
                    <a:pt x="17" y="270"/>
                  </a:lnTo>
                  <a:lnTo>
                    <a:pt x="26" y="320"/>
                  </a:lnTo>
                  <a:lnTo>
                    <a:pt x="38" y="371"/>
                  </a:lnTo>
                  <a:lnTo>
                    <a:pt x="53" y="424"/>
                  </a:lnTo>
                  <a:lnTo>
                    <a:pt x="61" y="450"/>
                  </a:lnTo>
                  <a:lnTo>
                    <a:pt x="70" y="478"/>
                  </a:lnTo>
                  <a:lnTo>
                    <a:pt x="81" y="505"/>
                  </a:lnTo>
                  <a:lnTo>
                    <a:pt x="92" y="533"/>
                  </a:lnTo>
                  <a:lnTo>
                    <a:pt x="105" y="561"/>
                  </a:lnTo>
                  <a:lnTo>
                    <a:pt x="118" y="588"/>
                  </a:lnTo>
                  <a:lnTo>
                    <a:pt x="118" y="588"/>
                  </a:lnTo>
                  <a:lnTo>
                    <a:pt x="119" y="573"/>
                  </a:lnTo>
                  <a:lnTo>
                    <a:pt x="124" y="528"/>
                  </a:lnTo>
                  <a:lnTo>
                    <a:pt x="125" y="499"/>
                  </a:lnTo>
                  <a:lnTo>
                    <a:pt x="126" y="463"/>
                  </a:lnTo>
                  <a:lnTo>
                    <a:pt x="125" y="422"/>
                  </a:lnTo>
                  <a:lnTo>
                    <a:pt x="123" y="380"/>
                  </a:lnTo>
                  <a:lnTo>
                    <a:pt x="119" y="334"/>
                  </a:lnTo>
                  <a:lnTo>
                    <a:pt x="114" y="287"/>
                  </a:lnTo>
                  <a:lnTo>
                    <a:pt x="109" y="261"/>
                  </a:lnTo>
                  <a:lnTo>
                    <a:pt x="105" y="237"/>
                  </a:lnTo>
                  <a:lnTo>
                    <a:pt x="99" y="213"/>
                  </a:lnTo>
                  <a:lnTo>
                    <a:pt x="92" y="187"/>
                  </a:lnTo>
                  <a:lnTo>
                    <a:pt x="84" y="163"/>
                  </a:lnTo>
                  <a:lnTo>
                    <a:pt x="76" y="138"/>
                  </a:lnTo>
                  <a:lnTo>
                    <a:pt x="67" y="114"/>
                  </a:lnTo>
                  <a:lnTo>
                    <a:pt x="56" y="91"/>
                  </a:lnTo>
                  <a:lnTo>
                    <a:pt x="45" y="66"/>
                  </a:lnTo>
                  <a:lnTo>
                    <a:pt x="32" y="43"/>
                  </a:lnTo>
                  <a:lnTo>
                    <a:pt x="18" y="21"/>
                  </a:lnTo>
                  <a:lnTo>
                    <a:pt x="3" y="0"/>
                  </a:lnTo>
                  <a:lnTo>
                    <a:pt x="3" y="0"/>
                  </a:lnTo>
                  <a:close/>
                </a:path>
              </a:pathLst>
            </a:custGeom>
            <a:solidFill>
              <a:srgbClr val="54CC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65" name="Freeform 19"/>
            <p:cNvSpPr>
              <a:spLocks/>
            </p:cNvSpPr>
            <p:nvPr userDrawn="1"/>
          </p:nvSpPr>
          <p:spPr bwMode="auto">
            <a:xfrm>
              <a:off x="4322912" y="4342086"/>
              <a:ext cx="98425" cy="466725"/>
            </a:xfrm>
            <a:custGeom>
              <a:avLst/>
              <a:gdLst>
                <a:gd name="T0" fmla="*/ 115 w 123"/>
                <a:gd name="T1" fmla="*/ 588 h 588"/>
                <a:gd name="T2" fmla="*/ 115 w 123"/>
                <a:gd name="T3" fmla="*/ 588 h 588"/>
                <a:gd name="T4" fmla="*/ 112 w 123"/>
                <a:gd name="T5" fmla="*/ 555 h 588"/>
                <a:gd name="T6" fmla="*/ 108 w 123"/>
                <a:gd name="T7" fmla="*/ 516 h 588"/>
                <a:gd name="T8" fmla="*/ 102 w 123"/>
                <a:gd name="T9" fmla="*/ 473 h 588"/>
                <a:gd name="T10" fmla="*/ 95 w 123"/>
                <a:gd name="T11" fmla="*/ 428 h 588"/>
                <a:gd name="T12" fmla="*/ 76 w 123"/>
                <a:gd name="T13" fmla="*/ 334 h 588"/>
                <a:gd name="T14" fmla="*/ 57 w 123"/>
                <a:gd name="T15" fmla="*/ 238 h 588"/>
                <a:gd name="T16" fmla="*/ 36 w 123"/>
                <a:gd name="T17" fmla="*/ 151 h 588"/>
                <a:gd name="T18" fmla="*/ 19 w 123"/>
                <a:gd name="T19" fmla="*/ 77 h 588"/>
                <a:gd name="T20" fmla="*/ 0 w 123"/>
                <a:gd name="T21" fmla="*/ 0 h 588"/>
                <a:gd name="T22" fmla="*/ 0 w 123"/>
                <a:gd name="T23" fmla="*/ 0 h 588"/>
                <a:gd name="T24" fmla="*/ 0 w 123"/>
                <a:gd name="T25" fmla="*/ 0 h 588"/>
                <a:gd name="T26" fmla="*/ 0 w 123"/>
                <a:gd name="T27" fmla="*/ 0 h 588"/>
                <a:gd name="T28" fmla="*/ 15 w 123"/>
                <a:gd name="T29" fmla="*/ 21 h 588"/>
                <a:gd name="T30" fmla="*/ 29 w 123"/>
                <a:gd name="T31" fmla="*/ 43 h 588"/>
                <a:gd name="T32" fmla="*/ 42 w 123"/>
                <a:gd name="T33" fmla="*/ 66 h 588"/>
                <a:gd name="T34" fmla="*/ 53 w 123"/>
                <a:gd name="T35" fmla="*/ 91 h 588"/>
                <a:gd name="T36" fmla="*/ 64 w 123"/>
                <a:gd name="T37" fmla="*/ 114 h 588"/>
                <a:gd name="T38" fmla="*/ 73 w 123"/>
                <a:gd name="T39" fmla="*/ 138 h 588"/>
                <a:gd name="T40" fmla="*/ 81 w 123"/>
                <a:gd name="T41" fmla="*/ 163 h 588"/>
                <a:gd name="T42" fmla="*/ 89 w 123"/>
                <a:gd name="T43" fmla="*/ 187 h 588"/>
                <a:gd name="T44" fmla="*/ 96 w 123"/>
                <a:gd name="T45" fmla="*/ 213 h 588"/>
                <a:gd name="T46" fmla="*/ 102 w 123"/>
                <a:gd name="T47" fmla="*/ 237 h 588"/>
                <a:gd name="T48" fmla="*/ 106 w 123"/>
                <a:gd name="T49" fmla="*/ 261 h 588"/>
                <a:gd name="T50" fmla="*/ 111 w 123"/>
                <a:gd name="T51" fmla="*/ 287 h 588"/>
                <a:gd name="T52" fmla="*/ 116 w 123"/>
                <a:gd name="T53" fmla="*/ 334 h 588"/>
                <a:gd name="T54" fmla="*/ 120 w 123"/>
                <a:gd name="T55" fmla="*/ 380 h 588"/>
                <a:gd name="T56" fmla="*/ 122 w 123"/>
                <a:gd name="T57" fmla="*/ 422 h 588"/>
                <a:gd name="T58" fmla="*/ 123 w 123"/>
                <a:gd name="T59" fmla="*/ 463 h 588"/>
                <a:gd name="T60" fmla="*/ 122 w 123"/>
                <a:gd name="T61" fmla="*/ 499 h 588"/>
                <a:gd name="T62" fmla="*/ 121 w 123"/>
                <a:gd name="T63" fmla="*/ 528 h 588"/>
                <a:gd name="T64" fmla="*/ 116 w 123"/>
                <a:gd name="T65" fmla="*/ 573 h 588"/>
                <a:gd name="T66" fmla="*/ 115 w 123"/>
                <a:gd name="T67" fmla="*/ 588 h 588"/>
                <a:gd name="T68" fmla="*/ 115 w 123"/>
                <a:gd name="T69" fmla="*/ 588 h 5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3" h="588">
                  <a:moveTo>
                    <a:pt x="115" y="588"/>
                  </a:moveTo>
                  <a:lnTo>
                    <a:pt x="115" y="588"/>
                  </a:lnTo>
                  <a:lnTo>
                    <a:pt x="112" y="555"/>
                  </a:lnTo>
                  <a:lnTo>
                    <a:pt x="108" y="516"/>
                  </a:lnTo>
                  <a:lnTo>
                    <a:pt x="102" y="473"/>
                  </a:lnTo>
                  <a:lnTo>
                    <a:pt x="95" y="428"/>
                  </a:lnTo>
                  <a:lnTo>
                    <a:pt x="76" y="334"/>
                  </a:lnTo>
                  <a:lnTo>
                    <a:pt x="57" y="238"/>
                  </a:lnTo>
                  <a:lnTo>
                    <a:pt x="36" y="151"/>
                  </a:lnTo>
                  <a:lnTo>
                    <a:pt x="19" y="77"/>
                  </a:lnTo>
                  <a:lnTo>
                    <a:pt x="0" y="0"/>
                  </a:lnTo>
                  <a:lnTo>
                    <a:pt x="0" y="0"/>
                  </a:lnTo>
                  <a:lnTo>
                    <a:pt x="0" y="0"/>
                  </a:lnTo>
                  <a:lnTo>
                    <a:pt x="0" y="0"/>
                  </a:lnTo>
                  <a:lnTo>
                    <a:pt x="15" y="21"/>
                  </a:lnTo>
                  <a:lnTo>
                    <a:pt x="29" y="43"/>
                  </a:lnTo>
                  <a:lnTo>
                    <a:pt x="42" y="66"/>
                  </a:lnTo>
                  <a:lnTo>
                    <a:pt x="53" y="91"/>
                  </a:lnTo>
                  <a:lnTo>
                    <a:pt x="64" y="114"/>
                  </a:lnTo>
                  <a:lnTo>
                    <a:pt x="73" y="138"/>
                  </a:lnTo>
                  <a:lnTo>
                    <a:pt x="81" y="163"/>
                  </a:lnTo>
                  <a:lnTo>
                    <a:pt x="89" y="187"/>
                  </a:lnTo>
                  <a:lnTo>
                    <a:pt x="96" y="213"/>
                  </a:lnTo>
                  <a:lnTo>
                    <a:pt x="102" y="237"/>
                  </a:lnTo>
                  <a:lnTo>
                    <a:pt x="106" y="261"/>
                  </a:lnTo>
                  <a:lnTo>
                    <a:pt x="111" y="287"/>
                  </a:lnTo>
                  <a:lnTo>
                    <a:pt x="116" y="334"/>
                  </a:lnTo>
                  <a:lnTo>
                    <a:pt x="120" y="380"/>
                  </a:lnTo>
                  <a:lnTo>
                    <a:pt x="122" y="422"/>
                  </a:lnTo>
                  <a:lnTo>
                    <a:pt x="123" y="463"/>
                  </a:lnTo>
                  <a:lnTo>
                    <a:pt x="122" y="499"/>
                  </a:lnTo>
                  <a:lnTo>
                    <a:pt x="121" y="528"/>
                  </a:lnTo>
                  <a:lnTo>
                    <a:pt x="116" y="573"/>
                  </a:lnTo>
                  <a:lnTo>
                    <a:pt x="115" y="588"/>
                  </a:lnTo>
                  <a:lnTo>
                    <a:pt x="115" y="588"/>
                  </a:lnTo>
                  <a:close/>
                </a:path>
              </a:pathLst>
            </a:custGeom>
            <a:solidFill>
              <a:srgbClr val="44A0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66" name="Freeform 20"/>
            <p:cNvSpPr>
              <a:spLocks/>
            </p:cNvSpPr>
            <p:nvPr userDrawn="1"/>
          </p:nvSpPr>
          <p:spPr bwMode="auto">
            <a:xfrm>
              <a:off x="4322912" y="4342086"/>
              <a:ext cx="92075" cy="466725"/>
            </a:xfrm>
            <a:custGeom>
              <a:avLst/>
              <a:gdLst>
                <a:gd name="T0" fmla="*/ 0 w 115"/>
                <a:gd name="T1" fmla="*/ 0 h 588"/>
                <a:gd name="T2" fmla="*/ 0 w 115"/>
                <a:gd name="T3" fmla="*/ 0 h 588"/>
                <a:gd name="T4" fmla="*/ 19 w 115"/>
                <a:gd name="T5" fmla="*/ 77 h 588"/>
                <a:gd name="T6" fmla="*/ 36 w 115"/>
                <a:gd name="T7" fmla="*/ 151 h 588"/>
                <a:gd name="T8" fmla="*/ 57 w 115"/>
                <a:gd name="T9" fmla="*/ 238 h 588"/>
                <a:gd name="T10" fmla="*/ 76 w 115"/>
                <a:gd name="T11" fmla="*/ 334 h 588"/>
                <a:gd name="T12" fmla="*/ 95 w 115"/>
                <a:gd name="T13" fmla="*/ 428 h 588"/>
                <a:gd name="T14" fmla="*/ 102 w 115"/>
                <a:gd name="T15" fmla="*/ 473 h 588"/>
                <a:gd name="T16" fmla="*/ 108 w 115"/>
                <a:gd name="T17" fmla="*/ 516 h 588"/>
                <a:gd name="T18" fmla="*/ 112 w 115"/>
                <a:gd name="T19" fmla="*/ 555 h 588"/>
                <a:gd name="T20" fmla="*/ 115 w 115"/>
                <a:gd name="T21" fmla="*/ 588 h 588"/>
                <a:gd name="T22" fmla="*/ 0 w 115"/>
                <a:gd name="T23" fmla="*/ 0 h 5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5" h="588">
                  <a:moveTo>
                    <a:pt x="0" y="0"/>
                  </a:moveTo>
                  <a:lnTo>
                    <a:pt x="0" y="0"/>
                  </a:lnTo>
                  <a:lnTo>
                    <a:pt x="19" y="77"/>
                  </a:lnTo>
                  <a:lnTo>
                    <a:pt x="36" y="151"/>
                  </a:lnTo>
                  <a:lnTo>
                    <a:pt x="57" y="238"/>
                  </a:lnTo>
                  <a:lnTo>
                    <a:pt x="76" y="334"/>
                  </a:lnTo>
                  <a:lnTo>
                    <a:pt x="95" y="428"/>
                  </a:lnTo>
                  <a:lnTo>
                    <a:pt x="102" y="473"/>
                  </a:lnTo>
                  <a:lnTo>
                    <a:pt x="108" y="516"/>
                  </a:lnTo>
                  <a:lnTo>
                    <a:pt x="112" y="555"/>
                  </a:lnTo>
                  <a:lnTo>
                    <a:pt x="115" y="588"/>
                  </a:lnTo>
                  <a:lnTo>
                    <a:pt x="0" y="0"/>
                  </a:lnTo>
                  <a:close/>
                </a:path>
              </a:pathLst>
            </a:custGeom>
            <a:solidFill>
              <a:srgbClr val="44A0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67" name="Freeform 21"/>
            <p:cNvSpPr>
              <a:spLocks/>
            </p:cNvSpPr>
            <p:nvPr userDrawn="1"/>
          </p:nvSpPr>
          <p:spPr bwMode="auto">
            <a:xfrm>
              <a:off x="4213374" y="4545286"/>
              <a:ext cx="203200" cy="260350"/>
            </a:xfrm>
            <a:custGeom>
              <a:avLst/>
              <a:gdLst>
                <a:gd name="T0" fmla="*/ 0 w 257"/>
                <a:gd name="T1" fmla="*/ 0 h 330"/>
                <a:gd name="T2" fmla="*/ 0 w 257"/>
                <a:gd name="T3" fmla="*/ 0 h 330"/>
                <a:gd name="T4" fmla="*/ 8 w 257"/>
                <a:gd name="T5" fmla="*/ 6 h 330"/>
                <a:gd name="T6" fmla="*/ 30 w 257"/>
                <a:gd name="T7" fmla="*/ 21 h 330"/>
                <a:gd name="T8" fmla="*/ 45 w 257"/>
                <a:gd name="T9" fmla="*/ 33 h 330"/>
                <a:gd name="T10" fmla="*/ 62 w 257"/>
                <a:gd name="T11" fmla="*/ 46 h 330"/>
                <a:gd name="T12" fmla="*/ 82 w 257"/>
                <a:gd name="T13" fmla="*/ 64 h 330"/>
                <a:gd name="T14" fmla="*/ 101 w 257"/>
                <a:gd name="T15" fmla="*/ 82 h 330"/>
                <a:gd name="T16" fmla="*/ 122 w 257"/>
                <a:gd name="T17" fmla="*/ 104 h 330"/>
                <a:gd name="T18" fmla="*/ 144 w 257"/>
                <a:gd name="T19" fmla="*/ 129 h 330"/>
                <a:gd name="T20" fmla="*/ 166 w 257"/>
                <a:gd name="T21" fmla="*/ 156 h 330"/>
                <a:gd name="T22" fmla="*/ 187 w 257"/>
                <a:gd name="T23" fmla="*/ 186 h 330"/>
                <a:gd name="T24" fmla="*/ 206 w 257"/>
                <a:gd name="T25" fmla="*/ 218 h 330"/>
                <a:gd name="T26" fmla="*/ 226 w 257"/>
                <a:gd name="T27" fmla="*/ 253 h 330"/>
                <a:gd name="T28" fmla="*/ 234 w 257"/>
                <a:gd name="T29" fmla="*/ 271 h 330"/>
                <a:gd name="T30" fmla="*/ 243 w 257"/>
                <a:gd name="T31" fmla="*/ 290 h 330"/>
                <a:gd name="T32" fmla="*/ 250 w 257"/>
                <a:gd name="T33" fmla="*/ 309 h 330"/>
                <a:gd name="T34" fmla="*/ 257 w 257"/>
                <a:gd name="T35" fmla="*/ 330 h 330"/>
                <a:gd name="T36" fmla="*/ 257 w 257"/>
                <a:gd name="T37" fmla="*/ 330 h 330"/>
                <a:gd name="T38" fmla="*/ 246 w 257"/>
                <a:gd name="T39" fmla="*/ 324 h 330"/>
                <a:gd name="T40" fmla="*/ 220 w 257"/>
                <a:gd name="T41" fmla="*/ 307 h 330"/>
                <a:gd name="T42" fmla="*/ 202 w 257"/>
                <a:gd name="T43" fmla="*/ 294 h 330"/>
                <a:gd name="T44" fmla="*/ 181 w 257"/>
                <a:gd name="T45" fmla="*/ 279 h 330"/>
                <a:gd name="T46" fmla="*/ 159 w 257"/>
                <a:gd name="T47" fmla="*/ 261 h 330"/>
                <a:gd name="T48" fmla="*/ 136 w 257"/>
                <a:gd name="T49" fmla="*/ 241 h 330"/>
                <a:gd name="T50" fmla="*/ 113 w 257"/>
                <a:gd name="T51" fmla="*/ 218 h 330"/>
                <a:gd name="T52" fmla="*/ 90 w 257"/>
                <a:gd name="T53" fmla="*/ 194 h 330"/>
                <a:gd name="T54" fmla="*/ 68 w 257"/>
                <a:gd name="T55" fmla="*/ 166 h 330"/>
                <a:gd name="T56" fmla="*/ 58 w 257"/>
                <a:gd name="T57" fmla="*/ 152 h 330"/>
                <a:gd name="T58" fmla="*/ 48 w 257"/>
                <a:gd name="T59" fmla="*/ 138 h 330"/>
                <a:gd name="T60" fmla="*/ 39 w 257"/>
                <a:gd name="T61" fmla="*/ 121 h 330"/>
                <a:gd name="T62" fmla="*/ 31 w 257"/>
                <a:gd name="T63" fmla="*/ 106 h 330"/>
                <a:gd name="T64" fmla="*/ 23 w 257"/>
                <a:gd name="T65" fmla="*/ 89 h 330"/>
                <a:gd name="T66" fmla="*/ 16 w 257"/>
                <a:gd name="T67" fmla="*/ 73 h 330"/>
                <a:gd name="T68" fmla="*/ 10 w 257"/>
                <a:gd name="T69" fmla="*/ 56 h 330"/>
                <a:gd name="T70" fmla="*/ 6 w 257"/>
                <a:gd name="T71" fmla="*/ 37 h 330"/>
                <a:gd name="T72" fmla="*/ 2 w 257"/>
                <a:gd name="T73" fmla="*/ 20 h 330"/>
                <a:gd name="T74" fmla="*/ 0 w 257"/>
                <a:gd name="T75" fmla="*/ 0 h 330"/>
                <a:gd name="T76" fmla="*/ 0 w 257"/>
                <a:gd name="T77" fmla="*/ 0 h 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57" h="330">
                  <a:moveTo>
                    <a:pt x="0" y="0"/>
                  </a:moveTo>
                  <a:lnTo>
                    <a:pt x="0" y="0"/>
                  </a:lnTo>
                  <a:lnTo>
                    <a:pt x="8" y="6"/>
                  </a:lnTo>
                  <a:lnTo>
                    <a:pt x="30" y="21"/>
                  </a:lnTo>
                  <a:lnTo>
                    <a:pt x="45" y="33"/>
                  </a:lnTo>
                  <a:lnTo>
                    <a:pt x="62" y="46"/>
                  </a:lnTo>
                  <a:lnTo>
                    <a:pt x="82" y="64"/>
                  </a:lnTo>
                  <a:lnTo>
                    <a:pt x="101" y="82"/>
                  </a:lnTo>
                  <a:lnTo>
                    <a:pt x="122" y="104"/>
                  </a:lnTo>
                  <a:lnTo>
                    <a:pt x="144" y="129"/>
                  </a:lnTo>
                  <a:lnTo>
                    <a:pt x="166" y="156"/>
                  </a:lnTo>
                  <a:lnTo>
                    <a:pt x="187" y="186"/>
                  </a:lnTo>
                  <a:lnTo>
                    <a:pt x="206" y="218"/>
                  </a:lnTo>
                  <a:lnTo>
                    <a:pt x="226" y="253"/>
                  </a:lnTo>
                  <a:lnTo>
                    <a:pt x="234" y="271"/>
                  </a:lnTo>
                  <a:lnTo>
                    <a:pt x="243" y="290"/>
                  </a:lnTo>
                  <a:lnTo>
                    <a:pt x="250" y="309"/>
                  </a:lnTo>
                  <a:lnTo>
                    <a:pt x="257" y="330"/>
                  </a:lnTo>
                  <a:lnTo>
                    <a:pt x="257" y="330"/>
                  </a:lnTo>
                  <a:lnTo>
                    <a:pt x="246" y="324"/>
                  </a:lnTo>
                  <a:lnTo>
                    <a:pt x="220" y="307"/>
                  </a:lnTo>
                  <a:lnTo>
                    <a:pt x="202" y="294"/>
                  </a:lnTo>
                  <a:lnTo>
                    <a:pt x="181" y="279"/>
                  </a:lnTo>
                  <a:lnTo>
                    <a:pt x="159" y="261"/>
                  </a:lnTo>
                  <a:lnTo>
                    <a:pt x="136" y="241"/>
                  </a:lnTo>
                  <a:lnTo>
                    <a:pt x="113" y="218"/>
                  </a:lnTo>
                  <a:lnTo>
                    <a:pt x="90" y="194"/>
                  </a:lnTo>
                  <a:lnTo>
                    <a:pt x="68" y="166"/>
                  </a:lnTo>
                  <a:lnTo>
                    <a:pt x="58" y="152"/>
                  </a:lnTo>
                  <a:lnTo>
                    <a:pt x="48" y="138"/>
                  </a:lnTo>
                  <a:lnTo>
                    <a:pt x="39" y="121"/>
                  </a:lnTo>
                  <a:lnTo>
                    <a:pt x="31" y="106"/>
                  </a:lnTo>
                  <a:lnTo>
                    <a:pt x="23" y="89"/>
                  </a:lnTo>
                  <a:lnTo>
                    <a:pt x="16" y="73"/>
                  </a:lnTo>
                  <a:lnTo>
                    <a:pt x="10" y="56"/>
                  </a:lnTo>
                  <a:lnTo>
                    <a:pt x="6" y="37"/>
                  </a:lnTo>
                  <a:lnTo>
                    <a:pt x="2" y="20"/>
                  </a:lnTo>
                  <a:lnTo>
                    <a:pt x="0" y="0"/>
                  </a:lnTo>
                  <a:lnTo>
                    <a:pt x="0" y="0"/>
                  </a:lnTo>
                  <a:close/>
                </a:path>
              </a:pathLst>
            </a:custGeom>
            <a:solidFill>
              <a:srgbClr val="54CC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68" name="Freeform 22"/>
            <p:cNvSpPr>
              <a:spLocks/>
            </p:cNvSpPr>
            <p:nvPr userDrawn="1"/>
          </p:nvSpPr>
          <p:spPr bwMode="auto">
            <a:xfrm>
              <a:off x="4213374" y="4545286"/>
              <a:ext cx="203200" cy="260350"/>
            </a:xfrm>
            <a:custGeom>
              <a:avLst/>
              <a:gdLst>
                <a:gd name="T0" fmla="*/ 257 w 257"/>
                <a:gd name="T1" fmla="*/ 330 h 330"/>
                <a:gd name="T2" fmla="*/ 257 w 257"/>
                <a:gd name="T3" fmla="*/ 330 h 330"/>
                <a:gd name="T4" fmla="*/ 240 w 257"/>
                <a:gd name="T5" fmla="*/ 314 h 330"/>
                <a:gd name="T6" fmla="*/ 221 w 257"/>
                <a:gd name="T7" fmla="*/ 294 h 330"/>
                <a:gd name="T8" fmla="*/ 200 w 257"/>
                <a:gd name="T9" fmla="*/ 271 h 330"/>
                <a:gd name="T10" fmla="*/ 181 w 257"/>
                <a:gd name="T11" fmla="*/ 247 h 330"/>
                <a:gd name="T12" fmla="*/ 138 w 257"/>
                <a:gd name="T13" fmla="*/ 194 h 330"/>
                <a:gd name="T14" fmla="*/ 98 w 257"/>
                <a:gd name="T15" fmla="*/ 140 h 330"/>
                <a:gd name="T16" fmla="*/ 61 w 257"/>
                <a:gd name="T17" fmla="*/ 89 h 330"/>
                <a:gd name="T18" fmla="*/ 31 w 257"/>
                <a:gd name="T19" fmla="*/ 46 h 330"/>
                <a:gd name="T20" fmla="*/ 0 w 257"/>
                <a:gd name="T21" fmla="*/ 2 h 330"/>
                <a:gd name="T22" fmla="*/ 0 w 257"/>
                <a:gd name="T23" fmla="*/ 2 h 330"/>
                <a:gd name="T24" fmla="*/ 0 w 257"/>
                <a:gd name="T25" fmla="*/ 0 h 330"/>
                <a:gd name="T26" fmla="*/ 0 w 257"/>
                <a:gd name="T27" fmla="*/ 0 h 330"/>
                <a:gd name="T28" fmla="*/ 2 w 257"/>
                <a:gd name="T29" fmla="*/ 20 h 330"/>
                <a:gd name="T30" fmla="*/ 6 w 257"/>
                <a:gd name="T31" fmla="*/ 37 h 330"/>
                <a:gd name="T32" fmla="*/ 10 w 257"/>
                <a:gd name="T33" fmla="*/ 56 h 330"/>
                <a:gd name="T34" fmla="*/ 16 w 257"/>
                <a:gd name="T35" fmla="*/ 73 h 330"/>
                <a:gd name="T36" fmla="*/ 23 w 257"/>
                <a:gd name="T37" fmla="*/ 89 h 330"/>
                <a:gd name="T38" fmla="*/ 31 w 257"/>
                <a:gd name="T39" fmla="*/ 106 h 330"/>
                <a:gd name="T40" fmla="*/ 39 w 257"/>
                <a:gd name="T41" fmla="*/ 121 h 330"/>
                <a:gd name="T42" fmla="*/ 48 w 257"/>
                <a:gd name="T43" fmla="*/ 138 h 330"/>
                <a:gd name="T44" fmla="*/ 58 w 257"/>
                <a:gd name="T45" fmla="*/ 152 h 330"/>
                <a:gd name="T46" fmla="*/ 68 w 257"/>
                <a:gd name="T47" fmla="*/ 166 h 330"/>
                <a:gd name="T48" fmla="*/ 90 w 257"/>
                <a:gd name="T49" fmla="*/ 194 h 330"/>
                <a:gd name="T50" fmla="*/ 113 w 257"/>
                <a:gd name="T51" fmla="*/ 218 h 330"/>
                <a:gd name="T52" fmla="*/ 136 w 257"/>
                <a:gd name="T53" fmla="*/ 241 h 330"/>
                <a:gd name="T54" fmla="*/ 159 w 257"/>
                <a:gd name="T55" fmla="*/ 261 h 330"/>
                <a:gd name="T56" fmla="*/ 181 w 257"/>
                <a:gd name="T57" fmla="*/ 279 h 330"/>
                <a:gd name="T58" fmla="*/ 202 w 257"/>
                <a:gd name="T59" fmla="*/ 294 h 330"/>
                <a:gd name="T60" fmla="*/ 220 w 257"/>
                <a:gd name="T61" fmla="*/ 307 h 330"/>
                <a:gd name="T62" fmla="*/ 246 w 257"/>
                <a:gd name="T63" fmla="*/ 324 h 330"/>
                <a:gd name="T64" fmla="*/ 257 w 257"/>
                <a:gd name="T65" fmla="*/ 330 h 330"/>
                <a:gd name="T66" fmla="*/ 257 w 257"/>
                <a:gd name="T67" fmla="*/ 330 h 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57" h="330">
                  <a:moveTo>
                    <a:pt x="257" y="330"/>
                  </a:moveTo>
                  <a:lnTo>
                    <a:pt x="257" y="330"/>
                  </a:lnTo>
                  <a:lnTo>
                    <a:pt x="240" y="314"/>
                  </a:lnTo>
                  <a:lnTo>
                    <a:pt x="221" y="294"/>
                  </a:lnTo>
                  <a:lnTo>
                    <a:pt x="200" y="271"/>
                  </a:lnTo>
                  <a:lnTo>
                    <a:pt x="181" y="247"/>
                  </a:lnTo>
                  <a:lnTo>
                    <a:pt x="138" y="194"/>
                  </a:lnTo>
                  <a:lnTo>
                    <a:pt x="98" y="140"/>
                  </a:lnTo>
                  <a:lnTo>
                    <a:pt x="61" y="89"/>
                  </a:lnTo>
                  <a:lnTo>
                    <a:pt x="31" y="46"/>
                  </a:lnTo>
                  <a:lnTo>
                    <a:pt x="0" y="2"/>
                  </a:lnTo>
                  <a:lnTo>
                    <a:pt x="0" y="2"/>
                  </a:lnTo>
                  <a:lnTo>
                    <a:pt x="0" y="0"/>
                  </a:lnTo>
                  <a:lnTo>
                    <a:pt x="0" y="0"/>
                  </a:lnTo>
                  <a:lnTo>
                    <a:pt x="2" y="20"/>
                  </a:lnTo>
                  <a:lnTo>
                    <a:pt x="6" y="37"/>
                  </a:lnTo>
                  <a:lnTo>
                    <a:pt x="10" y="56"/>
                  </a:lnTo>
                  <a:lnTo>
                    <a:pt x="16" y="73"/>
                  </a:lnTo>
                  <a:lnTo>
                    <a:pt x="23" y="89"/>
                  </a:lnTo>
                  <a:lnTo>
                    <a:pt x="31" y="106"/>
                  </a:lnTo>
                  <a:lnTo>
                    <a:pt x="39" y="121"/>
                  </a:lnTo>
                  <a:lnTo>
                    <a:pt x="48" y="138"/>
                  </a:lnTo>
                  <a:lnTo>
                    <a:pt x="58" y="152"/>
                  </a:lnTo>
                  <a:lnTo>
                    <a:pt x="68" y="166"/>
                  </a:lnTo>
                  <a:lnTo>
                    <a:pt x="90" y="194"/>
                  </a:lnTo>
                  <a:lnTo>
                    <a:pt x="113" y="218"/>
                  </a:lnTo>
                  <a:lnTo>
                    <a:pt x="136" y="241"/>
                  </a:lnTo>
                  <a:lnTo>
                    <a:pt x="159" y="261"/>
                  </a:lnTo>
                  <a:lnTo>
                    <a:pt x="181" y="279"/>
                  </a:lnTo>
                  <a:lnTo>
                    <a:pt x="202" y="294"/>
                  </a:lnTo>
                  <a:lnTo>
                    <a:pt x="220" y="307"/>
                  </a:lnTo>
                  <a:lnTo>
                    <a:pt x="246" y="324"/>
                  </a:lnTo>
                  <a:lnTo>
                    <a:pt x="257" y="330"/>
                  </a:lnTo>
                  <a:lnTo>
                    <a:pt x="257" y="330"/>
                  </a:lnTo>
                  <a:close/>
                </a:path>
              </a:pathLst>
            </a:custGeom>
            <a:solidFill>
              <a:srgbClr val="54CC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86" name="Freeform 23"/>
            <p:cNvSpPr>
              <a:spLocks/>
            </p:cNvSpPr>
            <p:nvPr userDrawn="1"/>
          </p:nvSpPr>
          <p:spPr bwMode="auto">
            <a:xfrm>
              <a:off x="4213374" y="4545286"/>
              <a:ext cx="203200" cy="260350"/>
            </a:xfrm>
            <a:custGeom>
              <a:avLst/>
              <a:gdLst>
                <a:gd name="T0" fmla="*/ 0 w 257"/>
                <a:gd name="T1" fmla="*/ 0 h 328"/>
                <a:gd name="T2" fmla="*/ 0 w 257"/>
                <a:gd name="T3" fmla="*/ 0 h 328"/>
                <a:gd name="T4" fmla="*/ 31 w 257"/>
                <a:gd name="T5" fmla="*/ 44 h 328"/>
                <a:gd name="T6" fmla="*/ 61 w 257"/>
                <a:gd name="T7" fmla="*/ 87 h 328"/>
                <a:gd name="T8" fmla="*/ 98 w 257"/>
                <a:gd name="T9" fmla="*/ 138 h 328"/>
                <a:gd name="T10" fmla="*/ 138 w 257"/>
                <a:gd name="T11" fmla="*/ 192 h 328"/>
                <a:gd name="T12" fmla="*/ 181 w 257"/>
                <a:gd name="T13" fmla="*/ 245 h 328"/>
                <a:gd name="T14" fmla="*/ 200 w 257"/>
                <a:gd name="T15" fmla="*/ 269 h 328"/>
                <a:gd name="T16" fmla="*/ 221 w 257"/>
                <a:gd name="T17" fmla="*/ 292 h 328"/>
                <a:gd name="T18" fmla="*/ 240 w 257"/>
                <a:gd name="T19" fmla="*/ 312 h 328"/>
                <a:gd name="T20" fmla="*/ 257 w 257"/>
                <a:gd name="T21" fmla="*/ 328 h 328"/>
                <a:gd name="T22" fmla="*/ 0 w 257"/>
                <a:gd name="T23" fmla="*/ 0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7" h="328">
                  <a:moveTo>
                    <a:pt x="0" y="0"/>
                  </a:moveTo>
                  <a:lnTo>
                    <a:pt x="0" y="0"/>
                  </a:lnTo>
                  <a:lnTo>
                    <a:pt x="31" y="44"/>
                  </a:lnTo>
                  <a:lnTo>
                    <a:pt x="61" y="87"/>
                  </a:lnTo>
                  <a:lnTo>
                    <a:pt x="98" y="138"/>
                  </a:lnTo>
                  <a:lnTo>
                    <a:pt x="138" y="192"/>
                  </a:lnTo>
                  <a:lnTo>
                    <a:pt x="181" y="245"/>
                  </a:lnTo>
                  <a:lnTo>
                    <a:pt x="200" y="269"/>
                  </a:lnTo>
                  <a:lnTo>
                    <a:pt x="221" y="292"/>
                  </a:lnTo>
                  <a:lnTo>
                    <a:pt x="240" y="312"/>
                  </a:lnTo>
                  <a:lnTo>
                    <a:pt x="257" y="328"/>
                  </a:lnTo>
                  <a:lnTo>
                    <a:pt x="0" y="0"/>
                  </a:lnTo>
                  <a:close/>
                </a:path>
              </a:pathLst>
            </a:custGeom>
            <a:solidFill>
              <a:srgbClr val="44A0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87" name="Freeform 24"/>
            <p:cNvSpPr>
              <a:spLocks/>
            </p:cNvSpPr>
            <p:nvPr userDrawn="1"/>
          </p:nvSpPr>
          <p:spPr bwMode="auto">
            <a:xfrm>
              <a:off x="4414987" y="4559573"/>
              <a:ext cx="112713" cy="249238"/>
            </a:xfrm>
            <a:custGeom>
              <a:avLst/>
              <a:gdLst>
                <a:gd name="T0" fmla="*/ 142 w 142"/>
                <a:gd name="T1" fmla="*/ 0 h 314"/>
                <a:gd name="T2" fmla="*/ 142 w 142"/>
                <a:gd name="T3" fmla="*/ 0 h 314"/>
                <a:gd name="T4" fmla="*/ 141 w 142"/>
                <a:gd name="T5" fmla="*/ 8 h 314"/>
                <a:gd name="T6" fmla="*/ 138 w 142"/>
                <a:gd name="T7" fmla="*/ 30 h 314"/>
                <a:gd name="T8" fmla="*/ 131 w 142"/>
                <a:gd name="T9" fmla="*/ 62 h 314"/>
                <a:gd name="T10" fmla="*/ 126 w 142"/>
                <a:gd name="T11" fmla="*/ 82 h 314"/>
                <a:gd name="T12" fmla="*/ 119 w 142"/>
                <a:gd name="T13" fmla="*/ 104 h 314"/>
                <a:gd name="T14" fmla="*/ 111 w 142"/>
                <a:gd name="T15" fmla="*/ 128 h 314"/>
                <a:gd name="T16" fmla="*/ 101 w 142"/>
                <a:gd name="T17" fmla="*/ 152 h 314"/>
                <a:gd name="T18" fmla="*/ 89 w 142"/>
                <a:gd name="T19" fmla="*/ 178 h 314"/>
                <a:gd name="T20" fmla="*/ 77 w 142"/>
                <a:gd name="T21" fmla="*/ 205 h 314"/>
                <a:gd name="T22" fmla="*/ 60 w 142"/>
                <a:gd name="T23" fmla="*/ 233 h 314"/>
                <a:gd name="T24" fmla="*/ 43 w 142"/>
                <a:gd name="T25" fmla="*/ 260 h 314"/>
                <a:gd name="T26" fmla="*/ 22 w 142"/>
                <a:gd name="T27" fmla="*/ 288 h 314"/>
                <a:gd name="T28" fmla="*/ 0 w 142"/>
                <a:gd name="T29" fmla="*/ 314 h 314"/>
                <a:gd name="T30" fmla="*/ 0 w 142"/>
                <a:gd name="T31" fmla="*/ 314 h 314"/>
                <a:gd name="T32" fmla="*/ 0 w 142"/>
                <a:gd name="T33" fmla="*/ 305 h 314"/>
                <a:gd name="T34" fmla="*/ 4 w 142"/>
                <a:gd name="T35" fmla="*/ 280 h 314"/>
                <a:gd name="T36" fmla="*/ 10 w 142"/>
                <a:gd name="T37" fmla="*/ 241 h 314"/>
                <a:gd name="T38" fmla="*/ 15 w 142"/>
                <a:gd name="T39" fmla="*/ 219 h 314"/>
                <a:gd name="T40" fmla="*/ 21 w 142"/>
                <a:gd name="T41" fmla="*/ 195 h 314"/>
                <a:gd name="T42" fmla="*/ 29 w 142"/>
                <a:gd name="T43" fmla="*/ 169 h 314"/>
                <a:gd name="T44" fmla="*/ 40 w 142"/>
                <a:gd name="T45" fmla="*/ 143 h 314"/>
                <a:gd name="T46" fmla="*/ 51 w 142"/>
                <a:gd name="T47" fmla="*/ 116 h 314"/>
                <a:gd name="T48" fmla="*/ 64 w 142"/>
                <a:gd name="T49" fmla="*/ 91 h 314"/>
                <a:gd name="T50" fmla="*/ 80 w 142"/>
                <a:gd name="T51" fmla="*/ 66 h 314"/>
                <a:gd name="T52" fmla="*/ 89 w 142"/>
                <a:gd name="T53" fmla="*/ 54 h 314"/>
                <a:gd name="T54" fmla="*/ 98 w 142"/>
                <a:gd name="T55" fmla="*/ 42 h 314"/>
                <a:gd name="T56" fmla="*/ 109 w 142"/>
                <a:gd name="T57" fmla="*/ 31 h 314"/>
                <a:gd name="T58" fmla="*/ 119 w 142"/>
                <a:gd name="T59" fmla="*/ 21 h 314"/>
                <a:gd name="T60" fmla="*/ 131 w 142"/>
                <a:gd name="T61" fmla="*/ 10 h 314"/>
                <a:gd name="T62" fmla="*/ 142 w 142"/>
                <a:gd name="T63" fmla="*/ 0 h 314"/>
                <a:gd name="T64" fmla="*/ 142 w 142"/>
                <a:gd name="T65" fmla="*/ 0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42" h="314">
                  <a:moveTo>
                    <a:pt x="142" y="0"/>
                  </a:moveTo>
                  <a:lnTo>
                    <a:pt x="142" y="0"/>
                  </a:lnTo>
                  <a:lnTo>
                    <a:pt x="141" y="8"/>
                  </a:lnTo>
                  <a:lnTo>
                    <a:pt x="138" y="30"/>
                  </a:lnTo>
                  <a:lnTo>
                    <a:pt x="131" y="62"/>
                  </a:lnTo>
                  <a:lnTo>
                    <a:pt x="126" y="82"/>
                  </a:lnTo>
                  <a:lnTo>
                    <a:pt x="119" y="104"/>
                  </a:lnTo>
                  <a:lnTo>
                    <a:pt x="111" y="128"/>
                  </a:lnTo>
                  <a:lnTo>
                    <a:pt x="101" y="152"/>
                  </a:lnTo>
                  <a:lnTo>
                    <a:pt x="89" y="178"/>
                  </a:lnTo>
                  <a:lnTo>
                    <a:pt x="77" y="205"/>
                  </a:lnTo>
                  <a:lnTo>
                    <a:pt x="60" y="233"/>
                  </a:lnTo>
                  <a:lnTo>
                    <a:pt x="43" y="260"/>
                  </a:lnTo>
                  <a:lnTo>
                    <a:pt x="22" y="288"/>
                  </a:lnTo>
                  <a:lnTo>
                    <a:pt x="0" y="314"/>
                  </a:lnTo>
                  <a:lnTo>
                    <a:pt x="0" y="314"/>
                  </a:lnTo>
                  <a:lnTo>
                    <a:pt x="0" y="305"/>
                  </a:lnTo>
                  <a:lnTo>
                    <a:pt x="4" y="280"/>
                  </a:lnTo>
                  <a:lnTo>
                    <a:pt x="10" y="241"/>
                  </a:lnTo>
                  <a:lnTo>
                    <a:pt x="15" y="219"/>
                  </a:lnTo>
                  <a:lnTo>
                    <a:pt x="21" y="195"/>
                  </a:lnTo>
                  <a:lnTo>
                    <a:pt x="29" y="169"/>
                  </a:lnTo>
                  <a:lnTo>
                    <a:pt x="40" y="143"/>
                  </a:lnTo>
                  <a:lnTo>
                    <a:pt x="51" y="116"/>
                  </a:lnTo>
                  <a:lnTo>
                    <a:pt x="64" y="91"/>
                  </a:lnTo>
                  <a:lnTo>
                    <a:pt x="80" y="66"/>
                  </a:lnTo>
                  <a:lnTo>
                    <a:pt x="89" y="54"/>
                  </a:lnTo>
                  <a:lnTo>
                    <a:pt x="98" y="42"/>
                  </a:lnTo>
                  <a:lnTo>
                    <a:pt x="109" y="31"/>
                  </a:lnTo>
                  <a:lnTo>
                    <a:pt x="119" y="21"/>
                  </a:lnTo>
                  <a:lnTo>
                    <a:pt x="131" y="10"/>
                  </a:lnTo>
                  <a:lnTo>
                    <a:pt x="142" y="0"/>
                  </a:lnTo>
                  <a:lnTo>
                    <a:pt x="142" y="0"/>
                  </a:lnTo>
                  <a:close/>
                </a:path>
              </a:pathLst>
            </a:custGeom>
            <a:solidFill>
              <a:srgbClr val="54CC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88" name="Freeform 25"/>
            <p:cNvSpPr>
              <a:spLocks/>
            </p:cNvSpPr>
            <p:nvPr userDrawn="1"/>
          </p:nvSpPr>
          <p:spPr bwMode="auto">
            <a:xfrm>
              <a:off x="4414987" y="4559573"/>
              <a:ext cx="112713" cy="249238"/>
            </a:xfrm>
            <a:custGeom>
              <a:avLst/>
              <a:gdLst>
                <a:gd name="T0" fmla="*/ 0 w 142"/>
                <a:gd name="T1" fmla="*/ 314 h 314"/>
                <a:gd name="T2" fmla="*/ 0 w 142"/>
                <a:gd name="T3" fmla="*/ 314 h 314"/>
                <a:gd name="T4" fmla="*/ 5 w 142"/>
                <a:gd name="T5" fmla="*/ 296 h 314"/>
                <a:gd name="T6" fmla="*/ 13 w 142"/>
                <a:gd name="T7" fmla="*/ 274 h 314"/>
                <a:gd name="T8" fmla="*/ 32 w 142"/>
                <a:gd name="T9" fmla="*/ 227 h 314"/>
                <a:gd name="T10" fmla="*/ 55 w 142"/>
                <a:gd name="T11" fmla="*/ 176 h 314"/>
                <a:gd name="T12" fmla="*/ 79 w 142"/>
                <a:gd name="T13" fmla="*/ 125 h 314"/>
                <a:gd name="T14" fmla="*/ 102 w 142"/>
                <a:gd name="T15" fmla="*/ 79 h 314"/>
                <a:gd name="T16" fmla="*/ 121 w 142"/>
                <a:gd name="T17" fmla="*/ 40 h 314"/>
                <a:gd name="T18" fmla="*/ 142 w 142"/>
                <a:gd name="T19" fmla="*/ 1 h 314"/>
                <a:gd name="T20" fmla="*/ 142 w 142"/>
                <a:gd name="T21" fmla="*/ 1 h 314"/>
                <a:gd name="T22" fmla="*/ 142 w 142"/>
                <a:gd name="T23" fmla="*/ 0 h 314"/>
                <a:gd name="T24" fmla="*/ 142 w 142"/>
                <a:gd name="T25" fmla="*/ 0 h 314"/>
                <a:gd name="T26" fmla="*/ 131 w 142"/>
                <a:gd name="T27" fmla="*/ 10 h 314"/>
                <a:gd name="T28" fmla="*/ 119 w 142"/>
                <a:gd name="T29" fmla="*/ 21 h 314"/>
                <a:gd name="T30" fmla="*/ 109 w 142"/>
                <a:gd name="T31" fmla="*/ 31 h 314"/>
                <a:gd name="T32" fmla="*/ 98 w 142"/>
                <a:gd name="T33" fmla="*/ 42 h 314"/>
                <a:gd name="T34" fmla="*/ 89 w 142"/>
                <a:gd name="T35" fmla="*/ 54 h 314"/>
                <a:gd name="T36" fmla="*/ 80 w 142"/>
                <a:gd name="T37" fmla="*/ 66 h 314"/>
                <a:gd name="T38" fmla="*/ 64 w 142"/>
                <a:gd name="T39" fmla="*/ 91 h 314"/>
                <a:gd name="T40" fmla="*/ 51 w 142"/>
                <a:gd name="T41" fmla="*/ 116 h 314"/>
                <a:gd name="T42" fmla="*/ 40 w 142"/>
                <a:gd name="T43" fmla="*/ 143 h 314"/>
                <a:gd name="T44" fmla="*/ 29 w 142"/>
                <a:gd name="T45" fmla="*/ 169 h 314"/>
                <a:gd name="T46" fmla="*/ 21 w 142"/>
                <a:gd name="T47" fmla="*/ 195 h 314"/>
                <a:gd name="T48" fmla="*/ 15 w 142"/>
                <a:gd name="T49" fmla="*/ 219 h 314"/>
                <a:gd name="T50" fmla="*/ 10 w 142"/>
                <a:gd name="T51" fmla="*/ 241 h 314"/>
                <a:gd name="T52" fmla="*/ 4 w 142"/>
                <a:gd name="T53" fmla="*/ 280 h 314"/>
                <a:gd name="T54" fmla="*/ 0 w 142"/>
                <a:gd name="T55" fmla="*/ 305 h 314"/>
                <a:gd name="T56" fmla="*/ 0 w 142"/>
                <a:gd name="T57" fmla="*/ 314 h 314"/>
                <a:gd name="T58" fmla="*/ 0 w 142"/>
                <a:gd name="T59" fmla="*/ 314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2" h="314">
                  <a:moveTo>
                    <a:pt x="0" y="314"/>
                  </a:moveTo>
                  <a:lnTo>
                    <a:pt x="0" y="314"/>
                  </a:lnTo>
                  <a:lnTo>
                    <a:pt x="5" y="296"/>
                  </a:lnTo>
                  <a:lnTo>
                    <a:pt x="13" y="274"/>
                  </a:lnTo>
                  <a:lnTo>
                    <a:pt x="32" y="227"/>
                  </a:lnTo>
                  <a:lnTo>
                    <a:pt x="55" y="176"/>
                  </a:lnTo>
                  <a:lnTo>
                    <a:pt x="79" y="125"/>
                  </a:lnTo>
                  <a:lnTo>
                    <a:pt x="102" y="79"/>
                  </a:lnTo>
                  <a:lnTo>
                    <a:pt x="121" y="40"/>
                  </a:lnTo>
                  <a:lnTo>
                    <a:pt x="142" y="1"/>
                  </a:lnTo>
                  <a:lnTo>
                    <a:pt x="142" y="1"/>
                  </a:lnTo>
                  <a:lnTo>
                    <a:pt x="142" y="0"/>
                  </a:lnTo>
                  <a:lnTo>
                    <a:pt x="142" y="0"/>
                  </a:lnTo>
                  <a:lnTo>
                    <a:pt x="131" y="10"/>
                  </a:lnTo>
                  <a:lnTo>
                    <a:pt x="119" y="21"/>
                  </a:lnTo>
                  <a:lnTo>
                    <a:pt x="109" y="31"/>
                  </a:lnTo>
                  <a:lnTo>
                    <a:pt x="98" y="42"/>
                  </a:lnTo>
                  <a:lnTo>
                    <a:pt x="89" y="54"/>
                  </a:lnTo>
                  <a:lnTo>
                    <a:pt x="80" y="66"/>
                  </a:lnTo>
                  <a:lnTo>
                    <a:pt x="64" y="91"/>
                  </a:lnTo>
                  <a:lnTo>
                    <a:pt x="51" y="116"/>
                  </a:lnTo>
                  <a:lnTo>
                    <a:pt x="40" y="143"/>
                  </a:lnTo>
                  <a:lnTo>
                    <a:pt x="29" y="169"/>
                  </a:lnTo>
                  <a:lnTo>
                    <a:pt x="21" y="195"/>
                  </a:lnTo>
                  <a:lnTo>
                    <a:pt x="15" y="219"/>
                  </a:lnTo>
                  <a:lnTo>
                    <a:pt x="10" y="241"/>
                  </a:lnTo>
                  <a:lnTo>
                    <a:pt x="4" y="280"/>
                  </a:lnTo>
                  <a:lnTo>
                    <a:pt x="0" y="305"/>
                  </a:lnTo>
                  <a:lnTo>
                    <a:pt x="0" y="314"/>
                  </a:lnTo>
                  <a:lnTo>
                    <a:pt x="0" y="314"/>
                  </a:lnTo>
                  <a:close/>
                </a:path>
              </a:pathLst>
            </a:custGeom>
            <a:solidFill>
              <a:srgbClr val="54CC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89" name="Freeform 26"/>
            <p:cNvSpPr>
              <a:spLocks/>
            </p:cNvSpPr>
            <p:nvPr userDrawn="1"/>
          </p:nvSpPr>
          <p:spPr bwMode="auto">
            <a:xfrm>
              <a:off x="4414987" y="4559573"/>
              <a:ext cx="112713" cy="249238"/>
            </a:xfrm>
            <a:custGeom>
              <a:avLst/>
              <a:gdLst>
                <a:gd name="T0" fmla="*/ 142 w 142"/>
                <a:gd name="T1" fmla="*/ 0 h 313"/>
                <a:gd name="T2" fmla="*/ 142 w 142"/>
                <a:gd name="T3" fmla="*/ 0 h 313"/>
                <a:gd name="T4" fmla="*/ 121 w 142"/>
                <a:gd name="T5" fmla="*/ 39 h 313"/>
                <a:gd name="T6" fmla="*/ 102 w 142"/>
                <a:gd name="T7" fmla="*/ 78 h 313"/>
                <a:gd name="T8" fmla="*/ 79 w 142"/>
                <a:gd name="T9" fmla="*/ 124 h 313"/>
                <a:gd name="T10" fmla="*/ 55 w 142"/>
                <a:gd name="T11" fmla="*/ 175 h 313"/>
                <a:gd name="T12" fmla="*/ 32 w 142"/>
                <a:gd name="T13" fmla="*/ 226 h 313"/>
                <a:gd name="T14" fmla="*/ 13 w 142"/>
                <a:gd name="T15" fmla="*/ 273 h 313"/>
                <a:gd name="T16" fmla="*/ 5 w 142"/>
                <a:gd name="T17" fmla="*/ 295 h 313"/>
                <a:gd name="T18" fmla="*/ 0 w 142"/>
                <a:gd name="T19" fmla="*/ 313 h 313"/>
                <a:gd name="T20" fmla="*/ 142 w 142"/>
                <a:gd name="T21" fmla="*/ 0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2" h="313">
                  <a:moveTo>
                    <a:pt x="142" y="0"/>
                  </a:moveTo>
                  <a:lnTo>
                    <a:pt x="142" y="0"/>
                  </a:lnTo>
                  <a:lnTo>
                    <a:pt x="121" y="39"/>
                  </a:lnTo>
                  <a:lnTo>
                    <a:pt x="102" y="78"/>
                  </a:lnTo>
                  <a:lnTo>
                    <a:pt x="79" y="124"/>
                  </a:lnTo>
                  <a:lnTo>
                    <a:pt x="55" y="175"/>
                  </a:lnTo>
                  <a:lnTo>
                    <a:pt x="32" y="226"/>
                  </a:lnTo>
                  <a:lnTo>
                    <a:pt x="13" y="273"/>
                  </a:lnTo>
                  <a:lnTo>
                    <a:pt x="5" y="295"/>
                  </a:lnTo>
                  <a:lnTo>
                    <a:pt x="0" y="313"/>
                  </a:lnTo>
                  <a:lnTo>
                    <a:pt x="142" y="0"/>
                  </a:lnTo>
                  <a:close/>
                </a:path>
              </a:pathLst>
            </a:custGeom>
            <a:solidFill>
              <a:srgbClr val="44A0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90" name="Freeform 27"/>
            <p:cNvSpPr>
              <a:spLocks/>
            </p:cNvSpPr>
            <p:nvPr userDrawn="1"/>
          </p:nvSpPr>
          <p:spPr bwMode="auto">
            <a:xfrm>
              <a:off x="4516587" y="4418286"/>
              <a:ext cx="119063" cy="415925"/>
            </a:xfrm>
            <a:custGeom>
              <a:avLst/>
              <a:gdLst>
                <a:gd name="T0" fmla="*/ 134 w 150"/>
                <a:gd name="T1" fmla="*/ 0 h 525"/>
                <a:gd name="T2" fmla="*/ 134 w 150"/>
                <a:gd name="T3" fmla="*/ 0 h 525"/>
                <a:gd name="T4" fmla="*/ 136 w 150"/>
                <a:gd name="T5" fmla="*/ 12 h 525"/>
                <a:gd name="T6" fmla="*/ 140 w 150"/>
                <a:gd name="T7" fmla="*/ 27 h 525"/>
                <a:gd name="T8" fmla="*/ 143 w 150"/>
                <a:gd name="T9" fmla="*/ 46 h 525"/>
                <a:gd name="T10" fmla="*/ 147 w 150"/>
                <a:gd name="T11" fmla="*/ 70 h 525"/>
                <a:gd name="T12" fmla="*/ 149 w 150"/>
                <a:gd name="T13" fmla="*/ 98 h 525"/>
                <a:gd name="T14" fmla="*/ 150 w 150"/>
                <a:gd name="T15" fmla="*/ 131 h 525"/>
                <a:gd name="T16" fmla="*/ 150 w 150"/>
                <a:gd name="T17" fmla="*/ 165 h 525"/>
                <a:gd name="T18" fmla="*/ 148 w 150"/>
                <a:gd name="T19" fmla="*/ 204 h 525"/>
                <a:gd name="T20" fmla="*/ 143 w 150"/>
                <a:gd name="T21" fmla="*/ 245 h 525"/>
                <a:gd name="T22" fmla="*/ 139 w 150"/>
                <a:gd name="T23" fmla="*/ 267 h 525"/>
                <a:gd name="T24" fmla="*/ 135 w 150"/>
                <a:gd name="T25" fmla="*/ 288 h 525"/>
                <a:gd name="T26" fmla="*/ 129 w 150"/>
                <a:gd name="T27" fmla="*/ 311 h 525"/>
                <a:gd name="T28" fmla="*/ 122 w 150"/>
                <a:gd name="T29" fmla="*/ 333 h 525"/>
                <a:gd name="T30" fmla="*/ 116 w 150"/>
                <a:gd name="T31" fmla="*/ 356 h 525"/>
                <a:gd name="T32" fmla="*/ 108 w 150"/>
                <a:gd name="T33" fmla="*/ 381 h 525"/>
                <a:gd name="T34" fmla="*/ 97 w 150"/>
                <a:gd name="T35" fmla="*/ 404 h 525"/>
                <a:gd name="T36" fmla="*/ 87 w 150"/>
                <a:gd name="T37" fmla="*/ 428 h 525"/>
                <a:gd name="T38" fmla="*/ 75 w 150"/>
                <a:gd name="T39" fmla="*/ 452 h 525"/>
                <a:gd name="T40" fmla="*/ 61 w 150"/>
                <a:gd name="T41" fmla="*/ 476 h 525"/>
                <a:gd name="T42" fmla="*/ 46 w 150"/>
                <a:gd name="T43" fmla="*/ 500 h 525"/>
                <a:gd name="T44" fmla="*/ 30 w 150"/>
                <a:gd name="T45" fmla="*/ 525 h 525"/>
                <a:gd name="T46" fmla="*/ 30 w 150"/>
                <a:gd name="T47" fmla="*/ 525 h 525"/>
                <a:gd name="T48" fmla="*/ 26 w 150"/>
                <a:gd name="T49" fmla="*/ 511 h 525"/>
                <a:gd name="T50" fmla="*/ 21 w 150"/>
                <a:gd name="T51" fmla="*/ 494 h 525"/>
                <a:gd name="T52" fmla="*/ 15 w 150"/>
                <a:gd name="T53" fmla="*/ 470 h 525"/>
                <a:gd name="T54" fmla="*/ 11 w 150"/>
                <a:gd name="T55" fmla="*/ 443 h 525"/>
                <a:gd name="T56" fmla="*/ 5 w 150"/>
                <a:gd name="T57" fmla="*/ 409 h 525"/>
                <a:gd name="T58" fmla="*/ 2 w 150"/>
                <a:gd name="T59" fmla="*/ 374 h 525"/>
                <a:gd name="T60" fmla="*/ 0 w 150"/>
                <a:gd name="T61" fmla="*/ 335 h 525"/>
                <a:gd name="T62" fmla="*/ 0 w 150"/>
                <a:gd name="T63" fmla="*/ 315 h 525"/>
                <a:gd name="T64" fmla="*/ 0 w 150"/>
                <a:gd name="T65" fmla="*/ 294 h 525"/>
                <a:gd name="T66" fmla="*/ 3 w 150"/>
                <a:gd name="T67" fmla="*/ 272 h 525"/>
                <a:gd name="T68" fmla="*/ 5 w 150"/>
                <a:gd name="T69" fmla="*/ 252 h 525"/>
                <a:gd name="T70" fmla="*/ 8 w 150"/>
                <a:gd name="T71" fmla="*/ 230 h 525"/>
                <a:gd name="T72" fmla="*/ 13 w 150"/>
                <a:gd name="T73" fmla="*/ 208 h 525"/>
                <a:gd name="T74" fmla="*/ 18 w 150"/>
                <a:gd name="T75" fmla="*/ 186 h 525"/>
                <a:gd name="T76" fmla="*/ 25 w 150"/>
                <a:gd name="T77" fmla="*/ 164 h 525"/>
                <a:gd name="T78" fmla="*/ 33 w 150"/>
                <a:gd name="T79" fmla="*/ 142 h 525"/>
                <a:gd name="T80" fmla="*/ 43 w 150"/>
                <a:gd name="T81" fmla="*/ 120 h 525"/>
                <a:gd name="T82" fmla="*/ 53 w 150"/>
                <a:gd name="T83" fmla="*/ 99 h 525"/>
                <a:gd name="T84" fmla="*/ 66 w 150"/>
                <a:gd name="T85" fmla="*/ 79 h 525"/>
                <a:gd name="T86" fmla="*/ 80 w 150"/>
                <a:gd name="T87" fmla="*/ 58 h 525"/>
                <a:gd name="T88" fmla="*/ 96 w 150"/>
                <a:gd name="T89" fmla="*/ 38 h 525"/>
                <a:gd name="T90" fmla="*/ 114 w 150"/>
                <a:gd name="T91" fmla="*/ 19 h 525"/>
                <a:gd name="T92" fmla="*/ 134 w 150"/>
                <a:gd name="T93" fmla="*/ 0 h 525"/>
                <a:gd name="T94" fmla="*/ 134 w 150"/>
                <a:gd name="T95" fmla="*/ 0 h 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0" h="525">
                  <a:moveTo>
                    <a:pt x="134" y="0"/>
                  </a:moveTo>
                  <a:lnTo>
                    <a:pt x="134" y="0"/>
                  </a:lnTo>
                  <a:lnTo>
                    <a:pt x="136" y="12"/>
                  </a:lnTo>
                  <a:lnTo>
                    <a:pt x="140" y="27"/>
                  </a:lnTo>
                  <a:lnTo>
                    <a:pt x="143" y="46"/>
                  </a:lnTo>
                  <a:lnTo>
                    <a:pt x="147" y="70"/>
                  </a:lnTo>
                  <a:lnTo>
                    <a:pt x="149" y="98"/>
                  </a:lnTo>
                  <a:lnTo>
                    <a:pt x="150" y="131"/>
                  </a:lnTo>
                  <a:lnTo>
                    <a:pt x="150" y="165"/>
                  </a:lnTo>
                  <a:lnTo>
                    <a:pt x="148" y="204"/>
                  </a:lnTo>
                  <a:lnTo>
                    <a:pt x="143" y="245"/>
                  </a:lnTo>
                  <a:lnTo>
                    <a:pt x="139" y="267"/>
                  </a:lnTo>
                  <a:lnTo>
                    <a:pt x="135" y="288"/>
                  </a:lnTo>
                  <a:lnTo>
                    <a:pt x="129" y="311"/>
                  </a:lnTo>
                  <a:lnTo>
                    <a:pt x="122" y="333"/>
                  </a:lnTo>
                  <a:lnTo>
                    <a:pt x="116" y="356"/>
                  </a:lnTo>
                  <a:lnTo>
                    <a:pt x="108" y="381"/>
                  </a:lnTo>
                  <a:lnTo>
                    <a:pt x="97" y="404"/>
                  </a:lnTo>
                  <a:lnTo>
                    <a:pt x="87" y="428"/>
                  </a:lnTo>
                  <a:lnTo>
                    <a:pt x="75" y="452"/>
                  </a:lnTo>
                  <a:lnTo>
                    <a:pt x="61" y="476"/>
                  </a:lnTo>
                  <a:lnTo>
                    <a:pt x="46" y="500"/>
                  </a:lnTo>
                  <a:lnTo>
                    <a:pt x="30" y="525"/>
                  </a:lnTo>
                  <a:lnTo>
                    <a:pt x="30" y="525"/>
                  </a:lnTo>
                  <a:lnTo>
                    <a:pt x="26" y="511"/>
                  </a:lnTo>
                  <a:lnTo>
                    <a:pt x="21" y="494"/>
                  </a:lnTo>
                  <a:lnTo>
                    <a:pt x="15" y="470"/>
                  </a:lnTo>
                  <a:lnTo>
                    <a:pt x="11" y="443"/>
                  </a:lnTo>
                  <a:lnTo>
                    <a:pt x="5" y="409"/>
                  </a:lnTo>
                  <a:lnTo>
                    <a:pt x="2" y="374"/>
                  </a:lnTo>
                  <a:lnTo>
                    <a:pt x="0" y="335"/>
                  </a:lnTo>
                  <a:lnTo>
                    <a:pt x="0" y="315"/>
                  </a:lnTo>
                  <a:lnTo>
                    <a:pt x="0" y="294"/>
                  </a:lnTo>
                  <a:lnTo>
                    <a:pt x="3" y="272"/>
                  </a:lnTo>
                  <a:lnTo>
                    <a:pt x="5" y="252"/>
                  </a:lnTo>
                  <a:lnTo>
                    <a:pt x="8" y="230"/>
                  </a:lnTo>
                  <a:lnTo>
                    <a:pt x="13" y="208"/>
                  </a:lnTo>
                  <a:lnTo>
                    <a:pt x="18" y="186"/>
                  </a:lnTo>
                  <a:lnTo>
                    <a:pt x="25" y="164"/>
                  </a:lnTo>
                  <a:lnTo>
                    <a:pt x="33" y="142"/>
                  </a:lnTo>
                  <a:lnTo>
                    <a:pt x="43" y="120"/>
                  </a:lnTo>
                  <a:lnTo>
                    <a:pt x="53" y="99"/>
                  </a:lnTo>
                  <a:lnTo>
                    <a:pt x="66" y="79"/>
                  </a:lnTo>
                  <a:lnTo>
                    <a:pt x="80" y="58"/>
                  </a:lnTo>
                  <a:lnTo>
                    <a:pt x="96" y="38"/>
                  </a:lnTo>
                  <a:lnTo>
                    <a:pt x="114" y="19"/>
                  </a:lnTo>
                  <a:lnTo>
                    <a:pt x="134" y="0"/>
                  </a:lnTo>
                  <a:lnTo>
                    <a:pt x="134" y="0"/>
                  </a:lnTo>
                  <a:close/>
                </a:path>
              </a:pathLst>
            </a:custGeom>
            <a:solidFill>
              <a:srgbClr val="54CC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91" name="Freeform 28"/>
            <p:cNvSpPr>
              <a:spLocks/>
            </p:cNvSpPr>
            <p:nvPr userDrawn="1"/>
          </p:nvSpPr>
          <p:spPr bwMode="auto">
            <a:xfrm>
              <a:off x="4516587" y="4418286"/>
              <a:ext cx="106363" cy="415925"/>
            </a:xfrm>
            <a:custGeom>
              <a:avLst/>
              <a:gdLst>
                <a:gd name="T0" fmla="*/ 30 w 134"/>
                <a:gd name="T1" fmla="*/ 525 h 525"/>
                <a:gd name="T2" fmla="*/ 30 w 134"/>
                <a:gd name="T3" fmla="*/ 525 h 525"/>
                <a:gd name="T4" fmla="*/ 30 w 134"/>
                <a:gd name="T5" fmla="*/ 495 h 525"/>
                <a:gd name="T6" fmla="*/ 33 w 134"/>
                <a:gd name="T7" fmla="*/ 460 h 525"/>
                <a:gd name="T8" fmla="*/ 37 w 134"/>
                <a:gd name="T9" fmla="*/ 422 h 525"/>
                <a:gd name="T10" fmla="*/ 43 w 134"/>
                <a:gd name="T11" fmla="*/ 382 h 525"/>
                <a:gd name="T12" fmla="*/ 50 w 134"/>
                <a:gd name="T13" fmla="*/ 339 h 525"/>
                <a:gd name="T14" fmla="*/ 59 w 134"/>
                <a:gd name="T15" fmla="*/ 297 h 525"/>
                <a:gd name="T16" fmla="*/ 78 w 134"/>
                <a:gd name="T17" fmla="*/ 212 h 525"/>
                <a:gd name="T18" fmla="*/ 97 w 134"/>
                <a:gd name="T19" fmla="*/ 134 h 525"/>
                <a:gd name="T20" fmla="*/ 114 w 134"/>
                <a:gd name="T21" fmla="*/ 68 h 525"/>
                <a:gd name="T22" fmla="*/ 133 w 134"/>
                <a:gd name="T23" fmla="*/ 2 h 525"/>
                <a:gd name="T24" fmla="*/ 133 w 134"/>
                <a:gd name="T25" fmla="*/ 2 h 525"/>
                <a:gd name="T26" fmla="*/ 134 w 134"/>
                <a:gd name="T27" fmla="*/ 0 h 525"/>
                <a:gd name="T28" fmla="*/ 134 w 134"/>
                <a:gd name="T29" fmla="*/ 0 h 525"/>
                <a:gd name="T30" fmla="*/ 114 w 134"/>
                <a:gd name="T31" fmla="*/ 19 h 525"/>
                <a:gd name="T32" fmla="*/ 96 w 134"/>
                <a:gd name="T33" fmla="*/ 38 h 525"/>
                <a:gd name="T34" fmla="*/ 80 w 134"/>
                <a:gd name="T35" fmla="*/ 58 h 525"/>
                <a:gd name="T36" fmla="*/ 66 w 134"/>
                <a:gd name="T37" fmla="*/ 79 h 525"/>
                <a:gd name="T38" fmla="*/ 53 w 134"/>
                <a:gd name="T39" fmla="*/ 99 h 525"/>
                <a:gd name="T40" fmla="*/ 43 w 134"/>
                <a:gd name="T41" fmla="*/ 120 h 525"/>
                <a:gd name="T42" fmla="*/ 33 w 134"/>
                <a:gd name="T43" fmla="*/ 142 h 525"/>
                <a:gd name="T44" fmla="*/ 25 w 134"/>
                <a:gd name="T45" fmla="*/ 164 h 525"/>
                <a:gd name="T46" fmla="*/ 18 w 134"/>
                <a:gd name="T47" fmla="*/ 186 h 525"/>
                <a:gd name="T48" fmla="*/ 13 w 134"/>
                <a:gd name="T49" fmla="*/ 208 h 525"/>
                <a:gd name="T50" fmla="*/ 8 w 134"/>
                <a:gd name="T51" fmla="*/ 230 h 525"/>
                <a:gd name="T52" fmla="*/ 5 w 134"/>
                <a:gd name="T53" fmla="*/ 252 h 525"/>
                <a:gd name="T54" fmla="*/ 3 w 134"/>
                <a:gd name="T55" fmla="*/ 272 h 525"/>
                <a:gd name="T56" fmla="*/ 0 w 134"/>
                <a:gd name="T57" fmla="*/ 294 h 525"/>
                <a:gd name="T58" fmla="*/ 0 w 134"/>
                <a:gd name="T59" fmla="*/ 315 h 525"/>
                <a:gd name="T60" fmla="*/ 0 w 134"/>
                <a:gd name="T61" fmla="*/ 335 h 525"/>
                <a:gd name="T62" fmla="*/ 2 w 134"/>
                <a:gd name="T63" fmla="*/ 374 h 525"/>
                <a:gd name="T64" fmla="*/ 5 w 134"/>
                <a:gd name="T65" fmla="*/ 409 h 525"/>
                <a:gd name="T66" fmla="*/ 11 w 134"/>
                <a:gd name="T67" fmla="*/ 442 h 525"/>
                <a:gd name="T68" fmla="*/ 15 w 134"/>
                <a:gd name="T69" fmla="*/ 470 h 525"/>
                <a:gd name="T70" fmla="*/ 21 w 134"/>
                <a:gd name="T71" fmla="*/ 494 h 525"/>
                <a:gd name="T72" fmla="*/ 26 w 134"/>
                <a:gd name="T73" fmla="*/ 511 h 525"/>
                <a:gd name="T74" fmla="*/ 30 w 134"/>
                <a:gd name="T75" fmla="*/ 525 h 525"/>
                <a:gd name="T76" fmla="*/ 30 w 134"/>
                <a:gd name="T77" fmla="*/ 525 h 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34" h="525">
                  <a:moveTo>
                    <a:pt x="30" y="525"/>
                  </a:moveTo>
                  <a:lnTo>
                    <a:pt x="30" y="525"/>
                  </a:lnTo>
                  <a:lnTo>
                    <a:pt x="30" y="495"/>
                  </a:lnTo>
                  <a:lnTo>
                    <a:pt x="33" y="460"/>
                  </a:lnTo>
                  <a:lnTo>
                    <a:pt x="37" y="422"/>
                  </a:lnTo>
                  <a:lnTo>
                    <a:pt x="43" y="382"/>
                  </a:lnTo>
                  <a:lnTo>
                    <a:pt x="50" y="339"/>
                  </a:lnTo>
                  <a:lnTo>
                    <a:pt x="59" y="297"/>
                  </a:lnTo>
                  <a:lnTo>
                    <a:pt x="78" y="212"/>
                  </a:lnTo>
                  <a:lnTo>
                    <a:pt x="97" y="134"/>
                  </a:lnTo>
                  <a:lnTo>
                    <a:pt x="114" y="68"/>
                  </a:lnTo>
                  <a:lnTo>
                    <a:pt x="133" y="2"/>
                  </a:lnTo>
                  <a:lnTo>
                    <a:pt x="133" y="2"/>
                  </a:lnTo>
                  <a:lnTo>
                    <a:pt x="134" y="0"/>
                  </a:lnTo>
                  <a:lnTo>
                    <a:pt x="134" y="0"/>
                  </a:lnTo>
                  <a:lnTo>
                    <a:pt x="114" y="19"/>
                  </a:lnTo>
                  <a:lnTo>
                    <a:pt x="96" y="38"/>
                  </a:lnTo>
                  <a:lnTo>
                    <a:pt x="80" y="58"/>
                  </a:lnTo>
                  <a:lnTo>
                    <a:pt x="66" y="79"/>
                  </a:lnTo>
                  <a:lnTo>
                    <a:pt x="53" y="99"/>
                  </a:lnTo>
                  <a:lnTo>
                    <a:pt x="43" y="120"/>
                  </a:lnTo>
                  <a:lnTo>
                    <a:pt x="33" y="142"/>
                  </a:lnTo>
                  <a:lnTo>
                    <a:pt x="25" y="164"/>
                  </a:lnTo>
                  <a:lnTo>
                    <a:pt x="18" y="186"/>
                  </a:lnTo>
                  <a:lnTo>
                    <a:pt x="13" y="208"/>
                  </a:lnTo>
                  <a:lnTo>
                    <a:pt x="8" y="230"/>
                  </a:lnTo>
                  <a:lnTo>
                    <a:pt x="5" y="252"/>
                  </a:lnTo>
                  <a:lnTo>
                    <a:pt x="3" y="272"/>
                  </a:lnTo>
                  <a:lnTo>
                    <a:pt x="0" y="294"/>
                  </a:lnTo>
                  <a:lnTo>
                    <a:pt x="0" y="315"/>
                  </a:lnTo>
                  <a:lnTo>
                    <a:pt x="0" y="335"/>
                  </a:lnTo>
                  <a:lnTo>
                    <a:pt x="2" y="374"/>
                  </a:lnTo>
                  <a:lnTo>
                    <a:pt x="5" y="409"/>
                  </a:lnTo>
                  <a:lnTo>
                    <a:pt x="11" y="442"/>
                  </a:lnTo>
                  <a:lnTo>
                    <a:pt x="15" y="470"/>
                  </a:lnTo>
                  <a:lnTo>
                    <a:pt x="21" y="494"/>
                  </a:lnTo>
                  <a:lnTo>
                    <a:pt x="26" y="511"/>
                  </a:lnTo>
                  <a:lnTo>
                    <a:pt x="30" y="525"/>
                  </a:lnTo>
                  <a:lnTo>
                    <a:pt x="30" y="525"/>
                  </a:lnTo>
                  <a:close/>
                </a:path>
              </a:pathLst>
            </a:custGeom>
            <a:solidFill>
              <a:srgbClr val="54CC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92" name="Freeform 29"/>
            <p:cNvSpPr>
              <a:spLocks/>
            </p:cNvSpPr>
            <p:nvPr userDrawn="1"/>
          </p:nvSpPr>
          <p:spPr bwMode="auto">
            <a:xfrm>
              <a:off x="4540399" y="4419873"/>
              <a:ext cx="80963" cy="414338"/>
            </a:xfrm>
            <a:custGeom>
              <a:avLst/>
              <a:gdLst>
                <a:gd name="T0" fmla="*/ 103 w 103"/>
                <a:gd name="T1" fmla="*/ 0 h 523"/>
                <a:gd name="T2" fmla="*/ 103 w 103"/>
                <a:gd name="T3" fmla="*/ 0 h 523"/>
                <a:gd name="T4" fmla="*/ 84 w 103"/>
                <a:gd name="T5" fmla="*/ 66 h 523"/>
                <a:gd name="T6" fmla="*/ 67 w 103"/>
                <a:gd name="T7" fmla="*/ 132 h 523"/>
                <a:gd name="T8" fmla="*/ 48 w 103"/>
                <a:gd name="T9" fmla="*/ 210 h 523"/>
                <a:gd name="T10" fmla="*/ 29 w 103"/>
                <a:gd name="T11" fmla="*/ 295 h 523"/>
                <a:gd name="T12" fmla="*/ 20 w 103"/>
                <a:gd name="T13" fmla="*/ 337 h 523"/>
                <a:gd name="T14" fmla="*/ 13 w 103"/>
                <a:gd name="T15" fmla="*/ 380 h 523"/>
                <a:gd name="T16" fmla="*/ 7 w 103"/>
                <a:gd name="T17" fmla="*/ 420 h 523"/>
                <a:gd name="T18" fmla="*/ 3 w 103"/>
                <a:gd name="T19" fmla="*/ 458 h 523"/>
                <a:gd name="T20" fmla="*/ 0 w 103"/>
                <a:gd name="T21" fmla="*/ 493 h 523"/>
                <a:gd name="T22" fmla="*/ 0 w 103"/>
                <a:gd name="T23" fmla="*/ 523 h 523"/>
                <a:gd name="T24" fmla="*/ 103 w 103"/>
                <a:gd name="T25" fmla="*/ 0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3" h="523">
                  <a:moveTo>
                    <a:pt x="103" y="0"/>
                  </a:moveTo>
                  <a:lnTo>
                    <a:pt x="103" y="0"/>
                  </a:lnTo>
                  <a:lnTo>
                    <a:pt x="84" y="66"/>
                  </a:lnTo>
                  <a:lnTo>
                    <a:pt x="67" y="132"/>
                  </a:lnTo>
                  <a:lnTo>
                    <a:pt x="48" y="210"/>
                  </a:lnTo>
                  <a:lnTo>
                    <a:pt x="29" y="295"/>
                  </a:lnTo>
                  <a:lnTo>
                    <a:pt x="20" y="337"/>
                  </a:lnTo>
                  <a:lnTo>
                    <a:pt x="13" y="380"/>
                  </a:lnTo>
                  <a:lnTo>
                    <a:pt x="7" y="420"/>
                  </a:lnTo>
                  <a:lnTo>
                    <a:pt x="3" y="458"/>
                  </a:lnTo>
                  <a:lnTo>
                    <a:pt x="0" y="493"/>
                  </a:lnTo>
                  <a:lnTo>
                    <a:pt x="0" y="523"/>
                  </a:lnTo>
                  <a:lnTo>
                    <a:pt x="103" y="0"/>
                  </a:lnTo>
                  <a:close/>
                </a:path>
              </a:pathLst>
            </a:custGeom>
            <a:solidFill>
              <a:srgbClr val="44A0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93" name="Freeform 30"/>
            <p:cNvSpPr>
              <a:spLocks/>
            </p:cNvSpPr>
            <p:nvPr userDrawn="1"/>
          </p:nvSpPr>
          <p:spPr bwMode="auto">
            <a:xfrm>
              <a:off x="4419749" y="4510361"/>
              <a:ext cx="127000" cy="323850"/>
            </a:xfrm>
            <a:custGeom>
              <a:avLst/>
              <a:gdLst>
                <a:gd name="T0" fmla="*/ 15 w 159"/>
                <a:gd name="T1" fmla="*/ 0 h 408"/>
                <a:gd name="T2" fmla="*/ 15 w 159"/>
                <a:gd name="T3" fmla="*/ 0 h 408"/>
                <a:gd name="T4" fmla="*/ 22 w 159"/>
                <a:gd name="T5" fmla="*/ 8 h 408"/>
                <a:gd name="T6" fmla="*/ 41 w 159"/>
                <a:gd name="T7" fmla="*/ 31 h 408"/>
                <a:gd name="T8" fmla="*/ 52 w 159"/>
                <a:gd name="T9" fmla="*/ 47 h 408"/>
                <a:gd name="T10" fmla="*/ 66 w 159"/>
                <a:gd name="T11" fmla="*/ 67 h 408"/>
                <a:gd name="T12" fmla="*/ 80 w 159"/>
                <a:gd name="T13" fmla="*/ 90 h 408"/>
                <a:gd name="T14" fmla="*/ 94 w 159"/>
                <a:gd name="T15" fmla="*/ 116 h 408"/>
                <a:gd name="T16" fmla="*/ 107 w 159"/>
                <a:gd name="T17" fmla="*/ 145 h 408"/>
                <a:gd name="T18" fmla="*/ 121 w 159"/>
                <a:gd name="T19" fmla="*/ 176 h 408"/>
                <a:gd name="T20" fmla="*/ 134 w 159"/>
                <a:gd name="T21" fmla="*/ 209 h 408"/>
                <a:gd name="T22" fmla="*/ 143 w 159"/>
                <a:gd name="T23" fmla="*/ 245 h 408"/>
                <a:gd name="T24" fmla="*/ 148 w 159"/>
                <a:gd name="T25" fmla="*/ 264 h 408"/>
                <a:gd name="T26" fmla="*/ 152 w 159"/>
                <a:gd name="T27" fmla="*/ 283 h 408"/>
                <a:gd name="T28" fmla="*/ 155 w 159"/>
                <a:gd name="T29" fmla="*/ 303 h 408"/>
                <a:gd name="T30" fmla="*/ 157 w 159"/>
                <a:gd name="T31" fmla="*/ 322 h 408"/>
                <a:gd name="T32" fmla="*/ 158 w 159"/>
                <a:gd name="T33" fmla="*/ 343 h 408"/>
                <a:gd name="T34" fmla="*/ 159 w 159"/>
                <a:gd name="T35" fmla="*/ 364 h 408"/>
                <a:gd name="T36" fmla="*/ 159 w 159"/>
                <a:gd name="T37" fmla="*/ 386 h 408"/>
                <a:gd name="T38" fmla="*/ 158 w 159"/>
                <a:gd name="T39" fmla="*/ 408 h 408"/>
                <a:gd name="T40" fmla="*/ 158 w 159"/>
                <a:gd name="T41" fmla="*/ 408 h 408"/>
                <a:gd name="T42" fmla="*/ 149 w 159"/>
                <a:gd name="T43" fmla="*/ 398 h 408"/>
                <a:gd name="T44" fmla="*/ 125 w 159"/>
                <a:gd name="T45" fmla="*/ 371 h 408"/>
                <a:gd name="T46" fmla="*/ 110 w 159"/>
                <a:gd name="T47" fmla="*/ 352 h 408"/>
                <a:gd name="T48" fmla="*/ 94 w 159"/>
                <a:gd name="T49" fmla="*/ 330 h 408"/>
                <a:gd name="T50" fmla="*/ 76 w 159"/>
                <a:gd name="T51" fmla="*/ 305 h 408"/>
                <a:gd name="T52" fmla="*/ 59 w 159"/>
                <a:gd name="T53" fmla="*/ 276 h 408"/>
                <a:gd name="T54" fmla="*/ 43 w 159"/>
                <a:gd name="T55" fmla="*/ 246 h 408"/>
                <a:gd name="T56" fmla="*/ 29 w 159"/>
                <a:gd name="T57" fmla="*/ 214 h 408"/>
                <a:gd name="T58" fmla="*/ 22 w 159"/>
                <a:gd name="T59" fmla="*/ 198 h 408"/>
                <a:gd name="T60" fmla="*/ 16 w 159"/>
                <a:gd name="T61" fmla="*/ 181 h 408"/>
                <a:gd name="T62" fmla="*/ 12 w 159"/>
                <a:gd name="T63" fmla="*/ 163 h 408"/>
                <a:gd name="T64" fmla="*/ 7 w 159"/>
                <a:gd name="T65" fmla="*/ 146 h 408"/>
                <a:gd name="T66" fmla="*/ 4 w 159"/>
                <a:gd name="T67" fmla="*/ 128 h 408"/>
                <a:gd name="T68" fmla="*/ 1 w 159"/>
                <a:gd name="T69" fmla="*/ 110 h 408"/>
                <a:gd name="T70" fmla="*/ 0 w 159"/>
                <a:gd name="T71" fmla="*/ 92 h 408"/>
                <a:gd name="T72" fmla="*/ 0 w 159"/>
                <a:gd name="T73" fmla="*/ 74 h 408"/>
                <a:gd name="T74" fmla="*/ 3 w 159"/>
                <a:gd name="T75" fmla="*/ 55 h 408"/>
                <a:gd name="T76" fmla="*/ 5 w 159"/>
                <a:gd name="T77" fmla="*/ 37 h 408"/>
                <a:gd name="T78" fmla="*/ 9 w 159"/>
                <a:gd name="T79" fmla="*/ 18 h 408"/>
                <a:gd name="T80" fmla="*/ 15 w 159"/>
                <a:gd name="T81" fmla="*/ 0 h 408"/>
                <a:gd name="T82" fmla="*/ 15 w 159"/>
                <a:gd name="T83" fmla="*/ 0 h 4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59" h="408">
                  <a:moveTo>
                    <a:pt x="15" y="0"/>
                  </a:moveTo>
                  <a:lnTo>
                    <a:pt x="15" y="0"/>
                  </a:lnTo>
                  <a:lnTo>
                    <a:pt x="22" y="8"/>
                  </a:lnTo>
                  <a:lnTo>
                    <a:pt x="41" y="31"/>
                  </a:lnTo>
                  <a:lnTo>
                    <a:pt x="52" y="47"/>
                  </a:lnTo>
                  <a:lnTo>
                    <a:pt x="66" y="67"/>
                  </a:lnTo>
                  <a:lnTo>
                    <a:pt x="80" y="90"/>
                  </a:lnTo>
                  <a:lnTo>
                    <a:pt x="94" y="116"/>
                  </a:lnTo>
                  <a:lnTo>
                    <a:pt x="107" y="145"/>
                  </a:lnTo>
                  <a:lnTo>
                    <a:pt x="121" y="176"/>
                  </a:lnTo>
                  <a:lnTo>
                    <a:pt x="134" y="209"/>
                  </a:lnTo>
                  <a:lnTo>
                    <a:pt x="143" y="245"/>
                  </a:lnTo>
                  <a:lnTo>
                    <a:pt x="148" y="264"/>
                  </a:lnTo>
                  <a:lnTo>
                    <a:pt x="152" y="283"/>
                  </a:lnTo>
                  <a:lnTo>
                    <a:pt x="155" y="303"/>
                  </a:lnTo>
                  <a:lnTo>
                    <a:pt x="157" y="322"/>
                  </a:lnTo>
                  <a:lnTo>
                    <a:pt x="158" y="343"/>
                  </a:lnTo>
                  <a:lnTo>
                    <a:pt x="159" y="364"/>
                  </a:lnTo>
                  <a:lnTo>
                    <a:pt x="159" y="386"/>
                  </a:lnTo>
                  <a:lnTo>
                    <a:pt x="158" y="408"/>
                  </a:lnTo>
                  <a:lnTo>
                    <a:pt x="158" y="408"/>
                  </a:lnTo>
                  <a:lnTo>
                    <a:pt x="149" y="398"/>
                  </a:lnTo>
                  <a:lnTo>
                    <a:pt x="125" y="371"/>
                  </a:lnTo>
                  <a:lnTo>
                    <a:pt x="110" y="352"/>
                  </a:lnTo>
                  <a:lnTo>
                    <a:pt x="94" y="330"/>
                  </a:lnTo>
                  <a:lnTo>
                    <a:pt x="76" y="305"/>
                  </a:lnTo>
                  <a:lnTo>
                    <a:pt x="59" y="276"/>
                  </a:lnTo>
                  <a:lnTo>
                    <a:pt x="43" y="246"/>
                  </a:lnTo>
                  <a:lnTo>
                    <a:pt x="29" y="214"/>
                  </a:lnTo>
                  <a:lnTo>
                    <a:pt x="22" y="198"/>
                  </a:lnTo>
                  <a:lnTo>
                    <a:pt x="16" y="181"/>
                  </a:lnTo>
                  <a:lnTo>
                    <a:pt x="12" y="163"/>
                  </a:lnTo>
                  <a:lnTo>
                    <a:pt x="7" y="146"/>
                  </a:lnTo>
                  <a:lnTo>
                    <a:pt x="4" y="128"/>
                  </a:lnTo>
                  <a:lnTo>
                    <a:pt x="1" y="110"/>
                  </a:lnTo>
                  <a:lnTo>
                    <a:pt x="0" y="92"/>
                  </a:lnTo>
                  <a:lnTo>
                    <a:pt x="0" y="74"/>
                  </a:lnTo>
                  <a:lnTo>
                    <a:pt x="3" y="55"/>
                  </a:lnTo>
                  <a:lnTo>
                    <a:pt x="5" y="37"/>
                  </a:lnTo>
                  <a:lnTo>
                    <a:pt x="9" y="18"/>
                  </a:lnTo>
                  <a:lnTo>
                    <a:pt x="15" y="0"/>
                  </a:lnTo>
                  <a:lnTo>
                    <a:pt x="15" y="0"/>
                  </a:lnTo>
                  <a:close/>
                </a:path>
              </a:pathLst>
            </a:custGeom>
            <a:solidFill>
              <a:srgbClr val="54CC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94" name="Freeform 31"/>
            <p:cNvSpPr>
              <a:spLocks/>
            </p:cNvSpPr>
            <p:nvPr userDrawn="1"/>
          </p:nvSpPr>
          <p:spPr bwMode="auto">
            <a:xfrm>
              <a:off x="4419749" y="4510361"/>
              <a:ext cx="125413" cy="323850"/>
            </a:xfrm>
            <a:custGeom>
              <a:avLst/>
              <a:gdLst>
                <a:gd name="T0" fmla="*/ 158 w 158"/>
                <a:gd name="T1" fmla="*/ 408 h 408"/>
                <a:gd name="T2" fmla="*/ 158 w 158"/>
                <a:gd name="T3" fmla="*/ 408 h 408"/>
                <a:gd name="T4" fmla="*/ 145 w 158"/>
                <a:gd name="T5" fmla="*/ 385 h 408"/>
                <a:gd name="T6" fmla="*/ 133 w 158"/>
                <a:gd name="T7" fmla="*/ 359 h 408"/>
                <a:gd name="T8" fmla="*/ 120 w 158"/>
                <a:gd name="T9" fmla="*/ 330 h 408"/>
                <a:gd name="T10" fmla="*/ 107 w 158"/>
                <a:gd name="T11" fmla="*/ 299 h 408"/>
                <a:gd name="T12" fmla="*/ 96 w 158"/>
                <a:gd name="T13" fmla="*/ 267 h 408"/>
                <a:gd name="T14" fmla="*/ 84 w 158"/>
                <a:gd name="T15" fmla="*/ 235 h 408"/>
                <a:gd name="T16" fmla="*/ 62 w 158"/>
                <a:gd name="T17" fmla="*/ 168 h 408"/>
                <a:gd name="T18" fmla="*/ 44 w 158"/>
                <a:gd name="T19" fmla="*/ 106 h 408"/>
                <a:gd name="T20" fmla="*/ 30 w 158"/>
                <a:gd name="T21" fmla="*/ 54 h 408"/>
                <a:gd name="T22" fmla="*/ 15 w 158"/>
                <a:gd name="T23" fmla="*/ 1 h 408"/>
                <a:gd name="T24" fmla="*/ 15 w 158"/>
                <a:gd name="T25" fmla="*/ 1 h 408"/>
                <a:gd name="T26" fmla="*/ 15 w 158"/>
                <a:gd name="T27" fmla="*/ 0 h 408"/>
                <a:gd name="T28" fmla="*/ 15 w 158"/>
                <a:gd name="T29" fmla="*/ 0 h 408"/>
                <a:gd name="T30" fmla="*/ 9 w 158"/>
                <a:gd name="T31" fmla="*/ 18 h 408"/>
                <a:gd name="T32" fmla="*/ 5 w 158"/>
                <a:gd name="T33" fmla="*/ 37 h 408"/>
                <a:gd name="T34" fmla="*/ 3 w 158"/>
                <a:gd name="T35" fmla="*/ 55 h 408"/>
                <a:gd name="T36" fmla="*/ 0 w 158"/>
                <a:gd name="T37" fmla="*/ 74 h 408"/>
                <a:gd name="T38" fmla="*/ 0 w 158"/>
                <a:gd name="T39" fmla="*/ 92 h 408"/>
                <a:gd name="T40" fmla="*/ 1 w 158"/>
                <a:gd name="T41" fmla="*/ 110 h 408"/>
                <a:gd name="T42" fmla="*/ 4 w 158"/>
                <a:gd name="T43" fmla="*/ 128 h 408"/>
                <a:gd name="T44" fmla="*/ 7 w 158"/>
                <a:gd name="T45" fmla="*/ 146 h 408"/>
                <a:gd name="T46" fmla="*/ 12 w 158"/>
                <a:gd name="T47" fmla="*/ 163 h 408"/>
                <a:gd name="T48" fmla="*/ 16 w 158"/>
                <a:gd name="T49" fmla="*/ 181 h 408"/>
                <a:gd name="T50" fmla="*/ 22 w 158"/>
                <a:gd name="T51" fmla="*/ 198 h 408"/>
                <a:gd name="T52" fmla="*/ 29 w 158"/>
                <a:gd name="T53" fmla="*/ 214 h 408"/>
                <a:gd name="T54" fmla="*/ 43 w 158"/>
                <a:gd name="T55" fmla="*/ 246 h 408"/>
                <a:gd name="T56" fmla="*/ 59 w 158"/>
                <a:gd name="T57" fmla="*/ 276 h 408"/>
                <a:gd name="T58" fmla="*/ 76 w 158"/>
                <a:gd name="T59" fmla="*/ 305 h 408"/>
                <a:gd name="T60" fmla="*/ 94 w 158"/>
                <a:gd name="T61" fmla="*/ 329 h 408"/>
                <a:gd name="T62" fmla="*/ 110 w 158"/>
                <a:gd name="T63" fmla="*/ 352 h 408"/>
                <a:gd name="T64" fmla="*/ 125 w 158"/>
                <a:gd name="T65" fmla="*/ 371 h 408"/>
                <a:gd name="T66" fmla="*/ 149 w 158"/>
                <a:gd name="T67" fmla="*/ 397 h 408"/>
                <a:gd name="T68" fmla="*/ 158 w 158"/>
                <a:gd name="T69" fmla="*/ 408 h 408"/>
                <a:gd name="T70" fmla="*/ 158 w 158"/>
                <a:gd name="T71" fmla="*/ 408 h 4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58" h="408">
                  <a:moveTo>
                    <a:pt x="158" y="408"/>
                  </a:moveTo>
                  <a:lnTo>
                    <a:pt x="158" y="408"/>
                  </a:lnTo>
                  <a:lnTo>
                    <a:pt x="145" y="385"/>
                  </a:lnTo>
                  <a:lnTo>
                    <a:pt x="133" y="359"/>
                  </a:lnTo>
                  <a:lnTo>
                    <a:pt x="120" y="330"/>
                  </a:lnTo>
                  <a:lnTo>
                    <a:pt x="107" y="299"/>
                  </a:lnTo>
                  <a:lnTo>
                    <a:pt x="96" y="267"/>
                  </a:lnTo>
                  <a:lnTo>
                    <a:pt x="84" y="235"/>
                  </a:lnTo>
                  <a:lnTo>
                    <a:pt x="62" y="168"/>
                  </a:lnTo>
                  <a:lnTo>
                    <a:pt x="44" y="106"/>
                  </a:lnTo>
                  <a:lnTo>
                    <a:pt x="30" y="54"/>
                  </a:lnTo>
                  <a:lnTo>
                    <a:pt x="15" y="1"/>
                  </a:lnTo>
                  <a:lnTo>
                    <a:pt x="15" y="1"/>
                  </a:lnTo>
                  <a:lnTo>
                    <a:pt x="15" y="0"/>
                  </a:lnTo>
                  <a:lnTo>
                    <a:pt x="15" y="0"/>
                  </a:lnTo>
                  <a:lnTo>
                    <a:pt x="9" y="18"/>
                  </a:lnTo>
                  <a:lnTo>
                    <a:pt x="5" y="37"/>
                  </a:lnTo>
                  <a:lnTo>
                    <a:pt x="3" y="55"/>
                  </a:lnTo>
                  <a:lnTo>
                    <a:pt x="0" y="74"/>
                  </a:lnTo>
                  <a:lnTo>
                    <a:pt x="0" y="92"/>
                  </a:lnTo>
                  <a:lnTo>
                    <a:pt x="1" y="110"/>
                  </a:lnTo>
                  <a:lnTo>
                    <a:pt x="4" y="128"/>
                  </a:lnTo>
                  <a:lnTo>
                    <a:pt x="7" y="146"/>
                  </a:lnTo>
                  <a:lnTo>
                    <a:pt x="12" y="163"/>
                  </a:lnTo>
                  <a:lnTo>
                    <a:pt x="16" y="181"/>
                  </a:lnTo>
                  <a:lnTo>
                    <a:pt x="22" y="198"/>
                  </a:lnTo>
                  <a:lnTo>
                    <a:pt x="29" y="214"/>
                  </a:lnTo>
                  <a:lnTo>
                    <a:pt x="43" y="246"/>
                  </a:lnTo>
                  <a:lnTo>
                    <a:pt x="59" y="276"/>
                  </a:lnTo>
                  <a:lnTo>
                    <a:pt x="76" y="305"/>
                  </a:lnTo>
                  <a:lnTo>
                    <a:pt x="94" y="329"/>
                  </a:lnTo>
                  <a:lnTo>
                    <a:pt x="110" y="352"/>
                  </a:lnTo>
                  <a:lnTo>
                    <a:pt x="125" y="371"/>
                  </a:lnTo>
                  <a:lnTo>
                    <a:pt x="149" y="397"/>
                  </a:lnTo>
                  <a:lnTo>
                    <a:pt x="158" y="408"/>
                  </a:lnTo>
                  <a:lnTo>
                    <a:pt x="158" y="408"/>
                  </a:lnTo>
                  <a:close/>
                </a:path>
              </a:pathLst>
            </a:custGeom>
            <a:solidFill>
              <a:srgbClr val="54CC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95" name="Freeform 32"/>
            <p:cNvSpPr>
              <a:spLocks/>
            </p:cNvSpPr>
            <p:nvPr userDrawn="1"/>
          </p:nvSpPr>
          <p:spPr bwMode="auto">
            <a:xfrm>
              <a:off x="4432449" y="4511948"/>
              <a:ext cx="112713" cy="322263"/>
            </a:xfrm>
            <a:custGeom>
              <a:avLst/>
              <a:gdLst>
                <a:gd name="T0" fmla="*/ 0 w 143"/>
                <a:gd name="T1" fmla="*/ 0 h 407"/>
                <a:gd name="T2" fmla="*/ 0 w 143"/>
                <a:gd name="T3" fmla="*/ 0 h 407"/>
                <a:gd name="T4" fmla="*/ 15 w 143"/>
                <a:gd name="T5" fmla="*/ 53 h 407"/>
                <a:gd name="T6" fmla="*/ 29 w 143"/>
                <a:gd name="T7" fmla="*/ 105 h 407"/>
                <a:gd name="T8" fmla="*/ 47 w 143"/>
                <a:gd name="T9" fmla="*/ 167 h 407"/>
                <a:gd name="T10" fmla="*/ 69 w 143"/>
                <a:gd name="T11" fmla="*/ 234 h 407"/>
                <a:gd name="T12" fmla="*/ 81 w 143"/>
                <a:gd name="T13" fmla="*/ 266 h 407"/>
                <a:gd name="T14" fmla="*/ 92 w 143"/>
                <a:gd name="T15" fmla="*/ 298 h 407"/>
                <a:gd name="T16" fmla="*/ 105 w 143"/>
                <a:gd name="T17" fmla="*/ 329 h 407"/>
                <a:gd name="T18" fmla="*/ 118 w 143"/>
                <a:gd name="T19" fmla="*/ 358 h 407"/>
                <a:gd name="T20" fmla="*/ 130 w 143"/>
                <a:gd name="T21" fmla="*/ 384 h 407"/>
                <a:gd name="T22" fmla="*/ 143 w 143"/>
                <a:gd name="T23" fmla="*/ 407 h 407"/>
                <a:gd name="T24" fmla="*/ 0 w 143"/>
                <a:gd name="T25" fmla="*/ 0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3" h="407">
                  <a:moveTo>
                    <a:pt x="0" y="0"/>
                  </a:moveTo>
                  <a:lnTo>
                    <a:pt x="0" y="0"/>
                  </a:lnTo>
                  <a:lnTo>
                    <a:pt x="15" y="53"/>
                  </a:lnTo>
                  <a:lnTo>
                    <a:pt x="29" y="105"/>
                  </a:lnTo>
                  <a:lnTo>
                    <a:pt x="47" y="167"/>
                  </a:lnTo>
                  <a:lnTo>
                    <a:pt x="69" y="234"/>
                  </a:lnTo>
                  <a:lnTo>
                    <a:pt x="81" y="266"/>
                  </a:lnTo>
                  <a:lnTo>
                    <a:pt x="92" y="298"/>
                  </a:lnTo>
                  <a:lnTo>
                    <a:pt x="105" y="329"/>
                  </a:lnTo>
                  <a:lnTo>
                    <a:pt x="118" y="358"/>
                  </a:lnTo>
                  <a:lnTo>
                    <a:pt x="130" y="384"/>
                  </a:lnTo>
                  <a:lnTo>
                    <a:pt x="143" y="407"/>
                  </a:lnTo>
                  <a:lnTo>
                    <a:pt x="0" y="0"/>
                  </a:lnTo>
                  <a:close/>
                </a:path>
              </a:pathLst>
            </a:custGeom>
            <a:solidFill>
              <a:srgbClr val="44A0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96" name="Freeform 33"/>
            <p:cNvSpPr>
              <a:spLocks/>
            </p:cNvSpPr>
            <p:nvPr userDrawn="1"/>
          </p:nvSpPr>
          <p:spPr bwMode="auto">
            <a:xfrm>
              <a:off x="3499324" y="2129804"/>
              <a:ext cx="2152002" cy="520700"/>
            </a:xfrm>
            <a:custGeom>
              <a:avLst/>
              <a:gdLst>
                <a:gd name="T0" fmla="*/ 3309 w 3309"/>
                <a:gd name="T1" fmla="*/ 328 h 656"/>
                <a:gd name="T2" fmla="*/ 3087 w 3309"/>
                <a:gd name="T3" fmla="*/ 656 h 656"/>
                <a:gd name="T4" fmla="*/ 0 w 3309"/>
                <a:gd name="T5" fmla="*/ 656 h 656"/>
                <a:gd name="T6" fmla="*/ 221 w 3309"/>
                <a:gd name="T7" fmla="*/ 328 h 656"/>
                <a:gd name="T8" fmla="*/ 0 w 3309"/>
                <a:gd name="T9" fmla="*/ 0 h 656"/>
                <a:gd name="T10" fmla="*/ 3087 w 3309"/>
                <a:gd name="T11" fmla="*/ 0 h 656"/>
                <a:gd name="T12" fmla="*/ 3309 w 3309"/>
                <a:gd name="T13" fmla="*/ 328 h 656"/>
              </a:gdLst>
              <a:ahLst/>
              <a:cxnLst>
                <a:cxn ang="0">
                  <a:pos x="T0" y="T1"/>
                </a:cxn>
                <a:cxn ang="0">
                  <a:pos x="T2" y="T3"/>
                </a:cxn>
                <a:cxn ang="0">
                  <a:pos x="T4" y="T5"/>
                </a:cxn>
                <a:cxn ang="0">
                  <a:pos x="T6" y="T7"/>
                </a:cxn>
                <a:cxn ang="0">
                  <a:pos x="T8" y="T9"/>
                </a:cxn>
                <a:cxn ang="0">
                  <a:pos x="T10" y="T11"/>
                </a:cxn>
                <a:cxn ang="0">
                  <a:pos x="T12" y="T13"/>
                </a:cxn>
              </a:cxnLst>
              <a:rect l="0" t="0" r="r" b="b"/>
              <a:pathLst>
                <a:path w="3309" h="656">
                  <a:moveTo>
                    <a:pt x="3309" y="328"/>
                  </a:moveTo>
                  <a:lnTo>
                    <a:pt x="3087" y="656"/>
                  </a:lnTo>
                  <a:lnTo>
                    <a:pt x="0" y="656"/>
                  </a:lnTo>
                  <a:lnTo>
                    <a:pt x="221" y="328"/>
                  </a:lnTo>
                  <a:lnTo>
                    <a:pt x="0" y="0"/>
                  </a:lnTo>
                  <a:lnTo>
                    <a:pt x="3087" y="0"/>
                  </a:lnTo>
                  <a:lnTo>
                    <a:pt x="3309" y="328"/>
                  </a:lnTo>
                  <a:close/>
                </a:path>
              </a:pathLst>
            </a:custGeom>
            <a:solidFill>
              <a:srgbClr val="FB6E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98" name="Freeform 35"/>
            <p:cNvSpPr>
              <a:spLocks/>
            </p:cNvSpPr>
            <p:nvPr userDrawn="1"/>
          </p:nvSpPr>
          <p:spPr bwMode="auto">
            <a:xfrm>
              <a:off x="3224686" y="1491630"/>
              <a:ext cx="2152002" cy="520700"/>
            </a:xfrm>
            <a:custGeom>
              <a:avLst/>
              <a:gdLst>
                <a:gd name="T0" fmla="*/ 0 w 3310"/>
                <a:gd name="T1" fmla="*/ 327 h 655"/>
                <a:gd name="T2" fmla="*/ 221 w 3310"/>
                <a:gd name="T3" fmla="*/ 655 h 655"/>
                <a:gd name="T4" fmla="*/ 3310 w 3310"/>
                <a:gd name="T5" fmla="*/ 655 h 655"/>
                <a:gd name="T6" fmla="*/ 3089 w 3310"/>
                <a:gd name="T7" fmla="*/ 327 h 655"/>
                <a:gd name="T8" fmla="*/ 3310 w 3310"/>
                <a:gd name="T9" fmla="*/ 0 h 655"/>
                <a:gd name="T10" fmla="*/ 221 w 3310"/>
                <a:gd name="T11" fmla="*/ 0 h 655"/>
                <a:gd name="T12" fmla="*/ 0 w 3310"/>
                <a:gd name="T13" fmla="*/ 327 h 655"/>
              </a:gdLst>
              <a:ahLst/>
              <a:cxnLst>
                <a:cxn ang="0">
                  <a:pos x="T0" y="T1"/>
                </a:cxn>
                <a:cxn ang="0">
                  <a:pos x="T2" y="T3"/>
                </a:cxn>
                <a:cxn ang="0">
                  <a:pos x="T4" y="T5"/>
                </a:cxn>
                <a:cxn ang="0">
                  <a:pos x="T6" y="T7"/>
                </a:cxn>
                <a:cxn ang="0">
                  <a:pos x="T8" y="T9"/>
                </a:cxn>
                <a:cxn ang="0">
                  <a:pos x="T10" y="T11"/>
                </a:cxn>
                <a:cxn ang="0">
                  <a:pos x="T12" y="T13"/>
                </a:cxn>
              </a:cxnLst>
              <a:rect l="0" t="0" r="r" b="b"/>
              <a:pathLst>
                <a:path w="3310" h="655">
                  <a:moveTo>
                    <a:pt x="0" y="327"/>
                  </a:moveTo>
                  <a:lnTo>
                    <a:pt x="221" y="655"/>
                  </a:lnTo>
                  <a:lnTo>
                    <a:pt x="3310" y="655"/>
                  </a:lnTo>
                  <a:lnTo>
                    <a:pt x="3089" y="327"/>
                  </a:lnTo>
                  <a:lnTo>
                    <a:pt x="3310" y="0"/>
                  </a:lnTo>
                  <a:lnTo>
                    <a:pt x="221" y="0"/>
                  </a:lnTo>
                  <a:lnTo>
                    <a:pt x="0" y="327"/>
                  </a:lnTo>
                  <a:close/>
                </a:path>
              </a:pathLst>
            </a:custGeom>
            <a:solidFill>
              <a:schemeClr val="accent4"/>
            </a:solidFill>
            <a:ln>
              <a:noFill/>
            </a:ln>
            <a:extLst/>
          </p:spPr>
          <p:txBody>
            <a:bodyPr vert="horz" wrap="square" lIns="91440" tIns="45720" rIns="91440" bIns="45720" numCol="1" anchor="t" anchorCtr="0" compatLnSpc="1">
              <a:prstTxWarp prst="textNoShape">
                <a:avLst/>
              </a:prstTxWarp>
            </a:bodyPr>
            <a:lstStyle/>
            <a:p>
              <a:endParaRPr lang="en-US" sz="2400"/>
            </a:p>
          </p:txBody>
        </p:sp>
        <p:sp>
          <p:nvSpPr>
            <p:cNvPr id="99" name="Freeform 36"/>
            <p:cNvSpPr>
              <a:spLocks/>
            </p:cNvSpPr>
            <p:nvPr userDrawn="1"/>
          </p:nvSpPr>
          <p:spPr bwMode="auto">
            <a:xfrm>
              <a:off x="4470549" y="2172666"/>
              <a:ext cx="36513" cy="36513"/>
            </a:xfrm>
            <a:custGeom>
              <a:avLst/>
              <a:gdLst>
                <a:gd name="T0" fmla="*/ 46 w 46"/>
                <a:gd name="T1" fmla="*/ 23 h 47"/>
                <a:gd name="T2" fmla="*/ 46 w 46"/>
                <a:gd name="T3" fmla="*/ 23 h 47"/>
                <a:gd name="T4" fmla="*/ 45 w 46"/>
                <a:gd name="T5" fmla="*/ 29 h 47"/>
                <a:gd name="T6" fmla="*/ 44 w 46"/>
                <a:gd name="T7" fmla="*/ 32 h 47"/>
                <a:gd name="T8" fmla="*/ 41 w 46"/>
                <a:gd name="T9" fmla="*/ 37 h 47"/>
                <a:gd name="T10" fmla="*/ 39 w 46"/>
                <a:gd name="T11" fmla="*/ 40 h 47"/>
                <a:gd name="T12" fmla="*/ 35 w 46"/>
                <a:gd name="T13" fmla="*/ 43 h 47"/>
                <a:gd name="T14" fmla="*/ 32 w 46"/>
                <a:gd name="T15" fmla="*/ 45 h 47"/>
                <a:gd name="T16" fmla="*/ 27 w 46"/>
                <a:gd name="T17" fmla="*/ 46 h 47"/>
                <a:gd name="T18" fmla="*/ 23 w 46"/>
                <a:gd name="T19" fmla="*/ 47 h 47"/>
                <a:gd name="T20" fmla="*/ 23 w 46"/>
                <a:gd name="T21" fmla="*/ 47 h 47"/>
                <a:gd name="T22" fmla="*/ 18 w 46"/>
                <a:gd name="T23" fmla="*/ 46 h 47"/>
                <a:gd name="T24" fmla="*/ 14 w 46"/>
                <a:gd name="T25" fmla="*/ 45 h 47"/>
                <a:gd name="T26" fmla="*/ 9 w 46"/>
                <a:gd name="T27" fmla="*/ 43 h 47"/>
                <a:gd name="T28" fmla="*/ 6 w 46"/>
                <a:gd name="T29" fmla="*/ 40 h 47"/>
                <a:gd name="T30" fmla="*/ 3 w 46"/>
                <a:gd name="T31" fmla="*/ 37 h 47"/>
                <a:gd name="T32" fmla="*/ 1 w 46"/>
                <a:gd name="T33" fmla="*/ 32 h 47"/>
                <a:gd name="T34" fmla="*/ 0 w 46"/>
                <a:gd name="T35" fmla="*/ 29 h 47"/>
                <a:gd name="T36" fmla="*/ 0 w 46"/>
                <a:gd name="T37" fmla="*/ 23 h 47"/>
                <a:gd name="T38" fmla="*/ 0 w 46"/>
                <a:gd name="T39" fmla="*/ 23 h 47"/>
                <a:gd name="T40" fmla="*/ 0 w 46"/>
                <a:gd name="T41" fmla="*/ 18 h 47"/>
                <a:gd name="T42" fmla="*/ 1 w 46"/>
                <a:gd name="T43" fmla="*/ 15 h 47"/>
                <a:gd name="T44" fmla="*/ 3 w 46"/>
                <a:gd name="T45" fmla="*/ 10 h 47"/>
                <a:gd name="T46" fmla="*/ 6 w 46"/>
                <a:gd name="T47" fmla="*/ 7 h 47"/>
                <a:gd name="T48" fmla="*/ 9 w 46"/>
                <a:gd name="T49" fmla="*/ 5 h 47"/>
                <a:gd name="T50" fmla="*/ 14 w 46"/>
                <a:gd name="T51" fmla="*/ 2 h 47"/>
                <a:gd name="T52" fmla="*/ 18 w 46"/>
                <a:gd name="T53" fmla="*/ 1 h 47"/>
                <a:gd name="T54" fmla="*/ 23 w 46"/>
                <a:gd name="T55" fmla="*/ 0 h 47"/>
                <a:gd name="T56" fmla="*/ 23 w 46"/>
                <a:gd name="T57" fmla="*/ 0 h 47"/>
                <a:gd name="T58" fmla="*/ 27 w 46"/>
                <a:gd name="T59" fmla="*/ 1 h 47"/>
                <a:gd name="T60" fmla="*/ 32 w 46"/>
                <a:gd name="T61" fmla="*/ 2 h 47"/>
                <a:gd name="T62" fmla="*/ 35 w 46"/>
                <a:gd name="T63" fmla="*/ 5 h 47"/>
                <a:gd name="T64" fmla="*/ 39 w 46"/>
                <a:gd name="T65" fmla="*/ 7 h 47"/>
                <a:gd name="T66" fmla="*/ 41 w 46"/>
                <a:gd name="T67" fmla="*/ 10 h 47"/>
                <a:gd name="T68" fmla="*/ 44 w 46"/>
                <a:gd name="T69" fmla="*/ 15 h 47"/>
                <a:gd name="T70" fmla="*/ 45 w 46"/>
                <a:gd name="T71" fmla="*/ 18 h 47"/>
                <a:gd name="T72" fmla="*/ 46 w 46"/>
                <a:gd name="T73" fmla="*/ 23 h 47"/>
                <a:gd name="T74" fmla="*/ 46 w 46"/>
                <a:gd name="T75" fmla="*/ 23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6" h="47">
                  <a:moveTo>
                    <a:pt x="46" y="23"/>
                  </a:moveTo>
                  <a:lnTo>
                    <a:pt x="46" y="23"/>
                  </a:lnTo>
                  <a:lnTo>
                    <a:pt x="45" y="29"/>
                  </a:lnTo>
                  <a:lnTo>
                    <a:pt x="44" y="32"/>
                  </a:lnTo>
                  <a:lnTo>
                    <a:pt x="41" y="37"/>
                  </a:lnTo>
                  <a:lnTo>
                    <a:pt x="39" y="40"/>
                  </a:lnTo>
                  <a:lnTo>
                    <a:pt x="35" y="43"/>
                  </a:lnTo>
                  <a:lnTo>
                    <a:pt x="32" y="45"/>
                  </a:lnTo>
                  <a:lnTo>
                    <a:pt x="27" y="46"/>
                  </a:lnTo>
                  <a:lnTo>
                    <a:pt x="23" y="47"/>
                  </a:lnTo>
                  <a:lnTo>
                    <a:pt x="23" y="47"/>
                  </a:lnTo>
                  <a:lnTo>
                    <a:pt x="18" y="46"/>
                  </a:lnTo>
                  <a:lnTo>
                    <a:pt x="14" y="45"/>
                  </a:lnTo>
                  <a:lnTo>
                    <a:pt x="9" y="43"/>
                  </a:lnTo>
                  <a:lnTo>
                    <a:pt x="6" y="40"/>
                  </a:lnTo>
                  <a:lnTo>
                    <a:pt x="3" y="37"/>
                  </a:lnTo>
                  <a:lnTo>
                    <a:pt x="1" y="32"/>
                  </a:lnTo>
                  <a:lnTo>
                    <a:pt x="0" y="29"/>
                  </a:lnTo>
                  <a:lnTo>
                    <a:pt x="0" y="23"/>
                  </a:lnTo>
                  <a:lnTo>
                    <a:pt x="0" y="23"/>
                  </a:lnTo>
                  <a:lnTo>
                    <a:pt x="0" y="18"/>
                  </a:lnTo>
                  <a:lnTo>
                    <a:pt x="1" y="15"/>
                  </a:lnTo>
                  <a:lnTo>
                    <a:pt x="3" y="10"/>
                  </a:lnTo>
                  <a:lnTo>
                    <a:pt x="6" y="7"/>
                  </a:lnTo>
                  <a:lnTo>
                    <a:pt x="9" y="5"/>
                  </a:lnTo>
                  <a:lnTo>
                    <a:pt x="14" y="2"/>
                  </a:lnTo>
                  <a:lnTo>
                    <a:pt x="18" y="1"/>
                  </a:lnTo>
                  <a:lnTo>
                    <a:pt x="23" y="0"/>
                  </a:lnTo>
                  <a:lnTo>
                    <a:pt x="23" y="0"/>
                  </a:lnTo>
                  <a:lnTo>
                    <a:pt x="27" y="1"/>
                  </a:lnTo>
                  <a:lnTo>
                    <a:pt x="32" y="2"/>
                  </a:lnTo>
                  <a:lnTo>
                    <a:pt x="35" y="5"/>
                  </a:lnTo>
                  <a:lnTo>
                    <a:pt x="39" y="7"/>
                  </a:lnTo>
                  <a:lnTo>
                    <a:pt x="41" y="10"/>
                  </a:lnTo>
                  <a:lnTo>
                    <a:pt x="44" y="15"/>
                  </a:lnTo>
                  <a:lnTo>
                    <a:pt x="45" y="18"/>
                  </a:lnTo>
                  <a:lnTo>
                    <a:pt x="46" y="23"/>
                  </a:lnTo>
                  <a:lnTo>
                    <a:pt x="46" y="23"/>
                  </a:lnTo>
                  <a:close/>
                </a:path>
              </a:pathLst>
            </a:custGeom>
            <a:solidFill>
              <a:srgbClr val="EA57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100" name="Freeform 37"/>
            <p:cNvSpPr>
              <a:spLocks/>
            </p:cNvSpPr>
            <p:nvPr userDrawn="1"/>
          </p:nvSpPr>
          <p:spPr bwMode="auto">
            <a:xfrm>
              <a:off x="4470549" y="2587004"/>
              <a:ext cx="36513" cy="36513"/>
            </a:xfrm>
            <a:custGeom>
              <a:avLst/>
              <a:gdLst>
                <a:gd name="T0" fmla="*/ 46 w 46"/>
                <a:gd name="T1" fmla="*/ 23 h 46"/>
                <a:gd name="T2" fmla="*/ 46 w 46"/>
                <a:gd name="T3" fmla="*/ 23 h 46"/>
                <a:gd name="T4" fmla="*/ 45 w 46"/>
                <a:gd name="T5" fmla="*/ 28 h 46"/>
                <a:gd name="T6" fmla="*/ 44 w 46"/>
                <a:gd name="T7" fmla="*/ 32 h 46"/>
                <a:gd name="T8" fmla="*/ 41 w 46"/>
                <a:gd name="T9" fmla="*/ 36 h 46"/>
                <a:gd name="T10" fmla="*/ 39 w 46"/>
                <a:gd name="T11" fmla="*/ 39 h 46"/>
                <a:gd name="T12" fmla="*/ 35 w 46"/>
                <a:gd name="T13" fmla="*/ 43 h 46"/>
                <a:gd name="T14" fmla="*/ 32 w 46"/>
                <a:gd name="T15" fmla="*/ 45 h 46"/>
                <a:gd name="T16" fmla="*/ 27 w 46"/>
                <a:gd name="T17" fmla="*/ 46 h 46"/>
                <a:gd name="T18" fmla="*/ 23 w 46"/>
                <a:gd name="T19" fmla="*/ 46 h 46"/>
                <a:gd name="T20" fmla="*/ 23 w 46"/>
                <a:gd name="T21" fmla="*/ 46 h 46"/>
                <a:gd name="T22" fmla="*/ 18 w 46"/>
                <a:gd name="T23" fmla="*/ 46 h 46"/>
                <a:gd name="T24" fmla="*/ 14 w 46"/>
                <a:gd name="T25" fmla="*/ 45 h 46"/>
                <a:gd name="T26" fmla="*/ 9 w 46"/>
                <a:gd name="T27" fmla="*/ 43 h 46"/>
                <a:gd name="T28" fmla="*/ 6 w 46"/>
                <a:gd name="T29" fmla="*/ 39 h 46"/>
                <a:gd name="T30" fmla="*/ 3 w 46"/>
                <a:gd name="T31" fmla="*/ 36 h 46"/>
                <a:gd name="T32" fmla="*/ 1 w 46"/>
                <a:gd name="T33" fmla="*/ 32 h 46"/>
                <a:gd name="T34" fmla="*/ 0 w 46"/>
                <a:gd name="T35" fmla="*/ 28 h 46"/>
                <a:gd name="T36" fmla="*/ 0 w 46"/>
                <a:gd name="T37" fmla="*/ 23 h 46"/>
                <a:gd name="T38" fmla="*/ 0 w 46"/>
                <a:gd name="T39" fmla="*/ 23 h 46"/>
                <a:gd name="T40" fmla="*/ 0 w 46"/>
                <a:gd name="T41" fmla="*/ 19 h 46"/>
                <a:gd name="T42" fmla="*/ 1 w 46"/>
                <a:gd name="T43" fmla="*/ 14 h 46"/>
                <a:gd name="T44" fmla="*/ 3 w 46"/>
                <a:gd name="T45" fmla="*/ 10 h 46"/>
                <a:gd name="T46" fmla="*/ 6 w 46"/>
                <a:gd name="T47" fmla="*/ 7 h 46"/>
                <a:gd name="T48" fmla="*/ 9 w 46"/>
                <a:gd name="T49" fmla="*/ 4 h 46"/>
                <a:gd name="T50" fmla="*/ 14 w 46"/>
                <a:gd name="T51" fmla="*/ 2 h 46"/>
                <a:gd name="T52" fmla="*/ 18 w 46"/>
                <a:gd name="T53" fmla="*/ 0 h 46"/>
                <a:gd name="T54" fmla="*/ 23 w 46"/>
                <a:gd name="T55" fmla="*/ 0 h 46"/>
                <a:gd name="T56" fmla="*/ 23 w 46"/>
                <a:gd name="T57" fmla="*/ 0 h 46"/>
                <a:gd name="T58" fmla="*/ 27 w 46"/>
                <a:gd name="T59" fmla="*/ 0 h 46"/>
                <a:gd name="T60" fmla="*/ 32 w 46"/>
                <a:gd name="T61" fmla="*/ 2 h 46"/>
                <a:gd name="T62" fmla="*/ 35 w 46"/>
                <a:gd name="T63" fmla="*/ 4 h 46"/>
                <a:gd name="T64" fmla="*/ 39 w 46"/>
                <a:gd name="T65" fmla="*/ 7 h 46"/>
                <a:gd name="T66" fmla="*/ 41 w 46"/>
                <a:gd name="T67" fmla="*/ 10 h 46"/>
                <a:gd name="T68" fmla="*/ 44 w 46"/>
                <a:gd name="T69" fmla="*/ 14 h 46"/>
                <a:gd name="T70" fmla="*/ 45 w 46"/>
                <a:gd name="T71" fmla="*/ 19 h 46"/>
                <a:gd name="T72" fmla="*/ 46 w 46"/>
                <a:gd name="T73" fmla="*/ 23 h 46"/>
                <a:gd name="T74" fmla="*/ 46 w 46"/>
                <a:gd name="T75" fmla="*/ 23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6" h="46">
                  <a:moveTo>
                    <a:pt x="46" y="23"/>
                  </a:moveTo>
                  <a:lnTo>
                    <a:pt x="46" y="23"/>
                  </a:lnTo>
                  <a:lnTo>
                    <a:pt x="45" y="28"/>
                  </a:lnTo>
                  <a:lnTo>
                    <a:pt x="44" y="32"/>
                  </a:lnTo>
                  <a:lnTo>
                    <a:pt x="41" y="36"/>
                  </a:lnTo>
                  <a:lnTo>
                    <a:pt x="39" y="39"/>
                  </a:lnTo>
                  <a:lnTo>
                    <a:pt x="35" y="43"/>
                  </a:lnTo>
                  <a:lnTo>
                    <a:pt x="32" y="45"/>
                  </a:lnTo>
                  <a:lnTo>
                    <a:pt x="27" y="46"/>
                  </a:lnTo>
                  <a:lnTo>
                    <a:pt x="23" y="46"/>
                  </a:lnTo>
                  <a:lnTo>
                    <a:pt x="23" y="46"/>
                  </a:lnTo>
                  <a:lnTo>
                    <a:pt x="18" y="46"/>
                  </a:lnTo>
                  <a:lnTo>
                    <a:pt x="14" y="45"/>
                  </a:lnTo>
                  <a:lnTo>
                    <a:pt x="9" y="43"/>
                  </a:lnTo>
                  <a:lnTo>
                    <a:pt x="6" y="39"/>
                  </a:lnTo>
                  <a:lnTo>
                    <a:pt x="3" y="36"/>
                  </a:lnTo>
                  <a:lnTo>
                    <a:pt x="1" y="32"/>
                  </a:lnTo>
                  <a:lnTo>
                    <a:pt x="0" y="28"/>
                  </a:lnTo>
                  <a:lnTo>
                    <a:pt x="0" y="23"/>
                  </a:lnTo>
                  <a:lnTo>
                    <a:pt x="0" y="23"/>
                  </a:lnTo>
                  <a:lnTo>
                    <a:pt x="0" y="19"/>
                  </a:lnTo>
                  <a:lnTo>
                    <a:pt x="1" y="14"/>
                  </a:lnTo>
                  <a:lnTo>
                    <a:pt x="3" y="10"/>
                  </a:lnTo>
                  <a:lnTo>
                    <a:pt x="6" y="7"/>
                  </a:lnTo>
                  <a:lnTo>
                    <a:pt x="9" y="4"/>
                  </a:lnTo>
                  <a:lnTo>
                    <a:pt x="14" y="2"/>
                  </a:lnTo>
                  <a:lnTo>
                    <a:pt x="18" y="0"/>
                  </a:lnTo>
                  <a:lnTo>
                    <a:pt x="23" y="0"/>
                  </a:lnTo>
                  <a:lnTo>
                    <a:pt x="23" y="0"/>
                  </a:lnTo>
                  <a:lnTo>
                    <a:pt x="27" y="0"/>
                  </a:lnTo>
                  <a:lnTo>
                    <a:pt x="32" y="2"/>
                  </a:lnTo>
                  <a:lnTo>
                    <a:pt x="35" y="4"/>
                  </a:lnTo>
                  <a:lnTo>
                    <a:pt x="39" y="7"/>
                  </a:lnTo>
                  <a:lnTo>
                    <a:pt x="41" y="10"/>
                  </a:lnTo>
                  <a:lnTo>
                    <a:pt x="44" y="14"/>
                  </a:lnTo>
                  <a:lnTo>
                    <a:pt x="45" y="19"/>
                  </a:lnTo>
                  <a:lnTo>
                    <a:pt x="46" y="23"/>
                  </a:lnTo>
                  <a:lnTo>
                    <a:pt x="46" y="23"/>
                  </a:lnTo>
                  <a:close/>
                </a:path>
              </a:pathLst>
            </a:custGeom>
            <a:solidFill>
              <a:srgbClr val="EA57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101" name="Freeform 38"/>
            <p:cNvSpPr>
              <a:spLocks/>
            </p:cNvSpPr>
            <p:nvPr userDrawn="1"/>
          </p:nvSpPr>
          <p:spPr bwMode="auto">
            <a:xfrm>
              <a:off x="4470549" y="1524967"/>
              <a:ext cx="36513" cy="38100"/>
            </a:xfrm>
            <a:custGeom>
              <a:avLst/>
              <a:gdLst>
                <a:gd name="T0" fmla="*/ 46 w 46"/>
                <a:gd name="T1" fmla="*/ 23 h 47"/>
                <a:gd name="T2" fmla="*/ 46 w 46"/>
                <a:gd name="T3" fmla="*/ 23 h 47"/>
                <a:gd name="T4" fmla="*/ 45 w 46"/>
                <a:gd name="T5" fmla="*/ 28 h 47"/>
                <a:gd name="T6" fmla="*/ 44 w 46"/>
                <a:gd name="T7" fmla="*/ 32 h 47"/>
                <a:gd name="T8" fmla="*/ 41 w 46"/>
                <a:gd name="T9" fmla="*/ 37 h 47"/>
                <a:gd name="T10" fmla="*/ 39 w 46"/>
                <a:gd name="T11" fmla="*/ 41 h 47"/>
                <a:gd name="T12" fmla="*/ 35 w 46"/>
                <a:gd name="T13" fmla="*/ 43 h 47"/>
                <a:gd name="T14" fmla="*/ 32 w 46"/>
                <a:gd name="T15" fmla="*/ 45 h 47"/>
                <a:gd name="T16" fmla="*/ 27 w 46"/>
                <a:gd name="T17" fmla="*/ 46 h 47"/>
                <a:gd name="T18" fmla="*/ 23 w 46"/>
                <a:gd name="T19" fmla="*/ 47 h 47"/>
                <a:gd name="T20" fmla="*/ 23 w 46"/>
                <a:gd name="T21" fmla="*/ 47 h 47"/>
                <a:gd name="T22" fmla="*/ 18 w 46"/>
                <a:gd name="T23" fmla="*/ 46 h 47"/>
                <a:gd name="T24" fmla="*/ 14 w 46"/>
                <a:gd name="T25" fmla="*/ 45 h 47"/>
                <a:gd name="T26" fmla="*/ 9 w 46"/>
                <a:gd name="T27" fmla="*/ 43 h 47"/>
                <a:gd name="T28" fmla="*/ 6 w 46"/>
                <a:gd name="T29" fmla="*/ 41 h 47"/>
                <a:gd name="T30" fmla="*/ 3 w 46"/>
                <a:gd name="T31" fmla="*/ 37 h 47"/>
                <a:gd name="T32" fmla="*/ 1 w 46"/>
                <a:gd name="T33" fmla="*/ 32 h 47"/>
                <a:gd name="T34" fmla="*/ 0 w 46"/>
                <a:gd name="T35" fmla="*/ 28 h 47"/>
                <a:gd name="T36" fmla="*/ 0 w 46"/>
                <a:gd name="T37" fmla="*/ 23 h 47"/>
                <a:gd name="T38" fmla="*/ 0 w 46"/>
                <a:gd name="T39" fmla="*/ 23 h 47"/>
                <a:gd name="T40" fmla="*/ 0 w 46"/>
                <a:gd name="T41" fmla="*/ 19 h 47"/>
                <a:gd name="T42" fmla="*/ 1 w 46"/>
                <a:gd name="T43" fmla="*/ 15 h 47"/>
                <a:gd name="T44" fmla="*/ 3 w 46"/>
                <a:gd name="T45" fmla="*/ 11 h 47"/>
                <a:gd name="T46" fmla="*/ 6 w 46"/>
                <a:gd name="T47" fmla="*/ 7 h 47"/>
                <a:gd name="T48" fmla="*/ 9 w 46"/>
                <a:gd name="T49" fmla="*/ 5 h 47"/>
                <a:gd name="T50" fmla="*/ 14 w 46"/>
                <a:gd name="T51" fmla="*/ 3 h 47"/>
                <a:gd name="T52" fmla="*/ 18 w 46"/>
                <a:gd name="T53" fmla="*/ 1 h 47"/>
                <a:gd name="T54" fmla="*/ 23 w 46"/>
                <a:gd name="T55" fmla="*/ 0 h 47"/>
                <a:gd name="T56" fmla="*/ 23 w 46"/>
                <a:gd name="T57" fmla="*/ 0 h 47"/>
                <a:gd name="T58" fmla="*/ 27 w 46"/>
                <a:gd name="T59" fmla="*/ 1 h 47"/>
                <a:gd name="T60" fmla="*/ 32 w 46"/>
                <a:gd name="T61" fmla="*/ 3 h 47"/>
                <a:gd name="T62" fmla="*/ 35 w 46"/>
                <a:gd name="T63" fmla="*/ 5 h 47"/>
                <a:gd name="T64" fmla="*/ 39 w 46"/>
                <a:gd name="T65" fmla="*/ 7 h 47"/>
                <a:gd name="T66" fmla="*/ 41 w 46"/>
                <a:gd name="T67" fmla="*/ 11 h 47"/>
                <a:gd name="T68" fmla="*/ 44 w 46"/>
                <a:gd name="T69" fmla="*/ 15 h 47"/>
                <a:gd name="T70" fmla="*/ 45 w 46"/>
                <a:gd name="T71" fmla="*/ 19 h 47"/>
                <a:gd name="T72" fmla="*/ 46 w 46"/>
                <a:gd name="T73" fmla="*/ 23 h 47"/>
                <a:gd name="T74" fmla="*/ 46 w 46"/>
                <a:gd name="T75" fmla="*/ 23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6" h="47">
                  <a:moveTo>
                    <a:pt x="46" y="23"/>
                  </a:moveTo>
                  <a:lnTo>
                    <a:pt x="46" y="23"/>
                  </a:lnTo>
                  <a:lnTo>
                    <a:pt x="45" y="28"/>
                  </a:lnTo>
                  <a:lnTo>
                    <a:pt x="44" y="32"/>
                  </a:lnTo>
                  <a:lnTo>
                    <a:pt x="41" y="37"/>
                  </a:lnTo>
                  <a:lnTo>
                    <a:pt x="39" y="41"/>
                  </a:lnTo>
                  <a:lnTo>
                    <a:pt x="35" y="43"/>
                  </a:lnTo>
                  <a:lnTo>
                    <a:pt x="32" y="45"/>
                  </a:lnTo>
                  <a:lnTo>
                    <a:pt x="27" y="46"/>
                  </a:lnTo>
                  <a:lnTo>
                    <a:pt x="23" y="47"/>
                  </a:lnTo>
                  <a:lnTo>
                    <a:pt x="23" y="47"/>
                  </a:lnTo>
                  <a:lnTo>
                    <a:pt x="18" y="46"/>
                  </a:lnTo>
                  <a:lnTo>
                    <a:pt x="14" y="45"/>
                  </a:lnTo>
                  <a:lnTo>
                    <a:pt x="9" y="43"/>
                  </a:lnTo>
                  <a:lnTo>
                    <a:pt x="6" y="41"/>
                  </a:lnTo>
                  <a:lnTo>
                    <a:pt x="3" y="37"/>
                  </a:lnTo>
                  <a:lnTo>
                    <a:pt x="1" y="32"/>
                  </a:lnTo>
                  <a:lnTo>
                    <a:pt x="0" y="28"/>
                  </a:lnTo>
                  <a:lnTo>
                    <a:pt x="0" y="23"/>
                  </a:lnTo>
                  <a:lnTo>
                    <a:pt x="0" y="23"/>
                  </a:lnTo>
                  <a:lnTo>
                    <a:pt x="0" y="19"/>
                  </a:lnTo>
                  <a:lnTo>
                    <a:pt x="1" y="15"/>
                  </a:lnTo>
                  <a:lnTo>
                    <a:pt x="3" y="11"/>
                  </a:lnTo>
                  <a:lnTo>
                    <a:pt x="6" y="7"/>
                  </a:lnTo>
                  <a:lnTo>
                    <a:pt x="9" y="5"/>
                  </a:lnTo>
                  <a:lnTo>
                    <a:pt x="14" y="3"/>
                  </a:lnTo>
                  <a:lnTo>
                    <a:pt x="18" y="1"/>
                  </a:lnTo>
                  <a:lnTo>
                    <a:pt x="23" y="0"/>
                  </a:lnTo>
                  <a:lnTo>
                    <a:pt x="23" y="0"/>
                  </a:lnTo>
                  <a:lnTo>
                    <a:pt x="27" y="1"/>
                  </a:lnTo>
                  <a:lnTo>
                    <a:pt x="32" y="3"/>
                  </a:lnTo>
                  <a:lnTo>
                    <a:pt x="35" y="5"/>
                  </a:lnTo>
                  <a:lnTo>
                    <a:pt x="39" y="7"/>
                  </a:lnTo>
                  <a:lnTo>
                    <a:pt x="41" y="11"/>
                  </a:lnTo>
                  <a:lnTo>
                    <a:pt x="44" y="15"/>
                  </a:lnTo>
                  <a:lnTo>
                    <a:pt x="45" y="19"/>
                  </a:lnTo>
                  <a:lnTo>
                    <a:pt x="46" y="23"/>
                  </a:lnTo>
                  <a:lnTo>
                    <a:pt x="46" y="23"/>
                  </a:lnTo>
                  <a:close/>
                </a:path>
              </a:pathLst>
            </a:custGeom>
            <a:solidFill>
              <a:schemeClr val="accent4">
                <a:lumMod val="75000"/>
              </a:schemeClr>
            </a:solidFill>
            <a:ln>
              <a:noFill/>
            </a:ln>
            <a:extLst/>
          </p:spPr>
          <p:txBody>
            <a:bodyPr vert="horz" wrap="square" lIns="91440" tIns="45720" rIns="91440" bIns="45720" numCol="1" anchor="t" anchorCtr="0" compatLnSpc="1">
              <a:prstTxWarp prst="textNoShape">
                <a:avLst/>
              </a:prstTxWarp>
            </a:bodyPr>
            <a:lstStyle/>
            <a:p>
              <a:endParaRPr lang="en-US" sz="2400"/>
            </a:p>
          </p:txBody>
        </p:sp>
        <p:sp>
          <p:nvSpPr>
            <p:cNvPr id="102" name="Freeform 39"/>
            <p:cNvSpPr>
              <a:spLocks/>
            </p:cNvSpPr>
            <p:nvPr userDrawn="1"/>
          </p:nvSpPr>
          <p:spPr bwMode="auto">
            <a:xfrm>
              <a:off x="4470549" y="1940892"/>
              <a:ext cx="36513" cy="36513"/>
            </a:xfrm>
            <a:custGeom>
              <a:avLst/>
              <a:gdLst>
                <a:gd name="T0" fmla="*/ 46 w 46"/>
                <a:gd name="T1" fmla="*/ 23 h 46"/>
                <a:gd name="T2" fmla="*/ 46 w 46"/>
                <a:gd name="T3" fmla="*/ 23 h 46"/>
                <a:gd name="T4" fmla="*/ 45 w 46"/>
                <a:gd name="T5" fmla="*/ 28 h 46"/>
                <a:gd name="T6" fmla="*/ 44 w 46"/>
                <a:gd name="T7" fmla="*/ 33 h 46"/>
                <a:gd name="T8" fmla="*/ 41 w 46"/>
                <a:gd name="T9" fmla="*/ 36 h 46"/>
                <a:gd name="T10" fmla="*/ 39 w 46"/>
                <a:gd name="T11" fmla="*/ 39 h 46"/>
                <a:gd name="T12" fmla="*/ 35 w 46"/>
                <a:gd name="T13" fmla="*/ 43 h 46"/>
                <a:gd name="T14" fmla="*/ 32 w 46"/>
                <a:gd name="T15" fmla="*/ 45 h 46"/>
                <a:gd name="T16" fmla="*/ 27 w 46"/>
                <a:gd name="T17" fmla="*/ 46 h 46"/>
                <a:gd name="T18" fmla="*/ 23 w 46"/>
                <a:gd name="T19" fmla="*/ 46 h 46"/>
                <a:gd name="T20" fmla="*/ 23 w 46"/>
                <a:gd name="T21" fmla="*/ 46 h 46"/>
                <a:gd name="T22" fmla="*/ 18 w 46"/>
                <a:gd name="T23" fmla="*/ 46 h 46"/>
                <a:gd name="T24" fmla="*/ 14 w 46"/>
                <a:gd name="T25" fmla="*/ 45 h 46"/>
                <a:gd name="T26" fmla="*/ 9 w 46"/>
                <a:gd name="T27" fmla="*/ 43 h 46"/>
                <a:gd name="T28" fmla="*/ 6 w 46"/>
                <a:gd name="T29" fmla="*/ 39 h 46"/>
                <a:gd name="T30" fmla="*/ 3 w 46"/>
                <a:gd name="T31" fmla="*/ 36 h 46"/>
                <a:gd name="T32" fmla="*/ 1 w 46"/>
                <a:gd name="T33" fmla="*/ 33 h 46"/>
                <a:gd name="T34" fmla="*/ 0 w 46"/>
                <a:gd name="T35" fmla="*/ 28 h 46"/>
                <a:gd name="T36" fmla="*/ 0 w 46"/>
                <a:gd name="T37" fmla="*/ 23 h 46"/>
                <a:gd name="T38" fmla="*/ 0 w 46"/>
                <a:gd name="T39" fmla="*/ 23 h 46"/>
                <a:gd name="T40" fmla="*/ 0 w 46"/>
                <a:gd name="T41" fmla="*/ 19 h 46"/>
                <a:gd name="T42" fmla="*/ 1 w 46"/>
                <a:gd name="T43" fmla="*/ 14 h 46"/>
                <a:gd name="T44" fmla="*/ 3 w 46"/>
                <a:gd name="T45" fmla="*/ 11 h 46"/>
                <a:gd name="T46" fmla="*/ 6 w 46"/>
                <a:gd name="T47" fmla="*/ 7 h 46"/>
                <a:gd name="T48" fmla="*/ 9 w 46"/>
                <a:gd name="T49" fmla="*/ 4 h 46"/>
                <a:gd name="T50" fmla="*/ 14 w 46"/>
                <a:gd name="T51" fmla="*/ 1 h 46"/>
                <a:gd name="T52" fmla="*/ 18 w 46"/>
                <a:gd name="T53" fmla="*/ 0 h 46"/>
                <a:gd name="T54" fmla="*/ 23 w 46"/>
                <a:gd name="T55" fmla="*/ 0 h 46"/>
                <a:gd name="T56" fmla="*/ 23 w 46"/>
                <a:gd name="T57" fmla="*/ 0 h 46"/>
                <a:gd name="T58" fmla="*/ 27 w 46"/>
                <a:gd name="T59" fmla="*/ 0 h 46"/>
                <a:gd name="T60" fmla="*/ 32 w 46"/>
                <a:gd name="T61" fmla="*/ 1 h 46"/>
                <a:gd name="T62" fmla="*/ 35 w 46"/>
                <a:gd name="T63" fmla="*/ 4 h 46"/>
                <a:gd name="T64" fmla="*/ 39 w 46"/>
                <a:gd name="T65" fmla="*/ 7 h 46"/>
                <a:gd name="T66" fmla="*/ 41 w 46"/>
                <a:gd name="T67" fmla="*/ 11 h 46"/>
                <a:gd name="T68" fmla="*/ 44 w 46"/>
                <a:gd name="T69" fmla="*/ 14 h 46"/>
                <a:gd name="T70" fmla="*/ 45 w 46"/>
                <a:gd name="T71" fmla="*/ 19 h 46"/>
                <a:gd name="T72" fmla="*/ 46 w 46"/>
                <a:gd name="T73" fmla="*/ 23 h 46"/>
                <a:gd name="T74" fmla="*/ 46 w 46"/>
                <a:gd name="T75" fmla="*/ 23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6" h="46">
                  <a:moveTo>
                    <a:pt x="46" y="23"/>
                  </a:moveTo>
                  <a:lnTo>
                    <a:pt x="46" y="23"/>
                  </a:lnTo>
                  <a:lnTo>
                    <a:pt x="45" y="28"/>
                  </a:lnTo>
                  <a:lnTo>
                    <a:pt x="44" y="33"/>
                  </a:lnTo>
                  <a:lnTo>
                    <a:pt x="41" y="36"/>
                  </a:lnTo>
                  <a:lnTo>
                    <a:pt x="39" y="39"/>
                  </a:lnTo>
                  <a:lnTo>
                    <a:pt x="35" y="43"/>
                  </a:lnTo>
                  <a:lnTo>
                    <a:pt x="32" y="45"/>
                  </a:lnTo>
                  <a:lnTo>
                    <a:pt x="27" y="46"/>
                  </a:lnTo>
                  <a:lnTo>
                    <a:pt x="23" y="46"/>
                  </a:lnTo>
                  <a:lnTo>
                    <a:pt x="23" y="46"/>
                  </a:lnTo>
                  <a:lnTo>
                    <a:pt x="18" y="46"/>
                  </a:lnTo>
                  <a:lnTo>
                    <a:pt x="14" y="45"/>
                  </a:lnTo>
                  <a:lnTo>
                    <a:pt x="9" y="43"/>
                  </a:lnTo>
                  <a:lnTo>
                    <a:pt x="6" y="39"/>
                  </a:lnTo>
                  <a:lnTo>
                    <a:pt x="3" y="36"/>
                  </a:lnTo>
                  <a:lnTo>
                    <a:pt x="1" y="33"/>
                  </a:lnTo>
                  <a:lnTo>
                    <a:pt x="0" y="28"/>
                  </a:lnTo>
                  <a:lnTo>
                    <a:pt x="0" y="23"/>
                  </a:lnTo>
                  <a:lnTo>
                    <a:pt x="0" y="23"/>
                  </a:lnTo>
                  <a:lnTo>
                    <a:pt x="0" y="19"/>
                  </a:lnTo>
                  <a:lnTo>
                    <a:pt x="1" y="14"/>
                  </a:lnTo>
                  <a:lnTo>
                    <a:pt x="3" y="11"/>
                  </a:lnTo>
                  <a:lnTo>
                    <a:pt x="6" y="7"/>
                  </a:lnTo>
                  <a:lnTo>
                    <a:pt x="9" y="4"/>
                  </a:lnTo>
                  <a:lnTo>
                    <a:pt x="14" y="1"/>
                  </a:lnTo>
                  <a:lnTo>
                    <a:pt x="18" y="0"/>
                  </a:lnTo>
                  <a:lnTo>
                    <a:pt x="23" y="0"/>
                  </a:lnTo>
                  <a:lnTo>
                    <a:pt x="23" y="0"/>
                  </a:lnTo>
                  <a:lnTo>
                    <a:pt x="27" y="0"/>
                  </a:lnTo>
                  <a:lnTo>
                    <a:pt x="32" y="1"/>
                  </a:lnTo>
                  <a:lnTo>
                    <a:pt x="35" y="4"/>
                  </a:lnTo>
                  <a:lnTo>
                    <a:pt x="39" y="7"/>
                  </a:lnTo>
                  <a:lnTo>
                    <a:pt x="41" y="11"/>
                  </a:lnTo>
                  <a:lnTo>
                    <a:pt x="44" y="14"/>
                  </a:lnTo>
                  <a:lnTo>
                    <a:pt x="45" y="19"/>
                  </a:lnTo>
                  <a:lnTo>
                    <a:pt x="46" y="23"/>
                  </a:lnTo>
                  <a:lnTo>
                    <a:pt x="46" y="23"/>
                  </a:lnTo>
                  <a:close/>
                </a:path>
              </a:pathLst>
            </a:custGeom>
            <a:solidFill>
              <a:schemeClr val="accent4">
                <a:lumMod val="75000"/>
              </a:schemeClr>
            </a:solidFill>
            <a:ln>
              <a:noFill/>
            </a:ln>
            <a:extLst/>
          </p:spPr>
          <p:txBody>
            <a:bodyPr vert="horz" wrap="square" lIns="91440" tIns="45720" rIns="91440" bIns="45720" numCol="1" anchor="t" anchorCtr="0" compatLnSpc="1">
              <a:prstTxWarp prst="textNoShape">
                <a:avLst/>
              </a:prstTxWarp>
            </a:bodyPr>
            <a:lstStyle/>
            <a:p>
              <a:endParaRPr lang="en-US" sz="2400"/>
            </a:p>
          </p:txBody>
        </p:sp>
      </p:grpSp>
      <p:sp>
        <p:nvSpPr>
          <p:cNvPr id="105" name="Text Placeholder 4"/>
          <p:cNvSpPr>
            <a:spLocks noGrp="1"/>
          </p:cNvSpPr>
          <p:nvPr userDrawn="1">
            <p:ph type="body" sz="quarter" idx="43" hasCustomPrompt="1"/>
          </p:nvPr>
        </p:nvSpPr>
        <p:spPr>
          <a:xfrm>
            <a:off x="4665765" y="2839739"/>
            <a:ext cx="2869336" cy="694267"/>
          </a:xfrm>
        </p:spPr>
        <p:txBody>
          <a:bodyPr anchor="ctr">
            <a:noAutofit/>
          </a:bodyPr>
          <a:lstStyle>
            <a:lvl1pPr marL="0" indent="0" algn="ctr">
              <a:buNone/>
              <a:defRPr sz="3200">
                <a:solidFill>
                  <a:schemeClr val="bg1"/>
                </a:solidFill>
              </a:defRPr>
            </a:lvl1pPr>
          </a:lstStyle>
          <a:p>
            <a:r>
              <a:rPr lang="en-US" noProof="0" dirty="0" smtClean="0"/>
              <a:t>The Don’ts</a:t>
            </a:r>
            <a:endParaRPr lang="en-US" noProof="0" dirty="0"/>
          </a:p>
        </p:txBody>
      </p:sp>
      <p:sp>
        <p:nvSpPr>
          <p:cNvPr id="106" name="Text Placeholder 4"/>
          <p:cNvSpPr>
            <a:spLocks noGrp="1"/>
          </p:cNvSpPr>
          <p:nvPr userDrawn="1">
            <p:ph type="body" sz="quarter" idx="45" hasCustomPrompt="1"/>
          </p:nvPr>
        </p:nvSpPr>
        <p:spPr>
          <a:xfrm>
            <a:off x="4299581" y="1988840"/>
            <a:ext cx="2869337" cy="694267"/>
          </a:xfrm>
        </p:spPr>
        <p:txBody>
          <a:bodyPr anchor="ctr">
            <a:noAutofit/>
          </a:bodyPr>
          <a:lstStyle>
            <a:lvl1pPr marL="0" indent="0" algn="ctr">
              <a:buNone/>
              <a:defRPr sz="3200">
                <a:solidFill>
                  <a:schemeClr val="bg1"/>
                </a:solidFill>
              </a:defRPr>
            </a:lvl1pPr>
          </a:lstStyle>
          <a:p>
            <a:r>
              <a:rPr lang="en-US" noProof="0" dirty="0" smtClean="0"/>
              <a:t>The Do’s</a:t>
            </a:r>
            <a:endParaRPr lang="en-US" noProof="0" dirty="0"/>
          </a:p>
        </p:txBody>
      </p:sp>
      <p:sp>
        <p:nvSpPr>
          <p:cNvPr id="126" name="Oval 5"/>
          <p:cNvSpPr>
            <a:spLocks noChangeArrowheads="1"/>
          </p:cNvSpPr>
          <p:nvPr userDrawn="1"/>
        </p:nvSpPr>
        <p:spPr bwMode="auto">
          <a:xfrm>
            <a:off x="865948" y="4005064"/>
            <a:ext cx="498013" cy="498013"/>
          </a:xfrm>
          <a:prstGeom prst="ellipse">
            <a:avLst/>
          </a:prstGeom>
          <a:solidFill>
            <a:schemeClr val="accent4"/>
          </a:solidFill>
          <a:ln>
            <a:noFill/>
          </a:ln>
          <a:extLst/>
        </p:spPr>
        <p:txBody>
          <a:bodyPr vert="horz" wrap="square" lIns="121920" tIns="60960" rIns="121920" bIns="60960" numCol="1" anchor="t" anchorCtr="0" compatLnSpc="1">
            <a:prstTxWarp prst="textNoShape">
              <a:avLst/>
            </a:prstTxWarp>
          </a:bodyPr>
          <a:lstStyle/>
          <a:p>
            <a:endParaRPr lang="en-US" sz="2400" noProof="0" dirty="0"/>
          </a:p>
        </p:txBody>
      </p:sp>
      <p:sp>
        <p:nvSpPr>
          <p:cNvPr id="127" name="Text Placeholder 4"/>
          <p:cNvSpPr>
            <a:spLocks noGrp="1"/>
          </p:cNvSpPr>
          <p:nvPr userDrawn="1">
            <p:ph type="body" sz="quarter" idx="49" hasCustomPrompt="1"/>
          </p:nvPr>
        </p:nvSpPr>
        <p:spPr>
          <a:xfrm>
            <a:off x="1487488" y="4005064"/>
            <a:ext cx="3552395" cy="498013"/>
          </a:xfrm>
        </p:spPr>
        <p:txBody>
          <a:bodyPr anchor="ctr">
            <a:noAutofit/>
          </a:bodyPr>
          <a:lstStyle>
            <a:lvl1pPr marL="0" indent="0" algn="l">
              <a:buNone/>
              <a:defRPr sz="2667">
                <a:solidFill>
                  <a:schemeClr val="tx1"/>
                </a:solidFill>
              </a:defRPr>
            </a:lvl1pPr>
          </a:lstStyle>
          <a:p>
            <a:r>
              <a:rPr lang="en-US" noProof="0" dirty="0" smtClean="0"/>
              <a:t>Insert your text here.</a:t>
            </a:r>
            <a:endParaRPr lang="en-US" noProof="0" dirty="0"/>
          </a:p>
        </p:txBody>
      </p:sp>
      <p:sp>
        <p:nvSpPr>
          <p:cNvPr id="128" name="Oval 5"/>
          <p:cNvSpPr>
            <a:spLocks noChangeArrowheads="1"/>
          </p:cNvSpPr>
          <p:nvPr userDrawn="1"/>
        </p:nvSpPr>
        <p:spPr bwMode="auto">
          <a:xfrm>
            <a:off x="865948" y="4612010"/>
            <a:ext cx="498013" cy="498013"/>
          </a:xfrm>
          <a:prstGeom prst="ellipse">
            <a:avLst/>
          </a:prstGeom>
          <a:solidFill>
            <a:schemeClr val="accent4"/>
          </a:solidFill>
          <a:ln>
            <a:noFill/>
          </a:ln>
          <a:extLst/>
        </p:spPr>
        <p:txBody>
          <a:bodyPr vert="horz" wrap="square" lIns="121920" tIns="60960" rIns="121920" bIns="60960" numCol="1" anchor="t" anchorCtr="0" compatLnSpc="1">
            <a:prstTxWarp prst="textNoShape">
              <a:avLst/>
            </a:prstTxWarp>
          </a:bodyPr>
          <a:lstStyle/>
          <a:p>
            <a:endParaRPr lang="en-US" sz="2400" noProof="0" dirty="0"/>
          </a:p>
        </p:txBody>
      </p:sp>
      <p:sp>
        <p:nvSpPr>
          <p:cNvPr id="129" name="Oval 5"/>
          <p:cNvSpPr>
            <a:spLocks noChangeArrowheads="1"/>
          </p:cNvSpPr>
          <p:nvPr userDrawn="1"/>
        </p:nvSpPr>
        <p:spPr bwMode="auto">
          <a:xfrm>
            <a:off x="865948" y="5218955"/>
            <a:ext cx="498013" cy="498013"/>
          </a:xfrm>
          <a:prstGeom prst="ellipse">
            <a:avLst/>
          </a:prstGeom>
          <a:solidFill>
            <a:schemeClr val="accent4"/>
          </a:solidFill>
          <a:ln>
            <a:noFill/>
          </a:ln>
          <a:extLst/>
        </p:spPr>
        <p:txBody>
          <a:bodyPr vert="horz" wrap="square" lIns="121920" tIns="60960" rIns="121920" bIns="60960" numCol="1" anchor="t" anchorCtr="0" compatLnSpc="1">
            <a:prstTxWarp prst="textNoShape">
              <a:avLst/>
            </a:prstTxWarp>
          </a:bodyPr>
          <a:lstStyle/>
          <a:p>
            <a:endParaRPr lang="en-US" sz="2400" noProof="0" dirty="0"/>
          </a:p>
        </p:txBody>
      </p:sp>
      <p:sp>
        <p:nvSpPr>
          <p:cNvPr id="130" name="Text Placeholder 4"/>
          <p:cNvSpPr>
            <a:spLocks noGrp="1"/>
          </p:cNvSpPr>
          <p:nvPr userDrawn="1">
            <p:ph type="body" sz="quarter" idx="55" hasCustomPrompt="1"/>
          </p:nvPr>
        </p:nvSpPr>
        <p:spPr>
          <a:xfrm>
            <a:off x="1487488" y="4612010"/>
            <a:ext cx="3552395" cy="498013"/>
          </a:xfrm>
        </p:spPr>
        <p:txBody>
          <a:bodyPr anchor="ctr">
            <a:noAutofit/>
          </a:bodyPr>
          <a:lstStyle>
            <a:lvl1pPr marL="0" indent="0" algn="l">
              <a:buNone/>
              <a:defRPr sz="2667">
                <a:solidFill>
                  <a:schemeClr val="tx1"/>
                </a:solidFill>
              </a:defRPr>
            </a:lvl1pPr>
          </a:lstStyle>
          <a:p>
            <a:r>
              <a:rPr lang="en-US" noProof="0" dirty="0" smtClean="0"/>
              <a:t>Insert your text here.</a:t>
            </a:r>
            <a:endParaRPr lang="en-US" noProof="0" dirty="0"/>
          </a:p>
        </p:txBody>
      </p:sp>
      <p:sp>
        <p:nvSpPr>
          <p:cNvPr id="131" name="Text Placeholder 4"/>
          <p:cNvSpPr>
            <a:spLocks noGrp="1"/>
          </p:cNvSpPr>
          <p:nvPr userDrawn="1">
            <p:ph type="body" sz="quarter" idx="56" hasCustomPrompt="1"/>
          </p:nvPr>
        </p:nvSpPr>
        <p:spPr>
          <a:xfrm>
            <a:off x="1487488" y="5218955"/>
            <a:ext cx="3552395" cy="498013"/>
          </a:xfrm>
        </p:spPr>
        <p:txBody>
          <a:bodyPr anchor="ctr">
            <a:noAutofit/>
          </a:bodyPr>
          <a:lstStyle>
            <a:lvl1pPr marL="0" indent="0" algn="l">
              <a:buNone/>
              <a:defRPr sz="2667">
                <a:solidFill>
                  <a:schemeClr val="tx1"/>
                </a:solidFill>
              </a:defRPr>
            </a:lvl1pPr>
          </a:lstStyle>
          <a:p>
            <a:r>
              <a:rPr lang="en-US" noProof="0" dirty="0" smtClean="0"/>
              <a:t>Insert your text here.</a:t>
            </a:r>
            <a:endParaRPr lang="en-US" noProof="0" dirty="0"/>
          </a:p>
        </p:txBody>
      </p:sp>
      <p:sp>
        <p:nvSpPr>
          <p:cNvPr id="132" name="Oval 5"/>
          <p:cNvSpPr>
            <a:spLocks noChangeArrowheads="1"/>
          </p:cNvSpPr>
          <p:nvPr userDrawn="1"/>
        </p:nvSpPr>
        <p:spPr bwMode="auto">
          <a:xfrm>
            <a:off x="7106642" y="4005064"/>
            <a:ext cx="498013" cy="498013"/>
          </a:xfrm>
          <a:prstGeom prst="ellipse">
            <a:avLst/>
          </a:prstGeom>
          <a:solidFill>
            <a:schemeClr val="accent1"/>
          </a:solidFill>
          <a:ln>
            <a:noFill/>
          </a:ln>
          <a:extLst/>
        </p:spPr>
        <p:txBody>
          <a:bodyPr vert="horz" wrap="square" lIns="121920" tIns="60960" rIns="121920" bIns="60960" numCol="1" anchor="t" anchorCtr="0" compatLnSpc="1">
            <a:prstTxWarp prst="textNoShape">
              <a:avLst/>
            </a:prstTxWarp>
          </a:bodyPr>
          <a:lstStyle/>
          <a:p>
            <a:endParaRPr lang="en-US" sz="2400" noProof="0" dirty="0"/>
          </a:p>
        </p:txBody>
      </p:sp>
      <p:sp>
        <p:nvSpPr>
          <p:cNvPr id="133" name="Text Placeholder 4"/>
          <p:cNvSpPr>
            <a:spLocks noGrp="1"/>
          </p:cNvSpPr>
          <p:nvPr userDrawn="1">
            <p:ph type="body" sz="quarter" idx="57" hasCustomPrompt="1"/>
          </p:nvPr>
        </p:nvSpPr>
        <p:spPr>
          <a:xfrm>
            <a:off x="7728181" y="4005064"/>
            <a:ext cx="3552395" cy="498013"/>
          </a:xfrm>
        </p:spPr>
        <p:txBody>
          <a:bodyPr anchor="ctr">
            <a:noAutofit/>
          </a:bodyPr>
          <a:lstStyle>
            <a:lvl1pPr marL="0" indent="0" algn="l">
              <a:buNone/>
              <a:defRPr sz="2667">
                <a:solidFill>
                  <a:schemeClr val="tx1"/>
                </a:solidFill>
              </a:defRPr>
            </a:lvl1pPr>
          </a:lstStyle>
          <a:p>
            <a:r>
              <a:rPr lang="en-US" noProof="0" dirty="0" smtClean="0"/>
              <a:t>Insert your text here.</a:t>
            </a:r>
            <a:endParaRPr lang="en-US" noProof="0" dirty="0"/>
          </a:p>
        </p:txBody>
      </p:sp>
      <p:sp>
        <p:nvSpPr>
          <p:cNvPr id="134" name="Oval 5"/>
          <p:cNvSpPr>
            <a:spLocks noChangeArrowheads="1"/>
          </p:cNvSpPr>
          <p:nvPr userDrawn="1"/>
        </p:nvSpPr>
        <p:spPr bwMode="auto">
          <a:xfrm>
            <a:off x="7106642" y="4612010"/>
            <a:ext cx="498013" cy="498013"/>
          </a:xfrm>
          <a:prstGeom prst="ellipse">
            <a:avLst/>
          </a:prstGeom>
          <a:solidFill>
            <a:schemeClr val="accent1"/>
          </a:solidFill>
          <a:ln>
            <a:noFill/>
          </a:ln>
          <a:extLst/>
        </p:spPr>
        <p:txBody>
          <a:bodyPr vert="horz" wrap="square" lIns="121920" tIns="60960" rIns="121920" bIns="60960" numCol="1" anchor="t" anchorCtr="0" compatLnSpc="1">
            <a:prstTxWarp prst="textNoShape">
              <a:avLst/>
            </a:prstTxWarp>
          </a:bodyPr>
          <a:lstStyle/>
          <a:p>
            <a:endParaRPr lang="en-US" sz="2400" noProof="0" dirty="0"/>
          </a:p>
        </p:txBody>
      </p:sp>
      <p:sp>
        <p:nvSpPr>
          <p:cNvPr id="135" name="Oval 5"/>
          <p:cNvSpPr>
            <a:spLocks noChangeArrowheads="1"/>
          </p:cNvSpPr>
          <p:nvPr userDrawn="1"/>
        </p:nvSpPr>
        <p:spPr bwMode="auto">
          <a:xfrm>
            <a:off x="7106642" y="5218955"/>
            <a:ext cx="498013" cy="498013"/>
          </a:xfrm>
          <a:prstGeom prst="ellipse">
            <a:avLst/>
          </a:prstGeom>
          <a:solidFill>
            <a:schemeClr val="accent1"/>
          </a:solidFill>
          <a:ln>
            <a:noFill/>
          </a:ln>
          <a:extLst/>
        </p:spPr>
        <p:txBody>
          <a:bodyPr vert="horz" wrap="square" lIns="121920" tIns="60960" rIns="121920" bIns="60960" numCol="1" anchor="t" anchorCtr="0" compatLnSpc="1">
            <a:prstTxWarp prst="textNoShape">
              <a:avLst/>
            </a:prstTxWarp>
          </a:bodyPr>
          <a:lstStyle/>
          <a:p>
            <a:endParaRPr lang="en-US" sz="2400" noProof="0" dirty="0"/>
          </a:p>
        </p:txBody>
      </p:sp>
      <p:sp>
        <p:nvSpPr>
          <p:cNvPr id="136" name="Text Placeholder 4"/>
          <p:cNvSpPr>
            <a:spLocks noGrp="1"/>
          </p:cNvSpPr>
          <p:nvPr userDrawn="1">
            <p:ph type="body" sz="quarter" idx="58" hasCustomPrompt="1"/>
          </p:nvPr>
        </p:nvSpPr>
        <p:spPr>
          <a:xfrm>
            <a:off x="7728181" y="4612010"/>
            <a:ext cx="3552395" cy="498013"/>
          </a:xfrm>
        </p:spPr>
        <p:txBody>
          <a:bodyPr anchor="ctr">
            <a:noAutofit/>
          </a:bodyPr>
          <a:lstStyle>
            <a:lvl1pPr marL="0" indent="0" algn="l">
              <a:buNone/>
              <a:defRPr sz="2667">
                <a:solidFill>
                  <a:schemeClr val="tx1"/>
                </a:solidFill>
              </a:defRPr>
            </a:lvl1pPr>
          </a:lstStyle>
          <a:p>
            <a:r>
              <a:rPr lang="en-US" noProof="0" dirty="0" smtClean="0"/>
              <a:t>Insert your text here.</a:t>
            </a:r>
            <a:endParaRPr lang="en-US" noProof="0" dirty="0"/>
          </a:p>
        </p:txBody>
      </p:sp>
      <p:sp>
        <p:nvSpPr>
          <p:cNvPr id="137" name="Text Placeholder 4"/>
          <p:cNvSpPr>
            <a:spLocks noGrp="1"/>
          </p:cNvSpPr>
          <p:nvPr userDrawn="1">
            <p:ph type="body" sz="quarter" idx="59" hasCustomPrompt="1"/>
          </p:nvPr>
        </p:nvSpPr>
        <p:spPr>
          <a:xfrm>
            <a:off x="7728181" y="5218955"/>
            <a:ext cx="3552395" cy="498013"/>
          </a:xfrm>
        </p:spPr>
        <p:txBody>
          <a:bodyPr anchor="ctr">
            <a:noAutofit/>
          </a:bodyPr>
          <a:lstStyle>
            <a:lvl1pPr marL="0" indent="0" algn="l">
              <a:buNone/>
              <a:defRPr sz="2667">
                <a:solidFill>
                  <a:schemeClr val="tx1"/>
                </a:solidFill>
              </a:defRPr>
            </a:lvl1pPr>
          </a:lstStyle>
          <a:p>
            <a:r>
              <a:rPr lang="en-US" noProof="0" dirty="0" smtClean="0"/>
              <a:t>Insert your text here.</a:t>
            </a:r>
            <a:endParaRPr lang="en-US" noProof="0" dirty="0"/>
          </a:p>
        </p:txBody>
      </p:sp>
    </p:spTree>
    <p:extLst>
      <p:ext uri="{BB962C8B-B14F-4D97-AF65-F5344CB8AC3E}">
        <p14:creationId xmlns:p14="http://schemas.microsoft.com/office/powerpoint/2010/main" val="3128285148"/>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en-US"/>
          </a:p>
        </p:txBody>
      </p:sp>
      <p:sp>
        <p:nvSpPr>
          <p:cNvPr id="3" name="Tijdelijke aanduiding voor inhoud 2"/>
          <p:cNvSpPr>
            <a:spLocks noGrp="1"/>
          </p:cNvSpPr>
          <p:nvPr>
            <p:ph idx="1"/>
          </p:nvPr>
        </p:nvSpPr>
        <p:spPr/>
        <p:txBody>
          <a:bodyPr/>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a:p>
        </p:txBody>
      </p:sp>
      <p:sp>
        <p:nvSpPr>
          <p:cNvPr id="4" name="Tijdelijke aanduiding voor datum 3"/>
          <p:cNvSpPr>
            <a:spLocks noGrp="1"/>
          </p:cNvSpPr>
          <p:nvPr>
            <p:ph type="dt" sz="half" idx="10"/>
          </p:nvPr>
        </p:nvSpPr>
        <p:spPr/>
        <p:txBody>
          <a:bodyPr/>
          <a:lstStyle/>
          <a:p>
            <a:fld id="{AA25D2DB-9A27-451E-B780-CBC7A160A739}" type="datetimeFigureOut">
              <a:rPr lang="en-US" smtClean="0"/>
              <a:t>4/26/2022</a:t>
            </a:fld>
            <a:endParaRPr lang="en-US"/>
          </a:p>
        </p:txBody>
      </p:sp>
      <p:sp>
        <p:nvSpPr>
          <p:cNvPr id="5" name="Tijdelijke aanduiding voor voettekst 4"/>
          <p:cNvSpPr>
            <a:spLocks noGrp="1"/>
          </p:cNvSpPr>
          <p:nvPr>
            <p:ph type="ftr" sz="quarter" idx="11"/>
          </p:nvPr>
        </p:nvSpPr>
        <p:spPr/>
        <p:txBody>
          <a:bodyPr/>
          <a:lstStyle/>
          <a:p>
            <a:endParaRPr lang="en-US"/>
          </a:p>
        </p:txBody>
      </p:sp>
      <p:sp>
        <p:nvSpPr>
          <p:cNvPr id="6" name="Tijdelijke aanduiding voor dianummer 5"/>
          <p:cNvSpPr>
            <a:spLocks noGrp="1"/>
          </p:cNvSpPr>
          <p:nvPr>
            <p:ph type="sldNum" sz="quarter" idx="12"/>
          </p:nvPr>
        </p:nvSpPr>
        <p:spPr/>
        <p:txBody>
          <a:bodyPr/>
          <a:lstStyle/>
          <a:p>
            <a:fld id="{C810B170-7B86-4A68-9282-A818526160BE}" type="slidenum">
              <a:rPr lang="en-US" smtClean="0"/>
              <a:t>‹nr.›</a:t>
            </a:fld>
            <a:endParaRPr lang="en-US"/>
          </a:p>
        </p:txBody>
      </p:sp>
    </p:spTree>
    <p:extLst>
      <p:ext uri="{BB962C8B-B14F-4D97-AF65-F5344CB8AC3E}">
        <p14:creationId xmlns:p14="http://schemas.microsoft.com/office/powerpoint/2010/main" val="32584493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5999"/>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127" indent="0" algn="ctr">
              <a:buNone/>
              <a:defRPr sz="2000"/>
            </a:lvl2pPr>
            <a:lvl3pPr marL="914254" indent="0" algn="ctr">
              <a:buNone/>
              <a:defRPr sz="1800"/>
            </a:lvl3pPr>
            <a:lvl4pPr marL="1371381" indent="0" algn="ctr">
              <a:buNone/>
              <a:defRPr sz="1600"/>
            </a:lvl4pPr>
            <a:lvl5pPr marL="1828507" indent="0" algn="ctr">
              <a:buNone/>
              <a:defRPr sz="1600"/>
            </a:lvl5pPr>
            <a:lvl6pPr marL="2285634" indent="0" algn="ctr">
              <a:buNone/>
              <a:defRPr sz="1600"/>
            </a:lvl6pPr>
            <a:lvl7pPr marL="2742761" indent="0" algn="ctr">
              <a:buNone/>
              <a:defRPr sz="1600"/>
            </a:lvl7pPr>
            <a:lvl8pPr marL="3199888" indent="0" algn="ctr">
              <a:buNone/>
              <a:defRPr sz="1600"/>
            </a:lvl8pPr>
            <a:lvl9pPr marL="3657015"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C73AECE-EA45-4544-9DD3-34E0D37947E7}" type="datetime1">
              <a:rPr lang="en-US" smtClean="0"/>
              <a:t>4/26/2022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FC52CE-B062-47D6-A8CB-AF6B214D1AE5}" type="slidenum">
              <a:rPr lang="en-US" smtClean="0"/>
              <a:t>‹nr.›</a:t>
            </a:fld>
            <a:endParaRPr lang="en-US"/>
          </a:p>
        </p:txBody>
      </p:sp>
    </p:spTree>
    <p:extLst>
      <p:ext uri="{BB962C8B-B14F-4D97-AF65-F5344CB8AC3E}">
        <p14:creationId xmlns:p14="http://schemas.microsoft.com/office/powerpoint/2010/main" val="23519455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en-US"/>
          </a:p>
        </p:txBody>
      </p:sp>
      <p:sp>
        <p:nvSpPr>
          <p:cNvPr id="3" name="Tijdelijke aanduiding voor inhoud 2"/>
          <p:cNvSpPr>
            <a:spLocks noGrp="1"/>
          </p:cNvSpPr>
          <p:nvPr>
            <p:ph idx="1"/>
          </p:nvPr>
        </p:nvSpPr>
        <p:spPr/>
        <p:txBody>
          <a:bodyPr/>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a:p>
        </p:txBody>
      </p:sp>
      <p:sp>
        <p:nvSpPr>
          <p:cNvPr id="4" name="Tijdelijke aanduiding voor datum 3"/>
          <p:cNvSpPr>
            <a:spLocks noGrp="1"/>
          </p:cNvSpPr>
          <p:nvPr>
            <p:ph type="dt" sz="half" idx="10"/>
          </p:nvPr>
        </p:nvSpPr>
        <p:spPr/>
        <p:txBody>
          <a:bodyPr/>
          <a:lstStyle/>
          <a:p>
            <a:fld id="{AA25D2DB-9A27-451E-B780-CBC7A160A739}" type="datetimeFigureOut">
              <a:rPr lang="en-US" smtClean="0"/>
              <a:t>4/26/2022</a:t>
            </a:fld>
            <a:endParaRPr lang="en-US"/>
          </a:p>
        </p:txBody>
      </p:sp>
      <p:sp>
        <p:nvSpPr>
          <p:cNvPr id="5" name="Tijdelijke aanduiding voor voettekst 4"/>
          <p:cNvSpPr>
            <a:spLocks noGrp="1"/>
          </p:cNvSpPr>
          <p:nvPr>
            <p:ph type="ftr" sz="quarter" idx="11"/>
          </p:nvPr>
        </p:nvSpPr>
        <p:spPr/>
        <p:txBody>
          <a:bodyPr/>
          <a:lstStyle/>
          <a:p>
            <a:endParaRPr lang="en-US"/>
          </a:p>
        </p:txBody>
      </p:sp>
      <p:sp>
        <p:nvSpPr>
          <p:cNvPr id="6" name="Tijdelijke aanduiding voor dianummer 5"/>
          <p:cNvSpPr>
            <a:spLocks noGrp="1"/>
          </p:cNvSpPr>
          <p:nvPr>
            <p:ph type="sldNum" sz="quarter" idx="12"/>
          </p:nvPr>
        </p:nvSpPr>
        <p:spPr/>
        <p:txBody>
          <a:bodyPr/>
          <a:lstStyle/>
          <a:p>
            <a:fld id="{C810B170-7B86-4A68-9282-A818526160BE}" type="slidenum">
              <a:rPr lang="en-US" smtClean="0"/>
              <a:t>‹nr.›</a:t>
            </a:fld>
            <a:endParaRPr lang="en-US"/>
          </a:p>
        </p:txBody>
      </p:sp>
    </p:spTree>
    <p:extLst>
      <p:ext uri="{BB962C8B-B14F-4D97-AF65-F5344CB8AC3E}">
        <p14:creationId xmlns:p14="http://schemas.microsoft.com/office/powerpoint/2010/main" val="336420823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Chapter Slide">
    <p:spTree>
      <p:nvGrpSpPr>
        <p:cNvPr id="1" name=""/>
        <p:cNvGrpSpPr/>
        <p:nvPr/>
      </p:nvGrpSpPr>
      <p:grpSpPr>
        <a:xfrm>
          <a:off x="0" y="0"/>
          <a:ext cx="0" cy="0"/>
          <a:chOff x="0" y="0"/>
          <a:chExt cx="0" cy="0"/>
        </a:xfrm>
      </p:grpSpPr>
      <p:sp>
        <p:nvSpPr>
          <p:cNvPr id="7" name="Rectangle 6"/>
          <p:cNvSpPr/>
          <p:nvPr userDrawn="1"/>
        </p:nvSpPr>
        <p:spPr>
          <a:xfrm>
            <a:off x="642977" y="0"/>
            <a:ext cx="11549023" cy="5553563"/>
          </a:xfrm>
          <a:prstGeom prst="rect">
            <a:avLst/>
          </a:prstGeom>
          <a:solidFill>
            <a:srgbClr val="1E64C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266" noProof="0" dirty="0"/>
          </a:p>
        </p:txBody>
      </p:sp>
      <p:sp>
        <p:nvSpPr>
          <p:cNvPr id="2" name="Title 1"/>
          <p:cNvSpPr>
            <a:spLocks noGrp="1"/>
          </p:cNvSpPr>
          <p:nvPr>
            <p:ph type="ctrTitle" hasCustomPrompt="1"/>
          </p:nvPr>
        </p:nvSpPr>
        <p:spPr bwMode="white">
          <a:xfrm>
            <a:off x="907842" y="2282428"/>
            <a:ext cx="10676456" cy="3119285"/>
          </a:xfrm>
        </p:spPr>
        <p:txBody>
          <a:bodyPr anchor="b">
            <a:noAutofit/>
          </a:bodyPr>
          <a:lstStyle>
            <a:lvl1pPr algn="l">
              <a:lnSpc>
                <a:spcPts val="7734"/>
              </a:lnSpc>
              <a:defRPr sz="7031" u="sng" baseline="0">
                <a:solidFill>
                  <a:schemeClr val="bg1"/>
                </a:solidFill>
                <a:uFill>
                  <a:solidFill>
                    <a:schemeClr val="bg1"/>
                  </a:solidFill>
                </a:uFill>
              </a:defRPr>
            </a:lvl1pPr>
          </a:lstStyle>
          <a:p>
            <a:r>
              <a:rPr lang="nl-BE" noProof="0" dirty="0"/>
              <a:t>klik om een hoofdstuktitel te maken.</a:t>
            </a:r>
          </a:p>
        </p:txBody>
      </p:sp>
      <p:sp>
        <p:nvSpPr>
          <p:cNvPr id="8" name="Titles positoning box" hidden="1"/>
          <p:cNvSpPr/>
          <p:nvPr userDrawn="1"/>
        </p:nvSpPr>
        <p:spPr>
          <a:xfrm>
            <a:off x="964465" y="5163750"/>
            <a:ext cx="10555957" cy="40500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66"/>
          </a:p>
        </p:txBody>
      </p:sp>
      <p:sp>
        <p:nvSpPr>
          <p:cNvPr id="16" name="Slide Number Placeholder 5"/>
          <p:cNvSpPr>
            <a:spLocks noGrp="1"/>
          </p:cNvSpPr>
          <p:nvPr>
            <p:ph type="sldNum" sz="quarter" idx="4"/>
          </p:nvPr>
        </p:nvSpPr>
        <p:spPr>
          <a:xfrm>
            <a:off x="10962754" y="6292057"/>
            <a:ext cx="648236" cy="365125"/>
          </a:xfrm>
          <a:prstGeom prst="rect">
            <a:avLst/>
          </a:prstGeom>
        </p:spPr>
        <p:txBody>
          <a:bodyPr vert="horz" lIns="91440" tIns="45720" rIns="91440" bIns="45720" rtlCol="0" anchor="ctr"/>
          <a:lstStyle>
            <a:lvl1pPr algn="r">
              <a:defRPr sz="1200">
                <a:solidFill>
                  <a:srgbClr val="1E64C8"/>
                </a:solidFill>
              </a:defRPr>
            </a:lvl1pPr>
          </a:lstStyle>
          <a:p>
            <a:fld id="{7AE184E0-0BD4-4705-A12B-9B71DDE63301}" type="slidenum">
              <a:rPr lang="nl-BE" noProof="0" smtClean="0"/>
              <a:pPr/>
              <a:t>‹nr.›</a:t>
            </a:fld>
            <a:endParaRPr lang="nl-BE" noProof="0" dirty="0"/>
          </a:p>
        </p:txBody>
      </p:sp>
      <p:sp>
        <p:nvSpPr>
          <p:cNvPr id="10" name="Rectangle 9" hidden="1"/>
          <p:cNvSpPr/>
          <p:nvPr userDrawn="1"/>
        </p:nvSpPr>
        <p:spPr>
          <a:xfrm>
            <a:off x="642977" y="326531"/>
            <a:ext cx="10941321" cy="326531"/>
          </a:xfrm>
          <a:prstGeom prst="rect">
            <a:avLst/>
          </a:prstGeom>
          <a:no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266"/>
          </a:p>
        </p:txBody>
      </p:sp>
    </p:spTree>
    <p:extLst>
      <p:ext uri="{BB962C8B-B14F-4D97-AF65-F5344CB8AC3E}">
        <p14:creationId xmlns:p14="http://schemas.microsoft.com/office/powerpoint/2010/main" val="22800653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5999"/>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127" indent="0" algn="ctr">
              <a:buNone/>
              <a:defRPr sz="2000"/>
            </a:lvl2pPr>
            <a:lvl3pPr marL="914254" indent="0" algn="ctr">
              <a:buNone/>
              <a:defRPr sz="1800"/>
            </a:lvl3pPr>
            <a:lvl4pPr marL="1371381" indent="0" algn="ctr">
              <a:buNone/>
              <a:defRPr sz="1600"/>
            </a:lvl4pPr>
            <a:lvl5pPr marL="1828507" indent="0" algn="ctr">
              <a:buNone/>
              <a:defRPr sz="1600"/>
            </a:lvl5pPr>
            <a:lvl6pPr marL="2285634" indent="0" algn="ctr">
              <a:buNone/>
              <a:defRPr sz="1600"/>
            </a:lvl6pPr>
            <a:lvl7pPr marL="2742761" indent="0" algn="ctr">
              <a:buNone/>
              <a:defRPr sz="1600"/>
            </a:lvl7pPr>
            <a:lvl8pPr marL="3199888" indent="0" algn="ctr">
              <a:buNone/>
              <a:defRPr sz="1600"/>
            </a:lvl8pPr>
            <a:lvl9pPr marL="3657015"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C73AECE-EA45-4544-9DD3-34E0D37947E7}" type="datetime1">
              <a:rPr lang="en-US" smtClean="0"/>
              <a:t>4/26/2022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FC52CE-B062-47D6-A8CB-AF6B214D1AE5}" type="slidenum">
              <a:rPr lang="en-US" smtClean="0"/>
              <a:t>‹nr.›</a:t>
            </a:fld>
            <a:endParaRPr lang="en-US"/>
          </a:p>
        </p:txBody>
      </p:sp>
    </p:spTree>
    <p:extLst>
      <p:ext uri="{BB962C8B-B14F-4D97-AF65-F5344CB8AC3E}">
        <p14:creationId xmlns:p14="http://schemas.microsoft.com/office/powerpoint/2010/main" val="8703733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D5B0BE3-1114-4727-A362-3D3CE0D61B4A}" type="datetime1">
              <a:rPr lang="en-US" smtClean="0"/>
              <a:t>4/26/2022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FC52CE-B062-47D6-A8CB-AF6B214D1AE5}" type="slidenum">
              <a:rPr lang="en-US" smtClean="0"/>
              <a:t>‹nr.›</a:t>
            </a:fld>
            <a:endParaRPr lang="en-US"/>
          </a:p>
        </p:txBody>
      </p:sp>
    </p:spTree>
    <p:extLst>
      <p:ext uri="{BB962C8B-B14F-4D97-AF65-F5344CB8AC3E}">
        <p14:creationId xmlns:p14="http://schemas.microsoft.com/office/powerpoint/2010/main" val="37733578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5999"/>
            </a:lvl1pPr>
          </a:lstStyle>
          <a:p>
            <a:r>
              <a:rPr lang="en-US"/>
              <a:t>Click to edit Master title style</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solidFill>
              </a:defRPr>
            </a:lvl1pPr>
            <a:lvl2pPr marL="457127" indent="0">
              <a:buNone/>
              <a:defRPr sz="2000">
                <a:solidFill>
                  <a:schemeClr val="tx1">
                    <a:tint val="75000"/>
                  </a:schemeClr>
                </a:solidFill>
              </a:defRPr>
            </a:lvl2pPr>
            <a:lvl3pPr marL="914254" indent="0">
              <a:buNone/>
              <a:defRPr sz="1800">
                <a:solidFill>
                  <a:schemeClr val="tx1">
                    <a:tint val="75000"/>
                  </a:schemeClr>
                </a:solidFill>
              </a:defRPr>
            </a:lvl3pPr>
            <a:lvl4pPr marL="1371381" indent="0">
              <a:buNone/>
              <a:defRPr sz="1600">
                <a:solidFill>
                  <a:schemeClr val="tx1">
                    <a:tint val="75000"/>
                  </a:schemeClr>
                </a:solidFill>
              </a:defRPr>
            </a:lvl4pPr>
            <a:lvl5pPr marL="1828507" indent="0">
              <a:buNone/>
              <a:defRPr sz="1600">
                <a:solidFill>
                  <a:schemeClr val="tx1">
                    <a:tint val="75000"/>
                  </a:schemeClr>
                </a:solidFill>
              </a:defRPr>
            </a:lvl5pPr>
            <a:lvl6pPr marL="2285634" indent="0">
              <a:buNone/>
              <a:defRPr sz="1600">
                <a:solidFill>
                  <a:schemeClr val="tx1">
                    <a:tint val="75000"/>
                  </a:schemeClr>
                </a:solidFill>
              </a:defRPr>
            </a:lvl6pPr>
            <a:lvl7pPr marL="2742761" indent="0">
              <a:buNone/>
              <a:defRPr sz="1600">
                <a:solidFill>
                  <a:schemeClr val="tx1">
                    <a:tint val="75000"/>
                  </a:schemeClr>
                </a:solidFill>
              </a:defRPr>
            </a:lvl7pPr>
            <a:lvl8pPr marL="3199888" indent="0">
              <a:buNone/>
              <a:defRPr sz="1600">
                <a:solidFill>
                  <a:schemeClr val="tx1">
                    <a:tint val="75000"/>
                  </a:schemeClr>
                </a:solidFill>
              </a:defRPr>
            </a:lvl8pPr>
            <a:lvl9pPr marL="3657015"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CF11873-824D-4D45-8A05-C36701F0E1A0}" type="datetime1">
              <a:rPr lang="en-US" smtClean="0"/>
              <a:t>4/26/2022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FC52CE-B062-47D6-A8CB-AF6B214D1AE5}" type="slidenum">
              <a:rPr lang="en-US" smtClean="0"/>
              <a:t>‹nr.›</a:t>
            </a:fld>
            <a:endParaRPr lang="en-US"/>
          </a:p>
        </p:txBody>
      </p:sp>
    </p:spTree>
    <p:extLst>
      <p:ext uri="{BB962C8B-B14F-4D97-AF65-F5344CB8AC3E}">
        <p14:creationId xmlns:p14="http://schemas.microsoft.com/office/powerpoint/2010/main" val="2919547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EE7208B-7F1A-465A-9081-A3D89BA6B20F}" type="datetime1">
              <a:rPr lang="en-US" smtClean="0"/>
              <a:t>4/26/2022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FC52CE-B062-47D6-A8CB-AF6B214D1AE5}" type="slidenum">
              <a:rPr lang="en-US" smtClean="0"/>
              <a:t>‹nr.›</a:t>
            </a:fld>
            <a:endParaRPr lang="en-US"/>
          </a:p>
        </p:txBody>
      </p:sp>
    </p:spTree>
    <p:extLst>
      <p:ext uri="{BB962C8B-B14F-4D97-AF65-F5344CB8AC3E}">
        <p14:creationId xmlns:p14="http://schemas.microsoft.com/office/powerpoint/2010/main" val="287874910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46D14A7-3430-4546-BB5A-D389ADF2C621}" type="datetime1">
              <a:rPr lang="en-US" smtClean="0"/>
              <a:t>4/26/2022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3FC52CE-B062-47D6-A8CB-AF6B214D1AE5}" type="slidenum">
              <a:rPr lang="en-US" smtClean="0"/>
              <a:t>‹nr.›</a:t>
            </a:fld>
            <a:endParaRPr lang="en-US"/>
          </a:p>
        </p:txBody>
      </p:sp>
    </p:spTree>
    <p:extLst>
      <p:ext uri="{BB962C8B-B14F-4D97-AF65-F5344CB8AC3E}">
        <p14:creationId xmlns:p14="http://schemas.microsoft.com/office/powerpoint/2010/main" val="22703654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0C5DDF4-397B-41EC-A307-AB58489427A1}" type="datetime1">
              <a:rPr lang="en-US" smtClean="0"/>
              <a:t>4/26/2022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3FC52CE-B062-47D6-A8CB-AF6B214D1AE5}" type="slidenum">
              <a:rPr lang="en-US" smtClean="0"/>
              <a:t>‹nr.›</a:t>
            </a:fld>
            <a:endParaRPr lang="en-US"/>
          </a:p>
        </p:txBody>
      </p:sp>
    </p:spTree>
    <p:extLst>
      <p:ext uri="{BB962C8B-B14F-4D97-AF65-F5344CB8AC3E}">
        <p14:creationId xmlns:p14="http://schemas.microsoft.com/office/powerpoint/2010/main" val="35503550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EA236A9-AE14-4181-BF1B-721A14166D13}" type="datetime1">
              <a:rPr lang="en-US" smtClean="0"/>
              <a:t>4/26/2022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3FC52CE-B062-47D6-A8CB-AF6B214D1AE5}" type="slidenum">
              <a:rPr lang="en-US" smtClean="0"/>
              <a:t>‹nr.›</a:t>
            </a:fld>
            <a:endParaRPr lang="en-US"/>
          </a:p>
        </p:txBody>
      </p:sp>
    </p:spTree>
    <p:extLst>
      <p:ext uri="{BB962C8B-B14F-4D97-AF65-F5344CB8AC3E}">
        <p14:creationId xmlns:p14="http://schemas.microsoft.com/office/powerpoint/2010/main" val="327745269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199"/>
            </a:lvl1pPr>
          </a:lstStyle>
          <a:p>
            <a:r>
              <a:rPr lang="en-US"/>
              <a:t>Click to edit Master title style</a:t>
            </a:r>
            <a:endParaRPr lang="en-US" dirty="0"/>
          </a:p>
        </p:txBody>
      </p:sp>
      <p:sp>
        <p:nvSpPr>
          <p:cNvPr id="3" name="Content Placeholder 2"/>
          <p:cNvSpPr>
            <a:spLocks noGrp="1"/>
          </p:cNvSpPr>
          <p:nvPr>
            <p:ph idx="1"/>
          </p:nvPr>
        </p:nvSpPr>
        <p:spPr>
          <a:xfrm>
            <a:off x="5183188" y="987426"/>
            <a:ext cx="6172200" cy="4873625"/>
          </a:xfrm>
        </p:spPr>
        <p:txBody>
          <a:bodyPr/>
          <a:lstStyle>
            <a:lvl1pPr>
              <a:defRPr sz="3199"/>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27" indent="0">
              <a:buNone/>
              <a:defRPr sz="1400"/>
            </a:lvl2pPr>
            <a:lvl3pPr marL="914254" indent="0">
              <a:buNone/>
              <a:defRPr sz="1200"/>
            </a:lvl3pPr>
            <a:lvl4pPr marL="1371381" indent="0">
              <a:buNone/>
              <a:defRPr sz="1000"/>
            </a:lvl4pPr>
            <a:lvl5pPr marL="1828507" indent="0">
              <a:buNone/>
              <a:defRPr sz="1000"/>
            </a:lvl5pPr>
            <a:lvl6pPr marL="2285634" indent="0">
              <a:buNone/>
              <a:defRPr sz="1000"/>
            </a:lvl6pPr>
            <a:lvl7pPr marL="2742761" indent="0">
              <a:buNone/>
              <a:defRPr sz="1000"/>
            </a:lvl7pPr>
            <a:lvl8pPr marL="3199888" indent="0">
              <a:buNone/>
              <a:defRPr sz="1000"/>
            </a:lvl8pPr>
            <a:lvl9pPr marL="3657015"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0561352-EF56-4F91-A11D-C9823DC31240}" type="datetime1">
              <a:rPr lang="en-US" smtClean="0"/>
              <a:t>4/26/2022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FC52CE-B062-47D6-A8CB-AF6B214D1AE5}" type="slidenum">
              <a:rPr lang="en-US" smtClean="0"/>
              <a:t>‹nr.›</a:t>
            </a:fld>
            <a:endParaRPr lang="en-US"/>
          </a:p>
        </p:txBody>
      </p:sp>
    </p:spTree>
    <p:extLst>
      <p:ext uri="{BB962C8B-B14F-4D97-AF65-F5344CB8AC3E}">
        <p14:creationId xmlns:p14="http://schemas.microsoft.com/office/powerpoint/2010/main" val="159404099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199"/>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199"/>
            </a:lvl1pPr>
            <a:lvl2pPr marL="457127" indent="0">
              <a:buNone/>
              <a:defRPr sz="2800"/>
            </a:lvl2pPr>
            <a:lvl3pPr marL="914254" indent="0">
              <a:buNone/>
              <a:defRPr sz="2400"/>
            </a:lvl3pPr>
            <a:lvl4pPr marL="1371381" indent="0">
              <a:buNone/>
              <a:defRPr sz="2000"/>
            </a:lvl4pPr>
            <a:lvl5pPr marL="1828507" indent="0">
              <a:buNone/>
              <a:defRPr sz="2000"/>
            </a:lvl5pPr>
            <a:lvl6pPr marL="2285634" indent="0">
              <a:buNone/>
              <a:defRPr sz="2000"/>
            </a:lvl6pPr>
            <a:lvl7pPr marL="2742761" indent="0">
              <a:buNone/>
              <a:defRPr sz="2000"/>
            </a:lvl7pPr>
            <a:lvl8pPr marL="3199888" indent="0">
              <a:buNone/>
              <a:defRPr sz="2000"/>
            </a:lvl8pPr>
            <a:lvl9pPr marL="3657015"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27" indent="0">
              <a:buNone/>
              <a:defRPr sz="1400"/>
            </a:lvl2pPr>
            <a:lvl3pPr marL="914254" indent="0">
              <a:buNone/>
              <a:defRPr sz="1200"/>
            </a:lvl3pPr>
            <a:lvl4pPr marL="1371381" indent="0">
              <a:buNone/>
              <a:defRPr sz="1000"/>
            </a:lvl4pPr>
            <a:lvl5pPr marL="1828507" indent="0">
              <a:buNone/>
              <a:defRPr sz="1000"/>
            </a:lvl5pPr>
            <a:lvl6pPr marL="2285634" indent="0">
              <a:buNone/>
              <a:defRPr sz="1000"/>
            </a:lvl6pPr>
            <a:lvl7pPr marL="2742761" indent="0">
              <a:buNone/>
              <a:defRPr sz="1000"/>
            </a:lvl7pPr>
            <a:lvl8pPr marL="3199888" indent="0">
              <a:buNone/>
              <a:defRPr sz="1000"/>
            </a:lvl8pPr>
            <a:lvl9pPr marL="3657015"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A2CA0BE-9390-4FD1-BE75-A5C641C96BAB}" type="datetime1">
              <a:rPr lang="en-US" smtClean="0"/>
              <a:t>4/26/2022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FC52CE-B062-47D6-A8CB-AF6B214D1AE5}" type="slidenum">
              <a:rPr lang="en-US" smtClean="0"/>
              <a:t>‹nr.›</a:t>
            </a:fld>
            <a:endParaRPr lang="en-US"/>
          </a:p>
        </p:txBody>
      </p:sp>
    </p:spTree>
    <p:extLst>
      <p:ext uri="{BB962C8B-B14F-4D97-AF65-F5344CB8AC3E}">
        <p14:creationId xmlns:p14="http://schemas.microsoft.com/office/powerpoint/2010/main" val="38139941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nl-NL" smtClean="0"/>
              <a:t>Klik om de stijl te bewerken</a:t>
            </a:r>
            <a:endParaRPr lang="en-US"/>
          </a:p>
        </p:txBody>
      </p:sp>
      <p:sp>
        <p:nvSpPr>
          <p:cNvPr id="3" name="Tijdelijke aanduiding voor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smtClean="0"/>
              <a:t>Tekststijl van het model bewerken</a:t>
            </a:r>
          </a:p>
        </p:txBody>
      </p:sp>
      <p:sp>
        <p:nvSpPr>
          <p:cNvPr id="4" name="Tijdelijke aanduiding voor datum 3"/>
          <p:cNvSpPr>
            <a:spLocks noGrp="1"/>
          </p:cNvSpPr>
          <p:nvPr>
            <p:ph type="dt" sz="half" idx="10"/>
          </p:nvPr>
        </p:nvSpPr>
        <p:spPr/>
        <p:txBody>
          <a:bodyPr/>
          <a:lstStyle/>
          <a:p>
            <a:fld id="{AA25D2DB-9A27-451E-B780-CBC7A160A739}" type="datetimeFigureOut">
              <a:rPr lang="en-US" smtClean="0"/>
              <a:t>4/26/2022</a:t>
            </a:fld>
            <a:endParaRPr lang="en-US"/>
          </a:p>
        </p:txBody>
      </p:sp>
      <p:sp>
        <p:nvSpPr>
          <p:cNvPr id="5" name="Tijdelijke aanduiding voor voettekst 4"/>
          <p:cNvSpPr>
            <a:spLocks noGrp="1"/>
          </p:cNvSpPr>
          <p:nvPr>
            <p:ph type="ftr" sz="quarter" idx="11"/>
          </p:nvPr>
        </p:nvSpPr>
        <p:spPr/>
        <p:txBody>
          <a:bodyPr/>
          <a:lstStyle/>
          <a:p>
            <a:endParaRPr lang="en-US"/>
          </a:p>
        </p:txBody>
      </p:sp>
      <p:sp>
        <p:nvSpPr>
          <p:cNvPr id="6" name="Tijdelijke aanduiding voor dianummer 5"/>
          <p:cNvSpPr>
            <a:spLocks noGrp="1"/>
          </p:cNvSpPr>
          <p:nvPr>
            <p:ph type="sldNum" sz="quarter" idx="12"/>
          </p:nvPr>
        </p:nvSpPr>
        <p:spPr/>
        <p:txBody>
          <a:bodyPr/>
          <a:lstStyle/>
          <a:p>
            <a:fld id="{C810B170-7B86-4A68-9282-A818526160BE}" type="slidenum">
              <a:rPr lang="en-US" smtClean="0"/>
              <a:t>‹nr.›</a:t>
            </a:fld>
            <a:endParaRPr lang="en-US"/>
          </a:p>
        </p:txBody>
      </p:sp>
    </p:spTree>
    <p:extLst>
      <p:ext uri="{BB962C8B-B14F-4D97-AF65-F5344CB8AC3E}">
        <p14:creationId xmlns:p14="http://schemas.microsoft.com/office/powerpoint/2010/main" val="420776283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091ED14-9845-40CA-B2DB-6A26A8920742}" type="datetime1">
              <a:rPr lang="en-US" smtClean="0"/>
              <a:t>4/26/2022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FC52CE-B062-47D6-A8CB-AF6B214D1AE5}" type="slidenum">
              <a:rPr lang="en-US" smtClean="0"/>
              <a:t>‹nr.›</a:t>
            </a:fld>
            <a:endParaRPr lang="en-US"/>
          </a:p>
        </p:txBody>
      </p:sp>
    </p:spTree>
    <p:extLst>
      <p:ext uri="{BB962C8B-B14F-4D97-AF65-F5344CB8AC3E}">
        <p14:creationId xmlns:p14="http://schemas.microsoft.com/office/powerpoint/2010/main" val="424518231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F7A15E1-4495-42D5-80B6-4A356312DB10}" type="datetime1">
              <a:rPr lang="en-US" smtClean="0"/>
              <a:t>4/26/2022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FC52CE-B062-47D6-A8CB-AF6B214D1AE5}" type="slidenum">
              <a:rPr lang="en-US" smtClean="0"/>
              <a:t>‹nr.›</a:t>
            </a:fld>
            <a:endParaRPr lang="en-US"/>
          </a:p>
        </p:txBody>
      </p:sp>
    </p:spTree>
    <p:extLst>
      <p:ext uri="{BB962C8B-B14F-4D97-AF65-F5344CB8AC3E}">
        <p14:creationId xmlns:p14="http://schemas.microsoft.com/office/powerpoint/2010/main" val="23660914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en-US"/>
          </a:p>
        </p:txBody>
      </p:sp>
      <p:sp>
        <p:nvSpPr>
          <p:cNvPr id="3" name="Tijdelijke aanduiding voor inhoud 2"/>
          <p:cNvSpPr>
            <a:spLocks noGrp="1"/>
          </p:cNvSpPr>
          <p:nvPr>
            <p:ph sz="half" idx="1"/>
          </p:nvPr>
        </p:nvSpPr>
        <p:spPr>
          <a:xfrm>
            <a:off x="838200" y="1825625"/>
            <a:ext cx="5181600" cy="4351338"/>
          </a:xfrm>
        </p:spPr>
        <p:txBody>
          <a:bodyPr/>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a:p>
        </p:txBody>
      </p:sp>
      <p:sp>
        <p:nvSpPr>
          <p:cNvPr id="4" name="Tijdelijke aanduiding voor inhoud 3"/>
          <p:cNvSpPr>
            <a:spLocks noGrp="1"/>
          </p:cNvSpPr>
          <p:nvPr>
            <p:ph sz="half" idx="2"/>
          </p:nvPr>
        </p:nvSpPr>
        <p:spPr>
          <a:xfrm>
            <a:off x="6172200" y="1825625"/>
            <a:ext cx="5181600" cy="4351338"/>
          </a:xfrm>
        </p:spPr>
        <p:txBody>
          <a:bodyPr/>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a:p>
        </p:txBody>
      </p:sp>
      <p:sp>
        <p:nvSpPr>
          <p:cNvPr id="5" name="Tijdelijke aanduiding voor datum 4"/>
          <p:cNvSpPr>
            <a:spLocks noGrp="1"/>
          </p:cNvSpPr>
          <p:nvPr>
            <p:ph type="dt" sz="half" idx="10"/>
          </p:nvPr>
        </p:nvSpPr>
        <p:spPr/>
        <p:txBody>
          <a:bodyPr/>
          <a:lstStyle/>
          <a:p>
            <a:fld id="{AA25D2DB-9A27-451E-B780-CBC7A160A739}" type="datetimeFigureOut">
              <a:rPr lang="en-US" smtClean="0"/>
              <a:t>4/26/2022</a:t>
            </a:fld>
            <a:endParaRPr lang="en-US"/>
          </a:p>
        </p:txBody>
      </p:sp>
      <p:sp>
        <p:nvSpPr>
          <p:cNvPr id="6" name="Tijdelijke aanduiding voor voettekst 5"/>
          <p:cNvSpPr>
            <a:spLocks noGrp="1"/>
          </p:cNvSpPr>
          <p:nvPr>
            <p:ph type="ftr" sz="quarter" idx="11"/>
          </p:nvPr>
        </p:nvSpPr>
        <p:spPr/>
        <p:txBody>
          <a:bodyPr/>
          <a:lstStyle/>
          <a:p>
            <a:endParaRPr lang="en-US"/>
          </a:p>
        </p:txBody>
      </p:sp>
      <p:sp>
        <p:nvSpPr>
          <p:cNvPr id="7" name="Tijdelijke aanduiding voor dianummer 6"/>
          <p:cNvSpPr>
            <a:spLocks noGrp="1"/>
          </p:cNvSpPr>
          <p:nvPr>
            <p:ph type="sldNum" sz="quarter" idx="12"/>
          </p:nvPr>
        </p:nvSpPr>
        <p:spPr/>
        <p:txBody>
          <a:bodyPr/>
          <a:lstStyle/>
          <a:p>
            <a:fld id="{C810B170-7B86-4A68-9282-A818526160BE}" type="slidenum">
              <a:rPr lang="en-US" smtClean="0"/>
              <a:t>‹nr.›</a:t>
            </a:fld>
            <a:endParaRPr lang="en-US"/>
          </a:p>
        </p:txBody>
      </p:sp>
    </p:spTree>
    <p:extLst>
      <p:ext uri="{BB962C8B-B14F-4D97-AF65-F5344CB8AC3E}">
        <p14:creationId xmlns:p14="http://schemas.microsoft.com/office/powerpoint/2010/main" val="37066607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nl-NL" smtClean="0"/>
              <a:t>Klik om de stijl te bewerken</a:t>
            </a:r>
            <a:endParaRPr lang="en-US"/>
          </a:p>
        </p:txBody>
      </p:sp>
      <p:sp>
        <p:nvSpPr>
          <p:cNvPr id="3" name="Tijdelijke aanduiding vo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Tekststijl van het model bewerken</a:t>
            </a:r>
          </a:p>
        </p:txBody>
      </p:sp>
      <p:sp>
        <p:nvSpPr>
          <p:cNvPr id="4" name="Tijdelijke aanduiding voor inhoud 3"/>
          <p:cNvSpPr>
            <a:spLocks noGrp="1"/>
          </p:cNvSpPr>
          <p:nvPr>
            <p:ph sz="half" idx="2"/>
          </p:nvPr>
        </p:nvSpPr>
        <p:spPr>
          <a:xfrm>
            <a:off x="839788" y="2505075"/>
            <a:ext cx="5157787" cy="3684588"/>
          </a:xfrm>
        </p:spPr>
        <p:txBody>
          <a:bodyPr/>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a:p>
        </p:txBody>
      </p:sp>
      <p:sp>
        <p:nvSpPr>
          <p:cNvPr id="5" name="Tijdelijke aanduiding vo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Tekststijl van het model bewerken</a:t>
            </a:r>
          </a:p>
        </p:txBody>
      </p:sp>
      <p:sp>
        <p:nvSpPr>
          <p:cNvPr id="6" name="Tijdelijke aanduiding voor inhoud 5"/>
          <p:cNvSpPr>
            <a:spLocks noGrp="1"/>
          </p:cNvSpPr>
          <p:nvPr>
            <p:ph sz="quarter" idx="4"/>
          </p:nvPr>
        </p:nvSpPr>
        <p:spPr>
          <a:xfrm>
            <a:off x="6172200" y="2505075"/>
            <a:ext cx="5183188" cy="3684588"/>
          </a:xfrm>
        </p:spPr>
        <p:txBody>
          <a:bodyPr/>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a:p>
        </p:txBody>
      </p:sp>
      <p:sp>
        <p:nvSpPr>
          <p:cNvPr id="7" name="Tijdelijke aanduiding voor datum 6"/>
          <p:cNvSpPr>
            <a:spLocks noGrp="1"/>
          </p:cNvSpPr>
          <p:nvPr>
            <p:ph type="dt" sz="half" idx="10"/>
          </p:nvPr>
        </p:nvSpPr>
        <p:spPr/>
        <p:txBody>
          <a:bodyPr/>
          <a:lstStyle/>
          <a:p>
            <a:fld id="{AA25D2DB-9A27-451E-B780-CBC7A160A739}" type="datetimeFigureOut">
              <a:rPr lang="en-US" smtClean="0"/>
              <a:t>4/26/2022</a:t>
            </a:fld>
            <a:endParaRPr lang="en-US"/>
          </a:p>
        </p:txBody>
      </p:sp>
      <p:sp>
        <p:nvSpPr>
          <p:cNvPr id="8" name="Tijdelijke aanduiding voor voettekst 7"/>
          <p:cNvSpPr>
            <a:spLocks noGrp="1"/>
          </p:cNvSpPr>
          <p:nvPr>
            <p:ph type="ftr" sz="quarter" idx="11"/>
          </p:nvPr>
        </p:nvSpPr>
        <p:spPr/>
        <p:txBody>
          <a:bodyPr/>
          <a:lstStyle/>
          <a:p>
            <a:endParaRPr lang="en-US"/>
          </a:p>
        </p:txBody>
      </p:sp>
      <p:sp>
        <p:nvSpPr>
          <p:cNvPr id="9" name="Tijdelijke aanduiding voor dianummer 8"/>
          <p:cNvSpPr>
            <a:spLocks noGrp="1"/>
          </p:cNvSpPr>
          <p:nvPr>
            <p:ph type="sldNum" sz="quarter" idx="12"/>
          </p:nvPr>
        </p:nvSpPr>
        <p:spPr/>
        <p:txBody>
          <a:bodyPr/>
          <a:lstStyle/>
          <a:p>
            <a:fld id="{C810B170-7B86-4A68-9282-A818526160BE}" type="slidenum">
              <a:rPr lang="en-US" smtClean="0"/>
              <a:t>‹nr.›</a:t>
            </a:fld>
            <a:endParaRPr lang="en-US"/>
          </a:p>
        </p:txBody>
      </p:sp>
    </p:spTree>
    <p:extLst>
      <p:ext uri="{BB962C8B-B14F-4D97-AF65-F5344CB8AC3E}">
        <p14:creationId xmlns:p14="http://schemas.microsoft.com/office/powerpoint/2010/main" val="34516407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en-US"/>
          </a:p>
        </p:txBody>
      </p:sp>
      <p:sp>
        <p:nvSpPr>
          <p:cNvPr id="3" name="Tijdelijke aanduiding voor datum 2"/>
          <p:cNvSpPr>
            <a:spLocks noGrp="1"/>
          </p:cNvSpPr>
          <p:nvPr>
            <p:ph type="dt" sz="half" idx="10"/>
          </p:nvPr>
        </p:nvSpPr>
        <p:spPr/>
        <p:txBody>
          <a:bodyPr/>
          <a:lstStyle/>
          <a:p>
            <a:fld id="{AA25D2DB-9A27-451E-B780-CBC7A160A739}" type="datetimeFigureOut">
              <a:rPr lang="en-US" smtClean="0"/>
              <a:t>4/26/2022</a:t>
            </a:fld>
            <a:endParaRPr lang="en-US"/>
          </a:p>
        </p:txBody>
      </p:sp>
      <p:sp>
        <p:nvSpPr>
          <p:cNvPr id="4" name="Tijdelijke aanduiding voor voettekst 3"/>
          <p:cNvSpPr>
            <a:spLocks noGrp="1"/>
          </p:cNvSpPr>
          <p:nvPr>
            <p:ph type="ftr" sz="quarter" idx="11"/>
          </p:nvPr>
        </p:nvSpPr>
        <p:spPr/>
        <p:txBody>
          <a:bodyPr/>
          <a:lstStyle/>
          <a:p>
            <a:endParaRPr lang="en-US"/>
          </a:p>
        </p:txBody>
      </p:sp>
      <p:sp>
        <p:nvSpPr>
          <p:cNvPr id="5" name="Tijdelijke aanduiding voor dianummer 4"/>
          <p:cNvSpPr>
            <a:spLocks noGrp="1"/>
          </p:cNvSpPr>
          <p:nvPr>
            <p:ph type="sldNum" sz="quarter" idx="12"/>
          </p:nvPr>
        </p:nvSpPr>
        <p:spPr/>
        <p:txBody>
          <a:bodyPr/>
          <a:lstStyle/>
          <a:p>
            <a:fld id="{C810B170-7B86-4A68-9282-A818526160BE}" type="slidenum">
              <a:rPr lang="en-US" smtClean="0"/>
              <a:t>‹nr.›</a:t>
            </a:fld>
            <a:endParaRPr lang="en-US"/>
          </a:p>
        </p:txBody>
      </p:sp>
    </p:spTree>
    <p:extLst>
      <p:ext uri="{BB962C8B-B14F-4D97-AF65-F5344CB8AC3E}">
        <p14:creationId xmlns:p14="http://schemas.microsoft.com/office/powerpoint/2010/main" val="37756442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AA25D2DB-9A27-451E-B780-CBC7A160A739}" type="datetimeFigureOut">
              <a:rPr lang="en-US" smtClean="0"/>
              <a:t>4/26/2022</a:t>
            </a:fld>
            <a:endParaRPr lang="en-US"/>
          </a:p>
        </p:txBody>
      </p:sp>
      <p:sp>
        <p:nvSpPr>
          <p:cNvPr id="3" name="Tijdelijke aanduiding voor voettekst 2"/>
          <p:cNvSpPr>
            <a:spLocks noGrp="1"/>
          </p:cNvSpPr>
          <p:nvPr>
            <p:ph type="ftr" sz="quarter" idx="11"/>
          </p:nvPr>
        </p:nvSpPr>
        <p:spPr/>
        <p:txBody>
          <a:bodyPr/>
          <a:lstStyle/>
          <a:p>
            <a:endParaRPr lang="en-US"/>
          </a:p>
        </p:txBody>
      </p:sp>
      <p:sp>
        <p:nvSpPr>
          <p:cNvPr id="4" name="Tijdelijke aanduiding voor dianummer 3"/>
          <p:cNvSpPr>
            <a:spLocks noGrp="1"/>
          </p:cNvSpPr>
          <p:nvPr>
            <p:ph type="sldNum" sz="quarter" idx="12"/>
          </p:nvPr>
        </p:nvSpPr>
        <p:spPr/>
        <p:txBody>
          <a:bodyPr/>
          <a:lstStyle/>
          <a:p>
            <a:fld id="{C810B170-7B86-4A68-9282-A818526160BE}" type="slidenum">
              <a:rPr lang="en-US" smtClean="0"/>
              <a:t>‹nr.›</a:t>
            </a:fld>
            <a:endParaRPr lang="en-US"/>
          </a:p>
        </p:txBody>
      </p:sp>
    </p:spTree>
    <p:extLst>
      <p:ext uri="{BB962C8B-B14F-4D97-AF65-F5344CB8AC3E}">
        <p14:creationId xmlns:p14="http://schemas.microsoft.com/office/powerpoint/2010/main" val="27468118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smtClean="0"/>
              <a:t>Klik om de stijl te bewerken</a:t>
            </a:r>
            <a:endParaRPr lang="en-US"/>
          </a:p>
        </p:txBody>
      </p:sp>
      <p:sp>
        <p:nvSpPr>
          <p:cNvPr id="3" name="Tijdelijke aanduiding voor inhou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Tekststijl van het model bewerken</a:t>
            </a:r>
          </a:p>
        </p:txBody>
      </p:sp>
      <p:sp>
        <p:nvSpPr>
          <p:cNvPr id="5" name="Tijdelijke aanduiding voor datum 4"/>
          <p:cNvSpPr>
            <a:spLocks noGrp="1"/>
          </p:cNvSpPr>
          <p:nvPr>
            <p:ph type="dt" sz="half" idx="10"/>
          </p:nvPr>
        </p:nvSpPr>
        <p:spPr/>
        <p:txBody>
          <a:bodyPr/>
          <a:lstStyle/>
          <a:p>
            <a:fld id="{AA25D2DB-9A27-451E-B780-CBC7A160A739}" type="datetimeFigureOut">
              <a:rPr lang="en-US" smtClean="0"/>
              <a:t>4/26/2022</a:t>
            </a:fld>
            <a:endParaRPr lang="en-US"/>
          </a:p>
        </p:txBody>
      </p:sp>
      <p:sp>
        <p:nvSpPr>
          <p:cNvPr id="6" name="Tijdelijke aanduiding voor voettekst 5"/>
          <p:cNvSpPr>
            <a:spLocks noGrp="1"/>
          </p:cNvSpPr>
          <p:nvPr>
            <p:ph type="ftr" sz="quarter" idx="11"/>
          </p:nvPr>
        </p:nvSpPr>
        <p:spPr/>
        <p:txBody>
          <a:bodyPr/>
          <a:lstStyle/>
          <a:p>
            <a:endParaRPr lang="en-US"/>
          </a:p>
        </p:txBody>
      </p:sp>
      <p:sp>
        <p:nvSpPr>
          <p:cNvPr id="7" name="Tijdelijke aanduiding voor dianummer 6"/>
          <p:cNvSpPr>
            <a:spLocks noGrp="1"/>
          </p:cNvSpPr>
          <p:nvPr>
            <p:ph type="sldNum" sz="quarter" idx="12"/>
          </p:nvPr>
        </p:nvSpPr>
        <p:spPr/>
        <p:txBody>
          <a:bodyPr/>
          <a:lstStyle/>
          <a:p>
            <a:fld id="{C810B170-7B86-4A68-9282-A818526160BE}" type="slidenum">
              <a:rPr lang="en-US" smtClean="0"/>
              <a:t>‹nr.›</a:t>
            </a:fld>
            <a:endParaRPr lang="en-US"/>
          </a:p>
        </p:txBody>
      </p:sp>
    </p:spTree>
    <p:extLst>
      <p:ext uri="{BB962C8B-B14F-4D97-AF65-F5344CB8AC3E}">
        <p14:creationId xmlns:p14="http://schemas.microsoft.com/office/powerpoint/2010/main" val="15767051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smtClean="0"/>
              <a:t>Klik om de stijl te bewerken</a:t>
            </a:r>
            <a:endParaRPr lang="en-US"/>
          </a:p>
        </p:txBody>
      </p:sp>
      <p:sp>
        <p:nvSpPr>
          <p:cNvPr id="3" name="Tijdelijke aanduiding voor afbeelding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Tekststijl van het model bewerken</a:t>
            </a:r>
          </a:p>
        </p:txBody>
      </p:sp>
      <p:sp>
        <p:nvSpPr>
          <p:cNvPr id="5" name="Tijdelijke aanduiding voor datum 4"/>
          <p:cNvSpPr>
            <a:spLocks noGrp="1"/>
          </p:cNvSpPr>
          <p:nvPr>
            <p:ph type="dt" sz="half" idx="10"/>
          </p:nvPr>
        </p:nvSpPr>
        <p:spPr/>
        <p:txBody>
          <a:bodyPr/>
          <a:lstStyle/>
          <a:p>
            <a:fld id="{AA25D2DB-9A27-451E-B780-CBC7A160A739}" type="datetimeFigureOut">
              <a:rPr lang="en-US" smtClean="0"/>
              <a:t>4/26/2022</a:t>
            </a:fld>
            <a:endParaRPr lang="en-US"/>
          </a:p>
        </p:txBody>
      </p:sp>
      <p:sp>
        <p:nvSpPr>
          <p:cNvPr id="6" name="Tijdelijke aanduiding voor voettekst 5"/>
          <p:cNvSpPr>
            <a:spLocks noGrp="1"/>
          </p:cNvSpPr>
          <p:nvPr>
            <p:ph type="ftr" sz="quarter" idx="11"/>
          </p:nvPr>
        </p:nvSpPr>
        <p:spPr/>
        <p:txBody>
          <a:bodyPr/>
          <a:lstStyle/>
          <a:p>
            <a:endParaRPr lang="en-US"/>
          </a:p>
        </p:txBody>
      </p:sp>
      <p:sp>
        <p:nvSpPr>
          <p:cNvPr id="7" name="Tijdelijke aanduiding voor dianummer 6"/>
          <p:cNvSpPr>
            <a:spLocks noGrp="1"/>
          </p:cNvSpPr>
          <p:nvPr>
            <p:ph type="sldNum" sz="quarter" idx="12"/>
          </p:nvPr>
        </p:nvSpPr>
        <p:spPr/>
        <p:txBody>
          <a:bodyPr/>
          <a:lstStyle/>
          <a:p>
            <a:fld id="{C810B170-7B86-4A68-9282-A818526160BE}" type="slidenum">
              <a:rPr lang="en-US" smtClean="0"/>
              <a:t>‹nr.›</a:t>
            </a:fld>
            <a:endParaRPr lang="en-US"/>
          </a:p>
        </p:txBody>
      </p:sp>
    </p:spTree>
    <p:extLst>
      <p:ext uri="{BB962C8B-B14F-4D97-AF65-F5344CB8AC3E}">
        <p14:creationId xmlns:p14="http://schemas.microsoft.com/office/powerpoint/2010/main" val="2700647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3.jpg"/><Relationship Id="rId3" Type="http://schemas.openxmlformats.org/officeDocument/2006/relationships/slideLayout" Target="../slideLayouts/slideLayout17.xml"/><Relationship Id="rId7"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5" Type="http://schemas.openxmlformats.org/officeDocument/2006/relationships/slideLayout" Target="../slideLayouts/slideLayout19.xml"/><Relationship Id="rId4"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smtClean="0"/>
              <a:t>Klik om de stijl te bewerken</a:t>
            </a:r>
            <a:endParaRPr lang="en-US"/>
          </a:p>
        </p:txBody>
      </p:sp>
      <p:sp>
        <p:nvSpPr>
          <p:cNvPr id="3" name="Tijdelijke aanduiding vo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a:p>
        </p:txBody>
      </p:sp>
      <p:sp>
        <p:nvSpPr>
          <p:cNvPr id="4" name="Tijdelijke aanduiding voo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25D2DB-9A27-451E-B780-CBC7A160A739}" type="datetimeFigureOut">
              <a:rPr lang="en-US" smtClean="0"/>
              <a:t>4/26/2022</a:t>
            </a:fld>
            <a:endParaRPr lang="en-US"/>
          </a:p>
        </p:txBody>
      </p:sp>
      <p:sp>
        <p:nvSpPr>
          <p:cNvPr id="5" name="Tijdelijke aanduiding voor voet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Tijdelijke aanduiding voor dia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810B170-7B86-4A68-9282-A818526160BE}" type="slidenum">
              <a:rPr lang="en-US" smtClean="0"/>
              <a:t>‹nr.›</a:t>
            </a:fld>
            <a:endParaRPr lang="en-US"/>
          </a:p>
        </p:txBody>
      </p:sp>
    </p:spTree>
    <p:extLst>
      <p:ext uri="{BB962C8B-B14F-4D97-AF65-F5344CB8AC3E}">
        <p14:creationId xmlns:p14="http://schemas.microsoft.com/office/powerpoint/2010/main" val="796203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8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7"/>
            <a:ext cx="10972800" cy="1143000"/>
          </a:xfrm>
          <a:prstGeom prst="rect">
            <a:avLst/>
          </a:prstGeom>
        </p:spPr>
        <p:txBody>
          <a:bodyPr vert="horz" lIns="91440" tIns="45720" rIns="91440" bIns="45720" rtlCol="0" anchor="ctr">
            <a:normAutofit/>
          </a:bodyPr>
          <a:lstStyle/>
          <a:p>
            <a:r>
              <a:rPr lang="nl-NL" smtClean="0"/>
              <a:t>Klik om de stijl te bewerken</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latin typeface="+mn-lt"/>
              </a:defRPr>
            </a:lvl1pPr>
          </a:lstStyle>
          <a:p>
            <a:fld id="{FFF30096-E2FA-4C53-8FFA-C198FACBBC31}" type="datetimeFigureOut">
              <a:rPr lang="en-US" smtClean="0"/>
              <a:pPr/>
              <a:t>4/26/2022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latin typeface="+mn-lt"/>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latin typeface="+mn-lt"/>
              </a:defRPr>
            </a:lvl1pPr>
          </a:lstStyle>
          <a:p>
            <a:fld id="{BE6EB2CE-F8EE-47A0-A8D1-750600A29654}" type="slidenum">
              <a:rPr lang="en-US" smtClean="0"/>
              <a:pPr/>
              <a:t>‹nr.›</a:t>
            </a:fld>
            <a:endParaRPr lang="en-US"/>
          </a:p>
        </p:txBody>
      </p:sp>
    </p:spTree>
    <p:extLst>
      <p:ext uri="{BB962C8B-B14F-4D97-AF65-F5344CB8AC3E}">
        <p14:creationId xmlns:p14="http://schemas.microsoft.com/office/powerpoint/2010/main" val="1835701977"/>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81" r:id="rId6"/>
  </p:sldLayoutIdLst>
  <p:timing>
    <p:tnLst>
      <p:par>
        <p:cTn id="1" dur="indefinite" restart="never" nodeType="tmRoot"/>
      </p:par>
    </p:tnLst>
  </p:timing>
  <p:txStyles>
    <p:titleStyle>
      <a:lvl1pPr algn="ctr" defTabSz="1219170" rtl="0" eaLnBrk="1" latinLnBrk="0" hangingPunct="1">
        <a:spcBef>
          <a:spcPct val="0"/>
        </a:spcBef>
        <a:buNone/>
        <a:defRPr sz="5600" kern="1200">
          <a:solidFill>
            <a:schemeClr val="tx1"/>
          </a:solidFill>
          <a:latin typeface="+mn-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04BB3B-241B-41B3-99DD-9F358ACA1F54}" type="datetime1">
              <a:rPr lang="en-US" smtClean="0"/>
              <a:t>4/26/2022</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FC52CE-B062-47D6-A8CB-AF6B214D1AE5}" type="slidenum">
              <a:rPr lang="en-US" smtClean="0"/>
              <a:t>‹nr.›</a:t>
            </a:fld>
            <a:endParaRPr lang="en-US"/>
          </a:p>
        </p:txBody>
      </p:sp>
    </p:spTree>
    <p:extLst>
      <p:ext uri="{BB962C8B-B14F-4D97-AF65-F5344CB8AC3E}">
        <p14:creationId xmlns:p14="http://schemas.microsoft.com/office/powerpoint/2010/main" val="2769715088"/>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hf hdr="0" ftr="0" dt="0"/>
  <p:txStyles>
    <p:titleStyle>
      <a:lvl1pPr algn="l" defTabSz="914254"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63" indent="-228563" algn="l" defTabSz="91425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690" indent="-228563" algn="l" defTabSz="9142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17" indent="-228563" algn="l" defTabSz="9142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944" indent="-228563" algn="l" defTabSz="9142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071" indent="-228563" algn="l" defTabSz="9142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198" indent="-228563" algn="l" defTabSz="9142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325" indent="-228563" algn="l" defTabSz="9142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451" indent="-228563" algn="l" defTabSz="9142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578" indent="-228563" algn="l" defTabSz="9142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54" rtl="0" eaLnBrk="1" latinLnBrk="0" hangingPunct="1">
        <a:defRPr sz="1800" kern="1200">
          <a:solidFill>
            <a:schemeClr val="tx1"/>
          </a:solidFill>
          <a:latin typeface="+mn-lt"/>
          <a:ea typeface="+mn-ea"/>
          <a:cs typeface="+mn-cs"/>
        </a:defRPr>
      </a:lvl1pPr>
      <a:lvl2pPr marL="457127" algn="l" defTabSz="914254" rtl="0" eaLnBrk="1" latinLnBrk="0" hangingPunct="1">
        <a:defRPr sz="1800" kern="1200">
          <a:solidFill>
            <a:schemeClr val="tx1"/>
          </a:solidFill>
          <a:latin typeface="+mn-lt"/>
          <a:ea typeface="+mn-ea"/>
          <a:cs typeface="+mn-cs"/>
        </a:defRPr>
      </a:lvl2pPr>
      <a:lvl3pPr marL="914254" algn="l" defTabSz="914254" rtl="0" eaLnBrk="1" latinLnBrk="0" hangingPunct="1">
        <a:defRPr sz="1800" kern="1200">
          <a:solidFill>
            <a:schemeClr val="tx1"/>
          </a:solidFill>
          <a:latin typeface="+mn-lt"/>
          <a:ea typeface="+mn-ea"/>
          <a:cs typeface="+mn-cs"/>
        </a:defRPr>
      </a:lvl3pPr>
      <a:lvl4pPr marL="1371381" algn="l" defTabSz="914254" rtl="0" eaLnBrk="1" latinLnBrk="0" hangingPunct="1">
        <a:defRPr sz="1800" kern="1200">
          <a:solidFill>
            <a:schemeClr val="tx1"/>
          </a:solidFill>
          <a:latin typeface="+mn-lt"/>
          <a:ea typeface="+mn-ea"/>
          <a:cs typeface="+mn-cs"/>
        </a:defRPr>
      </a:lvl4pPr>
      <a:lvl5pPr marL="1828507" algn="l" defTabSz="914254" rtl="0" eaLnBrk="1" latinLnBrk="0" hangingPunct="1">
        <a:defRPr sz="1800" kern="1200">
          <a:solidFill>
            <a:schemeClr val="tx1"/>
          </a:solidFill>
          <a:latin typeface="+mn-lt"/>
          <a:ea typeface="+mn-ea"/>
          <a:cs typeface="+mn-cs"/>
        </a:defRPr>
      </a:lvl5pPr>
      <a:lvl6pPr marL="2285634" algn="l" defTabSz="914254" rtl="0" eaLnBrk="1" latinLnBrk="0" hangingPunct="1">
        <a:defRPr sz="1800" kern="1200">
          <a:solidFill>
            <a:schemeClr val="tx1"/>
          </a:solidFill>
          <a:latin typeface="+mn-lt"/>
          <a:ea typeface="+mn-ea"/>
          <a:cs typeface="+mn-cs"/>
        </a:defRPr>
      </a:lvl6pPr>
      <a:lvl7pPr marL="2742761" algn="l" defTabSz="914254" rtl="0" eaLnBrk="1" latinLnBrk="0" hangingPunct="1">
        <a:defRPr sz="1800" kern="1200">
          <a:solidFill>
            <a:schemeClr val="tx1"/>
          </a:solidFill>
          <a:latin typeface="+mn-lt"/>
          <a:ea typeface="+mn-ea"/>
          <a:cs typeface="+mn-cs"/>
        </a:defRPr>
      </a:lvl7pPr>
      <a:lvl8pPr marL="3199888" algn="l" defTabSz="914254" rtl="0" eaLnBrk="1" latinLnBrk="0" hangingPunct="1">
        <a:defRPr sz="1800" kern="1200">
          <a:solidFill>
            <a:schemeClr val="tx1"/>
          </a:solidFill>
          <a:latin typeface="+mn-lt"/>
          <a:ea typeface="+mn-ea"/>
          <a:cs typeface="+mn-cs"/>
        </a:defRPr>
      </a:lvl8pPr>
      <a:lvl9pPr marL="3657015" algn="l" defTabSz="91425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18.xml"/><Relationship Id="rId5" Type="http://schemas.openxmlformats.org/officeDocument/2006/relationships/image" Target="../media/image25.png"/><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3.xml"/><Relationship Id="rId1" Type="http://schemas.openxmlformats.org/officeDocument/2006/relationships/slideLayout" Target="../slideLayouts/slideLayout18.xml"/><Relationship Id="rId5" Type="http://schemas.openxmlformats.org/officeDocument/2006/relationships/hyperlink" Target="https://www.youtube.com/watch?v=1RwJbhkCA58" TargetMode="External"/><Relationship Id="rId4" Type="http://schemas.openxmlformats.org/officeDocument/2006/relationships/image" Target="../media/image41.png"/></Relationships>
</file>

<file path=ppt/slides/_rels/slide2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jp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3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hyperlink" Target="https://me-qr.com/" TargetMode="External"/><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png"/></Relationships>
</file>

<file path=ppt/slides/_rels/slide3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hyperlink" Target="https://styleguide.ugent.be/templates/print.html#poster" TargetMode="Externa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svg"/><Relationship Id="rId2" Type="http://schemas.openxmlformats.org/officeDocument/2006/relationships/notesSlide" Target="../notesSlides/notesSlide26.xml"/><Relationship Id="rId1" Type="http://schemas.openxmlformats.org/officeDocument/2006/relationships/slideLayout" Target="../slideLayouts/slideLayout21.xml"/><Relationship Id="rId6" Type="http://schemas.openxmlformats.org/officeDocument/2006/relationships/image" Target="../media/image55.png"/><Relationship Id="rId5" Type="http://schemas.openxmlformats.org/officeDocument/2006/relationships/image" Target="../media/image3.svg"/><Relationship Id="rId4" Type="http://schemas.openxmlformats.org/officeDocument/2006/relationships/image" Target="../media/image54.png"/></Relationships>
</file>

<file path=ppt/slides/_rels/slide38.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svg"/><Relationship Id="rId2" Type="http://schemas.openxmlformats.org/officeDocument/2006/relationships/notesSlide" Target="../notesSlides/notesSlide27.xml"/><Relationship Id="rId1" Type="http://schemas.openxmlformats.org/officeDocument/2006/relationships/slideLayout" Target="../slideLayouts/slideLayout21.xml"/><Relationship Id="rId6" Type="http://schemas.openxmlformats.org/officeDocument/2006/relationships/image" Target="../media/image55.png"/><Relationship Id="rId5" Type="http://schemas.openxmlformats.org/officeDocument/2006/relationships/image" Target="../media/image3.svg"/><Relationship Id="rId4" Type="http://schemas.openxmlformats.org/officeDocument/2006/relationships/image" Target="../media/image54.png"/></Relationships>
</file>

<file path=ppt/slides/_rels/slide3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56.png"/><Relationship Id="rId1" Type="http://schemas.openxmlformats.org/officeDocument/2006/relationships/slideLayout" Target="../slideLayouts/slideLayout19.xml"/><Relationship Id="rId5" Type="http://schemas.openxmlformats.org/officeDocument/2006/relationships/image" Target="../media/image4.svg"/><Relationship Id="rId4" Type="http://schemas.openxmlformats.org/officeDocument/2006/relationships/image" Target="../media/image57.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microsoft.com/office/2007/relationships/hdphoto" Target="../media/hdphoto1.wdp"/></Relationships>
</file>

<file path=ppt/slides/_rels/slide40.xml.rels><?xml version="1.0" encoding="UTF-8" standalone="yes"?>
<Relationships xmlns="http://schemas.openxmlformats.org/package/2006/relationships"><Relationship Id="rId2" Type="http://schemas.openxmlformats.org/officeDocument/2006/relationships/hyperlink" Target="https://www.screencast.com/t/cWYxY4xSfe6" TargetMode="External"/><Relationship Id="rId1" Type="http://schemas.openxmlformats.org/officeDocument/2006/relationships/slideLayout" Target="../slideLayouts/slideLayout19.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0.xml"/></Relationships>
</file>

<file path=ppt/slides/_rels/slide42.xml.rels><?xml version="1.0" encoding="UTF-8" standalone="yes"?>
<Relationships xmlns="http://schemas.openxmlformats.org/package/2006/relationships"><Relationship Id="rId3" Type="http://schemas.openxmlformats.org/officeDocument/2006/relationships/hyperlink" Target="https://urc.ucdavis.edu/sites/g/files/dgvnsk3561/files/local_resources/documents/pdf_documents/How_To_Make_an_Effective_Poster2.pdf" TargetMode="External"/><Relationship Id="rId2" Type="http://schemas.openxmlformats.org/officeDocument/2006/relationships/hyperlink" Target="https://www.enago.com/academy/wp-content/uploads/2019/06/ScientificPosters2_changes.pdf" TargetMode="Externa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8.png"/><Relationship Id="rId7"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0.png"/><Relationship Id="rId5" Type="http://schemas.microsoft.com/office/2007/relationships/hdphoto" Target="../media/hdphoto2.wdp"/><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el 16"/>
          <p:cNvSpPr>
            <a:spLocks noGrp="1"/>
          </p:cNvSpPr>
          <p:nvPr>
            <p:ph type="ctrTitle"/>
          </p:nvPr>
        </p:nvSpPr>
        <p:spPr>
          <a:xfrm>
            <a:off x="902773" y="1183686"/>
            <a:ext cx="10675804" cy="3119285"/>
          </a:xfrm>
        </p:spPr>
        <p:txBody>
          <a:bodyPr/>
          <a:lstStyle/>
          <a:p>
            <a:r>
              <a:rPr lang="nl-NL" u="none" dirty="0" smtClean="0"/>
              <a:t>HOW TO DESIGN AN ACADEMIC POSTER</a:t>
            </a:r>
            <a:endParaRPr lang="nl-NL" u="none" dirty="0"/>
          </a:p>
        </p:txBody>
      </p:sp>
      <p:sp>
        <p:nvSpPr>
          <p:cNvPr id="18" name="Ondertitel 17"/>
          <p:cNvSpPr>
            <a:spLocks noGrp="1"/>
          </p:cNvSpPr>
          <p:nvPr>
            <p:ph type="subTitle" idx="1"/>
          </p:nvPr>
        </p:nvSpPr>
        <p:spPr>
          <a:xfrm>
            <a:off x="902773" y="4423721"/>
            <a:ext cx="11199473" cy="410063"/>
          </a:xfrm>
        </p:spPr>
        <p:txBody>
          <a:bodyPr>
            <a:noAutofit/>
          </a:bodyPr>
          <a:lstStyle/>
          <a:p>
            <a:r>
              <a:rPr lang="en-US" sz="3200" dirty="0" smtClean="0"/>
              <a:t>SSHT topics</a:t>
            </a:r>
          </a:p>
          <a:p>
            <a:pPr algn="r"/>
            <a:r>
              <a:rPr lang="nl-BE" sz="3200" dirty="0" smtClean="0"/>
              <a:t>Evelynn Devos</a:t>
            </a:r>
            <a:endParaRPr lang="en-US" sz="3200" dirty="0"/>
          </a:p>
        </p:txBody>
      </p:sp>
      <p:sp>
        <p:nvSpPr>
          <p:cNvPr id="2" name="Tijdelijke aanduiding voor tekst 1"/>
          <p:cNvSpPr>
            <a:spLocks noGrp="1"/>
          </p:cNvSpPr>
          <p:nvPr>
            <p:ph type="body" sz="quarter" idx="10"/>
          </p:nvPr>
        </p:nvSpPr>
        <p:spPr>
          <a:xfrm>
            <a:off x="6270533" y="993842"/>
            <a:ext cx="5831714" cy="379688"/>
          </a:xfrm>
        </p:spPr>
        <p:txBody>
          <a:bodyPr>
            <a:normAutofit/>
          </a:bodyPr>
          <a:lstStyle/>
          <a:p>
            <a:pPr algn="r"/>
            <a:r>
              <a:rPr lang="nl-BE" sz="1406" u="none" dirty="0" smtClean="0">
                <a:solidFill>
                  <a:schemeClr val="bg1"/>
                </a:solidFill>
              </a:rPr>
              <a:t>26/04/2022</a:t>
            </a:r>
            <a:endParaRPr lang="en-US" sz="1406" u="none" dirty="0">
              <a:solidFill>
                <a:schemeClr val="bg1"/>
              </a:solidFill>
            </a:endParaRPr>
          </a:p>
        </p:txBody>
      </p:sp>
    </p:spTree>
    <p:extLst>
      <p:ext uri="{BB962C8B-B14F-4D97-AF65-F5344CB8AC3E}">
        <p14:creationId xmlns:p14="http://schemas.microsoft.com/office/powerpoint/2010/main" val="397819465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BE" sz="4000" u="sng" dirty="0">
                <a:solidFill>
                  <a:schemeClr val="accent1"/>
                </a:solidFill>
                <a:latin typeface="+mn-lt"/>
                <a:ea typeface="+mn-ea"/>
                <a:cs typeface="+mn-cs"/>
              </a:rPr>
              <a:t>ATTENDEE’S EXPERIENCE</a:t>
            </a:r>
            <a:endParaRPr lang="en-US" sz="4000" u="sng" dirty="0">
              <a:solidFill>
                <a:schemeClr val="accent1"/>
              </a:solidFill>
              <a:latin typeface="+mn-lt"/>
              <a:ea typeface="+mn-ea"/>
              <a:cs typeface="+mn-cs"/>
            </a:endParaRPr>
          </a:p>
        </p:txBody>
      </p:sp>
      <p:pic>
        <p:nvPicPr>
          <p:cNvPr id="6" name="Tijdelijke aanduiding voor inhoud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743201" y="2022348"/>
            <a:ext cx="6549328" cy="3690295"/>
          </a:xfrm>
        </p:spPr>
      </p:pic>
      <p:pic>
        <p:nvPicPr>
          <p:cNvPr id="1026" name="Picture 2" descr="A Tragic Satire: Ain't Nobody Got Time For That | by Divine M | Mediu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02673" y="2673315"/>
            <a:ext cx="6276975" cy="38004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1258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30899" y="-58976"/>
            <a:ext cx="10515600" cy="1325563"/>
          </a:xfrm>
        </p:spPr>
        <p:txBody>
          <a:bodyPr>
            <a:normAutofit/>
          </a:bodyPr>
          <a:lstStyle/>
          <a:p>
            <a:pPr algn="ctr"/>
            <a:r>
              <a:rPr lang="nl-BE" sz="4000" u="sng" dirty="0" smtClean="0">
                <a:solidFill>
                  <a:schemeClr val="accent1"/>
                </a:solidFill>
                <a:latin typeface="+mn-lt"/>
                <a:ea typeface="+mn-ea"/>
                <a:cs typeface="+mn-cs"/>
              </a:rPr>
              <a:t>WHICH POSTER DO YOU PREFER?</a:t>
            </a:r>
            <a:endParaRPr lang="en-US" sz="4000" u="sng" dirty="0">
              <a:solidFill>
                <a:schemeClr val="accent1"/>
              </a:solidFill>
              <a:latin typeface="+mn-lt"/>
              <a:ea typeface="+mn-ea"/>
              <a:cs typeface="+mn-cs"/>
            </a:endParaRPr>
          </a:p>
        </p:txBody>
      </p:sp>
      <p:pic>
        <p:nvPicPr>
          <p:cNvPr id="6" name="Afbeelding 5"/>
          <p:cNvPicPr>
            <a:picLocks noChangeAspect="1"/>
          </p:cNvPicPr>
          <p:nvPr/>
        </p:nvPicPr>
        <p:blipFill>
          <a:blip r:embed="rId3"/>
          <a:stretch>
            <a:fillRect/>
          </a:stretch>
        </p:blipFill>
        <p:spPr>
          <a:xfrm>
            <a:off x="1995487" y="1319213"/>
            <a:ext cx="3421725" cy="4600574"/>
          </a:xfrm>
          <a:prstGeom prst="rect">
            <a:avLst/>
          </a:prstGeom>
        </p:spPr>
      </p:pic>
      <p:sp>
        <p:nvSpPr>
          <p:cNvPr id="7" name="Rechthoek 6"/>
          <p:cNvSpPr/>
          <p:nvPr/>
        </p:nvSpPr>
        <p:spPr>
          <a:xfrm>
            <a:off x="2809875" y="1676400"/>
            <a:ext cx="1876425" cy="2762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hthoek 7"/>
          <p:cNvSpPr/>
          <p:nvPr/>
        </p:nvSpPr>
        <p:spPr>
          <a:xfrm>
            <a:off x="3748087" y="5839778"/>
            <a:ext cx="903751"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kstvak 8"/>
          <p:cNvSpPr txBox="1"/>
          <p:nvPr/>
        </p:nvSpPr>
        <p:spPr>
          <a:xfrm>
            <a:off x="3589229" y="967026"/>
            <a:ext cx="295274" cy="400110"/>
          </a:xfrm>
          <a:prstGeom prst="rect">
            <a:avLst/>
          </a:prstGeom>
          <a:noFill/>
        </p:spPr>
        <p:txBody>
          <a:bodyPr wrap="none" rtlCol="0">
            <a:spAutoFit/>
          </a:bodyPr>
          <a:lstStyle/>
          <a:p>
            <a:r>
              <a:rPr lang="nl-BE" sz="2000" dirty="0" smtClean="0">
                <a:latin typeface="UGent Panno Text" panose="02000506040000040003" pitchFamily="2" charset="0"/>
              </a:rPr>
              <a:t>A</a:t>
            </a:r>
            <a:endParaRPr lang="en-US" sz="2000" dirty="0">
              <a:latin typeface="UGent Panno Text" panose="02000506040000040003" pitchFamily="2" charset="0"/>
            </a:endParaRPr>
          </a:p>
        </p:txBody>
      </p:sp>
      <p:pic>
        <p:nvPicPr>
          <p:cNvPr id="10" name="Afbeelding 9"/>
          <p:cNvPicPr>
            <a:picLocks noChangeAspect="1"/>
          </p:cNvPicPr>
          <p:nvPr/>
        </p:nvPicPr>
        <p:blipFill>
          <a:blip r:embed="rId4"/>
          <a:stretch>
            <a:fillRect/>
          </a:stretch>
        </p:blipFill>
        <p:spPr>
          <a:xfrm>
            <a:off x="6231599" y="1319213"/>
            <a:ext cx="3421725" cy="4583430"/>
          </a:xfrm>
          <a:prstGeom prst="rect">
            <a:avLst/>
          </a:prstGeom>
        </p:spPr>
      </p:pic>
      <p:sp>
        <p:nvSpPr>
          <p:cNvPr id="11" name="Tekstvak 10"/>
          <p:cNvSpPr txBox="1"/>
          <p:nvPr/>
        </p:nvSpPr>
        <p:spPr>
          <a:xfrm>
            <a:off x="7957566" y="996315"/>
            <a:ext cx="301686" cy="400110"/>
          </a:xfrm>
          <a:prstGeom prst="rect">
            <a:avLst/>
          </a:prstGeom>
          <a:noFill/>
        </p:spPr>
        <p:txBody>
          <a:bodyPr wrap="none" rtlCol="0">
            <a:spAutoFit/>
          </a:bodyPr>
          <a:lstStyle/>
          <a:p>
            <a:r>
              <a:rPr lang="nl-BE" sz="2000" dirty="0">
                <a:latin typeface="UGent Panno Text" panose="02000506040000040003" pitchFamily="2" charset="0"/>
              </a:rPr>
              <a:t>B</a:t>
            </a:r>
            <a:endParaRPr lang="en-US" dirty="0">
              <a:latin typeface="UGent Panno Text" panose="02000506040000040003" pitchFamily="2" charset="0"/>
            </a:endParaRPr>
          </a:p>
        </p:txBody>
      </p:sp>
      <p:sp>
        <p:nvSpPr>
          <p:cNvPr id="12" name="Rechthoek 11"/>
          <p:cNvSpPr/>
          <p:nvPr/>
        </p:nvSpPr>
        <p:spPr>
          <a:xfrm>
            <a:off x="6231599" y="1466850"/>
            <a:ext cx="2683801" cy="2095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6261524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BE" sz="4000" u="sng" dirty="0" smtClean="0">
                <a:solidFill>
                  <a:schemeClr val="accent1"/>
                </a:solidFill>
                <a:latin typeface="+mn-lt"/>
                <a:ea typeface="+mn-ea"/>
                <a:cs typeface="+mn-cs"/>
              </a:rPr>
              <a:t>POSTER SIZE</a:t>
            </a:r>
            <a:endParaRPr lang="en-US" sz="4000" u="sng" dirty="0">
              <a:solidFill>
                <a:schemeClr val="accent1"/>
              </a:solidFill>
              <a:latin typeface="+mn-lt"/>
              <a:ea typeface="+mn-ea"/>
              <a:cs typeface="+mn-cs"/>
            </a:endParaRPr>
          </a:p>
        </p:txBody>
      </p:sp>
      <p:sp>
        <p:nvSpPr>
          <p:cNvPr id="3" name="Tijdelijke aanduiding voor inhoud 2"/>
          <p:cNvSpPr>
            <a:spLocks noGrp="1"/>
          </p:cNvSpPr>
          <p:nvPr>
            <p:ph idx="1"/>
          </p:nvPr>
        </p:nvSpPr>
        <p:spPr>
          <a:xfrm>
            <a:off x="838201" y="1825624"/>
            <a:ext cx="9609306" cy="4750273"/>
          </a:xfrm>
        </p:spPr>
        <p:txBody>
          <a:bodyPr>
            <a:normAutofit/>
          </a:bodyPr>
          <a:lstStyle/>
          <a:p>
            <a:r>
              <a:rPr lang="nl-BE" sz="3200" dirty="0" smtClean="0">
                <a:latin typeface="UGent Panno Text" panose="02000506040000040003" pitchFamily="2" charset="0"/>
              </a:rPr>
              <a:t>Follow poster </a:t>
            </a:r>
            <a:r>
              <a:rPr lang="nl-BE" sz="3200" dirty="0" err="1" smtClean="0">
                <a:latin typeface="UGent Panno Text" panose="02000506040000040003" pitchFamily="2" charset="0"/>
              </a:rPr>
              <a:t>size</a:t>
            </a:r>
            <a:r>
              <a:rPr lang="nl-BE" sz="3200" dirty="0" smtClean="0">
                <a:latin typeface="UGent Panno Text" panose="02000506040000040003" pitchFamily="2" charset="0"/>
              </a:rPr>
              <a:t> </a:t>
            </a:r>
            <a:r>
              <a:rPr lang="nl-BE" sz="3200" dirty="0" err="1" smtClean="0">
                <a:latin typeface="UGent Panno Text" panose="02000506040000040003" pitchFamily="2" charset="0"/>
              </a:rPr>
              <a:t>restrictions</a:t>
            </a:r>
            <a:r>
              <a:rPr lang="nl-BE" sz="3200" dirty="0" smtClean="0">
                <a:latin typeface="UGent Panno Text" panose="02000506040000040003" pitchFamily="2" charset="0"/>
              </a:rPr>
              <a:t>:</a:t>
            </a:r>
          </a:p>
          <a:p>
            <a:pPr lvl="1"/>
            <a:r>
              <a:rPr lang="nl-BE" sz="2800" dirty="0" err="1" smtClean="0">
                <a:latin typeface="UGent Panno Text" panose="02000506040000040003" pitchFamily="2" charset="0"/>
              </a:rPr>
              <a:t>Not</a:t>
            </a:r>
            <a:r>
              <a:rPr lang="nl-BE" sz="2800" dirty="0" smtClean="0">
                <a:latin typeface="UGent Panno Text" panose="02000506040000040003" pitchFamily="2" charset="0"/>
              </a:rPr>
              <a:t> </a:t>
            </a:r>
            <a:r>
              <a:rPr lang="nl-BE" sz="2800" dirty="0" err="1" smtClean="0">
                <a:latin typeface="UGent Panno Text" panose="02000506040000040003" pitchFamily="2" charset="0"/>
              </a:rPr>
              <a:t>too</a:t>
            </a:r>
            <a:r>
              <a:rPr lang="nl-BE" sz="2800" dirty="0" smtClean="0">
                <a:latin typeface="UGent Panno Text" panose="02000506040000040003" pitchFamily="2" charset="0"/>
              </a:rPr>
              <a:t> small</a:t>
            </a:r>
          </a:p>
          <a:p>
            <a:pPr lvl="1"/>
            <a:r>
              <a:rPr lang="nl-BE" sz="2800" dirty="0" err="1">
                <a:latin typeface="UGent Panno Text" panose="02000506040000040003" pitchFamily="2" charset="0"/>
              </a:rPr>
              <a:t>Not</a:t>
            </a:r>
            <a:r>
              <a:rPr lang="nl-BE" sz="2800" dirty="0">
                <a:latin typeface="UGent Panno Text" panose="02000506040000040003" pitchFamily="2" charset="0"/>
              </a:rPr>
              <a:t> </a:t>
            </a:r>
            <a:r>
              <a:rPr lang="nl-BE" sz="2800" dirty="0" err="1">
                <a:latin typeface="UGent Panno Text" panose="02000506040000040003" pitchFamily="2" charset="0"/>
              </a:rPr>
              <a:t>too</a:t>
            </a:r>
            <a:r>
              <a:rPr lang="nl-BE" sz="2800" dirty="0">
                <a:latin typeface="UGent Panno Text" panose="02000506040000040003" pitchFamily="2" charset="0"/>
              </a:rPr>
              <a:t> big</a:t>
            </a:r>
          </a:p>
          <a:p>
            <a:pPr lvl="1"/>
            <a:endParaRPr lang="nl-BE" sz="2800" dirty="0" smtClean="0">
              <a:latin typeface="UGent Panno Text" panose="02000506040000040003" pitchFamily="2" charset="0"/>
            </a:endParaRPr>
          </a:p>
        </p:txBody>
      </p:sp>
      <p:pic>
        <p:nvPicPr>
          <p:cNvPr id="4" name="Afbeelding 3"/>
          <p:cNvPicPr>
            <a:picLocks noChangeAspect="1"/>
          </p:cNvPicPr>
          <p:nvPr/>
        </p:nvPicPr>
        <p:blipFill rotWithShape="1">
          <a:blip r:embed="rId3">
            <a:extLst>
              <a:ext uri="{28A0092B-C50C-407E-A947-70E740481C1C}">
                <a14:useLocalDpi xmlns:a14="http://schemas.microsoft.com/office/drawing/2010/main" val="0"/>
              </a:ext>
            </a:extLst>
          </a:blip>
          <a:srcRect l="6666" t="23491" r="2572" b="34897"/>
          <a:stretch/>
        </p:blipFill>
        <p:spPr>
          <a:xfrm>
            <a:off x="6382842" y="787710"/>
            <a:ext cx="5394921" cy="3297906"/>
          </a:xfrm>
          <a:prstGeom prst="rect">
            <a:avLst/>
          </a:prstGeom>
        </p:spPr>
      </p:pic>
      <p:sp>
        <p:nvSpPr>
          <p:cNvPr id="5" name="Ovaal 4"/>
          <p:cNvSpPr/>
          <p:nvPr/>
        </p:nvSpPr>
        <p:spPr>
          <a:xfrm>
            <a:off x="9080302" y="917206"/>
            <a:ext cx="600075" cy="248602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hthoek 6"/>
          <p:cNvSpPr/>
          <p:nvPr/>
        </p:nvSpPr>
        <p:spPr>
          <a:xfrm>
            <a:off x="4840323" y="4085616"/>
            <a:ext cx="2373549" cy="1731523"/>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hthoek 7"/>
          <p:cNvSpPr/>
          <p:nvPr/>
        </p:nvSpPr>
        <p:spPr>
          <a:xfrm>
            <a:off x="7023372" y="5817139"/>
            <a:ext cx="190500" cy="583661"/>
          </a:xfrm>
          <a:prstGeom prst="rect">
            <a:avLst/>
          </a:prstGeom>
          <a:solidFill>
            <a:srgbClr val="0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hthoek 8"/>
          <p:cNvSpPr/>
          <p:nvPr/>
        </p:nvSpPr>
        <p:spPr>
          <a:xfrm>
            <a:off x="4845998" y="5817138"/>
            <a:ext cx="190500" cy="583661"/>
          </a:xfrm>
          <a:prstGeom prst="rect">
            <a:avLst/>
          </a:prstGeom>
          <a:solidFill>
            <a:srgbClr val="0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hthoek 9"/>
          <p:cNvSpPr/>
          <p:nvPr/>
        </p:nvSpPr>
        <p:spPr>
          <a:xfrm>
            <a:off x="4225860" y="5817136"/>
            <a:ext cx="190500" cy="583661"/>
          </a:xfrm>
          <a:prstGeom prst="rect">
            <a:avLst/>
          </a:prstGeom>
          <a:solidFill>
            <a:srgbClr val="0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hthoek 10"/>
          <p:cNvSpPr/>
          <p:nvPr/>
        </p:nvSpPr>
        <p:spPr>
          <a:xfrm>
            <a:off x="2042811" y="5836587"/>
            <a:ext cx="190500" cy="583661"/>
          </a:xfrm>
          <a:prstGeom prst="rect">
            <a:avLst/>
          </a:prstGeom>
          <a:solidFill>
            <a:srgbClr val="0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Afbeelding 11"/>
          <p:cNvPicPr>
            <a:picLocks noChangeAspect="1"/>
          </p:cNvPicPr>
          <p:nvPr/>
        </p:nvPicPr>
        <p:blipFill>
          <a:blip r:embed="rId4"/>
          <a:stretch>
            <a:fillRect/>
          </a:stretch>
        </p:blipFill>
        <p:spPr>
          <a:xfrm>
            <a:off x="2064561" y="4105064"/>
            <a:ext cx="2356524" cy="1732280"/>
          </a:xfrm>
          <a:prstGeom prst="rect">
            <a:avLst/>
          </a:prstGeom>
        </p:spPr>
      </p:pic>
      <p:sp>
        <p:nvSpPr>
          <p:cNvPr id="14" name="Rechthoek 13"/>
          <p:cNvSpPr/>
          <p:nvPr/>
        </p:nvSpPr>
        <p:spPr>
          <a:xfrm>
            <a:off x="9832234" y="5836587"/>
            <a:ext cx="190500" cy="583661"/>
          </a:xfrm>
          <a:prstGeom prst="rect">
            <a:avLst/>
          </a:prstGeom>
          <a:solidFill>
            <a:srgbClr val="0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hthoek 14"/>
          <p:cNvSpPr/>
          <p:nvPr/>
        </p:nvSpPr>
        <p:spPr>
          <a:xfrm>
            <a:off x="7654860" y="5836586"/>
            <a:ext cx="190500" cy="583661"/>
          </a:xfrm>
          <a:prstGeom prst="rect">
            <a:avLst/>
          </a:prstGeom>
          <a:solidFill>
            <a:srgbClr val="0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Afbeelding 15"/>
          <p:cNvPicPr>
            <a:picLocks noChangeAspect="1"/>
          </p:cNvPicPr>
          <p:nvPr/>
        </p:nvPicPr>
        <p:blipFill>
          <a:blip r:embed="rId5"/>
          <a:stretch>
            <a:fillRect/>
          </a:stretch>
        </p:blipFill>
        <p:spPr>
          <a:xfrm>
            <a:off x="5646236" y="4490750"/>
            <a:ext cx="757666" cy="920774"/>
          </a:xfrm>
          <a:prstGeom prst="rect">
            <a:avLst/>
          </a:prstGeom>
        </p:spPr>
      </p:pic>
      <p:pic>
        <p:nvPicPr>
          <p:cNvPr id="17" name="Afbeelding 16"/>
          <p:cNvPicPr>
            <a:picLocks noChangeAspect="1"/>
          </p:cNvPicPr>
          <p:nvPr/>
        </p:nvPicPr>
        <p:blipFill>
          <a:blip r:embed="rId6"/>
          <a:stretch>
            <a:fillRect/>
          </a:stretch>
        </p:blipFill>
        <p:spPr>
          <a:xfrm>
            <a:off x="7656338" y="4120606"/>
            <a:ext cx="2435643" cy="1696530"/>
          </a:xfrm>
          <a:prstGeom prst="rect">
            <a:avLst/>
          </a:prstGeom>
        </p:spPr>
      </p:pic>
      <p:cxnSp>
        <p:nvCxnSpPr>
          <p:cNvPr id="19" name="Rechte verbindingslijn 18"/>
          <p:cNvCxnSpPr/>
          <p:nvPr/>
        </p:nvCxnSpPr>
        <p:spPr>
          <a:xfrm flipV="1">
            <a:off x="4649821" y="3774332"/>
            <a:ext cx="2564051" cy="280156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23920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BE" sz="4000" u="sng" dirty="0">
                <a:solidFill>
                  <a:schemeClr val="accent1"/>
                </a:solidFill>
                <a:latin typeface="+mn-lt"/>
                <a:ea typeface="+mn-ea"/>
                <a:cs typeface="+mn-cs"/>
              </a:rPr>
              <a:t>FONTS</a:t>
            </a:r>
            <a:endParaRPr lang="en-US" sz="4000" u="sng" dirty="0">
              <a:solidFill>
                <a:schemeClr val="accent1"/>
              </a:solidFill>
              <a:latin typeface="+mn-lt"/>
              <a:ea typeface="+mn-ea"/>
              <a:cs typeface="+mn-cs"/>
            </a:endParaRPr>
          </a:p>
        </p:txBody>
      </p:sp>
      <p:sp>
        <p:nvSpPr>
          <p:cNvPr id="3" name="Tijdelijke aanduiding voor inhoud 2"/>
          <p:cNvSpPr>
            <a:spLocks noGrp="1"/>
          </p:cNvSpPr>
          <p:nvPr>
            <p:ph idx="1"/>
          </p:nvPr>
        </p:nvSpPr>
        <p:spPr/>
        <p:txBody>
          <a:bodyPr>
            <a:normAutofit lnSpcReduction="10000"/>
          </a:bodyPr>
          <a:lstStyle/>
          <a:p>
            <a:r>
              <a:rPr lang="nl-BE" sz="3200" dirty="0" err="1">
                <a:latin typeface="UGent Panno Text" panose="02000506040000040003" pitchFamily="2" charset="0"/>
              </a:rPr>
              <a:t>Everything</a:t>
            </a:r>
            <a:r>
              <a:rPr lang="nl-BE" sz="3200" dirty="0">
                <a:latin typeface="UGent Panno Text" panose="02000506040000040003" pitchFamily="2" charset="0"/>
              </a:rPr>
              <a:t> </a:t>
            </a:r>
            <a:r>
              <a:rPr lang="nl-BE" sz="3200" dirty="0" err="1">
                <a:latin typeface="UGent Panno Text" panose="02000506040000040003" pitchFamily="2" charset="0"/>
              </a:rPr>
              <a:t>readable</a:t>
            </a:r>
            <a:r>
              <a:rPr lang="nl-BE" sz="3200" dirty="0">
                <a:latin typeface="UGent Panno Text" panose="02000506040000040003" pitchFamily="2" charset="0"/>
              </a:rPr>
              <a:t> </a:t>
            </a:r>
            <a:r>
              <a:rPr lang="nl-BE" sz="3200" dirty="0" err="1">
                <a:latin typeface="UGent Panno Text" panose="02000506040000040003" pitchFamily="2" charset="0"/>
              </a:rPr>
              <a:t>from</a:t>
            </a:r>
            <a:r>
              <a:rPr lang="nl-BE" sz="3200" dirty="0">
                <a:latin typeface="UGent Panno Text" panose="02000506040000040003" pitchFamily="2" charset="0"/>
              </a:rPr>
              <a:t> 1.5m</a:t>
            </a:r>
          </a:p>
          <a:p>
            <a:pPr lvl="1"/>
            <a:r>
              <a:rPr lang="nl-BE" sz="2800" dirty="0">
                <a:latin typeface="UGent Panno Text" panose="02000506040000040003" pitchFamily="2" charset="0"/>
              </a:rPr>
              <a:t>Font </a:t>
            </a:r>
            <a:r>
              <a:rPr lang="nl-BE" sz="2800" dirty="0" err="1">
                <a:latin typeface="UGent Panno Text" panose="02000506040000040003" pitchFamily="2" charset="0"/>
              </a:rPr>
              <a:t>sizes</a:t>
            </a:r>
            <a:r>
              <a:rPr lang="nl-BE" sz="2800" dirty="0">
                <a:latin typeface="UGent Panno Text" panose="02000506040000040003" pitchFamily="2" charset="0"/>
              </a:rPr>
              <a:t> as large as </a:t>
            </a:r>
            <a:r>
              <a:rPr lang="nl-BE" sz="2800" dirty="0" err="1">
                <a:latin typeface="UGent Panno Text" panose="02000506040000040003" pitchFamily="2" charset="0"/>
              </a:rPr>
              <a:t>possible</a:t>
            </a:r>
            <a:r>
              <a:rPr lang="nl-BE" sz="2800" dirty="0">
                <a:latin typeface="UGent Panno Text" panose="02000506040000040003" pitchFamily="2" charset="0"/>
              </a:rPr>
              <a:t> (</a:t>
            </a:r>
            <a:r>
              <a:rPr lang="nl-BE" sz="2800" dirty="0" err="1">
                <a:latin typeface="UGent Panno Text" panose="02000506040000040003" pitchFamily="2" charset="0"/>
              </a:rPr>
              <a:t>within</a:t>
            </a:r>
            <a:r>
              <a:rPr lang="nl-BE" sz="2800" dirty="0">
                <a:latin typeface="UGent Panno Text" panose="02000506040000040003" pitchFamily="2" charset="0"/>
              </a:rPr>
              <a:t> </a:t>
            </a:r>
            <a:r>
              <a:rPr lang="nl-BE" sz="2800" dirty="0" err="1">
                <a:latin typeface="UGent Panno Text" panose="02000506040000040003" pitchFamily="2" charset="0"/>
              </a:rPr>
              <a:t>reason</a:t>
            </a:r>
            <a:r>
              <a:rPr lang="nl-BE" sz="2800" dirty="0">
                <a:latin typeface="UGent Panno Text" panose="02000506040000040003" pitchFamily="2" charset="0"/>
              </a:rPr>
              <a:t>)</a:t>
            </a:r>
          </a:p>
          <a:p>
            <a:pPr lvl="1"/>
            <a:r>
              <a:rPr lang="nl-BE" sz="2800" dirty="0" err="1">
                <a:latin typeface="UGent Panno Text" panose="02000506040000040003" pitchFamily="2" charset="0"/>
              </a:rPr>
              <a:t>Recommended</a:t>
            </a:r>
            <a:r>
              <a:rPr lang="nl-BE" sz="2800" dirty="0">
                <a:latin typeface="UGent Panno Text" panose="02000506040000040003" pitchFamily="2" charset="0"/>
              </a:rPr>
              <a:t> minimum </a:t>
            </a:r>
            <a:r>
              <a:rPr lang="nl-BE" sz="2800" dirty="0" err="1">
                <a:latin typeface="UGent Panno Text" panose="02000506040000040003" pitchFamily="2" charset="0"/>
              </a:rPr>
              <a:t>sizes</a:t>
            </a:r>
            <a:r>
              <a:rPr lang="nl-BE" sz="2800" dirty="0">
                <a:latin typeface="UGent Panno Text" panose="02000506040000040003" pitchFamily="2" charset="0"/>
              </a:rPr>
              <a:t> </a:t>
            </a:r>
            <a:r>
              <a:rPr lang="nl-BE" sz="2800" dirty="0" err="1">
                <a:latin typeface="UGent Panno Text" panose="02000506040000040003" pitchFamily="2" charset="0"/>
              </a:rPr>
              <a:t>for</a:t>
            </a:r>
            <a:r>
              <a:rPr lang="nl-BE" sz="2800" dirty="0">
                <a:latin typeface="UGent Panno Text" panose="02000506040000040003" pitchFamily="2" charset="0"/>
              </a:rPr>
              <a:t> A0 poster:</a:t>
            </a:r>
          </a:p>
          <a:p>
            <a:pPr lvl="2"/>
            <a:r>
              <a:rPr lang="nl-BE" sz="2400" dirty="0">
                <a:latin typeface="UGent Panno Text" panose="02000506040000040003" pitchFamily="2" charset="0"/>
              </a:rPr>
              <a:t>72 points </a:t>
            </a:r>
            <a:r>
              <a:rPr lang="nl-BE" sz="2400" dirty="0" err="1">
                <a:latin typeface="UGent Panno Text" panose="02000506040000040003" pitchFamily="2" charset="0"/>
              </a:rPr>
              <a:t>for</a:t>
            </a:r>
            <a:r>
              <a:rPr lang="nl-BE" sz="2400" dirty="0">
                <a:latin typeface="UGent Panno Text" panose="02000506040000040003" pitchFamily="2" charset="0"/>
              </a:rPr>
              <a:t> </a:t>
            </a:r>
            <a:r>
              <a:rPr lang="nl-BE" sz="2400" dirty="0" err="1">
                <a:latin typeface="UGent Panno Text" panose="02000506040000040003" pitchFamily="2" charset="0"/>
              </a:rPr>
              <a:t>titles</a:t>
            </a:r>
            <a:endParaRPr lang="nl-BE" sz="2400" dirty="0">
              <a:latin typeface="UGent Panno Text" panose="02000506040000040003" pitchFamily="2" charset="0"/>
            </a:endParaRPr>
          </a:p>
          <a:p>
            <a:pPr lvl="2"/>
            <a:r>
              <a:rPr lang="nl-BE" sz="2400" dirty="0">
                <a:latin typeface="UGent Panno Text" panose="02000506040000040003" pitchFamily="2" charset="0"/>
              </a:rPr>
              <a:t>48 points </a:t>
            </a:r>
            <a:r>
              <a:rPr lang="nl-BE" sz="2400" dirty="0" err="1">
                <a:latin typeface="UGent Panno Text" panose="02000506040000040003" pitchFamily="2" charset="0"/>
              </a:rPr>
              <a:t>for</a:t>
            </a:r>
            <a:r>
              <a:rPr lang="nl-BE" sz="2400" dirty="0">
                <a:latin typeface="UGent Panno Text" panose="02000506040000040003" pitchFamily="2" charset="0"/>
              </a:rPr>
              <a:t> </a:t>
            </a:r>
            <a:r>
              <a:rPr lang="nl-BE" sz="2400" dirty="0" err="1">
                <a:latin typeface="UGent Panno Text" panose="02000506040000040003" pitchFamily="2" charset="0"/>
              </a:rPr>
              <a:t>headings</a:t>
            </a:r>
            <a:endParaRPr lang="nl-BE" sz="2400" dirty="0">
              <a:latin typeface="UGent Panno Text" panose="02000506040000040003" pitchFamily="2" charset="0"/>
            </a:endParaRPr>
          </a:p>
          <a:p>
            <a:pPr lvl="2"/>
            <a:r>
              <a:rPr lang="nl-BE" sz="2400" dirty="0">
                <a:latin typeface="UGent Panno Text" panose="02000506040000040003" pitchFamily="2" charset="0"/>
              </a:rPr>
              <a:t>24 points </a:t>
            </a:r>
            <a:r>
              <a:rPr lang="nl-BE" sz="2400" dirty="0" err="1">
                <a:latin typeface="UGent Panno Text" panose="02000506040000040003" pitchFamily="2" charset="0"/>
              </a:rPr>
              <a:t>for</a:t>
            </a:r>
            <a:r>
              <a:rPr lang="nl-BE" sz="2400" dirty="0">
                <a:latin typeface="UGent Panno Text" panose="02000506040000040003" pitchFamily="2" charset="0"/>
              </a:rPr>
              <a:t> body copy</a:t>
            </a:r>
          </a:p>
          <a:p>
            <a:r>
              <a:rPr lang="nl-BE" sz="3200" dirty="0">
                <a:latin typeface="UGent Panno Text" panose="02000506040000040003" pitchFamily="2" charset="0"/>
              </a:rPr>
              <a:t>Fonts: </a:t>
            </a:r>
            <a:r>
              <a:rPr lang="nl-BE" sz="3200" dirty="0" smtClean="0">
                <a:latin typeface="UGent Panno Text" panose="02000506040000040003" pitchFamily="2" charset="0"/>
              </a:rPr>
              <a:t>easy-</a:t>
            </a:r>
            <a:r>
              <a:rPr lang="nl-BE" sz="3200" dirty="0" err="1" smtClean="0">
                <a:latin typeface="UGent Panno Text" panose="02000506040000040003" pitchFamily="2" charset="0"/>
              </a:rPr>
              <a:t>to</a:t>
            </a:r>
            <a:r>
              <a:rPr lang="nl-BE" sz="3200" dirty="0" smtClean="0">
                <a:latin typeface="UGent Panno Text" panose="02000506040000040003" pitchFamily="2" charset="0"/>
              </a:rPr>
              <a:t>-</a:t>
            </a:r>
            <a:r>
              <a:rPr lang="nl-BE" sz="3200" dirty="0" err="1" smtClean="0">
                <a:latin typeface="UGent Panno Text" panose="02000506040000040003" pitchFamily="2" charset="0"/>
              </a:rPr>
              <a:t>read</a:t>
            </a:r>
            <a:r>
              <a:rPr lang="nl-BE" sz="3200" dirty="0" smtClean="0">
                <a:latin typeface="UGent Panno Text" panose="02000506040000040003" pitchFamily="2" charset="0"/>
              </a:rPr>
              <a:t>, sans-</a:t>
            </a:r>
            <a:r>
              <a:rPr lang="nl-BE" sz="3200" dirty="0" err="1" smtClean="0">
                <a:latin typeface="UGent Panno Text" panose="02000506040000040003" pitchFamily="2" charset="0"/>
              </a:rPr>
              <a:t>serif</a:t>
            </a:r>
            <a:r>
              <a:rPr lang="nl-BE" sz="3200" dirty="0" smtClean="0">
                <a:latin typeface="UGent Panno Text" panose="02000506040000040003" pitchFamily="2" charset="0"/>
              </a:rPr>
              <a:t> fonts</a:t>
            </a:r>
          </a:p>
          <a:p>
            <a:pPr lvl="1"/>
            <a:r>
              <a:rPr lang="nl-BE" sz="2800" dirty="0" err="1" smtClean="0">
                <a:latin typeface="UGent Panno Text" panose="02000506040000040003" pitchFamily="2" charset="0"/>
              </a:rPr>
              <a:t>Arial</a:t>
            </a:r>
            <a:r>
              <a:rPr lang="nl-BE" sz="2800" dirty="0" smtClean="0">
                <a:latin typeface="UGent Panno Text" panose="02000506040000040003" pitchFamily="2" charset="0"/>
              </a:rPr>
              <a:t>, </a:t>
            </a:r>
            <a:r>
              <a:rPr lang="nl-BE" sz="2800" dirty="0" err="1" smtClean="0">
                <a:latin typeface="UGent Panno Text" panose="02000506040000040003" pitchFamily="2" charset="0"/>
              </a:rPr>
              <a:t>Helvetica</a:t>
            </a:r>
            <a:r>
              <a:rPr lang="nl-BE" sz="2800" dirty="0" smtClean="0">
                <a:latin typeface="UGent Panno Text" panose="02000506040000040003" pitchFamily="2" charset="0"/>
              </a:rPr>
              <a:t>, </a:t>
            </a:r>
            <a:r>
              <a:rPr lang="nl-BE" sz="2800" dirty="0" err="1" smtClean="0">
                <a:latin typeface="UGent Panno Text" panose="02000506040000040003" pitchFamily="2" charset="0"/>
              </a:rPr>
              <a:t>Ugent</a:t>
            </a:r>
            <a:r>
              <a:rPr lang="nl-BE" sz="2800" dirty="0" smtClean="0">
                <a:latin typeface="UGent Panno Text" panose="02000506040000040003" pitchFamily="2" charset="0"/>
              </a:rPr>
              <a:t> </a:t>
            </a:r>
            <a:r>
              <a:rPr lang="nl-BE" sz="2800" dirty="0" err="1" smtClean="0">
                <a:latin typeface="UGent Panno Text" panose="02000506040000040003" pitchFamily="2" charset="0"/>
              </a:rPr>
              <a:t>Panno</a:t>
            </a:r>
            <a:r>
              <a:rPr lang="nl-BE" sz="2800" dirty="0" smtClean="0">
                <a:latin typeface="UGent Panno Text" panose="02000506040000040003" pitchFamily="2" charset="0"/>
              </a:rPr>
              <a:t>, </a:t>
            </a:r>
            <a:r>
              <a:rPr lang="nl-BE" sz="2800" dirty="0" err="1" smtClean="0">
                <a:latin typeface="UGent Panno Text" panose="02000506040000040003" pitchFamily="2" charset="0"/>
              </a:rPr>
              <a:t>Calibri</a:t>
            </a:r>
            <a:endParaRPr lang="nl-BE" sz="2800" dirty="0" smtClean="0">
              <a:latin typeface="UGent Panno Text" panose="02000506040000040003" pitchFamily="2" charset="0"/>
            </a:endParaRPr>
          </a:p>
          <a:p>
            <a:pPr lvl="1"/>
            <a:r>
              <a:rPr lang="nl-BE" sz="2800" dirty="0" err="1" smtClean="0">
                <a:latin typeface="UGent Panno Text" panose="02000506040000040003" pitchFamily="2" charset="0"/>
              </a:rPr>
              <a:t>Emphasize</a:t>
            </a:r>
            <a:r>
              <a:rPr lang="nl-BE" sz="2800" dirty="0" smtClean="0">
                <a:latin typeface="UGent Panno Text" panose="02000506040000040003" pitchFamily="2" charset="0"/>
              </a:rPr>
              <a:t> </a:t>
            </a:r>
            <a:r>
              <a:rPr lang="nl-BE" sz="2800" dirty="0" err="1" smtClean="0">
                <a:latin typeface="UGent Panno Text" panose="02000506040000040003" pitchFamily="2" charset="0"/>
              </a:rPr>
              <a:t>by</a:t>
            </a:r>
            <a:r>
              <a:rPr lang="nl-BE" sz="2800" dirty="0" smtClean="0">
                <a:latin typeface="UGent Panno Text" panose="02000506040000040003" pitchFamily="2" charset="0"/>
              </a:rPr>
              <a:t> putting </a:t>
            </a:r>
            <a:r>
              <a:rPr lang="nl-BE" sz="2800" dirty="0" err="1" smtClean="0">
                <a:latin typeface="UGent Panno Text" panose="02000506040000040003" pitchFamily="2" charset="0"/>
              </a:rPr>
              <a:t>words</a:t>
            </a:r>
            <a:r>
              <a:rPr lang="nl-BE" sz="2800" dirty="0" smtClean="0">
                <a:latin typeface="UGent Panno Text" panose="02000506040000040003" pitchFamily="2" charset="0"/>
              </a:rPr>
              <a:t> in </a:t>
            </a:r>
            <a:r>
              <a:rPr lang="nl-BE" sz="2800" dirty="0" err="1" smtClean="0">
                <a:latin typeface="UGent Panno Text" panose="02000506040000040003" pitchFamily="2" charset="0"/>
              </a:rPr>
              <a:t>bold</a:t>
            </a:r>
            <a:endParaRPr lang="nl-BE" sz="2800" dirty="0" smtClean="0">
              <a:latin typeface="UGent Panno Text" panose="02000506040000040003" pitchFamily="2" charset="0"/>
            </a:endParaRPr>
          </a:p>
          <a:p>
            <a:pPr lvl="1"/>
            <a:r>
              <a:rPr lang="nl-BE" sz="2800" dirty="0" err="1" smtClean="0">
                <a:latin typeface="UGent Panno Text" panose="02000506040000040003" pitchFamily="2" charset="0"/>
              </a:rPr>
              <a:t>Avoid</a:t>
            </a:r>
            <a:r>
              <a:rPr lang="nl-BE" sz="2800" dirty="0" smtClean="0">
                <a:latin typeface="UGent Panno Text" panose="02000506040000040003" pitchFamily="2" charset="0"/>
              </a:rPr>
              <a:t> </a:t>
            </a:r>
            <a:r>
              <a:rPr lang="nl-BE" sz="2800" dirty="0" err="1" smtClean="0">
                <a:latin typeface="UGent Panno Text" panose="02000506040000040003" pitchFamily="2" charset="0"/>
              </a:rPr>
              <a:t>using</a:t>
            </a:r>
            <a:r>
              <a:rPr lang="nl-BE" sz="2800" dirty="0" smtClean="0">
                <a:latin typeface="UGent Panno Text" panose="02000506040000040003" pitchFamily="2" charset="0"/>
              </a:rPr>
              <a:t> </a:t>
            </a:r>
            <a:r>
              <a:rPr lang="nl-BE" sz="2800" dirty="0" err="1" smtClean="0">
                <a:latin typeface="UGent Panno Text" panose="02000506040000040003" pitchFamily="2" charset="0"/>
              </a:rPr>
              <a:t>too</a:t>
            </a:r>
            <a:r>
              <a:rPr lang="nl-BE" sz="2800" dirty="0" smtClean="0">
                <a:latin typeface="UGent Panno Text" panose="02000506040000040003" pitchFamily="2" charset="0"/>
              </a:rPr>
              <a:t> </a:t>
            </a:r>
            <a:r>
              <a:rPr lang="nl-BE" sz="2800" dirty="0" err="1" smtClean="0">
                <a:latin typeface="UGent Panno Text" panose="02000506040000040003" pitchFamily="2" charset="0"/>
              </a:rPr>
              <a:t>many</a:t>
            </a:r>
            <a:r>
              <a:rPr lang="nl-BE" sz="2800" dirty="0" smtClean="0">
                <a:latin typeface="UGent Panno Text" panose="02000506040000040003" pitchFamily="2" charset="0"/>
              </a:rPr>
              <a:t> different </a:t>
            </a:r>
            <a:r>
              <a:rPr lang="nl-BE" sz="2800" b="1" dirty="0" smtClean="0">
                <a:latin typeface="UGent Panno Text" panose="02000506040000040003" pitchFamily="2" charset="0"/>
              </a:rPr>
              <a:t>formats</a:t>
            </a:r>
            <a:r>
              <a:rPr lang="nl-BE" sz="2800" dirty="0" smtClean="0">
                <a:latin typeface="UGent Panno Text" panose="02000506040000040003" pitchFamily="2" charset="0"/>
              </a:rPr>
              <a:t>, </a:t>
            </a:r>
            <a:r>
              <a:rPr lang="nl-BE" sz="4000" dirty="0" err="1" smtClean="0">
                <a:latin typeface="UGent Panno Text" panose="02000506040000040003" pitchFamily="2" charset="0"/>
              </a:rPr>
              <a:t>sizes</a:t>
            </a:r>
            <a:r>
              <a:rPr lang="nl-BE" sz="4000" dirty="0" smtClean="0">
                <a:latin typeface="UGent Panno Text" panose="02000506040000040003" pitchFamily="2" charset="0"/>
              </a:rPr>
              <a:t> </a:t>
            </a:r>
            <a:r>
              <a:rPr lang="nl-BE" sz="2800" i="1" dirty="0" err="1" smtClean="0">
                <a:latin typeface="UGent Panno Text" panose="02000506040000040003" pitchFamily="2" charset="0"/>
              </a:rPr>
              <a:t>and</a:t>
            </a:r>
            <a:r>
              <a:rPr lang="nl-BE" sz="2800" i="1" dirty="0" smtClean="0">
                <a:latin typeface="UGent Panno Text" panose="02000506040000040003" pitchFamily="2" charset="0"/>
              </a:rPr>
              <a:t> </a:t>
            </a:r>
            <a:r>
              <a:rPr lang="nl-BE" sz="2800" i="1" dirty="0" err="1" smtClean="0">
                <a:solidFill>
                  <a:srgbClr val="00B050"/>
                </a:solidFill>
                <a:latin typeface="UGent Panno Text" panose="02000506040000040003" pitchFamily="2" charset="0"/>
              </a:rPr>
              <a:t>colors</a:t>
            </a:r>
            <a:endParaRPr lang="nl-BE" sz="2800" i="1" dirty="0" smtClean="0">
              <a:solidFill>
                <a:srgbClr val="00B050"/>
              </a:solidFill>
              <a:latin typeface="UGent Panno Text" panose="02000506040000040003" pitchFamily="2" charset="0"/>
            </a:endParaRPr>
          </a:p>
          <a:p>
            <a:pPr lvl="1"/>
            <a:endParaRPr lang="nl-BE" dirty="0" smtClean="0">
              <a:latin typeface="UGent Panno Text" panose="02000506040000040003" pitchFamily="2" charset="0"/>
            </a:endParaRPr>
          </a:p>
        </p:txBody>
      </p:sp>
      <p:sp>
        <p:nvSpPr>
          <p:cNvPr id="4" name="Tekstvak 3"/>
          <p:cNvSpPr txBox="1"/>
          <p:nvPr/>
        </p:nvSpPr>
        <p:spPr>
          <a:xfrm>
            <a:off x="8187566" y="1825625"/>
            <a:ext cx="5010476" cy="2400657"/>
          </a:xfrm>
          <a:prstGeom prst="rect">
            <a:avLst/>
          </a:prstGeom>
          <a:noFill/>
        </p:spPr>
        <p:txBody>
          <a:bodyPr wrap="square" rtlCol="0">
            <a:spAutoFit/>
          </a:bodyPr>
          <a:lstStyle/>
          <a:p>
            <a:r>
              <a:rPr lang="nl-BE" sz="2400" dirty="0" smtClean="0">
                <a:solidFill>
                  <a:srgbClr val="0070C0"/>
                </a:solidFill>
              </a:rPr>
              <a:t>FONT SIZES:</a:t>
            </a:r>
          </a:p>
          <a:p>
            <a:r>
              <a:rPr lang="nl-BE" sz="2400" dirty="0" smtClean="0">
                <a:solidFill>
                  <a:srgbClr val="0070C0"/>
                </a:solidFill>
              </a:rPr>
              <a:t>24 </a:t>
            </a:r>
            <a:r>
              <a:rPr lang="nl-BE" sz="3200" dirty="0" smtClean="0">
                <a:solidFill>
                  <a:srgbClr val="0070C0"/>
                </a:solidFill>
              </a:rPr>
              <a:t>32</a:t>
            </a:r>
            <a:r>
              <a:rPr lang="nl-BE" sz="2400" dirty="0" smtClean="0">
                <a:solidFill>
                  <a:srgbClr val="0070C0"/>
                </a:solidFill>
              </a:rPr>
              <a:t> </a:t>
            </a:r>
            <a:r>
              <a:rPr lang="nl-BE" sz="4800" dirty="0" smtClean="0">
                <a:solidFill>
                  <a:srgbClr val="0070C0"/>
                </a:solidFill>
              </a:rPr>
              <a:t>48</a:t>
            </a:r>
            <a:r>
              <a:rPr lang="nl-BE" sz="2400" dirty="0" smtClean="0">
                <a:solidFill>
                  <a:srgbClr val="0070C0"/>
                </a:solidFill>
              </a:rPr>
              <a:t> </a:t>
            </a:r>
            <a:r>
              <a:rPr lang="nl-BE" sz="6000" dirty="0" smtClean="0">
                <a:solidFill>
                  <a:srgbClr val="0070C0"/>
                </a:solidFill>
              </a:rPr>
              <a:t>60</a:t>
            </a:r>
            <a:r>
              <a:rPr lang="nl-BE" sz="2400" dirty="0" smtClean="0">
                <a:solidFill>
                  <a:srgbClr val="0070C0"/>
                </a:solidFill>
              </a:rPr>
              <a:t> </a:t>
            </a:r>
            <a:r>
              <a:rPr lang="nl-BE" sz="7200" dirty="0" smtClean="0">
                <a:solidFill>
                  <a:srgbClr val="0070C0"/>
                </a:solidFill>
              </a:rPr>
              <a:t>72</a:t>
            </a:r>
            <a:endParaRPr lang="nl-BE" sz="9600" dirty="0">
              <a:solidFill>
                <a:srgbClr val="0070C0"/>
              </a:solidFill>
            </a:endParaRPr>
          </a:p>
          <a:p>
            <a:endParaRPr lang="en-US" dirty="0">
              <a:solidFill>
                <a:srgbClr val="0070C0"/>
              </a:solidFill>
            </a:endParaRPr>
          </a:p>
          <a:p>
            <a:endParaRPr lang="en-US" dirty="0">
              <a:solidFill>
                <a:srgbClr val="0070C0"/>
              </a:solidFill>
            </a:endParaRPr>
          </a:p>
          <a:p>
            <a:endParaRPr lang="en-US" dirty="0">
              <a:solidFill>
                <a:srgbClr val="0070C0"/>
              </a:solidFill>
            </a:endParaRPr>
          </a:p>
        </p:txBody>
      </p:sp>
      <p:sp>
        <p:nvSpPr>
          <p:cNvPr id="5" name="Tekstvak 4"/>
          <p:cNvSpPr txBox="1"/>
          <p:nvPr/>
        </p:nvSpPr>
        <p:spPr>
          <a:xfrm>
            <a:off x="8187566" y="4361219"/>
            <a:ext cx="5010476" cy="1908215"/>
          </a:xfrm>
          <a:prstGeom prst="rect">
            <a:avLst/>
          </a:prstGeom>
          <a:noFill/>
        </p:spPr>
        <p:txBody>
          <a:bodyPr wrap="square" rtlCol="0">
            <a:spAutoFit/>
          </a:bodyPr>
          <a:lstStyle/>
          <a:p>
            <a:r>
              <a:rPr lang="nl-BE" sz="3200" dirty="0" smtClean="0">
                <a:solidFill>
                  <a:srgbClr val="0070C0"/>
                </a:solidFill>
                <a:latin typeface="Blackadder ITC" panose="04020505051007020D02" pitchFamily="82" charset="0"/>
              </a:rPr>
              <a:t>Is </a:t>
            </a:r>
            <a:r>
              <a:rPr lang="nl-BE" sz="3200" dirty="0" err="1" smtClean="0">
                <a:solidFill>
                  <a:srgbClr val="0070C0"/>
                </a:solidFill>
                <a:latin typeface="Blackadder ITC" panose="04020505051007020D02" pitchFamily="82" charset="0"/>
              </a:rPr>
              <a:t>this</a:t>
            </a:r>
            <a:r>
              <a:rPr lang="nl-BE" sz="3200" dirty="0" smtClean="0">
                <a:solidFill>
                  <a:srgbClr val="0070C0"/>
                </a:solidFill>
                <a:latin typeface="Blackadder ITC" panose="04020505051007020D02" pitchFamily="82" charset="0"/>
              </a:rPr>
              <a:t> easy </a:t>
            </a:r>
            <a:r>
              <a:rPr lang="nl-BE" sz="3200" dirty="0" err="1" smtClean="0">
                <a:solidFill>
                  <a:srgbClr val="0070C0"/>
                </a:solidFill>
                <a:latin typeface="Blackadder ITC" panose="04020505051007020D02" pitchFamily="82" charset="0"/>
              </a:rPr>
              <a:t>to</a:t>
            </a:r>
            <a:r>
              <a:rPr lang="nl-BE" sz="3200" dirty="0" smtClean="0">
                <a:solidFill>
                  <a:srgbClr val="0070C0"/>
                </a:solidFill>
                <a:latin typeface="Blackadder ITC" panose="04020505051007020D02" pitchFamily="82" charset="0"/>
              </a:rPr>
              <a:t> </a:t>
            </a:r>
            <a:r>
              <a:rPr lang="nl-BE" sz="3200" dirty="0" err="1" smtClean="0">
                <a:solidFill>
                  <a:srgbClr val="0070C0"/>
                </a:solidFill>
                <a:latin typeface="Blackadder ITC" panose="04020505051007020D02" pitchFamily="82" charset="0"/>
              </a:rPr>
              <a:t>read</a:t>
            </a:r>
            <a:r>
              <a:rPr lang="nl-BE" sz="3200" dirty="0" smtClean="0">
                <a:solidFill>
                  <a:srgbClr val="0070C0"/>
                </a:solidFill>
                <a:latin typeface="Blackadder ITC" panose="04020505051007020D02" pitchFamily="82" charset="0"/>
              </a:rPr>
              <a:t>?</a:t>
            </a:r>
          </a:p>
          <a:p>
            <a:r>
              <a:rPr lang="nl-BE" sz="3200" dirty="0" smtClean="0">
                <a:solidFill>
                  <a:srgbClr val="0070C0"/>
                </a:solidFill>
              </a:rPr>
              <a:t>Is </a:t>
            </a:r>
            <a:r>
              <a:rPr lang="nl-BE" sz="3200" dirty="0" err="1" smtClean="0">
                <a:solidFill>
                  <a:srgbClr val="0070C0"/>
                </a:solidFill>
              </a:rPr>
              <a:t>this</a:t>
            </a:r>
            <a:r>
              <a:rPr lang="nl-BE" sz="3200" dirty="0" smtClean="0">
                <a:solidFill>
                  <a:srgbClr val="0070C0"/>
                </a:solidFill>
              </a:rPr>
              <a:t> easy </a:t>
            </a:r>
            <a:r>
              <a:rPr lang="nl-BE" sz="3200" dirty="0" err="1" smtClean="0">
                <a:solidFill>
                  <a:srgbClr val="0070C0"/>
                </a:solidFill>
              </a:rPr>
              <a:t>to</a:t>
            </a:r>
            <a:r>
              <a:rPr lang="nl-BE" sz="3200" dirty="0" smtClean="0">
                <a:solidFill>
                  <a:srgbClr val="0070C0"/>
                </a:solidFill>
              </a:rPr>
              <a:t> </a:t>
            </a:r>
            <a:r>
              <a:rPr lang="nl-BE" sz="3200" dirty="0" err="1" smtClean="0">
                <a:solidFill>
                  <a:srgbClr val="0070C0"/>
                </a:solidFill>
              </a:rPr>
              <a:t>read</a:t>
            </a:r>
            <a:r>
              <a:rPr lang="nl-BE" sz="3200" dirty="0" smtClean="0">
                <a:solidFill>
                  <a:srgbClr val="0070C0"/>
                </a:solidFill>
              </a:rPr>
              <a:t>?</a:t>
            </a:r>
            <a:endParaRPr lang="nl-BE" sz="13800" dirty="0">
              <a:solidFill>
                <a:srgbClr val="0070C0"/>
              </a:solidFill>
            </a:endParaRPr>
          </a:p>
          <a:p>
            <a:endParaRPr lang="en-US" dirty="0">
              <a:solidFill>
                <a:srgbClr val="0070C0"/>
              </a:solidFill>
            </a:endParaRPr>
          </a:p>
          <a:p>
            <a:endParaRPr lang="en-US" dirty="0">
              <a:solidFill>
                <a:srgbClr val="0070C0"/>
              </a:solidFill>
            </a:endParaRPr>
          </a:p>
          <a:p>
            <a:endParaRPr lang="en-US" dirty="0">
              <a:solidFill>
                <a:srgbClr val="0070C0"/>
              </a:solidFill>
            </a:endParaRPr>
          </a:p>
        </p:txBody>
      </p:sp>
    </p:spTree>
    <p:extLst>
      <p:ext uri="{BB962C8B-B14F-4D97-AF65-F5344CB8AC3E}">
        <p14:creationId xmlns:p14="http://schemas.microsoft.com/office/powerpoint/2010/main" val="1368108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algn="l"/>
            <a:r>
              <a:rPr lang="nl-BE" sz="4000" u="sng" dirty="0" smtClean="0">
                <a:solidFill>
                  <a:srgbClr val="5B97D5"/>
                </a:solidFill>
                <a:latin typeface="+mn-lt"/>
                <a:ea typeface="+mn-ea"/>
                <a:cs typeface="+mn-cs"/>
              </a:rPr>
              <a:t>TITLE = SELLING POINT</a:t>
            </a:r>
            <a:endParaRPr lang="en-US" sz="4000" u="sng" dirty="0">
              <a:solidFill>
                <a:srgbClr val="5B97D5"/>
              </a:solidFill>
              <a:latin typeface="+mn-lt"/>
              <a:ea typeface="+mn-ea"/>
              <a:cs typeface="+mn-cs"/>
            </a:endParaRPr>
          </a:p>
        </p:txBody>
      </p:sp>
      <p:sp>
        <p:nvSpPr>
          <p:cNvPr id="3" name="Tijdelijke aanduiding voor inhoud 2"/>
          <p:cNvSpPr>
            <a:spLocks noGrp="1"/>
          </p:cNvSpPr>
          <p:nvPr>
            <p:ph idx="1"/>
          </p:nvPr>
        </p:nvSpPr>
        <p:spPr>
          <a:xfrm>
            <a:off x="609600" y="1600201"/>
            <a:ext cx="7367081" cy="4525963"/>
          </a:xfrm>
        </p:spPr>
        <p:txBody>
          <a:bodyPr/>
          <a:lstStyle/>
          <a:p>
            <a:r>
              <a:rPr lang="nl-BE" sz="3600" dirty="0" err="1">
                <a:solidFill>
                  <a:srgbClr val="000000"/>
                </a:solidFill>
                <a:latin typeface="UGent Panno Text" panose="02000506040000040003" pitchFamily="2" charset="0"/>
              </a:rPr>
              <a:t>Visible</a:t>
            </a:r>
            <a:r>
              <a:rPr lang="nl-BE" sz="3600" dirty="0">
                <a:solidFill>
                  <a:srgbClr val="000000"/>
                </a:solidFill>
                <a:latin typeface="UGent Panno Text" panose="02000506040000040003" pitchFamily="2" charset="0"/>
              </a:rPr>
              <a:t> </a:t>
            </a:r>
            <a:r>
              <a:rPr lang="nl-BE" sz="3600" dirty="0" err="1">
                <a:solidFill>
                  <a:srgbClr val="000000"/>
                </a:solidFill>
                <a:latin typeface="UGent Panno Text" panose="02000506040000040003" pitchFamily="2" charset="0"/>
              </a:rPr>
              <a:t>from</a:t>
            </a:r>
            <a:r>
              <a:rPr lang="nl-BE" sz="3600" dirty="0">
                <a:solidFill>
                  <a:srgbClr val="000000"/>
                </a:solidFill>
                <a:latin typeface="UGent Panno Text" panose="02000506040000040003" pitchFamily="2" charset="0"/>
              </a:rPr>
              <a:t> 5m</a:t>
            </a:r>
          </a:p>
          <a:p>
            <a:r>
              <a:rPr lang="nl-BE" sz="3600" dirty="0" smtClean="0">
                <a:solidFill>
                  <a:srgbClr val="000000"/>
                </a:solidFill>
                <a:latin typeface="UGent Panno Text" panose="02000506040000040003" pitchFamily="2" charset="0"/>
              </a:rPr>
              <a:t>Concise</a:t>
            </a:r>
          </a:p>
          <a:p>
            <a:r>
              <a:rPr lang="nl-BE" sz="3600" dirty="0" err="1" smtClean="0">
                <a:solidFill>
                  <a:srgbClr val="000000"/>
                </a:solidFill>
                <a:latin typeface="UGent Panno Text" panose="02000506040000040003" pitchFamily="2" charset="0"/>
              </a:rPr>
              <a:t>Catchy</a:t>
            </a:r>
            <a:endParaRPr lang="nl-BE" sz="3600" dirty="0" smtClean="0">
              <a:solidFill>
                <a:srgbClr val="000000"/>
              </a:solidFill>
              <a:latin typeface="UGent Panno Text" panose="02000506040000040003" pitchFamily="2" charset="0"/>
            </a:endParaRPr>
          </a:p>
          <a:p>
            <a:r>
              <a:rPr lang="nl-BE" sz="3600" dirty="0" err="1" smtClean="0">
                <a:solidFill>
                  <a:srgbClr val="000000"/>
                </a:solidFill>
                <a:latin typeface="UGent Panno Text" panose="02000506040000040003" pitchFamily="2" charset="0"/>
              </a:rPr>
              <a:t>To</a:t>
            </a:r>
            <a:r>
              <a:rPr lang="nl-BE" sz="3600" dirty="0" smtClean="0">
                <a:solidFill>
                  <a:srgbClr val="000000"/>
                </a:solidFill>
                <a:latin typeface="UGent Panno Text" panose="02000506040000040003" pitchFamily="2" charset="0"/>
              </a:rPr>
              <a:t>-</a:t>
            </a:r>
            <a:r>
              <a:rPr lang="nl-BE" sz="3600" dirty="0" err="1" smtClean="0">
                <a:solidFill>
                  <a:srgbClr val="000000"/>
                </a:solidFill>
                <a:latin typeface="UGent Panno Text" panose="02000506040000040003" pitchFamily="2" charset="0"/>
              </a:rPr>
              <a:t>the</a:t>
            </a:r>
            <a:r>
              <a:rPr lang="nl-BE" sz="3600" dirty="0" smtClean="0">
                <a:solidFill>
                  <a:srgbClr val="000000"/>
                </a:solidFill>
                <a:latin typeface="UGent Panno Text" panose="02000506040000040003" pitchFamily="2" charset="0"/>
              </a:rPr>
              <a:t>-point: </a:t>
            </a:r>
            <a:r>
              <a:rPr lang="nl-BE" sz="3600" dirty="0" err="1" smtClean="0">
                <a:solidFill>
                  <a:srgbClr val="000000"/>
                </a:solidFill>
                <a:latin typeface="UGent Panno Text" panose="02000506040000040003" pitchFamily="2" charset="0"/>
              </a:rPr>
              <a:t>keywords</a:t>
            </a:r>
            <a:r>
              <a:rPr lang="nl-BE" sz="3600" dirty="0" smtClean="0">
                <a:solidFill>
                  <a:srgbClr val="000000"/>
                </a:solidFill>
                <a:latin typeface="UGent Panno Text" panose="02000506040000040003" pitchFamily="2" charset="0"/>
              </a:rPr>
              <a:t>!</a:t>
            </a:r>
          </a:p>
          <a:p>
            <a:r>
              <a:rPr lang="nl-BE" sz="3600" dirty="0" err="1" smtClean="0">
                <a:solidFill>
                  <a:srgbClr val="000000"/>
                </a:solidFill>
                <a:latin typeface="UGent Panno Text" panose="02000506040000040003" pitchFamily="2" charset="0"/>
              </a:rPr>
              <a:t>Can</a:t>
            </a:r>
            <a:r>
              <a:rPr lang="nl-BE" sz="3600" dirty="0" smtClean="0">
                <a:solidFill>
                  <a:srgbClr val="000000"/>
                </a:solidFill>
                <a:latin typeface="UGent Panno Text" panose="02000506040000040003" pitchFamily="2" charset="0"/>
              </a:rPr>
              <a:t> </a:t>
            </a:r>
            <a:r>
              <a:rPr lang="nl-BE" sz="3600" dirty="0" err="1" smtClean="0">
                <a:solidFill>
                  <a:srgbClr val="000000"/>
                </a:solidFill>
                <a:latin typeface="UGent Panno Text" panose="02000506040000040003" pitchFamily="2" charset="0"/>
              </a:rPr>
              <a:t>be</a:t>
            </a:r>
            <a:r>
              <a:rPr lang="nl-BE" sz="3600" dirty="0" smtClean="0">
                <a:solidFill>
                  <a:srgbClr val="000000"/>
                </a:solidFill>
                <a:latin typeface="UGent Panno Text" panose="02000506040000040003" pitchFamily="2" charset="0"/>
              </a:rPr>
              <a:t> a question or </a:t>
            </a:r>
            <a:r>
              <a:rPr lang="nl-BE" sz="3600" dirty="0" err="1" smtClean="0">
                <a:solidFill>
                  <a:srgbClr val="000000"/>
                </a:solidFill>
                <a:latin typeface="UGent Panno Text" panose="02000506040000040003" pitchFamily="2" charset="0"/>
              </a:rPr>
              <a:t>summarize</a:t>
            </a:r>
            <a:r>
              <a:rPr lang="nl-BE" sz="3600" dirty="0" smtClean="0">
                <a:solidFill>
                  <a:srgbClr val="000000"/>
                </a:solidFill>
                <a:latin typeface="UGent Panno Text" panose="02000506040000040003" pitchFamily="2" charset="0"/>
              </a:rPr>
              <a:t> </a:t>
            </a:r>
            <a:r>
              <a:rPr lang="nl-BE" sz="3600" dirty="0" err="1" smtClean="0">
                <a:solidFill>
                  <a:srgbClr val="000000"/>
                </a:solidFill>
                <a:latin typeface="UGent Panno Text" panose="02000506040000040003" pitchFamily="2" charset="0"/>
              </a:rPr>
              <a:t>main</a:t>
            </a:r>
            <a:r>
              <a:rPr lang="nl-BE" sz="3600" dirty="0" smtClean="0">
                <a:solidFill>
                  <a:srgbClr val="000000"/>
                </a:solidFill>
                <a:latin typeface="UGent Panno Text" panose="02000506040000040003" pitchFamily="2" charset="0"/>
              </a:rPr>
              <a:t> </a:t>
            </a:r>
            <a:r>
              <a:rPr lang="nl-BE" sz="3600" dirty="0" err="1" smtClean="0">
                <a:solidFill>
                  <a:srgbClr val="000000"/>
                </a:solidFill>
                <a:latin typeface="UGent Panno Text" panose="02000506040000040003" pitchFamily="2" charset="0"/>
              </a:rPr>
              <a:t>finding</a:t>
            </a:r>
            <a:endParaRPr lang="nl-BE" sz="3600" dirty="0" smtClean="0">
              <a:solidFill>
                <a:srgbClr val="000000"/>
              </a:solidFill>
              <a:latin typeface="UGent Panno Text" panose="02000506040000040003" pitchFamily="2" charset="0"/>
            </a:endParaRPr>
          </a:p>
          <a:p>
            <a:endParaRPr lang="nl-BE" dirty="0" smtClean="0">
              <a:solidFill>
                <a:srgbClr val="000000"/>
              </a:solidFill>
              <a:latin typeface="UGent Panno Text" panose="02000506040000040003" pitchFamily="2" charset="0"/>
            </a:endParaRPr>
          </a:p>
          <a:p>
            <a:endParaRPr lang="nl-BE" dirty="0" smtClean="0">
              <a:solidFill>
                <a:srgbClr val="000000"/>
              </a:solidFill>
              <a:latin typeface="UGent Panno Text" panose="02000506040000040003" pitchFamily="2" charset="0"/>
            </a:endParaRPr>
          </a:p>
          <a:p>
            <a:endParaRPr lang="en-US" dirty="0">
              <a:solidFill>
                <a:srgbClr val="000000"/>
              </a:solidFill>
              <a:latin typeface="UGent Panno Text" panose="02000506040000040003" pitchFamily="2" charset="0"/>
            </a:endParaRPr>
          </a:p>
        </p:txBody>
      </p:sp>
      <p:sp>
        <p:nvSpPr>
          <p:cNvPr id="4" name="Tekstvak 3"/>
          <p:cNvSpPr txBox="1"/>
          <p:nvPr/>
        </p:nvSpPr>
        <p:spPr>
          <a:xfrm>
            <a:off x="8372270" y="2155022"/>
            <a:ext cx="3073941" cy="3416320"/>
          </a:xfrm>
          <a:prstGeom prst="rect">
            <a:avLst/>
          </a:prstGeom>
          <a:noFill/>
        </p:spPr>
        <p:txBody>
          <a:bodyPr wrap="square" rtlCol="0">
            <a:spAutoFit/>
          </a:bodyPr>
          <a:lstStyle/>
          <a:p>
            <a:r>
              <a:rPr lang="en-US" sz="2400" dirty="0" smtClean="0">
                <a:solidFill>
                  <a:srgbClr val="000000"/>
                </a:solidFill>
                <a:latin typeface="UGent Panno Text" panose="02000506040000040003" pitchFamily="2" charset="0"/>
              </a:rPr>
              <a:t>BOGO </a:t>
            </a:r>
            <a:r>
              <a:rPr lang="en-US" sz="2400" dirty="0">
                <a:solidFill>
                  <a:srgbClr val="000000"/>
                </a:solidFill>
                <a:latin typeface="UGent Panno Text" panose="02000506040000040003" pitchFamily="2" charset="0"/>
              </a:rPr>
              <a:t>Frees Consumers: Free Options Lead to Adventurous Product </a:t>
            </a:r>
            <a:r>
              <a:rPr lang="en-US" sz="2400" dirty="0" smtClean="0">
                <a:solidFill>
                  <a:srgbClr val="000000"/>
                </a:solidFill>
                <a:latin typeface="UGent Panno Text" panose="02000506040000040003" pitchFamily="2" charset="0"/>
              </a:rPr>
              <a:t>Choices</a:t>
            </a:r>
          </a:p>
          <a:p>
            <a:endParaRPr lang="nl-BE" sz="2400" b="1" dirty="0">
              <a:solidFill>
                <a:srgbClr val="000000"/>
              </a:solidFill>
              <a:latin typeface="UGent Panno Text" panose="02000506040000040003" pitchFamily="2" charset="0"/>
            </a:endParaRPr>
          </a:p>
          <a:p>
            <a:r>
              <a:rPr lang="en-US" sz="2400" dirty="0">
                <a:solidFill>
                  <a:srgbClr val="000000"/>
                </a:solidFill>
                <a:latin typeface="UGent Panno Text" panose="02000506040000040003" pitchFamily="2" charset="0"/>
              </a:rPr>
              <a:t>(When) Are Online Friendships Real and Influential? An Evaluative Context Model</a:t>
            </a:r>
          </a:p>
        </p:txBody>
      </p:sp>
      <p:cxnSp>
        <p:nvCxnSpPr>
          <p:cNvPr id="6" name="Rechte verbindingslijn met pijl 5"/>
          <p:cNvCxnSpPr/>
          <p:nvPr/>
        </p:nvCxnSpPr>
        <p:spPr>
          <a:xfrm flipV="1">
            <a:off x="7256834" y="3657600"/>
            <a:ext cx="856034" cy="20558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26532455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4000" u="sng" dirty="0" smtClean="0">
                <a:solidFill>
                  <a:srgbClr val="5B97D5"/>
                </a:solidFill>
                <a:ea typeface="+mn-ea"/>
                <a:cs typeface="+mn-cs"/>
              </a:rPr>
              <a:t>TEXT</a:t>
            </a:r>
            <a:endParaRPr lang="en-US" sz="4000" u="sng" dirty="0">
              <a:solidFill>
                <a:srgbClr val="5B97D5"/>
              </a:solidFill>
              <a:ea typeface="+mn-ea"/>
              <a:cs typeface="+mn-cs"/>
            </a:endParaRPr>
          </a:p>
        </p:txBody>
      </p:sp>
      <p:sp>
        <p:nvSpPr>
          <p:cNvPr id="3" name="Text Placeholder 2"/>
          <p:cNvSpPr>
            <a:spLocks noGrp="1"/>
          </p:cNvSpPr>
          <p:nvPr>
            <p:ph type="body" sz="quarter" idx="41"/>
          </p:nvPr>
        </p:nvSpPr>
        <p:spPr/>
        <p:txBody>
          <a:bodyPr/>
          <a:lstStyle/>
          <a:p>
            <a:r>
              <a:rPr lang="en-US" dirty="0" smtClean="0"/>
              <a:t>1</a:t>
            </a:r>
            <a:endParaRPr lang="en-US" dirty="0"/>
          </a:p>
        </p:txBody>
      </p:sp>
      <p:sp>
        <p:nvSpPr>
          <p:cNvPr id="4" name="Text Placeholder 3"/>
          <p:cNvSpPr>
            <a:spLocks noGrp="1"/>
          </p:cNvSpPr>
          <p:nvPr>
            <p:ph type="body" sz="quarter" idx="42"/>
          </p:nvPr>
        </p:nvSpPr>
        <p:spPr/>
        <p:txBody>
          <a:bodyPr/>
          <a:lstStyle/>
          <a:p>
            <a:r>
              <a:rPr lang="en-US" dirty="0" smtClean="0"/>
              <a:t>2</a:t>
            </a:r>
            <a:endParaRPr lang="en-US" dirty="0"/>
          </a:p>
        </p:txBody>
      </p:sp>
      <p:sp>
        <p:nvSpPr>
          <p:cNvPr id="5" name="Text Placeholder 4"/>
          <p:cNvSpPr>
            <a:spLocks noGrp="1"/>
          </p:cNvSpPr>
          <p:nvPr>
            <p:ph type="body" sz="quarter" idx="43"/>
          </p:nvPr>
        </p:nvSpPr>
        <p:spPr/>
        <p:txBody>
          <a:bodyPr/>
          <a:lstStyle/>
          <a:p>
            <a:r>
              <a:rPr lang="en-US" dirty="0" smtClean="0"/>
              <a:t>3</a:t>
            </a:r>
            <a:endParaRPr lang="en-US" dirty="0"/>
          </a:p>
        </p:txBody>
      </p:sp>
      <p:sp>
        <p:nvSpPr>
          <p:cNvPr id="9" name="Text Placeholder 8"/>
          <p:cNvSpPr>
            <a:spLocks noGrp="1"/>
          </p:cNvSpPr>
          <p:nvPr>
            <p:ph type="body" sz="quarter" idx="47"/>
          </p:nvPr>
        </p:nvSpPr>
        <p:spPr/>
        <p:txBody>
          <a:bodyPr/>
          <a:lstStyle/>
          <a:p>
            <a:r>
              <a:rPr lang="en-US" dirty="0" smtClean="0"/>
              <a:t>The Do’s</a:t>
            </a:r>
            <a:endParaRPr lang="en-US" dirty="0"/>
          </a:p>
        </p:txBody>
      </p:sp>
      <p:sp>
        <p:nvSpPr>
          <p:cNvPr id="11" name="Text Placeholder 10"/>
          <p:cNvSpPr>
            <a:spLocks noGrp="1"/>
          </p:cNvSpPr>
          <p:nvPr>
            <p:ph type="body" sz="quarter" idx="49"/>
          </p:nvPr>
        </p:nvSpPr>
        <p:spPr/>
        <p:txBody>
          <a:bodyPr/>
          <a:lstStyle/>
          <a:p>
            <a:r>
              <a:rPr lang="en-US" dirty="0" smtClean="0"/>
              <a:t>Use bullet points &amp; emphasize words with bold font</a:t>
            </a:r>
            <a:endParaRPr lang="en-US" dirty="0"/>
          </a:p>
        </p:txBody>
      </p:sp>
      <p:sp>
        <p:nvSpPr>
          <p:cNvPr id="12" name="Text Placeholder 11"/>
          <p:cNvSpPr>
            <a:spLocks noGrp="1"/>
          </p:cNvSpPr>
          <p:nvPr>
            <p:ph type="body" sz="quarter" idx="50"/>
          </p:nvPr>
        </p:nvSpPr>
        <p:spPr/>
        <p:txBody>
          <a:bodyPr/>
          <a:lstStyle/>
          <a:p>
            <a:r>
              <a:rPr lang="en-US" dirty="0" smtClean="0"/>
              <a:t>Pictures = 1000 words</a:t>
            </a:r>
            <a:endParaRPr lang="en-US" dirty="0"/>
          </a:p>
        </p:txBody>
      </p:sp>
      <p:sp>
        <p:nvSpPr>
          <p:cNvPr id="13" name="Text Placeholder 12"/>
          <p:cNvSpPr>
            <a:spLocks noGrp="1"/>
          </p:cNvSpPr>
          <p:nvPr>
            <p:ph type="body" sz="quarter" idx="51"/>
          </p:nvPr>
        </p:nvSpPr>
        <p:spPr/>
        <p:txBody>
          <a:bodyPr/>
          <a:lstStyle/>
          <a:p>
            <a:r>
              <a:rPr lang="nl-BE" dirty="0" err="1" smtClean="0"/>
              <a:t>Plain</a:t>
            </a:r>
            <a:r>
              <a:rPr lang="nl-BE" dirty="0" smtClean="0"/>
              <a:t> </a:t>
            </a:r>
            <a:r>
              <a:rPr lang="nl-BE" dirty="0" err="1" smtClean="0"/>
              <a:t>language</a:t>
            </a:r>
            <a:r>
              <a:rPr lang="nl-BE" dirty="0" smtClean="0"/>
              <a:t>: no jargon, </a:t>
            </a:r>
            <a:r>
              <a:rPr lang="nl-BE" dirty="0" err="1" smtClean="0"/>
              <a:t>abbreviations</a:t>
            </a:r>
            <a:endParaRPr lang="en-US" dirty="0"/>
          </a:p>
        </p:txBody>
      </p:sp>
      <p:sp>
        <p:nvSpPr>
          <p:cNvPr id="24" name="Rechthoek 23"/>
          <p:cNvSpPr/>
          <p:nvPr/>
        </p:nvSpPr>
        <p:spPr>
          <a:xfrm>
            <a:off x="6459166" y="1809345"/>
            <a:ext cx="5123234" cy="433853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Afbeelding 6"/>
          <p:cNvPicPr>
            <a:picLocks noChangeAspect="1"/>
          </p:cNvPicPr>
          <p:nvPr/>
        </p:nvPicPr>
        <p:blipFill>
          <a:blip r:embed="rId3"/>
          <a:stretch>
            <a:fillRect/>
          </a:stretch>
        </p:blipFill>
        <p:spPr>
          <a:xfrm>
            <a:off x="7063395" y="711666"/>
            <a:ext cx="3914775" cy="5572125"/>
          </a:xfrm>
          <a:prstGeom prst="rect">
            <a:avLst/>
          </a:prstGeom>
        </p:spPr>
      </p:pic>
    </p:spTree>
    <p:extLst>
      <p:ext uri="{BB962C8B-B14F-4D97-AF65-F5344CB8AC3E}">
        <p14:creationId xmlns:p14="http://schemas.microsoft.com/office/powerpoint/2010/main" val="146498660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algn="l"/>
            <a:r>
              <a:rPr lang="nl-BE" sz="4000" u="sng" dirty="0" smtClean="0">
                <a:solidFill>
                  <a:srgbClr val="5B97D5"/>
                </a:solidFill>
                <a:latin typeface="+mn-lt"/>
                <a:ea typeface="+mn-ea"/>
                <a:cs typeface="+mn-cs"/>
              </a:rPr>
              <a:t>COLORS</a:t>
            </a:r>
            <a:endParaRPr lang="en-US" sz="4000" u="sng" dirty="0">
              <a:solidFill>
                <a:srgbClr val="5B97D5"/>
              </a:solidFill>
              <a:latin typeface="+mn-lt"/>
              <a:ea typeface="+mn-ea"/>
              <a:cs typeface="+mn-cs"/>
            </a:endParaRPr>
          </a:p>
        </p:txBody>
      </p:sp>
      <p:sp>
        <p:nvSpPr>
          <p:cNvPr id="3" name="Tijdelijke aanduiding voor inhoud 2"/>
          <p:cNvSpPr>
            <a:spLocks noGrp="1"/>
          </p:cNvSpPr>
          <p:nvPr>
            <p:ph idx="1"/>
          </p:nvPr>
        </p:nvSpPr>
        <p:spPr>
          <a:xfrm>
            <a:off x="609600" y="1600201"/>
            <a:ext cx="7260527" cy="4525963"/>
          </a:xfrm>
        </p:spPr>
        <p:txBody>
          <a:bodyPr>
            <a:normAutofit fontScale="85000" lnSpcReduction="20000"/>
          </a:bodyPr>
          <a:lstStyle/>
          <a:p>
            <a:r>
              <a:rPr lang="nl-BE" sz="3600" dirty="0" smtClean="0">
                <a:solidFill>
                  <a:srgbClr val="000000"/>
                </a:solidFill>
                <a:latin typeface="UGent Panno Text" panose="02000506040000040003" pitchFamily="2" charset="0"/>
              </a:rPr>
              <a:t>Simple &amp; </a:t>
            </a:r>
            <a:r>
              <a:rPr lang="nl-BE" sz="3600" dirty="0" err="1" smtClean="0">
                <a:solidFill>
                  <a:srgbClr val="000000"/>
                </a:solidFill>
                <a:latin typeface="UGent Panno Text" panose="02000506040000040003" pitchFamily="2" charset="0"/>
              </a:rPr>
              <a:t>pleasing</a:t>
            </a:r>
            <a:r>
              <a:rPr lang="nl-BE" sz="3600" dirty="0" smtClean="0">
                <a:solidFill>
                  <a:srgbClr val="000000"/>
                </a:solidFill>
                <a:latin typeface="UGent Panno Text" panose="02000506040000040003" pitchFamily="2" charset="0"/>
              </a:rPr>
              <a:t> </a:t>
            </a:r>
            <a:r>
              <a:rPr lang="nl-BE" sz="3600" dirty="0" err="1" smtClean="0">
                <a:solidFill>
                  <a:srgbClr val="000000"/>
                </a:solidFill>
                <a:latin typeface="UGent Panno Text" panose="02000506040000040003" pitchFamily="2" charset="0"/>
              </a:rPr>
              <a:t>to</a:t>
            </a:r>
            <a:r>
              <a:rPr lang="nl-BE" sz="3600" dirty="0" smtClean="0">
                <a:solidFill>
                  <a:srgbClr val="000000"/>
                </a:solidFill>
                <a:latin typeface="UGent Panno Text" panose="02000506040000040003" pitchFamily="2" charset="0"/>
              </a:rPr>
              <a:t> </a:t>
            </a:r>
            <a:r>
              <a:rPr lang="nl-BE" sz="3600" dirty="0" err="1" smtClean="0">
                <a:solidFill>
                  <a:srgbClr val="000000"/>
                </a:solidFill>
                <a:latin typeface="UGent Panno Text" panose="02000506040000040003" pitchFamily="2" charset="0"/>
              </a:rPr>
              <a:t>the</a:t>
            </a:r>
            <a:r>
              <a:rPr lang="nl-BE" sz="3600" dirty="0" smtClean="0">
                <a:solidFill>
                  <a:srgbClr val="000000"/>
                </a:solidFill>
                <a:latin typeface="UGent Panno Text" panose="02000506040000040003" pitchFamily="2" charset="0"/>
              </a:rPr>
              <a:t> </a:t>
            </a:r>
            <a:r>
              <a:rPr lang="nl-BE" sz="3600" dirty="0" err="1" smtClean="0">
                <a:solidFill>
                  <a:srgbClr val="000000"/>
                </a:solidFill>
                <a:latin typeface="UGent Panno Text" panose="02000506040000040003" pitchFamily="2" charset="0"/>
              </a:rPr>
              <a:t>eye</a:t>
            </a:r>
            <a:endParaRPr lang="nl-BE" sz="3600" dirty="0" smtClean="0">
              <a:solidFill>
                <a:srgbClr val="000000"/>
              </a:solidFill>
              <a:latin typeface="UGent Panno Text" panose="02000506040000040003" pitchFamily="2" charset="0"/>
            </a:endParaRPr>
          </a:p>
          <a:p>
            <a:pPr lvl="1"/>
            <a:r>
              <a:rPr lang="nl-BE" sz="3200" dirty="0" err="1" smtClean="0">
                <a:solidFill>
                  <a:srgbClr val="000000"/>
                </a:solidFill>
                <a:latin typeface="UGent Panno Text" panose="02000506040000040003" pitchFamily="2" charset="0"/>
              </a:rPr>
              <a:t>Contrasting</a:t>
            </a:r>
            <a:r>
              <a:rPr lang="nl-BE" sz="3200" dirty="0" smtClean="0">
                <a:solidFill>
                  <a:srgbClr val="000000"/>
                </a:solidFill>
                <a:latin typeface="UGent Panno Text" panose="02000506040000040003" pitchFamily="2" charset="0"/>
              </a:rPr>
              <a:t> </a:t>
            </a:r>
            <a:r>
              <a:rPr lang="nl-BE" sz="3200" dirty="0" err="1" smtClean="0">
                <a:solidFill>
                  <a:srgbClr val="000000"/>
                </a:solidFill>
                <a:latin typeface="UGent Panno Text" panose="02000506040000040003" pitchFamily="2" charset="0"/>
              </a:rPr>
              <a:t>colors</a:t>
            </a:r>
            <a:r>
              <a:rPr lang="nl-BE" sz="3200" dirty="0" smtClean="0">
                <a:solidFill>
                  <a:srgbClr val="000000"/>
                </a:solidFill>
                <a:latin typeface="UGent Panno Text" panose="02000506040000040003" pitchFamily="2" charset="0"/>
              </a:rPr>
              <a:t> </a:t>
            </a:r>
            <a:r>
              <a:rPr lang="nl-BE" sz="3200" dirty="0" err="1" smtClean="0">
                <a:solidFill>
                  <a:srgbClr val="000000"/>
                </a:solidFill>
                <a:latin typeface="UGent Panno Text" panose="02000506040000040003" pitchFamily="2" charset="0"/>
              </a:rPr>
              <a:t>work</a:t>
            </a:r>
            <a:r>
              <a:rPr lang="nl-BE" sz="3200" dirty="0" smtClean="0">
                <a:solidFill>
                  <a:srgbClr val="000000"/>
                </a:solidFill>
                <a:latin typeface="UGent Panno Text" panose="02000506040000040003" pitchFamily="2" charset="0"/>
              </a:rPr>
              <a:t> well</a:t>
            </a:r>
          </a:p>
          <a:p>
            <a:pPr lvl="1"/>
            <a:r>
              <a:rPr lang="nl-BE" sz="3200" dirty="0" smtClean="0">
                <a:solidFill>
                  <a:srgbClr val="000000"/>
                </a:solidFill>
                <a:latin typeface="UGent Panno Text" panose="02000506040000040003" pitchFamily="2" charset="0"/>
              </a:rPr>
              <a:t>Light </a:t>
            </a:r>
            <a:r>
              <a:rPr lang="nl-BE" sz="3200" dirty="0" err="1" smtClean="0">
                <a:solidFill>
                  <a:srgbClr val="000000"/>
                </a:solidFill>
                <a:latin typeface="UGent Panno Text" panose="02000506040000040003" pitchFamily="2" charset="0"/>
              </a:rPr>
              <a:t>colored</a:t>
            </a:r>
            <a:r>
              <a:rPr lang="nl-BE" sz="3200" dirty="0" smtClean="0">
                <a:solidFill>
                  <a:srgbClr val="000000"/>
                </a:solidFill>
                <a:latin typeface="UGent Panno Text" panose="02000506040000040003" pitchFamily="2" charset="0"/>
              </a:rPr>
              <a:t> background, </a:t>
            </a:r>
            <a:r>
              <a:rPr lang="nl-BE" sz="3200" dirty="0" err="1" smtClean="0">
                <a:solidFill>
                  <a:srgbClr val="000000"/>
                </a:solidFill>
                <a:latin typeface="UGent Panno Text" panose="02000506040000040003" pitchFamily="2" charset="0"/>
              </a:rPr>
              <a:t>dark</a:t>
            </a:r>
            <a:r>
              <a:rPr lang="nl-BE" sz="3200" dirty="0" smtClean="0">
                <a:solidFill>
                  <a:srgbClr val="000000"/>
                </a:solidFill>
                <a:latin typeface="UGent Panno Text" panose="02000506040000040003" pitchFamily="2" charset="0"/>
              </a:rPr>
              <a:t> font</a:t>
            </a:r>
          </a:p>
          <a:p>
            <a:pPr lvl="1"/>
            <a:r>
              <a:rPr lang="nl-BE" sz="3200" dirty="0" smtClean="0">
                <a:solidFill>
                  <a:srgbClr val="000000"/>
                </a:solidFill>
                <a:latin typeface="UGent Panno Text" panose="02000506040000040003" pitchFamily="2" charset="0"/>
              </a:rPr>
              <a:t>Do </a:t>
            </a:r>
            <a:r>
              <a:rPr lang="nl-BE" sz="3200" dirty="0" err="1" smtClean="0">
                <a:solidFill>
                  <a:srgbClr val="000000"/>
                </a:solidFill>
                <a:latin typeface="UGent Panno Text" panose="02000506040000040003" pitchFamily="2" charset="0"/>
              </a:rPr>
              <a:t>not</a:t>
            </a:r>
            <a:r>
              <a:rPr lang="nl-BE" sz="3200" dirty="0" smtClean="0">
                <a:solidFill>
                  <a:srgbClr val="000000"/>
                </a:solidFill>
                <a:latin typeface="UGent Panno Text" panose="02000506040000040003" pitchFamily="2" charset="0"/>
              </a:rPr>
              <a:t> </a:t>
            </a:r>
            <a:r>
              <a:rPr lang="nl-BE" sz="3200" dirty="0" err="1" smtClean="0">
                <a:solidFill>
                  <a:srgbClr val="000000"/>
                </a:solidFill>
                <a:latin typeface="UGent Panno Text" panose="02000506040000040003" pitchFamily="2" charset="0"/>
              </a:rPr>
              <a:t>use</a:t>
            </a:r>
            <a:r>
              <a:rPr lang="nl-BE" sz="3200" dirty="0" smtClean="0">
                <a:solidFill>
                  <a:srgbClr val="000000"/>
                </a:solidFill>
                <a:latin typeface="UGent Panno Text" panose="02000506040000040003" pitchFamily="2" charset="0"/>
              </a:rPr>
              <a:t> </a:t>
            </a:r>
            <a:r>
              <a:rPr lang="nl-BE" sz="3200" dirty="0" err="1" smtClean="0">
                <a:solidFill>
                  <a:srgbClr val="000000"/>
                </a:solidFill>
                <a:latin typeface="UGent Panno Text" panose="02000506040000040003" pitchFamily="2" charset="0"/>
              </a:rPr>
              <a:t>an</a:t>
            </a:r>
            <a:r>
              <a:rPr lang="nl-BE" sz="3200" dirty="0" smtClean="0">
                <a:solidFill>
                  <a:srgbClr val="000000"/>
                </a:solidFill>
                <a:latin typeface="UGent Panno Text" panose="02000506040000040003" pitchFamily="2" charset="0"/>
              </a:rPr>
              <a:t> image as background</a:t>
            </a:r>
          </a:p>
          <a:p>
            <a:r>
              <a:rPr lang="nl-BE" sz="3600" dirty="0" err="1" smtClean="0">
                <a:solidFill>
                  <a:srgbClr val="000000"/>
                </a:solidFill>
                <a:latin typeface="UGent Panno Text" panose="02000506040000040003" pitchFamily="2" charset="0"/>
              </a:rPr>
              <a:t>Avoid</a:t>
            </a:r>
            <a:r>
              <a:rPr lang="nl-BE" sz="3600" dirty="0" smtClean="0">
                <a:solidFill>
                  <a:srgbClr val="000000"/>
                </a:solidFill>
                <a:latin typeface="UGent Panno Text" panose="02000506040000040003" pitchFamily="2" charset="0"/>
              </a:rPr>
              <a:t> multiple (3+), vibrant, </a:t>
            </a:r>
            <a:r>
              <a:rPr lang="nl-BE" sz="3600" dirty="0" err="1" smtClean="0">
                <a:solidFill>
                  <a:srgbClr val="000000"/>
                </a:solidFill>
                <a:latin typeface="UGent Panno Text" panose="02000506040000040003" pitchFamily="2" charset="0"/>
              </a:rPr>
              <a:t>gradient</a:t>
            </a:r>
            <a:r>
              <a:rPr lang="nl-BE" sz="3600" dirty="0" smtClean="0">
                <a:solidFill>
                  <a:srgbClr val="000000"/>
                </a:solidFill>
                <a:latin typeface="UGent Panno Text" panose="02000506040000040003" pitchFamily="2" charset="0"/>
              </a:rPr>
              <a:t>, </a:t>
            </a:r>
            <a:r>
              <a:rPr lang="nl-BE" sz="3600" dirty="0" err="1" smtClean="0">
                <a:solidFill>
                  <a:srgbClr val="000000"/>
                </a:solidFill>
                <a:latin typeface="UGent Panno Text" panose="02000506040000040003" pitchFamily="2" charset="0"/>
              </a:rPr>
              <a:t>transparent</a:t>
            </a:r>
            <a:r>
              <a:rPr lang="nl-BE" sz="3600" dirty="0" smtClean="0">
                <a:solidFill>
                  <a:srgbClr val="000000"/>
                </a:solidFill>
                <a:latin typeface="UGent Panno Text" panose="02000506040000040003" pitchFamily="2" charset="0"/>
              </a:rPr>
              <a:t> &amp; </a:t>
            </a:r>
            <a:r>
              <a:rPr lang="nl-BE" sz="3600" dirty="0" err="1" smtClean="0">
                <a:solidFill>
                  <a:srgbClr val="000000"/>
                </a:solidFill>
                <a:latin typeface="UGent Panno Text" panose="02000506040000040003" pitchFamily="2" charset="0"/>
              </a:rPr>
              <a:t>pale</a:t>
            </a:r>
            <a:r>
              <a:rPr lang="nl-BE" sz="3600" dirty="0" smtClean="0">
                <a:solidFill>
                  <a:srgbClr val="000000"/>
                </a:solidFill>
                <a:latin typeface="UGent Panno Text" panose="02000506040000040003" pitchFamily="2" charset="0"/>
              </a:rPr>
              <a:t> </a:t>
            </a:r>
            <a:r>
              <a:rPr lang="nl-BE" sz="3600" dirty="0" err="1" smtClean="0">
                <a:solidFill>
                  <a:srgbClr val="000000"/>
                </a:solidFill>
                <a:latin typeface="UGent Panno Text" panose="02000506040000040003" pitchFamily="2" charset="0"/>
              </a:rPr>
              <a:t>colors</a:t>
            </a:r>
            <a:endParaRPr lang="nl-BE" sz="3600" dirty="0" smtClean="0">
              <a:solidFill>
                <a:srgbClr val="000000"/>
              </a:solidFill>
              <a:latin typeface="UGent Panno Text" panose="02000506040000040003" pitchFamily="2" charset="0"/>
            </a:endParaRPr>
          </a:p>
          <a:p>
            <a:r>
              <a:rPr lang="nl-BE" sz="3600" dirty="0" err="1" smtClean="0">
                <a:solidFill>
                  <a:srgbClr val="000000"/>
                </a:solidFill>
                <a:latin typeface="UGent Panno Text" panose="02000506040000040003" pitchFamily="2" charset="0"/>
              </a:rPr>
              <a:t>Consider</a:t>
            </a:r>
            <a:r>
              <a:rPr lang="nl-BE" sz="3600" dirty="0" smtClean="0">
                <a:solidFill>
                  <a:srgbClr val="000000"/>
                </a:solidFill>
                <a:latin typeface="UGent Panno Text" panose="02000506040000040003" pitchFamily="2" charset="0"/>
              </a:rPr>
              <a:t> </a:t>
            </a:r>
            <a:r>
              <a:rPr lang="nl-BE" sz="3600" dirty="0" err="1" smtClean="0">
                <a:solidFill>
                  <a:srgbClr val="000000"/>
                </a:solidFill>
                <a:latin typeface="UGent Panno Text" panose="02000506040000040003" pitchFamily="2" charset="0"/>
              </a:rPr>
              <a:t>color</a:t>
            </a:r>
            <a:r>
              <a:rPr lang="nl-BE" sz="3600" dirty="0" smtClean="0">
                <a:solidFill>
                  <a:srgbClr val="000000"/>
                </a:solidFill>
                <a:latin typeface="UGent Panno Text" panose="02000506040000040003" pitchFamily="2" charset="0"/>
              </a:rPr>
              <a:t> </a:t>
            </a:r>
            <a:r>
              <a:rPr lang="nl-BE" sz="3600" dirty="0" err="1" smtClean="0">
                <a:solidFill>
                  <a:srgbClr val="000000"/>
                </a:solidFill>
                <a:latin typeface="UGent Panno Text" panose="02000506040000040003" pitchFamily="2" charset="0"/>
              </a:rPr>
              <a:t>blindness</a:t>
            </a:r>
            <a:r>
              <a:rPr lang="nl-BE" sz="3600" dirty="0">
                <a:solidFill>
                  <a:srgbClr val="000000"/>
                </a:solidFill>
                <a:latin typeface="UGent Panno Text" panose="02000506040000040003" pitchFamily="2" charset="0"/>
              </a:rPr>
              <a:t>! http://www.vischeck.com/vischeck/vischeckImage.php</a:t>
            </a:r>
            <a:endParaRPr lang="nl-BE" sz="3600" dirty="0" smtClean="0">
              <a:solidFill>
                <a:srgbClr val="000000"/>
              </a:solidFill>
              <a:latin typeface="UGent Panno Text" panose="02000506040000040003" pitchFamily="2" charset="0"/>
            </a:endParaRPr>
          </a:p>
          <a:p>
            <a:r>
              <a:rPr lang="nl-BE" sz="3600" dirty="0" err="1" smtClean="0">
                <a:solidFill>
                  <a:srgbClr val="000000"/>
                </a:solidFill>
                <a:latin typeface="UGent Panno Text" panose="02000506040000040003" pitchFamily="2" charset="0"/>
              </a:rPr>
              <a:t>Use</a:t>
            </a:r>
            <a:r>
              <a:rPr lang="nl-BE" sz="3600" dirty="0" smtClean="0">
                <a:solidFill>
                  <a:srgbClr val="000000"/>
                </a:solidFill>
                <a:latin typeface="UGent Panno Text" panose="02000506040000040003" pitchFamily="2" charset="0"/>
              </a:rPr>
              <a:t> </a:t>
            </a:r>
            <a:r>
              <a:rPr lang="nl-BE" sz="3600" dirty="0" err="1" smtClean="0">
                <a:solidFill>
                  <a:srgbClr val="000000"/>
                </a:solidFill>
                <a:latin typeface="UGent Panno Text" panose="02000506040000040003" pitchFamily="2" charset="0"/>
              </a:rPr>
              <a:t>the</a:t>
            </a:r>
            <a:r>
              <a:rPr lang="nl-BE" sz="3600" dirty="0" smtClean="0">
                <a:solidFill>
                  <a:srgbClr val="000000"/>
                </a:solidFill>
                <a:latin typeface="UGent Panno Text" panose="02000506040000040003" pitchFamily="2" charset="0"/>
              </a:rPr>
              <a:t> UGent template</a:t>
            </a:r>
          </a:p>
          <a:p>
            <a:endParaRPr lang="nl-BE" dirty="0" smtClean="0">
              <a:solidFill>
                <a:srgbClr val="000000"/>
              </a:solidFill>
              <a:latin typeface="UGent Panno Text" panose="02000506040000040003" pitchFamily="2" charset="0"/>
            </a:endParaRPr>
          </a:p>
          <a:p>
            <a:pPr lvl="1"/>
            <a:endParaRPr lang="nl-BE" dirty="0" smtClean="0">
              <a:solidFill>
                <a:srgbClr val="000000"/>
              </a:solidFill>
              <a:latin typeface="UGent Panno Text" panose="02000506040000040003" pitchFamily="2" charset="0"/>
            </a:endParaRPr>
          </a:p>
          <a:p>
            <a:endParaRPr lang="nl-BE" dirty="0" smtClean="0">
              <a:solidFill>
                <a:srgbClr val="000000"/>
              </a:solidFill>
              <a:latin typeface="UGent Panno Text" panose="02000506040000040003" pitchFamily="2" charset="0"/>
            </a:endParaRPr>
          </a:p>
          <a:p>
            <a:endParaRPr lang="nl-BE" dirty="0" smtClean="0">
              <a:solidFill>
                <a:srgbClr val="000000"/>
              </a:solidFill>
              <a:latin typeface="UGent Panno Text" panose="02000506040000040003" pitchFamily="2" charset="0"/>
            </a:endParaRPr>
          </a:p>
          <a:p>
            <a:endParaRPr lang="en-US" dirty="0">
              <a:solidFill>
                <a:srgbClr val="000000"/>
              </a:solidFill>
              <a:latin typeface="UGent Panno Text" panose="02000506040000040003" pitchFamily="2" charset="0"/>
            </a:endParaRPr>
          </a:p>
        </p:txBody>
      </p:sp>
      <p:pic>
        <p:nvPicPr>
          <p:cNvPr id="4" name="Afbeelding 3"/>
          <p:cNvPicPr>
            <a:picLocks noChangeAspect="1"/>
          </p:cNvPicPr>
          <p:nvPr/>
        </p:nvPicPr>
        <p:blipFill>
          <a:blip r:embed="rId3"/>
          <a:stretch>
            <a:fillRect/>
          </a:stretch>
        </p:blipFill>
        <p:spPr>
          <a:xfrm>
            <a:off x="8022527" y="1074907"/>
            <a:ext cx="3918226" cy="3931222"/>
          </a:xfrm>
          <a:prstGeom prst="rect">
            <a:avLst/>
          </a:prstGeom>
        </p:spPr>
      </p:pic>
      <p:sp>
        <p:nvSpPr>
          <p:cNvPr id="7" name="Rechthoek 6"/>
          <p:cNvSpPr/>
          <p:nvPr/>
        </p:nvSpPr>
        <p:spPr>
          <a:xfrm>
            <a:off x="8929991" y="1074907"/>
            <a:ext cx="2101175" cy="3427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Rechte verbindingslijn 5"/>
          <p:cNvCxnSpPr/>
          <p:nvPr/>
        </p:nvCxnSpPr>
        <p:spPr>
          <a:xfrm flipV="1">
            <a:off x="8054502" y="486383"/>
            <a:ext cx="3527898" cy="4883285"/>
          </a:xfrm>
          <a:prstGeom prst="line">
            <a:avLst/>
          </a:prstGeom>
          <a:ln w="38100"/>
        </p:spPr>
        <p:style>
          <a:lnRef idx="1">
            <a:schemeClr val="accent5"/>
          </a:lnRef>
          <a:fillRef idx="0">
            <a:schemeClr val="accent5"/>
          </a:fillRef>
          <a:effectRef idx="0">
            <a:schemeClr val="accent5"/>
          </a:effectRef>
          <a:fontRef idx="minor">
            <a:schemeClr val="tx1"/>
          </a:fontRef>
        </p:style>
      </p:cxnSp>
      <p:pic>
        <p:nvPicPr>
          <p:cNvPr id="8" name="Afbeelding 7"/>
          <p:cNvPicPr>
            <a:picLocks noChangeAspect="1"/>
          </p:cNvPicPr>
          <p:nvPr/>
        </p:nvPicPr>
        <p:blipFill>
          <a:blip r:embed="rId4"/>
          <a:stretch>
            <a:fillRect/>
          </a:stretch>
        </p:blipFill>
        <p:spPr>
          <a:xfrm>
            <a:off x="7975389" y="1074907"/>
            <a:ext cx="3965364" cy="4085073"/>
          </a:xfrm>
          <a:prstGeom prst="rect">
            <a:avLst/>
          </a:prstGeom>
        </p:spPr>
      </p:pic>
      <p:cxnSp>
        <p:nvCxnSpPr>
          <p:cNvPr id="9" name="Rechte verbindingslijn 8"/>
          <p:cNvCxnSpPr/>
          <p:nvPr/>
        </p:nvCxnSpPr>
        <p:spPr>
          <a:xfrm flipV="1">
            <a:off x="8206902" y="638783"/>
            <a:ext cx="3527898" cy="4883285"/>
          </a:xfrm>
          <a:prstGeom prst="line">
            <a:avLst/>
          </a:prstGeom>
          <a:ln w="38100"/>
        </p:spPr>
        <p:style>
          <a:lnRef idx="1">
            <a:schemeClr val="accent5"/>
          </a:lnRef>
          <a:fillRef idx="0">
            <a:schemeClr val="accent5"/>
          </a:fillRef>
          <a:effectRef idx="0">
            <a:schemeClr val="accent5"/>
          </a:effectRef>
          <a:fontRef idx="minor">
            <a:schemeClr val="tx1"/>
          </a:fontRef>
        </p:style>
      </p:cxnSp>
      <p:pic>
        <p:nvPicPr>
          <p:cNvPr id="5" name="Afbeelding 4"/>
          <p:cNvPicPr>
            <a:picLocks noChangeAspect="1"/>
          </p:cNvPicPr>
          <p:nvPr/>
        </p:nvPicPr>
        <p:blipFill>
          <a:blip r:embed="rId5"/>
          <a:stretch>
            <a:fillRect/>
          </a:stretch>
        </p:blipFill>
        <p:spPr>
          <a:xfrm>
            <a:off x="832728" y="0"/>
            <a:ext cx="10136829" cy="6954247"/>
          </a:xfrm>
          <a:prstGeom prst="rect">
            <a:avLst/>
          </a:prstGeom>
        </p:spPr>
      </p:pic>
      <p:sp>
        <p:nvSpPr>
          <p:cNvPr id="10" name="Rechthoek 9"/>
          <p:cNvSpPr/>
          <p:nvPr/>
        </p:nvSpPr>
        <p:spPr>
          <a:xfrm>
            <a:off x="3114919" y="1074907"/>
            <a:ext cx="7604962" cy="5252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Rechte verbindingslijn 11"/>
          <p:cNvCxnSpPr/>
          <p:nvPr/>
        </p:nvCxnSpPr>
        <p:spPr>
          <a:xfrm flipV="1">
            <a:off x="1381328" y="274637"/>
            <a:ext cx="8229600" cy="667961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98435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BE" sz="4000" u="sng" dirty="0" smtClean="0">
                <a:solidFill>
                  <a:schemeClr val="accent1"/>
                </a:solidFill>
                <a:latin typeface="+mn-lt"/>
                <a:ea typeface="+mn-ea"/>
                <a:cs typeface="+mn-cs"/>
              </a:rPr>
              <a:t>IMAGES</a:t>
            </a:r>
            <a:endParaRPr lang="en-US" sz="4000" u="sng" dirty="0">
              <a:solidFill>
                <a:schemeClr val="accent1"/>
              </a:solidFill>
              <a:latin typeface="+mn-lt"/>
              <a:ea typeface="+mn-ea"/>
              <a:cs typeface="+mn-cs"/>
            </a:endParaRPr>
          </a:p>
        </p:txBody>
      </p:sp>
      <p:sp>
        <p:nvSpPr>
          <p:cNvPr id="3" name="Tijdelijke aanduiding voor inhoud 2"/>
          <p:cNvSpPr>
            <a:spLocks noGrp="1"/>
          </p:cNvSpPr>
          <p:nvPr>
            <p:ph idx="1"/>
          </p:nvPr>
        </p:nvSpPr>
        <p:spPr>
          <a:xfrm>
            <a:off x="838201" y="1825625"/>
            <a:ext cx="7799962" cy="4351338"/>
          </a:xfrm>
        </p:spPr>
        <p:txBody>
          <a:bodyPr>
            <a:normAutofit/>
          </a:bodyPr>
          <a:lstStyle/>
          <a:p>
            <a:r>
              <a:rPr lang="nl-BE" sz="3200" dirty="0" smtClean="0">
                <a:latin typeface="UGent Panno Text" panose="02000506040000040003" pitchFamily="2" charset="0"/>
              </a:rPr>
              <a:t>Ensure images are of high </a:t>
            </a:r>
            <a:r>
              <a:rPr lang="nl-BE" sz="3200" dirty="0" err="1" smtClean="0">
                <a:latin typeface="UGent Panno Text" panose="02000506040000040003" pitchFamily="2" charset="0"/>
              </a:rPr>
              <a:t>enough</a:t>
            </a:r>
            <a:r>
              <a:rPr lang="nl-BE" sz="3200" dirty="0" smtClean="0">
                <a:latin typeface="UGent Panno Text" panose="02000506040000040003" pitchFamily="2" charset="0"/>
              </a:rPr>
              <a:t> </a:t>
            </a:r>
            <a:r>
              <a:rPr lang="nl-BE" sz="3200" dirty="0" err="1" smtClean="0">
                <a:latin typeface="UGent Panno Text" panose="02000506040000040003" pitchFamily="2" charset="0"/>
              </a:rPr>
              <a:t>resolution</a:t>
            </a:r>
            <a:r>
              <a:rPr lang="nl-BE" sz="3200" dirty="0" smtClean="0">
                <a:latin typeface="UGent Panno Text" panose="02000506040000040003" pitchFamily="2" charset="0"/>
              </a:rPr>
              <a:t> (300-600px/inch)!</a:t>
            </a:r>
          </a:p>
          <a:p>
            <a:r>
              <a:rPr lang="nl-BE" sz="3200" dirty="0">
                <a:latin typeface="UGent Panno Text" panose="02000506040000040003" pitchFamily="2" charset="0"/>
              </a:rPr>
              <a:t>Lock aspect ratio – no </a:t>
            </a:r>
            <a:r>
              <a:rPr lang="nl-BE" sz="3200" dirty="0" err="1">
                <a:latin typeface="UGent Panno Text" panose="02000506040000040003" pitchFamily="2" charset="0"/>
              </a:rPr>
              <a:t>distortions</a:t>
            </a:r>
            <a:endParaRPr lang="en-US" sz="3200" dirty="0">
              <a:latin typeface="UGent Panno Text" panose="02000506040000040003" pitchFamily="2" charset="0"/>
            </a:endParaRPr>
          </a:p>
          <a:p>
            <a:r>
              <a:rPr lang="nl-BE" sz="3200" dirty="0" err="1">
                <a:latin typeface="UGent Panno Text" panose="02000506040000040003" pitchFamily="2" charset="0"/>
              </a:rPr>
              <a:t>Remove</a:t>
            </a:r>
            <a:r>
              <a:rPr lang="nl-BE" sz="3200" dirty="0">
                <a:latin typeface="UGent Panno Text" panose="02000506040000040003" pitchFamily="2" charset="0"/>
              </a:rPr>
              <a:t> </a:t>
            </a:r>
            <a:r>
              <a:rPr lang="nl-BE" sz="3200" dirty="0" err="1">
                <a:latin typeface="UGent Panno Text" panose="02000506040000040003" pitchFamily="2" charset="0"/>
              </a:rPr>
              <a:t>all</a:t>
            </a:r>
            <a:r>
              <a:rPr lang="nl-BE" sz="3200" dirty="0">
                <a:latin typeface="UGent Panno Text" panose="02000506040000040003" pitchFamily="2" charset="0"/>
              </a:rPr>
              <a:t> </a:t>
            </a:r>
            <a:r>
              <a:rPr lang="nl-BE" sz="3200" dirty="0" err="1">
                <a:latin typeface="UGent Panno Text" panose="02000506040000040003" pitchFamily="2" charset="0"/>
              </a:rPr>
              <a:t>unnecessary</a:t>
            </a:r>
            <a:r>
              <a:rPr lang="nl-BE" sz="3200" dirty="0">
                <a:latin typeface="UGent Panno Text" panose="02000506040000040003" pitchFamily="2" charset="0"/>
              </a:rPr>
              <a:t> information/detail</a:t>
            </a:r>
          </a:p>
          <a:p>
            <a:r>
              <a:rPr lang="nl-BE" sz="3200" dirty="0" err="1" smtClean="0">
                <a:latin typeface="UGent Panno Text" panose="02000506040000040003" pitchFamily="2" charset="0"/>
              </a:rPr>
              <a:t>Number</a:t>
            </a:r>
            <a:r>
              <a:rPr lang="nl-BE" sz="3200" dirty="0" smtClean="0">
                <a:latin typeface="UGent Panno Text" panose="02000506040000040003" pitchFamily="2" charset="0"/>
              </a:rPr>
              <a:t> </a:t>
            </a:r>
            <a:r>
              <a:rPr lang="nl-BE" sz="3200" dirty="0" err="1" smtClean="0">
                <a:latin typeface="UGent Panno Text" panose="02000506040000040003" pitchFamily="2" charset="0"/>
              </a:rPr>
              <a:t>and</a:t>
            </a:r>
            <a:r>
              <a:rPr lang="nl-BE" sz="3200" dirty="0" smtClean="0">
                <a:latin typeface="UGent Panno Text" panose="02000506040000040003" pitchFamily="2" charset="0"/>
              </a:rPr>
              <a:t> label </a:t>
            </a:r>
            <a:r>
              <a:rPr lang="nl-BE" sz="3200" dirty="0" err="1" smtClean="0">
                <a:latin typeface="UGent Panno Text" panose="02000506040000040003" pitchFamily="2" charset="0"/>
              </a:rPr>
              <a:t>all</a:t>
            </a:r>
            <a:r>
              <a:rPr lang="nl-BE" sz="3200" dirty="0" smtClean="0">
                <a:latin typeface="UGent Panno Text" panose="02000506040000040003" pitchFamily="2" charset="0"/>
              </a:rPr>
              <a:t> </a:t>
            </a:r>
            <a:r>
              <a:rPr lang="nl-BE" sz="3200" dirty="0" err="1" smtClean="0">
                <a:latin typeface="UGent Panno Text" panose="02000506040000040003" pitchFamily="2" charset="0"/>
              </a:rPr>
              <a:t>tables</a:t>
            </a:r>
            <a:r>
              <a:rPr lang="nl-BE" sz="3200" dirty="0" smtClean="0">
                <a:latin typeface="UGent Panno Text" panose="02000506040000040003" pitchFamily="2" charset="0"/>
              </a:rPr>
              <a:t> </a:t>
            </a:r>
            <a:r>
              <a:rPr lang="nl-BE" sz="3200" dirty="0" err="1" smtClean="0">
                <a:latin typeface="UGent Panno Text" panose="02000506040000040003" pitchFamily="2" charset="0"/>
              </a:rPr>
              <a:t>and</a:t>
            </a:r>
            <a:r>
              <a:rPr lang="nl-BE" sz="3200" dirty="0" smtClean="0">
                <a:latin typeface="UGent Panno Text" panose="02000506040000040003" pitchFamily="2" charset="0"/>
              </a:rPr>
              <a:t> </a:t>
            </a:r>
            <a:r>
              <a:rPr lang="nl-BE" sz="3200" dirty="0" err="1" smtClean="0">
                <a:latin typeface="UGent Panno Text" panose="02000506040000040003" pitchFamily="2" charset="0"/>
              </a:rPr>
              <a:t>figures</a:t>
            </a:r>
            <a:endParaRPr lang="nl-BE" sz="2800" dirty="0" smtClean="0">
              <a:latin typeface="UGent Panno Text" panose="02000506040000040003" pitchFamily="2" charset="0"/>
            </a:endParaRPr>
          </a:p>
          <a:p>
            <a:r>
              <a:rPr lang="nl-BE" sz="3200" dirty="0" smtClean="0">
                <a:latin typeface="UGent Panno Text" panose="02000506040000040003" pitchFamily="2" charset="0"/>
              </a:rPr>
              <a:t>Link </a:t>
            </a:r>
            <a:r>
              <a:rPr lang="nl-BE" sz="3200" dirty="0" err="1" smtClean="0">
                <a:latin typeface="UGent Panno Text" panose="02000506040000040003" pitchFamily="2" charset="0"/>
              </a:rPr>
              <a:t>the</a:t>
            </a:r>
            <a:r>
              <a:rPr lang="nl-BE" sz="3200" dirty="0" smtClean="0">
                <a:latin typeface="UGent Panno Text" panose="02000506040000040003" pitchFamily="2" charset="0"/>
              </a:rPr>
              <a:t> </a:t>
            </a:r>
            <a:r>
              <a:rPr lang="nl-BE" sz="3200" dirty="0" err="1" smtClean="0">
                <a:latin typeface="UGent Panno Text" panose="02000506040000040003" pitchFamily="2" charset="0"/>
              </a:rPr>
              <a:t>figure</a:t>
            </a:r>
            <a:r>
              <a:rPr lang="nl-BE" sz="3200" dirty="0" smtClean="0">
                <a:latin typeface="UGent Panno Text" panose="02000506040000040003" pitchFamily="2" charset="0"/>
              </a:rPr>
              <a:t> </a:t>
            </a:r>
            <a:r>
              <a:rPr lang="nl-BE" sz="3200" dirty="0" err="1" smtClean="0">
                <a:latin typeface="UGent Panno Text" panose="02000506040000040003" pitchFamily="2" charset="0"/>
              </a:rPr>
              <a:t>to</a:t>
            </a:r>
            <a:r>
              <a:rPr lang="nl-BE" sz="3200" dirty="0" smtClean="0">
                <a:latin typeface="UGent Panno Text" panose="02000506040000040003" pitchFamily="2" charset="0"/>
              </a:rPr>
              <a:t> </a:t>
            </a:r>
            <a:r>
              <a:rPr lang="nl-BE" sz="3200" dirty="0" err="1" smtClean="0">
                <a:latin typeface="UGent Panno Text" panose="02000506040000040003" pitchFamily="2" charset="0"/>
              </a:rPr>
              <a:t>the</a:t>
            </a:r>
            <a:r>
              <a:rPr lang="nl-BE" sz="3200" dirty="0" smtClean="0">
                <a:latin typeface="UGent Panno Text" panose="02000506040000040003" pitchFamily="2" charset="0"/>
              </a:rPr>
              <a:t> </a:t>
            </a:r>
            <a:r>
              <a:rPr lang="nl-BE" sz="3200" dirty="0" err="1" smtClean="0">
                <a:latin typeface="UGent Panno Text" panose="02000506040000040003" pitchFamily="2" charset="0"/>
              </a:rPr>
              <a:t>text</a:t>
            </a:r>
            <a:r>
              <a:rPr lang="nl-BE" sz="3200" dirty="0" smtClean="0">
                <a:latin typeface="UGent Panno Text" panose="02000506040000040003" pitchFamily="2" charset="0"/>
              </a:rPr>
              <a:t> (e.g., </a:t>
            </a:r>
            <a:r>
              <a:rPr lang="nl-BE" sz="3200" dirty="0" err="1" smtClean="0">
                <a:latin typeface="UGent Panno Text" panose="02000506040000040003" pitchFamily="2" charset="0"/>
              </a:rPr>
              <a:t>see</a:t>
            </a:r>
            <a:r>
              <a:rPr lang="nl-BE" sz="3200" dirty="0" smtClean="0">
                <a:latin typeface="UGent Panno Text" panose="02000506040000040003" pitchFamily="2" charset="0"/>
              </a:rPr>
              <a:t> </a:t>
            </a:r>
            <a:r>
              <a:rPr lang="nl-BE" sz="3200" dirty="0" err="1" smtClean="0">
                <a:latin typeface="UGent Panno Text" panose="02000506040000040003" pitchFamily="2" charset="0"/>
              </a:rPr>
              <a:t>Table</a:t>
            </a:r>
            <a:r>
              <a:rPr lang="nl-BE" sz="3200" dirty="0" smtClean="0">
                <a:latin typeface="UGent Panno Text" panose="02000506040000040003" pitchFamily="2" charset="0"/>
              </a:rPr>
              <a:t> 1)</a:t>
            </a:r>
          </a:p>
          <a:p>
            <a:r>
              <a:rPr lang="nl-BE" sz="3200" dirty="0" err="1" smtClean="0">
                <a:latin typeface="UGent Panno Text" panose="02000506040000040003" pitchFamily="2" charset="0"/>
              </a:rPr>
              <a:t>Represent</a:t>
            </a:r>
            <a:r>
              <a:rPr lang="nl-BE" sz="3200" dirty="0" smtClean="0">
                <a:latin typeface="UGent Panno Text" panose="02000506040000040003" pitchFamily="2" charset="0"/>
              </a:rPr>
              <a:t> as </a:t>
            </a:r>
            <a:r>
              <a:rPr lang="nl-BE" sz="3200" dirty="0" err="1" smtClean="0">
                <a:latin typeface="UGent Panno Text" panose="02000506040000040003" pitchFamily="2" charset="0"/>
              </a:rPr>
              <a:t>much</a:t>
            </a:r>
            <a:r>
              <a:rPr lang="nl-BE" sz="3200" dirty="0" smtClean="0">
                <a:latin typeface="UGent Panno Text" panose="02000506040000040003" pitchFamily="2" charset="0"/>
              </a:rPr>
              <a:t> as </a:t>
            </a:r>
            <a:r>
              <a:rPr lang="nl-BE" sz="3200" dirty="0" err="1" smtClean="0">
                <a:latin typeface="UGent Panno Text" panose="02000506040000040003" pitchFamily="2" charset="0"/>
              </a:rPr>
              <a:t>possible</a:t>
            </a:r>
            <a:r>
              <a:rPr lang="nl-BE" sz="3200" dirty="0" smtClean="0">
                <a:latin typeface="UGent Panno Text" panose="02000506040000040003" pitchFamily="2" charset="0"/>
              </a:rPr>
              <a:t> </a:t>
            </a:r>
            <a:r>
              <a:rPr lang="nl-BE" sz="3200" dirty="0" err="1" smtClean="0">
                <a:latin typeface="UGent Panno Text" panose="02000506040000040003" pitchFamily="2" charset="0"/>
              </a:rPr>
              <a:t>visually</a:t>
            </a:r>
            <a:endParaRPr lang="nl-BE" sz="3200" dirty="0" smtClean="0">
              <a:latin typeface="UGent Panno Text" panose="02000506040000040003" pitchFamily="2" charset="0"/>
            </a:endParaRPr>
          </a:p>
        </p:txBody>
      </p:sp>
      <p:pic>
        <p:nvPicPr>
          <p:cNvPr id="5" name="Afbeelding 4"/>
          <p:cNvPicPr>
            <a:picLocks noChangeAspect="1"/>
          </p:cNvPicPr>
          <p:nvPr/>
        </p:nvPicPr>
        <p:blipFill>
          <a:blip r:embed="rId3"/>
          <a:stretch>
            <a:fillRect/>
          </a:stretch>
        </p:blipFill>
        <p:spPr>
          <a:xfrm>
            <a:off x="7339519" y="2829196"/>
            <a:ext cx="5447260" cy="3035232"/>
          </a:xfrm>
          <a:prstGeom prst="rect">
            <a:avLst/>
          </a:prstGeom>
        </p:spPr>
      </p:pic>
    </p:spTree>
    <p:extLst>
      <p:ext uri="{BB962C8B-B14F-4D97-AF65-F5344CB8AC3E}">
        <p14:creationId xmlns:p14="http://schemas.microsoft.com/office/powerpoint/2010/main" val="151770739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BE" sz="4000" u="sng" dirty="0">
                <a:solidFill>
                  <a:schemeClr val="accent1"/>
                </a:solidFill>
                <a:latin typeface="+mn-lt"/>
                <a:ea typeface="+mn-ea"/>
                <a:cs typeface="+mn-cs"/>
              </a:rPr>
              <a:t>GRAPHS &amp; CHARTS</a:t>
            </a:r>
            <a:endParaRPr lang="en-US" sz="4000" u="sng" dirty="0">
              <a:solidFill>
                <a:schemeClr val="accent1"/>
              </a:solidFill>
              <a:latin typeface="+mn-lt"/>
              <a:ea typeface="+mn-ea"/>
              <a:cs typeface="+mn-cs"/>
            </a:endParaRPr>
          </a:p>
        </p:txBody>
      </p:sp>
      <p:sp>
        <p:nvSpPr>
          <p:cNvPr id="3" name="Tijdelijke aanduiding voor inhoud 2"/>
          <p:cNvSpPr>
            <a:spLocks noGrp="1"/>
          </p:cNvSpPr>
          <p:nvPr>
            <p:ph idx="1"/>
          </p:nvPr>
        </p:nvSpPr>
        <p:spPr>
          <a:xfrm>
            <a:off x="838200" y="5849821"/>
            <a:ext cx="10515600" cy="787840"/>
          </a:xfrm>
        </p:spPr>
        <p:txBody>
          <a:bodyPr>
            <a:normAutofit lnSpcReduction="10000"/>
          </a:bodyPr>
          <a:lstStyle/>
          <a:p>
            <a:r>
              <a:rPr lang="en-US" dirty="0">
                <a:latin typeface="UGent Panno Text" panose="02000506040000040003" pitchFamily="2" charset="0"/>
              </a:rPr>
              <a:t>https://www.ugent.be/doctoralschools/en/doctoraltraining/courses/transferableskills/all/effective-slides.htm</a:t>
            </a:r>
          </a:p>
        </p:txBody>
      </p:sp>
      <p:pic>
        <p:nvPicPr>
          <p:cNvPr id="4" name="Afbeelding 3"/>
          <p:cNvPicPr>
            <a:picLocks noChangeAspect="1"/>
          </p:cNvPicPr>
          <p:nvPr/>
        </p:nvPicPr>
        <p:blipFill rotWithShape="1">
          <a:blip r:embed="rId2"/>
          <a:srcRect t="10961"/>
          <a:stretch/>
        </p:blipFill>
        <p:spPr>
          <a:xfrm>
            <a:off x="2127115" y="1556426"/>
            <a:ext cx="7697821" cy="4163611"/>
          </a:xfrm>
          <a:prstGeom prst="rect">
            <a:avLst/>
          </a:prstGeom>
        </p:spPr>
      </p:pic>
    </p:spTree>
    <p:extLst>
      <p:ext uri="{BB962C8B-B14F-4D97-AF65-F5344CB8AC3E}">
        <p14:creationId xmlns:p14="http://schemas.microsoft.com/office/powerpoint/2010/main" val="354665224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
          </p:nvPr>
        </p:nvSpPr>
        <p:spPr/>
        <p:txBody>
          <a:bodyPr/>
          <a:lstStyle/>
          <a:p>
            <a:fld id="{7AE184E0-0BD4-4705-A12B-9B71DDE63301}" type="slidenum">
              <a:rPr lang="nl-BE" smtClean="0"/>
              <a:pPr/>
              <a:t>19</a:t>
            </a:fld>
            <a:endParaRPr lang="nl-BE" dirty="0"/>
          </a:p>
        </p:txBody>
      </p:sp>
      <p:sp>
        <p:nvSpPr>
          <p:cNvPr id="4" name="Titel 16"/>
          <p:cNvSpPr>
            <a:spLocks noGrp="1"/>
          </p:cNvSpPr>
          <p:nvPr>
            <p:ph type="ctrTitle"/>
          </p:nvPr>
        </p:nvSpPr>
        <p:spPr>
          <a:xfrm>
            <a:off x="1149405" y="314852"/>
            <a:ext cx="10675804" cy="2204768"/>
          </a:xfrm>
        </p:spPr>
        <p:txBody>
          <a:bodyPr/>
          <a:lstStyle/>
          <a:p>
            <a:pPr algn="r"/>
            <a:r>
              <a:rPr lang="nl-NL" sz="6187" b="1" u="none" dirty="0" smtClean="0">
                <a:solidFill>
                  <a:srgbClr val="FF0000"/>
                </a:solidFill>
              </a:rPr>
              <a:t>I</a:t>
            </a:r>
            <a:r>
              <a:rPr lang="nl-NL" sz="6187" u="none" dirty="0" smtClean="0"/>
              <a:t>NFORM</a:t>
            </a:r>
            <a:br>
              <a:rPr lang="nl-NL" sz="6187" u="none" dirty="0" smtClean="0"/>
            </a:br>
            <a:endParaRPr lang="nl-NL" u="none" dirty="0"/>
          </a:p>
        </p:txBody>
      </p:sp>
      <p:sp>
        <p:nvSpPr>
          <p:cNvPr id="6" name="Rechthoek 5"/>
          <p:cNvSpPr/>
          <p:nvPr/>
        </p:nvSpPr>
        <p:spPr>
          <a:xfrm>
            <a:off x="6100355" y="1755281"/>
            <a:ext cx="5803050" cy="412934"/>
          </a:xfrm>
          <a:prstGeom prst="rect">
            <a:avLst/>
          </a:prstGeom>
        </p:spPr>
        <p:txBody>
          <a:bodyPr wrap="square">
            <a:spAutoFit/>
          </a:bodyPr>
          <a:lstStyle/>
          <a:p>
            <a:pPr>
              <a:lnSpc>
                <a:spcPts val="2531"/>
              </a:lnSpc>
            </a:pPr>
            <a:r>
              <a:rPr lang="en-US" sz="3375" dirty="0" smtClean="0">
                <a:solidFill>
                  <a:srgbClr val="FFD200"/>
                </a:solidFill>
              </a:rPr>
              <a:t>SECOND FUNCTION</a:t>
            </a:r>
            <a:endParaRPr lang="nl-NL" sz="1600" dirty="0">
              <a:solidFill>
                <a:srgbClr val="FFD200"/>
              </a:solidFill>
            </a:endParaRPr>
          </a:p>
        </p:txBody>
      </p:sp>
    </p:spTree>
    <p:extLst>
      <p:ext uri="{BB962C8B-B14F-4D97-AF65-F5344CB8AC3E}">
        <p14:creationId xmlns:p14="http://schemas.microsoft.com/office/powerpoint/2010/main" val="271232856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BE" sz="4000" u="sng" dirty="0" smtClean="0">
                <a:solidFill>
                  <a:schemeClr val="accent1"/>
                </a:solidFill>
                <a:latin typeface="+mn-lt"/>
                <a:ea typeface="+mn-ea"/>
                <a:cs typeface="+mn-cs"/>
              </a:rPr>
              <a:t>POSTER SESSIONS: WHAT TO EXPECT?</a:t>
            </a:r>
            <a:endParaRPr lang="en-US" sz="4000" u="sng" dirty="0">
              <a:solidFill>
                <a:schemeClr val="accent1"/>
              </a:solidFill>
              <a:latin typeface="+mn-lt"/>
              <a:ea typeface="+mn-ea"/>
              <a:cs typeface="+mn-cs"/>
            </a:endParaRPr>
          </a:p>
        </p:txBody>
      </p:sp>
      <p:pic>
        <p:nvPicPr>
          <p:cNvPr id="5" name="Afbeelding 4"/>
          <p:cNvPicPr>
            <a:picLocks noChangeAspect="1"/>
          </p:cNvPicPr>
          <p:nvPr/>
        </p:nvPicPr>
        <p:blipFill>
          <a:blip r:embed="rId3"/>
          <a:stretch>
            <a:fillRect/>
          </a:stretch>
        </p:blipFill>
        <p:spPr>
          <a:xfrm>
            <a:off x="2047875" y="1871662"/>
            <a:ext cx="8096250" cy="4029075"/>
          </a:xfrm>
          <a:prstGeom prst="rect">
            <a:avLst/>
          </a:prstGeom>
        </p:spPr>
      </p:pic>
    </p:spTree>
    <p:extLst>
      <p:ext uri="{BB962C8B-B14F-4D97-AF65-F5344CB8AC3E}">
        <p14:creationId xmlns:p14="http://schemas.microsoft.com/office/powerpoint/2010/main" val="90872196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282944" y="2990850"/>
            <a:ext cx="5638803" cy="1325563"/>
          </a:xfrm>
        </p:spPr>
        <p:txBody>
          <a:bodyPr>
            <a:normAutofit/>
          </a:bodyPr>
          <a:lstStyle/>
          <a:p>
            <a:r>
              <a:rPr lang="nl-BE" sz="4000" dirty="0" smtClean="0">
                <a:solidFill>
                  <a:schemeClr val="accent1"/>
                </a:solidFill>
                <a:latin typeface="+mn-lt"/>
                <a:ea typeface="+mn-ea"/>
                <a:cs typeface="+mn-cs"/>
              </a:rPr>
              <a:t>GOOD POSTER PRACTICES</a:t>
            </a:r>
            <a:endParaRPr lang="en-US" sz="4000" dirty="0">
              <a:solidFill>
                <a:schemeClr val="accent1"/>
              </a:solidFill>
              <a:latin typeface="+mn-lt"/>
              <a:ea typeface="+mn-ea"/>
              <a:cs typeface="+mn-cs"/>
            </a:endParaRPr>
          </a:p>
        </p:txBody>
      </p:sp>
      <p:sp>
        <p:nvSpPr>
          <p:cNvPr id="5" name="Tekstvak 4"/>
          <p:cNvSpPr txBox="1"/>
          <p:nvPr/>
        </p:nvSpPr>
        <p:spPr>
          <a:xfrm>
            <a:off x="2451218" y="2190750"/>
            <a:ext cx="1688860" cy="369332"/>
          </a:xfrm>
          <a:prstGeom prst="rect">
            <a:avLst/>
          </a:prstGeom>
          <a:noFill/>
        </p:spPr>
        <p:txBody>
          <a:bodyPr wrap="none" rtlCol="0">
            <a:spAutoFit/>
          </a:bodyPr>
          <a:lstStyle/>
          <a:p>
            <a:r>
              <a:rPr lang="nl-BE" dirty="0" smtClean="0">
                <a:solidFill>
                  <a:schemeClr val="bg1"/>
                </a:solidFill>
              </a:rPr>
              <a:t>NEED TO KNOW</a:t>
            </a:r>
            <a:endParaRPr lang="en-US" dirty="0">
              <a:solidFill>
                <a:schemeClr val="bg1"/>
              </a:solidFill>
            </a:endParaRPr>
          </a:p>
        </p:txBody>
      </p:sp>
      <p:sp>
        <p:nvSpPr>
          <p:cNvPr id="6" name="Tekstvak 5"/>
          <p:cNvSpPr txBox="1"/>
          <p:nvPr/>
        </p:nvSpPr>
        <p:spPr>
          <a:xfrm>
            <a:off x="2488086" y="4066103"/>
            <a:ext cx="1615122" cy="369332"/>
          </a:xfrm>
          <a:prstGeom prst="rect">
            <a:avLst/>
          </a:prstGeom>
          <a:noFill/>
        </p:spPr>
        <p:txBody>
          <a:bodyPr wrap="none" rtlCol="0">
            <a:spAutoFit/>
          </a:bodyPr>
          <a:lstStyle/>
          <a:p>
            <a:r>
              <a:rPr lang="nl-BE" dirty="0" smtClean="0">
                <a:solidFill>
                  <a:schemeClr val="bg1"/>
                </a:solidFill>
              </a:rPr>
              <a:t>NICE TO KNOW</a:t>
            </a:r>
            <a:endParaRPr lang="en-US" dirty="0">
              <a:solidFill>
                <a:schemeClr val="bg1"/>
              </a:solidFill>
            </a:endParaRPr>
          </a:p>
        </p:txBody>
      </p:sp>
      <p:pic>
        <p:nvPicPr>
          <p:cNvPr id="10" name="Afbeelding 9"/>
          <p:cNvPicPr>
            <a:picLocks noChangeAspect="1"/>
          </p:cNvPicPr>
          <p:nvPr/>
        </p:nvPicPr>
        <p:blipFill rotWithShape="1">
          <a:blip r:embed="rId3"/>
          <a:srcRect t="4200"/>
          <a:stretch/>
        </p:blipFill>
        <p:spPr>
          <a:xfrm>
            <a:off x="4920136" y="796275"/>
            <a:ext cx="2577132" cy="2194575"/>
          </a:xfrm>
          <a:prstGeom prst="rect">
            <a:avLst/>
          </a:prstGeom>
        </p:spPr>
      </p:pic>
      <p:pic>
        <p:nvPicPr>
          <p:cNvPr id="11" name="Afbeelding 10"/>
          <p:cNvPicPr>
            <a:picLocks noChangeAspect="1"/>
          </p:cNvPicPr>
          <p:nvPr/>
        </p:nvPicPr>
        <p:blipFill rotWithShape="1">
          <a:blip r:embed="rId4"/>
          <a:srcRect t="1439"/>
          <a:stretch/>
        </p:blipFill>
        <p:spPr>
          <a:xfrm>
            <a:off x="8384673" y="795631"/>
            <a:ext cx="2245227" cy="2195219"/>
          </a:xfrm>
          <a:prstGeom prst="rect">
            <a:avLst/>
          </a:prstGeom>
        </p:spPr>
      </p:pic>
      <p:pic>
        <p:nvPicPr>
          <p:cNvPr id="12" name="Afbeelding 11"/>
          <p:cNvPicPr>
            <a:picLocks noChangeAspect="1"/>
          </p:cNvPicPr>
          <p:nvPr/>
        </p:nvPicPr>
        <p:blipFill>
          <a:blip r:embed="rId5"/>
          <a:stretch>
            <a:fillRect/>
          </a:stretch>
        </p:blipFill>
        <p:spPr>
          <a:xfrm>
            <a:off x="1429160" y="4172107"/>
            <a:ext cx="2433887" cy="2241277"/>
          </a:xfrm>
          <a:prstGeom prst="rect">
            <a:avLst/>
          </a:prstGeom>
        </p:spPr>
      </p:pic>
      <p:sp>
        <p:nvSpPr>
          <p:cNvPr id="14" name="Tekstvak 13"/>
          <p:cNvSpPr txBox="1"/>
          <p:nvPr/>
        </p:nvSpPr>
        <p:spPr>
          <a:xfrm>
            <a:off x="1551485" y="5092690"/>
            <a:ext cx="582211" cy="40011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none" rtlCol="0">
            <a:spAutoFit/>
          </a:bodyPr>
          <a:lstStyle/>
          <a:p>
            <a:r>
              <a:rPr lang="nl-BE" sz="2000" b="1" dirty="0" smtClean="0">
                <a:latin typeface="UGent Panno Text" panose="02000506040000040003" pitchFamily="2" charset="0"/>
              </a:rPr>
              <a:t>TEXT</a:t>
            </a:r>
            <a:endParaRPr lang="en-US" sz="2000" b="1" dirty="0">
              <a:latin typeface="UGent Panno Text" panose="02000506040000040003" pitchFamily="2" charset="0"/>
            </a:endParaRPr>
          </a:p>
        </p:txBody>
      </p:sp>
      <p:sp>
        <p:nvSpPr>
          <p:cNvPr id="18" name="Tekstvak 17"/>
          <p:cNvSpPr txBox="1"/>
          <p:nvPr/>
        </p:nvSpPr>
        <p:spPr>
          <a:xfrm>
            <a:off x="3046798" y="5092690"/>
            <a:ext cx="816249" cy="40011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none" rtlCol="0">
            <a:spAutoFit/>
          </a:bodyPr>
          <a:lstStyle/>
          <a:p>
            <a:r>
              <a:rPr lang="nl-BE" sz="2000" b="1" dirty="0" smtClean="0">
                <a:latin typeface="UGent Panno Text" panose="02000506040000040003" pitchFamily="2" charset="0"/>
              </a:rPr>
              <a:t>IMAGES</a:t>
            </a:r>
            <a:endParaRPr lang="en-US" sz="2000" b="1" dirty="0">
              <a:latin typeface="UGent Panno Text" panose="02000506040000040003" pitchFamily="2" charset="0"/>
            </a:endParaRPr>
          </a:p>
        </p:txBody>
      </p:sp>
      <p:pic>
        <p:nvPicPr>
          <p:cNvPr id="16" name="Afbeelding 15"/>
          <p:cNvPicPr>
            <a:picLocks noChangeAspect="1"/>
          </p:cNvPicPr>
          <p:nvPr/>
        </p:nvPicPr>
        <p:blipFill>
          <a:blip r:embed="rId6"/>
          <a:stretch>
            <a:fillRect/>
          </a:stretch>
        </p:blipFill>
        <p:spPr>
          <a:xfrm>
            <a:off x="1755210" y="1264500"/>
            <a:ext cx="1933575" cy="1381125"/>
          </a:xfrm>
          <a:prstGeom prst="rect">
            <a:avLst/>
          </a:prstGeom>
        </p:spPr>
      </p:pic>
      <p:cxnSp>
        <p:nvCxnSpPr>
          <p:cNvPr id="20" name="Rechte verbindingslijn 19"/>
          <p:cNvCxnSpPr/>
          <p:nvPr/>
        </p:nvCxnSpPr>
        <p:spPr>
          <a:xfrm flipV="1">
            <a:off x="1500952" y="993760"/>
            <a:ext cx="2433887" cy="1795657"/>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25" name="Tekstvak 24"/>
          <p:cNvSpPr txBox="1"/>
          <p:nvPr/>
        </p:nvSpPr>
        <p:spPr>
          <a:xfrm rot="20262854">
            <a:off x="994585" y="4603658"/>
            <a:ext cx="869149" cy="369332"/>
          </a:xfrm>
          <a:prstGeom prst="rect">
            <a:avLst/>
          </a:prstGeom>
          <a:noFill/>
        </p:spPr>
        <p:txBody>
          <a:bodyPr wrap="none" rtlCol="0">
            <a:spAutoFit/>
          </a:bodyPr>
          <a:lstStyle/>
          <a:p>
            <a:r>
              <a:rPr lang="nl-BE" dirty="0" smtClean="0"/>
              <a:t>&lt;</a:t>
            </a:r>
            <a:r>
              <a:rPr lang="nl-BE" dirty="0" smtClean="0"/>
              <a:t> </a:t>
            </a:r>
            <a:r>
              <a:rPr lang="nl-BE" dirty="0" smtClean="0"/>
              <a:t>800w</a:t>
            </a:r>
            <a:endParaRPr lang="en-US" dirty="0"/>
          </a:p>
        </p:txBody>
      </p:sp>
      <p:sp>
        <p:nvSpPr>
          <p:cNvPr id="26" name="Tekstvak 25"/>
          <p:cNvSpPr txBox="1"/>
          <p:nvPr/>
        </p:nvSpPr>
        <p:spPr>
          <a:xfrm rot="1251649">
            <a:off x="3738510" y="4477646"/>
            <a:ext cx="489236" cy="369332"/>
          </a:xfrm>
          <a:prstGeom prst="rect">
            <a:avLst/>
          </a:prstGeom>
          <a:noFill/>
        </p:spPr>
        <p:txBody>
          <a:bodyPr wrap="none" rtlCol="0">
            <a:spAutoFit/>
          </a:bodyPr>
          <a:lstStyle/>
          <a:p>
            <a:r>
              <a:rPr lang="nl-BE" dirty="0" smtClean="0"/>
              <a:t>4-6</a:t>
            </a:r>
            <a:endParaRPr lang="en-US" dirty="0"/>
          </a:p>
        </p:txBody>
      </p:sp>
      <p:pic>
        <p:nvPicPr>
          <p:cNvPr id="4" name="Afbeelding 3"/>
          <p:cNvPicPr>
            <a:picLocks noChangeAspect="1"/>
          </p:cNvPicPr>
          <p:nvPr/>
        </p:nvPicPr>
        <p:blipFill rotWithShape="1">
          <a:blip r:embed="rId7"/>
          <a:srcRect b="9599"/>
          <a:stretch/>
        </p:blipFill>
        <p:spPr>
          <a:xfrm>
            <a:off x="4752422" y="4435435"/>
            <a:ext cx="3002765" cy="1755365"/>
          </a:xfrm>
          <a:prstGeom prst="rect">
            <a:avLst/>
          </a:prstGeom>
        </p:spPr>
      </p:pic>
      <p:sp>
        <p:nvSpPr>
          <p:cNvPr id="7" name="Tekstvak 6"/>
          <p:cNvSpPr txBox="1"/>
          <p:nvPr/>
        </p:nvSpPr>
        <p:spPr>
          <a:xfrm>
            <a:off x="8644562" y="4892635"/>
            <a:ext cx="2490281" cy="1200329"/>
          </a:xfrm>
          <a:prstGeom prst="rect">
            <a:avLst/>
          </a:prstGeom>
          <a:noFill/>
        </p:spPr>
        <p:txBody>
          <a:bodyPr wrap="square" rtlCol="0">
            <a:spAutoFit/>
          </a:bodyPr>
          <a:lstStyle/>
          <a:p>
            <a:r>
              <a:rPr lang="nl-BE" sz="2400" dirty="0" smtClean="0">
                <a:latin typeface="UGent Panno Text" panose="02000506040000040003" pitchFamily="2" charset="0"/>
              </a:rPr>
              <a:t>Every line &amp; image is </a:t>
            </a:r>
            <a:r>
              <a:rPr lang="nl-BE" sz="2400" dirty="0" err="1" smtClean="0">
                <a:latin typeface="UGent Panno Text" panose="02000506040000040003" pitchFamily="2" charset="0"/>
              </a:rPr>
              <a:t>both</a:t>
            </a:r>
            <a:r>
              <a:rPr lang="nl-BE" sz="2400" dirty="0" smtClean="0">
                <a:latin typeface="UGent Panno Text" panose="02000506040000040003" pitchFamily="2" charset="0"/>
              </a:rPr>
              <a:t> relevant &amp; </a:t>
            </a:r>
            <a:r>
              <a:rPr lang="nl-BE" sz="2400" dirty="0" err="1" smtClean="0">
                <a:latin typeface="UGent Panno Text" panose="02000506040000040003" pitchFamily="2" charset="0"/>
              </a:rPr>
              <a:t>necessary</a:t>
            </a:r>
            <a:endParaRPr lang="en-US" sz="2400" dirty="0">
              <a:latin typeface="UGent Panno Text" panose="02000506040000040003" pitchFamily="2" charset="0"/>
            </a:endParaRPr>
          </a:p>
        </p:txBody>
      </p:sp>
    </p:spTree>
    <p:extLst>
      <p:ext uri="{BB962C8B-B14F-4D97-AF65-F5344CB8AC3E}">
        <p14:creationId xmlns:p14="http://schemas.microsoft.com/office/powerpoint/2010/main" val="2661952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8" grpId="0" animBg="1"/>
      <p:bldP spid="25" grpId="0"/>
      <p:bldP spid="26" grpId="0"/>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BE" sz="4000" u="sng" dirty="0" smtClean="0">
                <a:solidFill>
                  <a:schemeClr val="accent1"/>
                </a:solidFill>
                <a:latin typeface="+mn-lt"/>
                <a:ea typeface="+mn-ea"/>
                <a:cs typeface="+mn-cs"/>
              </a:rPr>
              <a:t>A POSTER SHOULD INCLUDE MOST ITEMS:</a:t>
            </a:r>
            <a:endParaRPr lang="en-US" sz="4000" u="sng" dirty="0">
              <a:solidFill>
                <a:schemeClr val="accent1"/>
              </a:solidFill>
              <a:latin typeface="+mn-lt"/>
              <a:ea typeface="+mn-ea"/>
              <a:cs typeface="+mn-cs"/>
            </a:endParaRPr>
          </a:p>
        </p:txBody>
      </p:sp>
      <p:sp>
        <p:nvSpPr>
          <p:cNvPr id="3" name="Tijdelijke aanduiding voor inhoud 2"/>
          <p:cNvSpPr>
            <a:spLocks noGrp="1"/>
          </p:cNvSpPr>
          <p:nvPr>
            <p:ph idx="1"/>
          </p:nvPr>
        </p:nvSpPr>
        <p:spPr>
          <a:xfrm>
            <a:off x="838200" y="1631074"/>
            <a:ext cx="10515600" cy="5032375"/>
          </a:xfrm>
        </p:spPr>
        <p:txBody>
          <a:bodyPr>
            <a:normAutofit/>
          </a:bodyPr>
          <a:lstStyle/>
          <a:p>
            <a:r>
              <a:rPr lang="nl-BE" sz="4400" dirty="0" err="1" smtClean="0">
                <a:latin typeface="UGent Panno Text" panose="02000506040000040003" pitchFamily="2" charset="0"/>
              </a:rPr>
              <a:t>Title</a:t>
            </a:r>
            <a:r>
              <a:rPr lang="nl-BE" sz="4400" dirty="0" smtClean="0">
                <a:latin typeface="UGent Panno Text" panose="02000506040000040003" pitchFamily="2" charset="0"/>
              </a:rPr>
              <a:t> + </a:t>
            </a:r>
            <a:r>
              <a:rPr lang="nl-BE" sz="4400" dirty="0" err="1" smtClean="0">
                <a:latin typeface="UGent Panno Text" panose="02000506040000040003" pitchFamily="2" charset="0"/>
              </a:rPr>
              <a:t>authors</a:t>
            </a:r>
            <a:r>
              <a:rPr lang="nl-BE" sz="4400" dirty="0" smtClean="0">
                <a:latin typeface="UGent Panno Text" panose="02000506040000040003" pitchFamily="2" charset="0"/>
              </a:rPr>
              <a:t> </a:t>
            </a:r>
            <a:r>
              <a:rPr lang="nl-BE" sz="4400" dirty="0" err="1" smtClean="0">
                <a:latin typeface="UGent Panno Text" panose="02000506040000040003" pitchFamily="2" charset="0"/>
              </a:rPr>
              <a:t>and</a:t>
            </a:r>
            <a:r>
              <a:rPr lang="nl-BE" sz="4400" dirty="0" smtClean="0">
                <a:latin typeface="UGent Panno Text" panose="02000506040000040003" pitchFamily="2" charset="0"/>
              </a:rPr>
              <a:t> </a:t>
            </a:r>
            <a:r>
              <a:rPr lang="nl-BE" sz="4400" dirty="0" err="1" smtClean="0">
                <a:latin typeface="UGent Panno Text" panose="02000506040000040003" pitchFamily="2" charset="0"/>
              </a:rPr>
              <a:t>affiliations</a:t>
            </a:r>
            <a:r>
              <a:rPr lang="nl-BE" sz="4400" dirty="0" smtClean="0">
                <a:latin typeface="UGent Panno Text" panose="02000506040000040003" pitchFamily="2" charset="0"/>
              </a:rPr>
              <a:t> </a:t>
            </a:r>
            <a:r>
              <a:rPr lang="nl-BE" sz="4000" dirty="0" smtClean="0">
                <a:latin typeface="UGent Panno Text" panose="02000506040000040003" pitchFamily="2" charset="0"/>
              </a:rPr>
              <a:t>(+ contact info)</a:t>
            </a:r>
          </a:p>
          <a:p>
            <a:r>
              <a:rPr lang="nl-BE" sz="4400" dirty="0" err="1" smtClean="0">
                <a:latin typeface="UGent Panno Text" panose="02000506040000040003" pitchFamily="2" charset="0"/>
              </a:rPr>
              <a:t>Introduction</a:t>
            </a:r>
            <a:r>
              <a:rPr lang="nl-BE" sz="4400" dirty="0" smtClean="0">
                <a:latin typeface="UGent Panno Text" panose="02000506040000040003" pitchFamily="2" charset="0"/>
              </a:rPr>
              <a:t> + </a:t>
            </a:r>
            <a:r>
              <a:rPr lang="nl-BE" sz="4400" dirty="0" err="1" smtClean="0">
                <a:latin typeface="UGent Panno Text" panose="02000506040000040003" pitchFamily="2" charset="0"/>
              </a:rPr>
              <a:t>objectives</a:t>
            </a:r>
            <a:endParaRPr lang="nl-BE" sz="4400" dirty="0" smtClean="0">
              <a:latin typeface="UGent Panno Text" panose="02000506040000040003" pitchFamily="2" charset="0"/>
            </a:endParaRPr>
          </a:p>
          <a:p>
            <a:r>
              <a:rPr lang="nl-BE" sz="4400" dirty="0" err="1" smtClean="0">
                <a:latin typeface="UGent Panno Text" panose="02000506040000040003" pitchFamily="2" charset="0"/>
              </a:rPr>
              <a:t>Methods</a:t>
            </a:r>
            <a:r>
              <a:rPr lang="nl-BE" sz="4400" dirty="0" smtClean="0">
                <a:latin typeface="UGent Panno Text" panose="02000506040000040003" pitchFamily="2" charset="0"/>
              </a:rPr>
              <a:t> </a:t>
            </a:r>
          </a:p>
          <a:p>
            <a:r>
              <a:rPr lang="nl-BE" sz="4400" dirty="0" smtClean="0">
                <a:latin typeface="UGent Panno Text" panose="02000506040000040003" pitchFamily="2" charset="0"/>
              </a:rPr>
              <a:t>Data </a:t>
            </a:r>
            <a:r>
              <a:rPr lang="nl-BE" sz="4400" dirty="0" err="1" smtClean="0">
                <a:latin typeface="UGent Panno Text" panose="02000506040000040003" pitchFamily="2" charset="0"/>
              </a:rPr>
              <a:t>and</a:t>
            </a:r>
            <a:r>
              <a:rPr lang="nl-BE" sz="4400" dirty="0" smtClean="0">
                <a:latin typeface="UGent Panno Text" panose="02000506040000040003" pitchFamily="2" charset="0"/>
              </a:rPr>
              <a:t> </a:t>
            </a:r>
            <a:r>
              <a:rPr lang="nl-BE" sz="4400" dirty="0" err="1" smtClean="0">
                <a:latin typeface="UGent Panno Text" panose="02000506040000040003" pitchFamily="2" charset="0"/>
              </a:rPr>
              <a:t>Results</a:t>
            </a:r>
            <a:endParaRPr lang="nl-BE" sz="4400" dirty="0" smtClean="0">
              <a:latin typeface="UGent Panno Text" panose="02000506040000040003" pitchFamily="2" charset="0"/>
            </a:endParaRPr>
          </a:p>
          <a:p>
            <a:r>
              <a:rPr lang="nl-BE" sz="4400" dirty="0" err="1" smtClean="0">
                <a:latin typeface="UGent Panno Text" panose="02000506040000040003" pitchFamily="2" charset="0"/>
              </a:rPr>
              <a:t>Conclusions</a:t>
            </a:r>
            <a:r>
              <a:rPr lang="nl-BE" sz="4400" dirty="0" smtClean="0">
                <a:latin typeface="UGent Panno Text" panose="02000506040000040003" pitchFamily="2" charset="0"/>
              </a:rPr>
              <a:t> </a:t>
            </a:r>
            <a:r>
              <a:rPr lang="nl-BE" sz="4400" dirty="0" err="1" smtClean="0">
                <a:latin typeface="UGent Panno Text" panose="02000506040000040003" pitchFamily="2" charset="0"/>
              </a:rPr>
              <a:t>and</a:t>
            </a:r>
            <a:r>
              <a:rPr lang="nl-BE" sz="4400" dirty="0" smtClean="0">
                <a:latin typeface="UGent Panno Text" panose="02000506040000040003" pitchFamily="2" charset="0"/>
              </a:rPr>
              <a:t> </a:t>
            </a:r>
            <a:r>
              <a:rPr lang="nl-BE" sz="4400" dirty="0" err="1" smtClean="0">
                <a:latin typeface="UGent Panno Text" panose="02000506040000040003" pitchFamily="2" charset="0"/>
              </a:rPr>
              <a:t>Future</a:t>
            </a:r>
            <a:r>
              <a:rPr lang="nl-BE" sz="4400" dirty="0" smtClean="0">
                <a:latin typeface="UGent Panno Text" panose="02000506040000040003" pitchFamily="2" charset="0"/>
              </a:rPr>
              <a:t> </a:t>
            </a:r>
            <a:r>
              <a:rPr lang="nl-BE" sz="4400" dirty="0" err="1" smtClean="0">
                <a:latin typeface="UGent Panno Text" panose="02000506040000040003" pitchFamily="2" charset="0"/>
              </a:rPr>
              <a:t>Work</a:t>
            </a:r>
            <a:endParaRPr lang="nl-BE" sz="4400" dirty="0" smtClean="0">
              <a:latin typeface="UGent Panno Text" panose="02000506040000040003" pitchFamily="2" charset="0"/>
            </a:endParaRPr>
          </a:p>
          <a:p>
            <a:r>
              <a:rPr lang="nl-BE" sz="4400" dirty="0" smtClean="0">
                <a:latin typeface="UGent Panno Text" panose="02000506040000040003" pitchFamily="2" charset="0"/>
              </a:rPr>
              <a:t>Reference </a:t>
            </a:r>
            <a:r>
              <a:rPr lang="nl-BE" sz="4400" dirty="0" err="1" smtClean="0">
                <a:latin typeface="UGent Panno Text" panose="02000506040000040003" pitchFamily="2" charset="0"/>
              </a:rPr>
              <a:t>and</a:t>
            </a:r>
            <a:r>
              <a:rPr lang="nl-BE" sz="4400" dirty="0" smtClean="0">
                <a:latin typeface="UGent Panno Text" panose="02000506040000040003" pitchFamily="2" charset="0"/>
              </a:rPr>
              <a:t> </a:t>
            </a:r>
            <a:r>
              <a:rPr lang="nl-BE" sz="4400" dirty="0" err="1" smtClean="0">
                <a:latin typeface="UGent Panno Text" panose="02000506040000040003" pitchFamily="2" charset="0"/>
              </a:rPr>
              <a:t>Acknowledgements</a:t>
            </a:r>
            <a:endParaRPr lang="nl-BE" sz="3200" dirty="0" smtClean="0">
              <a:latin typeface="UGent Panno Text" panose="02000506040000040003" pitchFamily="2" charset="0"/>
            </a:endParaRPr>
          </a:p>
        </p:txBody>
      </p:sp>
    </p:spTree>
    <p:extLst>
      <p:ext uri="{BB962C8B-B14F-4D97-AF65-F5344CB8AC3E}">
        <p14:creationId xmlns:p14="http://schemas.microsoft.com/office/powerpoint/2010/main" val="378675700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BE" sz="4000" u="sng" dirty="0" smtClean="0">
                <a:solidFill>
                  <a:schemeClr val="accent1"/>
                </a:solidFill>
                <a:latin typeface="+mn-lt"/>
                <a:ea typeface="+mn-ea"/>
                <a:cs typeface="+mn-cs"/>
              </a:rPr>
              <a:t>INTRODUCTION + OBJECTIVES</a:t>
            </a:r>
            <a:endParaRPr lang="en-US" sz="4000" u="sng" dirty="0">
              <a:solidFill>
                <a:schemeClr val="accent1"/>
              </a:solidFill>
              <a:latin typeface="+mn-lt"/>
              <a:ea typeface="+mn-ea"/>
              <a:cs typeface="+mn-cs"/>
            </a:endParaRPr>
          </a:p>
        </p:txBody>
      </p:sp>
      <p:sp>
        <p:nvSpPr>
          <p:cNvPr id="3" name="Tijdelijke aanduiding voor inhoud 2"/>
          <p:cNvSpPr>
            <a:spLocks noGrp="1"/>
          </p:cNvSpPr>
          <p:nvPr>
            <p:ph idx="1"/>
          </p:nvPr>
        </p:nvSpPr>
        <p:spPr/>
        <p:txBody>
          <a:bodyPr/>
          <a:lstStyle/>
          <a:p>
            <a:pPr marL="457200" lvl="1" indent="0">
              <a:buNone/>
            </a:pPr>
            <a:r>
              <a:rPr lang="nl-BE" sz="3200" dirty="0" err="1" smtClean="0">
                <a:latin typeface="UGent Panno Text" panose="02000506040000040003" pitchFamily="2" charset="0"/>
              </a:rPr>
              <a:t>Section</a:t>
            </a:r>
            <a:r>
              <a:rPr lang="nl-BE" sz="3200" dirty="0" smtClean="0">
                <a:latin typeface="UGent Panno Text" panose="02000506040000040003" pitchFamily="2" charset="0"/>
              </a:rPr>
              <a:t> </a:t>
            </a:r>
            <a:r>
              <a:rPr lang="nl-BE" sz="3200" dirty="0" err="1" smtClean="0">
                <a:latin typeface="UGent Panno Text" panose="02000506040000040003" pitchFamily="2" charset="0"/>
              </a:rPr>
              <a:t>should</a:t>
            </a:r>
            <a:r>
              <a:rPr lang="nl-BE" sz="3200" dirty="0" smtClean="0">
                <a:latin typeface="UGent Panno Text" panose="02000506040000040003" pitchFamily="2" charset="0"/>
              </a:rPr>
              <a:t> </a:t>
            </a:r>
            <a:r>
              <a:rPr lang="nl-BE" sz="3200" dirty="0" err="1" smtClean="0">
                <a:latin typeface="UGent Panno Text" panose="02000506040000040003" pitchFamily="2" charset="0"/>
              </a:rPr>
              <a:t>clarify</a:t>
            </a:r>
            <a:r>
              <a:rPr lang="nl-BE" sz="3200" dirty="0" smtClean="0">
                <a:latin typeface="UGent Panno Text" panose="02000506040000040003" pitchFamily="2" charset="0"/>
              </a:rPr>
              <a:t>:</a:t>
            </a:r>
          </a:p>
          <a:p>
            <a:pPr marL="457200" lvl="1" indent="0">
              <a:buNone/>
            </a:pPr>
            <a:endParaRPr lang="nl-BE" sz="3200" dirty="0" smtClean="0">
              <a:latin typeface="UGent Panno Text" panose="02000506040000040003" pitchFamily="2" charset="0"/>
            </a:endParaRPr>
          </a:p>
          <a:p>
            <a:pPr lvl="1"/>
            <a:r>
              <a:rPr lang="nl-BE" sz="3200" dirty="0" smtClean="0">
                <a:latin typeface="UGent Panno Text" panose="02000506040000040003" pitchFamily="2" charset="0"/>
              </a:rPr>
              <a:t>Research question </a:t>
            </a:r>
          </a:p>
          <a:p>
            <a:pPr lvl="1"/>
            <a:r>
              <a:rPr lang="nl-BE" sz="3200" dirty="0" err="1" smtClean="0">
                <a:latin typeface="UGent Panno Text" panose="02000506040000040003" pitchFamily="2" charset="0"/>
              </a:rPr>
              <a:t>Significance</a:t>
            </a:r>
            <a:r>
              <a:rPr lang="nl-BE" sz="3200" dirty="0" smtClean="0">
                <a:latin typeface="UGent Panno Text" panose="02000506040000040003" pitchFamily="2" charset="0"/>
              </a:rPr>
              <a:t> of </a:t>
            </a:r>
            <a:r>
              <a:rPr lang="nl-BE" sz="3200" dirty="0" err="1" smtClean="0">
                <a:latin typeface="UGent Panno Text" panose="02000506040000040003" pitchFamily="2" charset="0"/>
              </a:rPr>
              <a:t>study</a:t>
            </a:r>
            <a:r>
              <a:rPr lang="nl-BE" sz="3200" dirty="0" smtClean="0">
                <a:latin typeface="UGent Panno Text" panose="02000506040000040003" pitchFamily="2" charset="0"/>
              </a:rPr>
              <a:t> (</a:t>
            </a:r>
            <a:r>
              <a:rPr lang="nl-BE" sz="3200" dirty="0" err="1" smtClean="0">
                <a:latin typeface="UGent Panno Text" panose="02000506040000040003" pitchFamily="2" charset="0"/>
              </a:rPr>
              <a:t>so</a:t>
            </a:r>
            <a:r>
              <a:rPr lang="nl-BE" sz="3200" dirty="0" smtClean="0">
                <a:latin typeface="UGent Panno Text" panose="02000506040000040003" pitchFamily="2" charset="0"/>
              </a:rPr>
              <a:t> </a:t>
            </a:r>
            <a:r>
              <a:rPr lang="nl-BE" sz="3200" dirty="0" err="1" smtClean="0">
                <a:latin typeface="UGent Panno Text" panose="02000506040000040003" pitchFamily="2" charset="0"/>
              </a:rPr>
              <a:t>what</a:t>
            </a:r>
            <a:r>
              <a:rPr lang="nl-BE" sz="3200" dirty="0" smtClean="0">
                <a:latin typeface="UGent Panno Text" panose="02000506040000040003" pitchFamily="2" charset="0"/>
              </a:rPr>
              <a:t>?)</a:t>
            </a:r>
          </a:p>
          <a:p>
            <a:pPr lvl="1"/>
            <a:r>
              <a:rPr lang="nl-BE" sz="3200" dirty="0" err="1" smtClean="0">
                <a:latin typeface="UGent Panno Text" panose="02000506040000040003" pitchFamily="2" charset="0"/>
              </a:rPr>
              <a:t>Previous</a:t>
            </a:r>
            <a:r>
              <a:rPr lang="nl-BE" sz="3200" dirty="0" smtClean="0">
                <a:latin typeface="UGent Panno Text" panose="02000506040000040003" pitchFamily="2" charset="0"/>
              </a:rPr>
              <a:t> </a:t>
            </a:r>
            <a:r>
              <a:rPr lang="nl-BE" sz="3200" dirty="0" err="1" smtClean="0">
                <a:latin typeface="UGent Panno Text" panose="02000506040000040003" pitchFamily="2" charset="0"/>
              </a:rPr>
              <a:t>work</a:t>
            </a:r>
            <a:r>
              <a:rPr lang="nl-BE" sz="3200" dirty="0" smtClean="0">
                <a:latin typeface="UGent Panno Text" panose="02000506040000040003" pitchFamily="2" charset="0"/>
              </a:rPr>
              <a:t> on </a:t>
            </a:r>
            <a:r>
              <a:rPr lang="nl-BE" sz="3200" dirty="0" err="1" smtClean="0">
                <a:latin typeface="UGent Panno Text" panose="02000506040000040003" pitchFamily="2" charset="0"/>
              </a:rPr>
              <a:t>similar</a:t>
            </a:r>
            <a:r>
              <a:rPr lang="nl-BE" sz="3200" dirty="0" smtClean="0">
                <a:latin typeface="UGent Panno Text" panose="02000506040000040003" pitchFamily="2" charset="0"/>
              </a:rPr>
              <a:t> </a:t>
            </a:r>
            <a:r>
              <a:rPr lang="nl-BE" sz="3200" dirty="0" err="1" smtClean="0">
                <a:latin typeface="UGent Panno Text" panose="02000506040000040003" pitchFamily="2" charset="0"/>
              </a:rPr>
              <a:t>lines</a:t>
            </a:r>
            <a:endParaRPr lang="nl-BE" sz="3200" dirty="0" smtClean="0">
              <a:latin typeface="UGent Panno Text" panose="02000506040000040003" pitchFamily="2" charset="0"/>
            </a:endParaRPr>
          </a:p>
          <a:p>
            <a:pPr lvl="1"/>
            <a:r>
              <a:rPr lang="nl-BE" sz="3200" dirty="0" smtClean="0">
                <a:latin typeface="UGent Panno Text" panose="02000506040000040003" pitchFamily="2" charset="0"/>
              </a:rPr>
              <a:t>May have hypotheses </a:t>
            </a:r>
            <a:r>
              <a:rPr lang="nl-BE" sz="3200" dirty="0" err="1" smtClean="0">
                <a:latin typeface="UGent Panno Text" panose="02000506040000040003" pitchFamily="2" charset="0"/>
              </a:rPr>
              <a:t>embedded</a:t>
            </a:r>
            <a:r>
              <a:rPr lang="nl-BE" sz="3200" dirty="0" smtClean="0">
                <a:latin typeface="UGent Panno Text" panose="02000506040000040003" pitchFamily="2" charset="0"/>
              </a:rPr>
              <a:t> </a:t>
            </a:r>
          </a:p>
          <a:p>
            <a:pPr lvl="1"/>
            <a:r>
              <a:rPr lang="nl-BE" sz="3200" dirty="0" smtClean="0">
                <a:latin typeface="UGent Panno Text" panose="02000506040000040003" pitchFamily="2" charset="0"/>
              </a:rPr>
              <a:t>Maximum 200 </a:t>
            </a:r>
            <a:r>
              <a:rPr lang="nl-BE" sz="3200" dirty="0" err="1" smtClean="0">
                <a:latin typeface="UGent Panno Text" panose="02000506040000040003" pitchFamily="2" charset="0"/>
              </a:rPr>
              <a:t>words</a:t>
            </a:r>
            <a:endParaRPr lang="nl-BE" sz="3200" dirty="0" smtClean="0">
              <a:latin typeface="UGent Panno Text" panose="02000506040000040003" pitchFamily="2" charset="0"/>
            </a:endParaRPr>
          </a:p>
          <a:p>
            <a:pPr lvl="1"/>
            <a:endParaRPr lang="nl-BE" sz="3200" dirty="0" smtClean="0">
              <a:latin typeface="UGent Panno Text" panose="02000506040000040003" pitchFamily="2" charset="0"/>
            </a:endParaRPr>
          </a:p>
          <a:p>
            <a:endParaRPr lang="en-US" dirty="0"/>
          </a:p>
        </p:txBody>
      </p:sp>
      <p:pic>
        <p:nvPicPr>
          <p:cNvPr id="8" name="Afbeelding 7"/>
          <p:cNvPicPr>
            <a:picLocks noChangeAspect="1"/>
          </p:cNvPicPr>
          <p:nvPr/>
        </p:nvPicPr>
        <p:blipFill>
          <a:blip r:embed="rId2"/>
          <a:stretch>
            <a:fillRect/>
          </a:stretch>
        </p:blipFill>
        <p:spPr>
          <a:xfrm>
            <a:off x="7730956" y="1825625"/>
            <a:ext cx="3267075" cy="3743325"/>
          </a:xfrm>
          <a:prstGeom prst="rect">
            <a:avLst/>
          </a:prstGeom>
        </p:spPr>
      </p:pic>
      <p:pic>
        <p:nvPicPr>
          <p:cNvPr id="4" name="Afbeelding 3"/>
          <p:cNvPicPr>
            <a:picLocks noChangeAspect="1"/>
          </p:cNvPicPr>
          <p:nvPr/>
        </p:nvPicPr>
        <p:blipFill>
          <a:blip r:embed="rId3"/>
          <a:stretch>
            <a:fillRect/>
          </a:stretch>
        </p:blipFill>
        <p:spPr>
          <a:xfrm>
            <a:off x="7121355" y="1027906"/>
            <a:ext cx="4486275" cy="5029200"/>
          </a:xfrm>
          <a:prstGeom prst="rect">
            <a:avLst/>
          </a:prstGeom>
        </p:spPr>
      </p:pic>
    </p:spTree>
    <p:extLst>
      <p:ext uri="{BB962C8B-B14F-4D97-AF65-F5344CB8AC3E}">
        <p14:creationId xmlns:p14="http://schemas.microsoft.com/office/powerpoint/2010/main" val="2384684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BE" sz="4000" u="sng" dirty="0" smtClean="0">
                <a:solidFill>
                  <a:schemeClr val="accent1"/>
                </a:solidFill>
                <a:latin typeface="+mn-lt"/>
                <a:ea typeface="+mn-ea"/>
                <a:cs typeface="+mn-cs"/>
              </a:rPr>
              <a:t>METHOD SECTION</a:t>
            </a:r>
            <a:endParaRPr lang="en-US" sz="4000" u="sng" dirty="0">
              <a:solidFill>
                <a:schemeClr val="accent1"/>
              </a:solidFill>
              <a:latin typeface="+mn-lt"/>
              <a:ea typeface="+mn-ea"/>
              <a:cs typeface="+mn-cs"/>
            </a:endParaRPr>
          </a:p>
        </p:txBody>
      </p:sp>
      <p:sp>
        <p:nvSpPr>
          <p:cNvPr id="3" name="Tijdelijke aanduiding voor inhoud 2"/>
          <p:cNvSpPr>
            <a:spLocks noGrp="1"/>
          </p:cNvSpPr>
          <p:nvPr>
            <p:ph idx="1"/>
          </p:nvPr>
        </p:nvSpPr>
        <p:spPr>
          <a:xfrm>
            <a:off x="838200" y="1825625"/>
            <a:ext cx="7235757" cy="4351338"/>
          </a:xfrm>
        </p:spPr>
        <p:txBody>
          <a:bodyPr>
            <a:normAutofit/>
          </a:bodyPr>
          <a:lstStyle/>
          <a:p>
            <a:pPr marL="457200" lvl="1" indent="0">
              <a:buNone/>
            </a:pPr>
            <a:r>
              <a:rPr lang="nl-BE" sz="3200" dirty="0" err="1" smtClean="0">
                <a:latin typeface="UGent Panno Text" panose="02000506040000040003" pitchFamily="2" charset="0"/>
              </a:rPr>
              <a:t>Section</a:t>
            </a:r>
            <a:r>
              <a:rPr lang="nl-BE" sz="3200" dirty="0" smtClean="0">
                <a:latin typeface="UGent Panno Text" panose="02000506040000040003" pitchFamily="2" charset="0"/>
              </a:rPr>
              <a:t> </a:t>
            </a:r>
            <a:r>
              <a:rPr lang="nl-BE" sz="3200" dirty="0" err="1" smtClean="0">
                <a:latin typeface="UGent Panno Text" panose="02000506040000040003" pitchFamily="2" charset="0"/>
              </a:rPr>
              <a:t>should</a:t>
            </a:r>
            <a:r>
              <a:rPr lang="nl-BE" sz="3200" dirty="0" smtClean="0">
                <a:latin typeface="UGent Panno Text" panose="02000506040000040003" pitchFamily="2" charset="0"/>
              </a:rPr>
              <a:t> </a:t>
            </a:r>
            <a:r>
              <a:rPr lang="nl-BE" sz="3200" dirty="0" err="1" smtClean="0">
                <a:latin typeface="UGent Panno Text" panose="02000506040000040003" pitchFamily="2" charset="0"/>
              </a:rPr>
              <a:t>include</a:t>
            </a:r>
            <a:r>
              <a:rPr lang="nl-BE" sz="3200" dirty="0" smtClean="0">
                <a:latin typeface="UGent Panno Text" panose="02000506040000040003" pitchFamily="2" charset="0"/>
              </a:rPr>
              <a:t>:</a:t>
            </a:r>
          </a:p>
          <a:p>
            <a:pPr lvl="1"/>
            <a:r>
              <a:rPr lang="nl-BE" sz="3200" dirty="0" smtClean="0">
                <a:latin typeface="UGent Panno Text" panose="02000506040000040003" pitchFamily="2" charset="0"/>
              </a:rPr>
              <a:t>Basic parameters: </a:t>
            </a:r>
          </a:p>
          <a:p>
            <a:pPr lvl="2"/>
            <a:r>
              <a:rPr lang="nl-BE" sz="2400" dirty="0" err="1" smtClean="0">
                <a:latin typeface="UGent Panno Text" panose="02000506040000040003" pitchFamily="2" charset="0"/>
              </a:rPr>
              <a:t>Study</a:t>
            </a:r>
            <a:r>
              <a:rPr lang="nl-BE" sz="2400" dirty="0" smtClean="0">
                <a:latin typeface="UGent Panno Text" panose="02000506040000040003" pitchFamily="2" charset="0"/>
              </a:rPr>
              <a:t> design, target sample, setting, </a:t>
            </a:r>
            <a:r>
              <a:rPr lang="nl-BE" sz="2400" dirty="0" err="1" smtClean="0">
                <a:latin typeface="UGent Panno Text" panose="02000506040000040003" pitchFamily="2" charset="0"/>
              </a:rPr>
              <a:t>key</a:t>
            </a:r>
            <a:r>
              <a:rPr lang="nl-BE" sz="2400" dirty="0" smtClean="0">
                <a:latin typeface="UGent Panno Text" panose="02000506040000040003" pitchFamily="2" charset="0"/>
              </a:rPr>
              <a:t> </a:t>
            </a:r>
            <a:r>
              <a:rPr lang="nl-BE" sz="2400" dirty="0" err="1" smtClean="0">
                <a:latin typeface="UGent Panno Text" panose="02000506040000040003" pitchFamily="2" charset="0"/>
              </a:rPr>
              <a:t>interventions</a:t>
            </a:r>
            <a:r>
              <a:rPr lang="nl-BE" sz="2400" dirty="0" smtClean="0">
                <a:latin typeface="UGent Panno Text" panose="02000506040000040003" pitchFamily="2" charset="0"/>
              </a:rPr>
              <a:t>, variables, data source, ….</a:t>
            </a:r>
          </a:p>
          <a:p>
            <a:pPr lvl="2"/>
            <a:endParaRPr lang="nl-BE" sz="2400" dirty="0" smtClean="0">
              <a:latin typeface="UGent Panno Text" panose="02000506040000040003" pitchFamily="2" charset="0"/>
            </a:endParaRPr>
          </a:p>
          <a:p>
            <a:pPr lvl="1"/>
            <a:r>
              <a:rPr lang="nl-BE" sz="3200" dirty="0" smtClean="0">
                <a:latin typeface="UGent Panno Text" panose="02000506040000040003" pitchFamily="2" charset="0"/>
              </a:rPr>
              <a:t>No details! </a:t>
            </a:r>
          </a:p>
          <a:p>
            <a:pPr marL="914400" lvl="2" indent="0">
              <a:buNone/>
            </a:pPr>
            <a:endParaRPr lang="nl-BE" sz="2800" dirty="0" smtClean="0">
              <a:latin typeface="UGent Panno Text" panose="02000506040000040003" pitchFamily="2" charset="0"/>
            </a:endParaRPr>
          </a:p>
          <a:p>
            <a:pPr lvl="1"/>
            <a:r>
              <a:rPr lang="nl-BE" sz="3200" dirty="0" err="1" smtClean="0">
                <a:latin typeface="UGent Panno Text" panose="02000506040000040003" pitchFamily="2" charset="0"/>
              </a:rPr>
              <a:t>Use</a:t>
            </a:r>
            <a:r>
              <a:rPr lang="nl-BE" sz="3200" dirty="0" smtClean="0">
                <a:latin typeface="UGent Panno Text" panose="02000506040000040003" pitchFamily="2" charset="0"/>
              </a:rPr>
              <a:t> </a:t>
            </a:r>
            <a:r>
              <a:rPr lang="nl-BE" sz="3200" dirty="0" err="1" smtClean="0">
                <a:latin typeface="UGent Panno Text" panose="02000506040000040003" pitchFamily="2" charset="0"/>
              </a:rPr>
              <a:t>visual</a:t>
            </a:r>
            <a:r>
              <a:rPr lang="nl-BE" sz="3200" dirty="0" smtClean="0">
                <a:latin typeface="UGent Panno Text" panose="02000506040000040003" pitchFamily="2" charset="0"/>
              </a:rPr>
              <a:t> </a:t>
            </a:r>
            <a:r>
              <a:rPr lang="nl-BE" sz="3200" dirty="0" err="1" smtClean="0">
                <a:latin typeface="UGent Panno Text" panose="02000506040000040003" pitchFamily="2" charset="0"/>
              </a:rPr>
              <a:t>elements</a:t>
            </a:r>
            <a:r>
              <a:rPr lang="nl-BE" sz="3200" dirty="0" smtClean="0">
                <a:latin typeface="UGent Panno Text" panose="02000506040000040003" pitchFamily="2" charset="0"/>
              </a:rPr>
              <a:t> </a:t>
            </a:r>
          </a:p>
          <a:p>
            <a:pPr lvl="2"/>
            <a:r>
              <a:rPr lang="nl-BE" sz="2800" dirty="0" smtClean="0">
                <a:latin typeface="UGent Panno Text" panose="02000506040000040003" pitchFamily="2" charset="0"/>
              </a:rPr>
              <a:t>Flowcharts, </a:t>
            </a:r>
            <a:r>
              <a:rPr lang="nl-BE" sz="2800" dirty="0" err="1" smtClean="0">
                <a:latin typeface="UGent Panno Text" panose="02000506040000040003" pitchFamily="2" charset="0"/>
              </a:rPr>
              <a:t>photos</a:t>
            </a:r>
            <a:r>
              <a:rPr lang="nl-BE" sz="2800" dirty="0" smtClean="0">
                <a:latin typeface="UGent Panno Text" panose="02000506040000040003" pitchFamily="2" charset="0"/>
              </a:rPr>
              <a:t>, …</a:t>
            </a:r>
            <a:endParaRPr lang="nl-BE" sz="3600" dirty="0">
              <a:latin typeface="UGent Panno Text" panose="02000506040000040003" pitchFamily="2" charset="0"/>
            </a:endParaRPr>
          </a:p>
          <a:p>
            <a:endParaRPr lang="en-US" dirty="0"/>
          </a:p>
        </p:txBody>
      </p:sp>
      <p:pic>
        <p:nvPicPr>
          <p:cNvPr id="4" name="Afbeelding 3"/>
          <p:cNvPicPr>
            <a:picLocks noChangeAspect="1"/>
          </p:cNvPicPr>
          <p:nvPr/>
        </p:nvPicPr>
        <p:blipFill>
          <a:blip r:embed="rId3"/>
          <a:stretch>
            <a:fillRect/>
          </a:stretch>
        </p:blipFill>
        <p:spPr>
          <a:xfrm>
            <a:off x="8449775" y="1498059"/>
            <a:ext cx="3742225" cy="4388898"/>
          </a:xfrm>
          <a:prstGeom prst="rect">
            <a:avLst/>
          </a:prstGeom>
        </p:spPr>
      </p:pic>
    </p:spTree>
    <p:extLst>
      <p:ext uri="{BB962C8B-B14F-4D97-AF65-F5344CB8AC3E}">
        <p14:creationId xmlns:p14="http://schemas.microsoft.com/office/powerpoint/2010/main" val="223308926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p:cNvPicPr>
            <a:picLocks noChangeAspect="1"/>
          </p:cNvPicPr>
          <p:nvPr/>
        </p:nvPicPr>
        <p:blipFill>
          <a:blip r:embed="rId3"/>
          <a:stretch>
            <a:fillRect/>
          </a:stretch>
        </p:blipFill>
        <p:spPr>
          <a:xfrm>
            <a:off x="1482049" y="2881675"/>
            <a:ext cx="6616227" cy="3430225"/>
          </a:xfrm>
          <a:prstGeom prst="rect">
            <a:avLst/>
          </a:prstGeom>
        </p:spPr>
      </p:pic>
      <p:sp>
        <p:nvSpPr>
          <p:cNvPr id="2" name="Titel 1"/>
          <p:cNvSpPr>
            <a:spLocks noGrp="1"/>
          </p:cNvSpPr>
          <p:nvPr>
            <p:ph type="title"/>
          </p:nvPr>
        </p:nvSpPr>
        <p:spPr/>
        <p:txBody>
          <a:bodyPr>
            <a:normAutofit/>
          </a:bodyPr>
          <a:lstStyle/>
          <a:p>
            <a:r>
              <a:rPr lang="nl-BE" sz="4000" u="sng" dirty="0" smtClean="0">
                <a:solidFill>
                  <a:schemeClr val="accent1"/>
                </a:solidFill>
                <a:latin typeface="+mn-lt"/>
                <a:ea typeface="+mn-ea"/>
                <a:cs typeface="+mn-cs"/>
              </a:rPr>
              <a:t>DATA AND RESULTS</a:t>
            </a:r>
            <a:endParaRPr lang="nl-BE" sz="4000" u="sng" dirty="0">
              <a:solidFill>
                <a:schemeClr val="accent1"/>
              </a:solidFill>
              <a:latin typeface="+mn-lt"/>
              <a:ea typeface="+mn-ea"/>
              <a:cs typeface="+mn-cs"/>
            </a:endParaRPr>
          </a:p>
        </p:txBody>
      </p:sp>
      <p:sp>
        <p:nvSpPr>
          <p:cNvPr id="3" name="Tijdelijke aanduiding voor inhoud 2"/>
          <p:cNvSpPr>
            <a:spLocks noGrp="1"/>
          </p:cNvSpPr>
          <p:nvPr>
            <p:ph idx="1"/>
          </p:nvPr>
        </p:nvSpPr>
        <p:spPr/>
        <p:txBody>
          <a:bodyPr/>
          <a:lstStyle/>
          <a:p>
            <a:pPr marL="457200" lvl="1" indent="0">
              <a:buNone/>
            </a:pPr>
            <a:r>
              <a:rPr lang="nl-BE" sz="3200" dirty="0">
                <a:latin typeface="UGent Panno Text" panose="02000506040000040003" pitchFamily="2" charset="0"/>
              </a:rPr>
              <a:t>= </a:t>
            </a:r>
            <a:r>
              <a:rPr lang="nl-BE" sz="3200" dirty="0" err="1">
                <a:latin typeface="UGent Panno Text" panose="02000506040000040003" pitchFamily="2" charset="0"/>
              </a:rPr>
              <a:t>findings</a:t>
            </a:r>
            <a:r>
              <a:rPr lang="nl-BE" sz="3200" dirty="0">
                <a:latin typeface="UGent Panno Text" panose="02000506040000040003" pitchFamily="2" charset="0"/>
              </a:rPr>
              <a:t> </a:t>
            </a:r>
            <a:r>
              <a:rPr lang="nl-BE" sz="3200" dirty="0" err="1">
                <a:latin typeface="UGent Panno Text" panose="02000506040000040003" pitchFamily="2" charset="0"/>
              </a:rPr>
              <a:t>presented</a:t>
            </a:r>
            <a:r>
              <a:rPr lang="nl-BE" sz="3200" dirty="0">
                <a:latin typeface="UGent Panno Text" panose="02000506040000040003" pitchFamily="2" charset="0"/>
              </a:rPr>
              <a:t> in </a:t>
            </a:r>
            <a:r>
              <a:rPr lang="nl-BE" sz="3200" dirty="0" err="1">
                <a:latin typeface="UGent Panno Text" panose="02000506040000040003" pitchFamily="2" charset="0"/>
              </a:rPr>
              <a:t>figures</a:t>
            </a:r>
            <a:r>
              <a:rPr lang="nl-BE" sz="3200" dirty="0">
                <a:latin typeface="UGent Panno Text" panose="02000506040000040003" pitchFamily="2" charset="0"/>
              </a:rPr>
              <a:t>/</a:t>
            </a:r>
            <a:r>
              <a:rPr lang="nl-BE" sz="3200" dirty="0" err="1">
                <a:latin typeface="UGent Panno Text" panose="02000506040000040003" pitchFamily="2" charset="0"/>
              </a:rPr>
              <a:t>table</a:t>
            </a:r>
            <a:r>
              <a:rPr lang="nl-BE" sz="3200" dirty="0">
                <a:latin typeface="UGent Panno Text" panose="02000506040000040003" pitchFamily="2" charset="0"/>
              </a:rPr>
              <a:t>, </a:t>
            </a:r>
            <a:r>
              <a:rPr lang="nl-BE" sz="3200" dirty="0" err="1">
                <a:latin typeface="UGent Panno Text" panose="02000506040000040003" pitchFamily="2" charset="0"/>
              </a:rPr>
              <a:t>highlights</a:t>
            </a:r>
            <a:r>
              <a:rPr lang="nl-BE" sz="3200" dirty="0">
                <a:latin typeface="UGent Panno Text" panose="02000506040000040003" pitchFamily="2" charset="0"/>
              </a:rPr>
              <a:t> </a:t>
            </a:r>
            <a:r>
              <a:rPr lang="nl-BE" sz="3200" dirty="0" err="1">
                <a:latin typeface="UGent Panno Text" panose="02000506040000040003" pitchFamily="2" charset="0"/>
              </a:rPr>
              <a:t>key</a:t>
            </a:r>
            <a:r>
              <a:rPr lang="nl-BE" sz="3200" dirty="0">
                <a:latin typeface="UGent Panno Text" panose="02000506040000040003" pitchFamily="2" charset="0"/>
              </a:rPr>
              <a:t> </a:t>
            </a:r>
            <a:r>
              <a:rPr lang="nl-BE" sz="3200" dirty="0" err="1">
                <a:latin typeface="UGent Panno Text" panose="02000506040000040003" pitchFamily="2" charset="0"/>
              </a:rPr>
              <a:t>findings</a:t>
            </a:r>
            <a:r>
              <a:rPr lang="nl-BE" sz="3200" dirty="0">
                <a:latin typeface="UGent Panno Text" panose="02000506040000040003" pitchFamily="2" charset="0"/>
              </a:rPr>
              <a:t>, links </a:t>
            </a:r>
            <a:r>
              <a:rPr lang="nl-BE" sz="3200" dirty="0" err="1">
                <a:latin typeface="UGent Panno Text" panose="02000506040000040003" pitchFamily="2" charset="0"/>
              </a:rPr>
              <a:t>to</a:t>
            </a:r>
            <a:r>
              <a:rPr lang="nl-BE" sz="3200" dirty="0">
                <a:latin typeface="UGent Panno Text" panose="02000506040000040003" pitchFamily="2" charset="0"/>
              </a:rPr>
              <a:t> </a:t>
            </a:r>
            <a:r>
              <a:rPr lang="nl-BE" sz="3200" dirty="0" smtClean="0">
                <a:latin typeface="UGent Panno Text" panose="02000506040000040003" pitchFamily="2" charset="0"/>
              </a:rPr>
              <a:t>hypotheses</a:t>
            </a:r>
          </a:p>
          <a:p>
            <a:pPr marL="457200" lvl="1" indent="0">
              <a:buNone/>
            </a:pPr>
            <a:endParaRPr lang="nl-BE" sz="4000" dirty="0">
              <a:latin typeface="UGent Panno Text" panose="02000506040000040003" pitchFamily="2" charset="0"/>
            </a:endParaRPr>
          </a:p>
          <a:p>
            <a:endParaRPr lang="en-US" dirty="0"/>
          </a:p>
        </p:txBody>
      </p:sp>
      <p:pic>
        <p:nvPicPr>
          <p:cNvPr id="5" name="Afbeelding 4"/>
          <p:cNvPicPr>
            <a:picLocks noChangeAspect="1"/>
          </p:cNvPicPr>
          <p:nvPr/>
        </p:nvPicPr>
        <p:blipFill rotWithShape="1">
          <a:blip r:embed="rId4"/>
          <a:srcRect t="2870"/>
          <a:stretch/>
        </p:blipFill>
        <p:spPr>
          <a:xfrm>
            <a:off x="5772150" y="2465961"/>
            <a:ext cx="5581650" cy="4348264"/>
          </a:xfrm>
          <a:prstGeom prst="rect">
            <a:avLst/>
          </a:prstGeom>
        </p:spPr>
      </p:pic>
      <p:cxnSp>
        <p:nvCxnSpPr>
          <p:cNvPr id="9" name="Rechte verbindingslijn 8"/>
          <p:cNvCxnSpPr/>
          <p:nvPr/>
        </p:nvCxnSpPr>
        <p:spPr>
          <a:xfrm flipV="1">
            <a:off x="2879387" y="2626468"/>
            <a:ext cx="3216613" cy="3911549"/>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0285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BE" sz="4000" u="sng" dirty="0" smtClean="0">
                <a:solidFill>
                  <a:schemeClr val="accent1"/>
                </a:solidFill>
                <a:latin typeface="+mn-lt"/>
                <a:ea typeface="+mn-ea"/>
                <a:cs typeface="+mn-cs"/>
              </a:rPr>
              <a:t>CONCLUSIONS AND FUTURE WORK</a:t>
            </a:r>
            <a:endParaRPr lang="en-US" sz="4000" u="sng" dirty="0">
              <a:solidFill>
                <a:schemeClr val="accent1"/>
              </a:solidFill>
              <a:latin typeface="+mn-lt"/>
              <a:ea typeface="+mn-ea"/>
              <a:cs typeface="+mn-cs"/>
            </a:endParaRPr>
          </a:p>
        </p:txBody>
      </p:sp>
      <p:sp>
        <p:nvSpPr>
          <p:cNvPr id="3" name="Tijdelijke aanduiding voor inhoud 2"/>
          <p:cNvSpPr>
            <a:spLocks noGrp="1"/>
          </p:cNvSpPr>
          <p:nvPr>
            <p:ph idx="1"/>
          </p:nvPr>
        </p:nvSpPr>
        <p:spPr/>
        <p:txBody>
          <a:bodyPr/>
          <a:lstStyle/>
          <a:p>
            <a:r>
              <a:rPr lang="nl-BE" dirty="0">
                <a:latin typeface="UGent Panno Text" panose="02000506040000040003" pitchFamily="2" charset="0"/>
              </a:rPr>
              <a:t>= summary of </a:t>
            </a:r>
            <a:r>
              <a:rPr lang="nl-BE" dirty="0" err="1">
                <a:latin typeface="UGent Panno Text" panose="02000506040000040003" pitchFamily="2" charset="0"/>
              </a:rPr>
              <a:t>findings</a:t>
            </a:r>
            <a:r>
              <a:rPr lang="nl-BE" dirty="0">
                <a:latin typeface="UGent Panno Text" panose="02000506040000040003" pitchFamily="2" charset="0"/>
              </a:rPr>
              <a:t>, </a:t>
            </a:r>
            <a:r>
              <a:rPr lang="nl-BE" dirty="0" err="1">
                <a:latin typeface="UGent Panno Text" panose="02000506040000040003" pitchFamily="2" charset="0"/>
              </a:rPr>
              <a:t>implications</a:t>
            </a:r>
            <a:r>
              <a:rPr lang="nl-BE" dirty="0">
                <a:latin typeface="UGent Panno Text" panose="02000506040000040003" pitchFamily="2" charset="0"/>
              </a:rPr>
              <a:t> </a:t>
            </a:r>
            <a:r>
              <a:rPr lang="nl-BE" dirty="0" err="1">
                <a:latin typeface="UGent Panno Text" panose="02000506040000040003" pitchFamily="2" charset="0"/>
              </a:rPr>
              <a:t>for</a:t>
            </a:r>
            <a:r>
              <a:rPr lang="nl-BE" dirty="0">
                <a:latin typeface="UGent Panno Text" panose="02000506040000040003" pitchFamily="2" charset="0"/>
              </a:rPr>
              <a:t> research &amp; </a:t>
            </a:r>
            <a:r>
              <a:rPr lang="nl-BE" dirty="0" err="1">
                <a:latin typeface="UGent Panno Text" panose="02000506040000040003" pitchFamily="2" charset="0"/>
              </a:rPr>
              <a:t>directions</a:t>
            </a:r>
            <a:r>
              <a:rPr lang="nl-BE" dirty="0">
                <a:latin typeface="UGent Panno Text" panose="02000506040000040003" pitchFamily="2" charset="0"/>
              </a:rPr>
              <a:t> </a:t>
            </a:r>
            <a:r>
              <a:rPr lang="nl-BE" dirty="0" err="1">
                <a:latin typeface="UGent Panno Text" panose="02000506040000040003" pitchFamily="2" charset="0"/>
              </a:rPr>
              <a:t>for</a:t>
            </a:r>
            <a:r>
              <a:rPr lang="nl-BE" dirty="0">
                <a:latin typeface="UGent Panno Text" panose="02000506040000040003" pitchFamily="2" charset="0"/>
              </a:rPr>
              <a:t> </a:t>
            </a:r>
            <a:r>
              <a:rPr lang="nl-BE" dirty="0" err="1">
                <a:latin typeface="UGent Panno Text" panose="02000506040000040003" pitchFamily="2" charset="0"/>
              </a:rPr>
              <a:t>future</a:t>
            </a:r>
            <a:r>
              <a:rPr lang="nl-BE" dirty="0">
                <a:latin typeface="UGent Panno Text" panose="02000506040000040003" pitchFamily="2" charset="0"/>
              </a:rPr>
              <a:t> research</a:t>
            </a:r>
            <a:r>
              <a:rPr lang="nl-BE" sz="3200" dirty="0">
                <a:latin typeface="UGent Panno Text" panose="02000506040000040003" pitchFamily="2" charset="0"/>
              </a:rPr>
              <a:t>	</a:t>
            </a:r>
          </a:p>
          <a:p>
            <a:endParaRPr lang="en-US" dirty="0"/>
          </a:p>
        </p:txBody>
      </p:sp>
      <p:pic>
        <p:nvPicPr>
          <p:cNvPr id="5" name="Afbeelding 4"/>
          <p:cNvPicPr>
            <a:picLocks noChangeAspect="1"/>
          </p:cNvPicPr>
          <p:nvPr/>
        </p:nvPicPr>
        <p:blipFill>
          <a:blip r:embed="rId2"/>
          <a:stretch>
            <a:fillRect/>
          </a:stretch>
        </p:blipFill>
        <p:spPr>
          <a:xfrm>
            <a:off x="3406304" y="2648290"/>
            <a:ext cx="5811972" cy="3353575"/>
          </a:xfrm>
          <a:prstGeom prst="rect">
            <a:avLst/>
          </a:prstGeom>
        </p:spPr>
      </p:pic>
    </p:spTree>
    <p:extLst>
      <p:ext uri="{BB962C8B-B14F-4D97-AF65-F5344CB8AC3E}">
        <p14:creationId xmlns:p14="http://schemas.microsoft.com/office/powerpoint/2010/main" val="238544678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BE" sz="4000" u="sng" dirty="0" smtClean="0">
                <a:solidFill>
                  <a:schemeClr val="accent1"/>
                </a:solidFill>
                <a:latin typeface="+mn-lt"/>
                <a:ea typeface="+mn-ea"/>
                <a:cs typeface="+mn-cs"/>
              </a:rPr>
              <a:t>REFERENCE AND ACKNOWLEDGEMENTS</a:t>
            </a:r>
            <a:endParaRPr lang="en-US" sz="4000" u="sng" dirty="0">
              <a:solidFill>
                <a:schemeClr val="accent1"/>
              </a:solidFill>
              <a:latin typeface="+mn-lt"/>
              <a:ea typeface="+mn-ea"/>
              <a:cs typeface="+mn-cs"/>
            </a:endParaRPr>
          </a:p>
        </p:txBody>
      </p:sp>
      <p:sp>
        <p:nvSpPr>
          <p:cNvPr id="3" name="Tijdelijke aanduiding voor inhoud 2"/>
          <p:cNvSpPr>
            <a:spLocks noGrp="1"/>
          </p:cNvSpPr>
          <p:nvPr>
            <p:ph idx="1"/>
          </p:nvPr>
        </p:nvSpPr>
        <p:spPr/>
        <p:txBody>
          <a:bodyPr>
            <a:normAutofit/>
          </a:bodyPr>
          <a:lstStyle/>
          <a:p>
            <a:pPr marL="0" indent="0">
              <a:buNone/>
            </a:pPr>
            <a:r>
              <a:rPr lang="nl-BE" b="1" dirty="0" err="1" smtClean="0">
                <a:latin typeface="UGent Panno Text" panose="02000506040000040003" pitchFamily="2" charset="0"/>
              </a:rPr>
              <a:t>References</a:t>
            </a:r>
            <a:r>
              <a:rPr lang="nl-BE" b="1" dirty="0" smtClean="0">
                <a:latin typeface="UGent Panno Text" panose="02000506040000040003" pitchFamily="2" charset="0"/>
              </a:rPr>
              <a:t>:</a:t>
            </a:r>
          </a:p>
          <a:p>
            <a:r>
              <a:rPr lang="nl-BE" dirty="0" smtClean="0">
                <a:latin typeface="UGent Panno Text" panose="02000506040000040003" pitchFamily="2" charset="0"/>
              </a:rPr>
              <a:t>Most </a:t>
            </a:r>
            <a:r>
              <a:rPr lang="nl-BE" dirty="0" err="1">
                <a:latin typeface="UGent Panno Text" panose="02000506040000040003" pitchFamily="2" charset="0"/>
              </a:rPr>
              <a:t>crucial</a:t>
            </a:r>
            <a:r>
              <a:rPr lang="nl-BE" dirty="0">
                <a:latin typeface="UGent Panno Text" panose="02000506040000040003" pitchFamily="2" charset="0"/>
              </a:rPr>
              <a:t> </a:t>
            </a:r>
            <a:r>
              <a:rPr lang="nl-BE" dirty="0" err="1">
                <a:latin typeface="UGent Panno Text" panose="02000506040000040003" pitchFamily="2" charset="0"/>
              </a:rPr>
              <a:t>ones</a:t>
            </a:r>
            <a:r>
              <a:rPr lang="nl-BE" dirty="0">
                <a:latin typeface="UGent Panno Text" panose="02000506040000040003" pitchFamily="2" charset="0"/>
              </a:rPr>
              <a:t> </a:t>
            </a:r>
            <a:r>
              <a:rPr lang="nl-BE" dirty="0" smtClean="0">
                <a:latin typeface="UGent Panno Text" panose="02000506040000040003" pitchFamily="2" charset="0"/>
              </a:rPr>
              <a:t>in-tekst </a:t>
            </a:r>
            <a:r>
              <a:rPr lang="nl-BE" dirty="0" err="1" smtClean="0">
                <a:latin typeface="UGent Panno Text" panose="02000506040000040003" pitchFamily="2" charset="0"/>
              </a:rPr>
              <a:t>and</a:t>
            </a:r>
            <a:r>
              <a:rPr lang="nl-BE" dirty="0" smtClean="0">
                <a:latin typeface="UGent Panno Text" panose="02000506040000040003" pitchFamily="2" charset="0"/>
              </a:rPr>
              <a:t>/or full </a:t>
            </a:r>
            <a:r>
              <a:rPr lang="nl-BE" dirty="0" err="1" smtClean="0">
                <a:latin typeface="UGent Panno Text" panose="02000506040000040003" pitchFamily="2" charset="0"/>
              </a:rPr>
              <a:t>references</a:t>
            </a:r>
            <a:r>
              <a:rPr lang="nl-BE" dirty="0" smtClean="0">
                <a:latin typeface="UGent Panno Text" panose="02000506040000040003" pitchFamily="2" charset="0"/>
              </a:rPr>
              <a:t> at </a:t>
            </a:r>
            <a:r>
              <a:rPr lang="nl-BE" dirty="0" err="1" smtClean="0">
                <a:latin typeface="UGent Panno Text" panose="02000506040000040003" pitchFamily="2" charset="0"/>
              </a:rPr>
              <a:t>the</a:t>
            </a:r>
            <a:r>
              <a:rPr lang="nl-BE" dirty="0" smtClean="0">
                <a:latin typeface="UGent Panno Text" panose="02000506040000040003" pitchFamily="2" charset="0"/>
              </a:rPr>
              <a:t> </a:t>
            </a:r>
            <a:r>
              <a:rPr lang="nl-BE" dirty="0" err="1" smtClean="0">
                <a:latin typeface="UGent Panno Text" panose="02000506040000040003" pitchFamily="2" charset="0"/>
              </a:rPr>
              <a:t>bottom</a:t>
            </a:r>
            <a:endParaRPr lang="nl-BE" dirty="0">
              <a:latin typeface="UGent Panno Text" panose="02000506040000040003" pitchFamily="2" charset="0"/>
            </a:endParaRPr>
          </a:p>
          <a:p>
            <a:r>
              <a:rPr lang="nl-BE" dirty="0" err="1" smtClean="0">
                <a:latin typeface="UGent Panno Text" panose="02000506040000040003" pitchFamily="2" charset="0"/>
              </a:rPr>
              <a:t>Often</a:t>
            </a:r>
            <a:r>
              <a:rPr lang="nl-BE" dirty="0" smtClean="0">
                <a:latin typeface="UGent Panno Text" panose="02000506040000040003" pitchFamily="2" charset="0"/>
              </a:rPr>
              <a:t> </a:t>
            </a:r>
            <a:r>
              <a:rPr lang="nl-BE" dirty="0">
                <a:latin typeface="UGent Panno Text" panose="02000506040000040003" pitchFamily="2" charset="0"/>
              </a:rPr>
              <a:t>disclaimer (“</a:t>
            </a:r>
            <a:r>
              <a:rPr lang="nl-BE" dirty="0" err="1">
                <a:latin typeface="UGent Panno Text" panose="02000506040000040003" pitchFamily="2" charset="0"/>
              </a:rPr>
              <a:t>references</a:t>
            </a:r>
            <a:r>
              <a:rPr lang="nl-BE" dirty="0">
                <a:latin typeface="UGent Panno Text" panose="02000506040000040003" pitchFamily="2" charset="0"/>
              </a:rPr>
              <a:t> </a:t>
            </a:r>
            <a:r>
              <a:rPr lang="nl-BE" dirty="0" err="1">
                <a:latin typeface="UGent Panno Text" panose="02000506040000040003" pitchFamily="2" charset="0"/>
              </a:rPr>
              <a:t>available</a:t>
            </a:r>
            <a:r>
              <a:rPr lang="nl-BE" dirty="0">
                <a:latin typeface="UGent Panno Text" panose="02000506040000040003" pitchFamily="2" charset="0"/>
              </a:rPr>
              <a:t> </a:t>
            </a:r>
            <a:r>
              <a:rPr lang="nl-BE" dirty="0" err="1">
                <a:latin typeface="UGent Panno Text" panose="02000506040000040003" pitchFamily="2" charset="0"/>
              </a:rPr>
              <a:t>upon</a:t>
            </a:r>
            <a:r>
              <a:rPr lang="nl-BE" dirty="0">
                <a:latin typeface="UGent Panno Text" panose="02000506040000040003" pitchFamily="2" charset="0"/>
              </a:rPr>
              <a:t> </a:t>
            </a:r>
            <a:r>
              <a:rPr lang="nl-BE" dirty="0" err="1">
                <a:latin typeface="UGent Panno Text" panose="02000506040000040003" pitchFamily="2" charset="0"/>
              </a:rPr>
              <a:t>requests</a:t>
            </a:r>
            <a:r>
              <a:rPr lang="nl-BE" dirty="0" smtClean="0">
                <a:latin typeface="UGent Panno Text" panose="02000506040000040003" pitchFamily="2" charset="0"/>
              </a:rPr>
              <a:t>”) -&gt; </a:t>
            </a:r>
            <a:r>
              <a:rPr lang="nl-BE" dirty="0" err="1" smtClean="0">
                <a:latin typeface="UGent Panno Text" panose="02000506040000040003" pitchFamily="2" charset="0"/>
              </a:rPr>
              <a:t>preferred</a:t>
            </a:r>
            <a:endParaRPr lang="nl-BE" dirty="0" smtClean="0">
              <a:latin typeface="UGent Panno Text" panose="02000506040000040003" pitchFamily="2" charset="0"/>
            </a:endParaRPr>
          </a:p>
          <a:p>
            <a:pPr marL="0" indent="0">
              <a:buNone/>
            </a:pPr>
            <a:endParaRPr lang="nl-BE" dirty="0" smtClean="0">
              <a:latin typeface="UGent Panno Text" panose="02000506040000040003" pitchFamily="2" charset="0"/>
            </a:endParaRPr>
          </a:p>
          <a:p>
            <a:pPr marL="0" indent="0">
              <a:buNone/>
            </a:pPr>
            <a:r>
              <a:rPr lang="nl-BE" b="1" dirty="0" err="1" smtClean="0">
                <a:latin typeface="UGent Panno Text" panose="02000506040000040003" pitchFamily="2" charset="0"/>
              </a:rPr>
              <a:t>Acknowledgements</a:t>
            </a:r>
            <a:r>
              <a:rPr lang="nl-BE" b="1" dirty="0" smtClean="0">
                <a:latin typeface="UGent Panno Text" panose="02000506040000040003" pitchFamily="2" charset="0"/>
              </a:rPr>
              <a:t>:</a:t>
            </a:r>
            <a:endParaRPr lang="nl-BE" b="1" dirty="0">
              <a:latin typeface="UGent Panno Text" panose="02000506040000040003" pitchFamily="2" charset="0"/>
            </a:endParaRPr>
          </a:p>
          <a:p>
            <a:r>
              <a:rPr lang="nl-BE" dirty="0" err="1" smtClean="0">
                <a:latin typeface="UGent Panno Text" panose="02000506040000040003" pitchFamily="2" charset="0"/>
              </a:rPr>
              <a:t>Funding</a:t>
            </a:r>
            <a:r>
              <a:rPr lang="nl-BE" dirty="0" smtClean="0">
                <a:latin typeface="UGent Panno Text" panose="02000506040000040003" pitchFamily="2" charset="0"/>
              </a:rPr>
              <a:t>: FWO, BOF, … -&gt; show </a:t>
            </a:r>
            <a:r>
              <a:rPr lang="nl-BE" dirty="0" err="1" smtClean="0">
                <a:latin typeface="UGent Panno Text" panose="02000506040000040003" pitchFamily="2" charset="0"/>
              </a:rPr>
              <a:t>the</a:t>
            </a:r>
            <a:r>
              <a:rPr lang="nl-BE" dirty="0" smtClean="0">
                <a:latin typeface="UGent Panno Text" panose="02000506040000040003" pitchFamily="2" charset="0"/>
              </a:rPr>
              <a:t> logo</a:t>
            </a:r>
          </a:p>
          <a:p>
            <a:r>
              <a:rPr lang="nl-BE" dirty="0" err="1" smtClean="0">
                <a:latin typeface="UGent Panno Text" panose="02000506040000040003" pitchFamily="2" charset="0"/>
              </a:rPr>
              <a:t>Acknowledge</a:t>
            </a:r>
            <a:r>
              <a:rPr lang="nl-BE" dirty="0" smtClean="0">
                <a:latin typeface="UGent Panno Text" panose="02000506040000040003" pitchFamily="2" charset="0"/>
              </a:rPr>
              <a:t> </a:t>
            </a:r>
            <a:r>
              <a:rPr lang="nl-BE" dirty="0" err="1" smtClean="0">
                <a:latin typeface="UGent Panno Text" panose="02000506040000040003" pitchFamily="2" charset="0"/>
              </a:rPr>
              <a:t>others</a:t>
            </a:r>
            <a:r>
              <a:rPr lang="nl-BE" dirty="0" smtClean="0">
                <a:latin typeface="UGent Panno Text" panose="02000506040000040003" pitchFamily="2" charset="0"/>
              </a:rPr>
              <a:t> </a:t>
            </a:r>
            <a:r>
              <a:rPr lang="nl-BE" dirty="0" err="1" smtClean="0">
                <a:latin typeface="UGent Panno Text" panose="02000506040000040003" pitchFamily="2" charset="0"/>
              </a:rPr>
              <a:t>who</a:t>
            </a:r>
            <a:r>
              <a:rPr lang="nl-BE" dirty="0" smtClean="0">
                <a:latin typeface="UGent Panno Text" panose="02000506040000040003" pitchFamily="2" charset="0"/>
              </a:rPr>
              <a:t> was </a:t>
            </a:r>
            <a:r>
              <a:rPr lang="nl-BE" dirty="0" err="1" smtClean="0">
                <a:latin typeface="UGent Panno Text" panose="02000506040000040003" pitchFamily="2" charset="0"/>
              </a:rPr>
              <a:t>helping</a:t>
            </a:r>
            <a:r>
              <a:rPr lang="nl-BE" dirty="0" smtClean="0">
                <a:latin typeface="UGent Panno Text" panose="02000506040000040003" pitchFamily="2" charset="0"/>
              </a:rPr>
              <a:t> out </a:t>
            </a:r>
            <a:r>
              <a:rPr lang="nl-BE" dirty="0" err="1" smtClean="0">
                <a:latin typeface="UGent Panno Text" panose="02000506040000040003" pitchFamily="2" charset="0"/>
              </a:rPr>
              <a:t>with</a:t>
            </a:r>
            <a:r>
              <a:rPr lang="nl-BE" dirty="0" smtClean="0">
                <a:latin typeface="UGent Panno Text" panose="02000506040000040003" pitchFamily="2" charset="0"/>
              </a:rPr>
              <a:t> </a:t>
            </a:r>
            <a:r>
              <a:rPr lang="nl-BE" dirty="0" err="1" smtClean="0">
                <a:latin typeface="UGent Panno Text" panose="02000506040000040003" pitchFamily="2" charset="0"/>
              </a:rPr>
              <a:t>your</a:t>
            </a:r>
            <a:r>
              <a:rPr lang="nl-BE" dirty="0" smtClean="0">
                <a:latin typeface="UGent Panno Text" panose="02000506040000040003" pitchFamily="2" charset="0"/>
              </a:rPr>
              <a:t> research -&gt; rare</a:t>
            </a:r>
          </a:p>
          <a:p>
            <a:endParaRPr lang="nl-BE" dirty="0">
              <a:latin typeface="UGent Panno Text" panose="02000506040000040003" pitchFamily="2" charset="0"/>
            </a:endParaRPr>
          </a:p>
          <a:p>
            <a:endParaRPr lang="nl-BE" dirty="0" smtClean="0">
              <a:latin typeface="UGent Panno Text" panose="02000506040000040003" pitchFamily="2" charset="0"/>
            </a:endParaRPr>
          </a:p>
          <a:p>
            <a:endParaRPr lang="en-US" dirty="0"/>
          </a:p>
        </p:txBody>
      </p:sp>
      <p:pic>
        <p:nvPicPr>
          <p:cNvPr id="4" name="Afbeelding 3"/>
          <p:cNvPicPr>
            <a:picLocks noChangeAspect="1"/>
          </p:cNvPicPr>
          <p:nvPr/>
        </p:nvPicPr>
        <p:blipFill>
          <a:blip r:embed="rId3"/>
          <a:stretch>
            <a:fillRect/>
          </a:stretch>
        </p:blipFill>
        <p:spPr>
          <a:xfrm>
            <a:off x="8293641" y="2292350"/>
            <a:ext cx="3581400" cy="4019550"/>
          </a:xfrm>
          <a:prstGeom prst="rect">
            <a:avLst/>
          </a:prstGeom>
        </p:spPr>
      </p:pic>
    </p:spTree>
    <p:extLst>
      <p:ext uri="{BB962C8B-B14F-4D97-AF65-F5344CB8AC3E}">
        <p14:creationId xmlns:p14="http://schemas.microsoft.com/office/powerpoint/2010/main" val="1715378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algn="l"/>
            <a:r>
              <a:rPr lang="nl-BE" sz="4000" u="sng" dirty="0" smtClean="0">
                <a:solidFill>
                  <a:srgbClr val="5B97D5"/>
                </a:solidFill>
                <a:ea typeface="+mn-ea"/>
                <a:cs typeface="+mn-cs"/>
              </a:rPr>
              <a:t>POSTER STRUCTURE</a:t>
            </a:r>
            <a:endParaRPr lang="en-US" sz="4000" u="sng" dirty="0">
              <a:solidFill>
                <a:srgbClr val="5B97D5"/>
              </a:solidFill>
              <a:ea typeface="+mn-ea"/>
              <a:cs typeface="+mn-cs"/>
            </a:endParaRPr>
          </a:p>
        </p:txBody>
      </p:sp>
      <p:sp>
        <p:nvSpPr>
          <p:cNvPr id="5" name="Tekstvak 4"/>
          <p:cNvSpPr txBox="1"/>
          <p:nvPr/>
        </p:nvSpPr>
        <p:spPr>
          <a:xfrm>
            <a:off x="2451218" y="2190750"/>
            <a:ext cx="1688860" cy="369332"/>
          </a:xfrm>
          <a:prstGeom prst="rect">
            <a:avLst/>
          </a:prstGeom>
          <a:noFill/>
        </p:spPr>
        <p:txBody>
          <a:bodyPr wrap="none" rtlCol="0">
            <a:spAutoFit/>
          </a:bodyPr>
          <a:lstStyle/>
          <a:p>
            <a:r>
              <a:rPr lang="nl-BE" dirty="0" smtClean="0">
                <a:solidFill>
                  <a:schemeClr val="bg1"/>
                </a:solidFill>
              </a:rPr>
              <a:t>NEED TO KNOW</a:t>
            </a:r>
            <a:endParaRPr lang="en-US" dirty="0">
              <a:solidFill>
                <a:schemeClr val="bg1"/>
              </a:solidFill>
            </a:endParaRPr>
          </a:p>
        </p:txBody>
      </p:sp>
      <p:sp>
        <p:nvSpPr>
          <p:cNvPr id="6" name="Tekstvak 5"/>
          <p:cNvSpPr txBox="1"/>
          <p:nvPr/>
        </p:nvSpPr>
        <p:spPr>
          <a:xfrm>
            <a:off x="2488086" y="4066103"/>
            <a:ext cx="1615122" cy="369332"/>
          </a:xfrm>
          <a:prstGeom prst="rect">
            <a:avLst/>
          </a:prstGeom>
          <a:noFill/>
        </p:spPr>
        <p:txBody>
          <a:bodyPr wrap="none" rtlCol="0">
            <a:spAutoFit/>
          </a:bodyPr>
          <a:lstStyle/>
          <a:p>
            <a:r>
              <a:rPr lang="nl-BE" dirty="0" smtClean="0">
                <a:solidFill>
                  <a:schemeClr val="bg1"/>
                </a:solidFill>
              </a:rPr>
              <a:t>NICE TO KNOW</a:t>
            </a:r>
            <a:endParaRPr lang="en-US" dirty="0">
              <a:solidFill>
                <a:schemeClr val="bg1"/>
              </a:solidFill>
            </a:endParaRPr>
          </a:p>
        </p:txBody>
      </p:sp>
      <p:pic>
        <p:nvPicPr>
          <p:cNvPr id="10" name="Afbeelding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71141" y="2190750"/>
            <a:ext cx="5135059" cy="3158061"/>
          </a:xfrm>
          <a:prstGeom prst="rect">
            <a:avLst/>
          </a:prstGeom>
        </p:spPr>
      </p:pic>
      <p:pic>
        <p:nvPicPr>
          <p:cNvPr id="11" name="Afbeelding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 y="2190749"/>
            <a:ext cx="5232650" cy="3158061"/>
          </a:xfrm>
          <a:prstGeom prst="rect">
            <a:avLst/>
          </a:prstGeom>
        </p:spPr>
      </p:pic>
      <p:sp>
        <p:nvSpPr>
          <p:cNvPr id="12" name="Ondertitel 2"/>
          <p:cNvSpPr txBox="1">
            <a:spLocks/>
          </p:cNvSpPr>
          <p:nvPr/>
        </p:nvSpPr>
        <p:spPr>
          <a:xfrm>
            <a:off x="609600" y="1579799"/>
            <a:ext cx="4530437" cy="44878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BE" sz="2400" dirty="0" err="1" smtClean="0">
                <a:latin typeface="UGent Panno Text" panose="02000506040000040003" pitchFamily="2" charset="0"/>
              </a:rPr>
              <a:t>From</a:t>
            </a:r>
            <a:r>
              <a:rPr lang="nl-BE" sz="2400" dirty="0" smtClean="0">
                <a:latin typeface="UGent Panno Text" panose="02000506040000040003" pitchFamily="2" charset="0"/>
              </a:rPr>
              <a:t> </a:t>
            </a:r>
            <a:r>
              <a:rPr lang="nl-BE" sz="2400" dirty="0" err="1" smtClean="0">
                <a:latin typeface="UGent Panno Text" panose="02000506040000040003" pitchFamily="2" charset="0"/>
              </a:rPr>
              <a:t>this</a:t>
            </a:r>
            <a:r>
              <a:rPr lang="nl-BE" sz="2400" dirty="0" smtClean="0">
                <a:latin typeface="UGent Panno Text" panose="02000506040000040003" pitchFamily="2" charset="0"/>
              </a:rPr>
              <a:t>…</a:t>
            </a:r>
            <a:endParaRPr lang="en-US" sz="2400" dirty="0">
              <a:latin typeface="UGent Panno Text" panose="02000506040000040003" pitchFamily="2" charset="0"/>
            </a:endParaRPr>
          </a:p>
        </p:txBody>
      </p:sp>
      <p:sp>
        <p:nvSpPr>
          <p:cNvPr id="13" name="Ondertitel 2"/>
          <p:cNvSpPr txBox="1">
            <a:spLocks/>
          </p:cNvSpPr>
          <p:nvPr/>
        </p:nvSpPr>
        <p:spPr>
          <a:xfrm>
            <a:off x="6975763" y="1671494"/>
            <a:ext cx="4530437" cy="44878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BE" sz="2400" dirty="0" err="1" smtClean="0">
                <a:latin typeface="UGent Panno Text" panose="02000506040000040003" pitchFamily="2" charset="0"/>
              </a:rPr>
              <a:t>To</a:t>
            </a:r>
            <a:r>
              <a:rPr lang="nl-BE" sz="2400" dirty="0" smtClean="0">
                <a:latin typeface="UGent Panno Text" panose="02000506040000040003" pitchFamily="2" charset="0"/>
              </a:rPr>
              <a:t> </a:t>
            </a:r>
            <a:r>
              <a:rPr lang="nl-BE" sz="2400" dirty="0" err="1" smtClean="0">
                <a:latin typeface="UGent Panno Text" panose="02000506040000040003" pitchFamily="2" charset="0"/>
              </a:rPr>
              <a:t>this</a:t>
            </a:r>
            <a:r>
              <a:rPr lang="nl-BE" sz="2400" dirty="0" smtClean="0">
                <a:latin typeface="UGent Panno Text" panose="02000506040000040003" pitchFamily="2" charset="0"/>
              </a:rPr>
              <a:t>!</a:t>
            </a:r>
            <a:endParaRPr lang="en-US" sz="2400" dirty="0">
              <a:latin typeface="UGent Panno Text" panose="02000506040000040003" pitchFamily="2" charset="0"/>
            </a:endParaRPr>
          </a:p>
        </p:txBody>
      </p:sp>
      <p:sp>
        <p:nvSpPr>
          <p:cNvPr id="14" name="Ondertitel 2"/>
          <p:cNvSpPr txBox="1">
            <a:spLocks/>
          </p:cNvSpPr>
          <p:nvPr/>
        </p:nvSpPr>
        <p:spPr>
          <a:xfrm>
            <a:off x="3383711" y="5836902"/>
            <a:ext cx="5729377" cy="44878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BE" sz="2400" dirty="0" smtClean="0">
                <a:latin typeface="UGent Panno Text" panose="02000506040000040003" pitchFamily="2" charset="0"/>
              </a:rPr>
              <a:t>Check out </a:t>
            </a:r>
            <a:r>
              <a:rPr lang="nl-BE" sz="2400" dirty="0" err="1" smtClean="0">
                <a:latin typeface="UGent Panno Text" panose="02000506040000040003" pitchFamily="2" charset="0"/>
              </a:rPr>
              <a:t>the</a:t>
            </a:r>
            <a:r>
              <a:rPr lang="nl-BE" sz="2400" dirty="0" smtClean="0">
                <a:latin typeface="UGent Panno Text" panose="02000506040000040003" pitchFamily="2" charset="0"/>
              </a:rPr>
              <a:t> YouTube #</a:t>
            </a:r>
            <a:r>
              <a:rPr lang="nl-BE" sz="2400" dirty="0" err="1">
                <a:latin typeface="UGent Panno Text" panose="02000506040000040003" pitchFamily="2" charset="0"/>
              </a:rPr>
              <a:t>betterposter</a:t>
            </a:r>
            <a:r>
              <a:rPr lang="nl-BE" sz="2400" dirty="0">
                <a:latin typeface="UGent Panno Text" panose="02000506040000040003" pitchFamily="2" charset="0"/>
              </a:rPr>
              <a:t> </a:t>
            </a:r>
            <a:r>
              <a:rPr lang="nl-BE" sz="2400" dirty="0">
                <a:latin typeface="UGent Panno Text" panose="02000506040000040003" pitchFamily="2" charset="0"/>
                <a:hlinkClick r:id="rId5"/>
              </a:rPr>
              <a:t>video</a:t>
            </a:r>
            <a:endParaRPr lang="en-US" sz="2400" dirty="0">
              <a:latin typeface="UGent Panno Text" panose="02000506040000040003" pitchFamily="2" charset="0"/>
            </a:endParaRPr>
          </a:p>
        </p:txBody>
      </p:sp>
    </p:spTree>
    <p:extLst>
      <p:ext uri="{BB962C8B-B14F-4D97-AF65-F5344CB8AC3E}">
        <p14:creationId xmlns:p14="http://schemas.microsoft.com/office/powerpoint/2010/main" val="1784569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a:blip r:embed="rId2"/>
          <a:stretch>
            <a:fillRect/>
          </a:stretch>
        </p:blipFill>
        <p:spPr>
          <a:xfrm>
            <a:off x="1878639" y="1266183"/>
            <a:ext cx="8434721" cy="5455293"/>
          </a:xfrm>
          <a:prstGeom prst="rect">
            <a:avLst/>
          </a:prstGeom>
        </p:spPr>
      </p:pic>
      <p:sp>
        <p:nvSpPr>
          <p:cNvPr id="2" name="Tijdelijke aanduiding voor dianummer 1"/>
          <p:cNvSpPr>
            <a:spLocks noGrp="1"/>
          </p:cNvSpPr>
          <p:nvPr>
            <p:ph type="sldNum" sz="quarter" idx="12"/>
          </p:nvPr>
        </p:nvSpPr>
        <p:spPr/>
        <p:txBody>
          <a:bodyPr/>
          <a:lstStyle/>
          <a:p>
            <a:fld id="{63FC52CE-B062-47D6-A8CB-AF6B214D1AE5}" type="slidenum">
              <a:rPr lang="en-US" smtClean="0"/>
              <a:t>28</a:t>
            </a:fld>
            <a:endParaRPr lang="en-US"/>
          </a:p>
        </p:txBody>
      </p:sp>
      <p:sp>
        <p:nvSpPr>
          <p:cNvPr id="5" name="Titel 1"/>
          <p:cNvSpPr>
            <a:spLocks noGrp="1"/>
          </p:cNvSpPr>
          <p:nvPr>
            <p:ph type="title"/>
          </p:nvPr>
        </p:nvSpPr>
        <p:spPr>
          <a:xfrm>
            <a:off x="609600" y="274637"/>
            <a:ext cx="10972800" cy="1143000"/>
          </a:xfrm>
        </p:spPr>
        <p:txBody>
          <a:bodyPr>
            <a:normAutofit/>
          </a:bodyPr>
          <a:lstStyle/>
          <a:p>
            <a:r>
              <a:rPr lang="nl-BE" sz="4000" u="sng" dirty="0" smtClean="0">
                <a:solidFill>
                  <a:srgbClr val="5B97D5"/>
                </a:solidFill>
                <a:ea typeface="+mn-ea"/>
                <a:cs typeface="+mn-cs"/>
              </a:rPr>
              <a:t>POSTER STRUCTURE (CONT.)</a:t>
            </a:r>
            <a:endParaRPr lang="en-US" sz="4000" u="sng" dirty="0">
              <a:solidFill>
                <a:srgbClr val="5B97D5"/>
              </a:solidFill>
              <a:ea typeface="+mn-ea"/>
              <a:cs typeface="+mn-cs"/>
            </a:endParaRPr>
          </a:p>
        </p:txBody>
      </p:sp>
    </p:spTree>
    <p:extLst>
      <p:ext uri="{BB962C8B-B14F-4D97-AF65-F5344CB8AC3E}">
        <p14:creationId xmlns:p14="http://schemas.microsoft.com/office/powerpoint/2010/main" val="235831523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BE"/>
          </a:p>
        </p:txBody>
      </p:sp>
      <p:sp>
        <p:nvSpPr>
          <p:cNvPr id="3" name="Tijdelijke aanduiding voor inhoud 2"/>
          <p:cNvSpPr>
            <a:spLocks noGrp="1"/>
          </p:cNvSpPr>
          <p:nvPr>
            <p:ph idx="1"/>
          </p:nvPr>
        </p:nvSpPr>
        <p:spPr/>
        <p:txBody>
          <a:bodyPr/>
          <a:lstStyle/>
          <a:p>
            <a:endParaRPr lang="nl-BE"/>
          </a:p>
        </p:txBody>
      </p:sp>
      <p:pic>
        <p:nvPicPr>
          <p:cNvPr id="4" name="Afbeelding 3"/>
          <p:cNvPicPr>
            <a:picLocks noChangeAspect="1"/>
          </p:cNvPicPr>
          <p:nvPr/>
        </p:nvPicPr>
        <p:blipFill>
          <a:blip r:embed="rId2"/>
          <a:stretch>
            <a:fillRect/>
          </a:stretch>
        </p:blipFill>
        <p:spPr>
          <a:xfrm>
            <a:off x="470139" y="248735"/>
            <a:ext cx="11262947" cy="6312813"/>
          </a:xfrm>
          <a:prstGeom prst="rect">
            <a:avLst/>
          </a:prstGeom>
        </p:spPr>
      </p:pic>
      <p:sp>
        <p:nvSpPr>
          <p:cNvPr id="5" name="Tijdelijke aanduiding voor dianummer 4"/>
          <p:cNvSpPr>
            <a:spLocks noGrp="1"/>
          </p:cNvSpPr>
          <p:nvPr>
            <p:ph type="sldNum" sz="quarter" idx="12"/>
          </p:nvPr>
        </p:nvSpPr>
        <p:spPr/>
        <p:txBody>
          <a:bodyPr/>
          <a:lstStyle/>
          <a:p>
            <a:fld id="{87B513E7-4515-4082-A960-D4704025B30C}" type="slidenum">
              <a:rPr lang="en-US" smtClean="0"/>
              <a:t>29</a:t>
            </a:fld>
            <a:endParaRPr lang="en-US"/>
          </a:p>
        </p:txBody>
      </p:sp>
    </p:spTree>
    <p:extLst>
      <p:ext uri="{BB962C8B-B14F-4D97-AF65-F5344CB8AC3E}">
        <p14:creationId xmlns:p14="http://schemas.microsoft.com/office/powerpoint/2010/main" val="339789500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BE" sz="4000" u="sng" dirty="0" smtClean="0">
                <a:solidFill>
                  <a:schemeClr val="accent1"/>
                </a:solidFill>
                <a:latin typeface="+mn-lt"/>
                <a:ea typeface="+mn-ea"/>
                <a:cs typeface="+mn-cs"/>
              </a:rPr>
              <a:t>POSTER DESIGN PROCESS</a:t>
            </a:r>
            <a:endParaRPr lang="en-US" sz="4000" u="sng" dirty="0">
              <a:solidFill>
                <a:schemeClr val="accent1"/>
              </a:solidFill>
              <a:latin typeface="+mn-lt"/>
              <a:ea typeface="+mn-ea"/>
              <a:cs typeface="+mn-cs"/>
            </a:endParaRPr>
          </a:p>
        </p:txBody>
      </p:sp>
      <p:pic>
        <p:nvPicPr>
          <p:cNvPr id="2050" name="Picture 2" descr="How To Sharpen Your Communication Skills | by Rishka Reccani | Knudge.me"/>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3571" b="100000" l="0" r="100000">
                        <a14:foregroundMark x1="49711" y1="12662" x2="49495" y2="93723"/>
                        <a14:foregroundMark x1="85786" y1="16991" x2="83694" y2="94048"/>
                        <a14:foregroundMark x1="15296" y1="90584" x2="15296" y2="83117"/>
                        <a14:backgroundMark x1="37446" y1="58117" x2="33838" y2="96104"/>
                        <a14:backgroundMark x1="73232" y1="67100" x2="71429" y2="84307"/>
                        <a14:backgroundMark x1="94877" y1="67857" x2="94661" y2="80736"/>
                        <a14:backgroundMark x1="7720" y1="70238" x2="7937" y2="85498"/>
                        <a14:backgroundMark x1="5339" y1="62338" x2="1659" y2="49892"/>
                      </a14:backgroundRemoval>
                    </a14:imgEffect>
                  </a14:imgLayer>
                </a14:imgProps>
              </a:ext>
              <a:ext uri="{28A0092B-C50C-407E-A947-70E740481C1C}">
                <a14:useLocalDpi xmlns:a14="http://schemas.microsoft.com/office/drawing/2010/main" val="0"/>
              </a:ext>
            </a:extLst>
          </a:blip>
          <a:srcRect/>
          <a:stretch>
            <a:fillRect/>
          </a:stretch>
        </p:blipFill>
        <p:spPr bwMode="auto">
          <a:xfrm>
            <a:off x="2902073" y="1988966"/>
            <a:ext cx="6505320" cy="4336881"/>
          </a:xfrm>
          <a:prstGeom prst="rect">
            <a:avLst/>
          </a:prstGeom>
          <a:noFill/>
          <a:extLst>
            <a:ext uri="{909E8E84-426E-40DD-AFC4-6F175D3DCCD1}">
              <a14:hiddenFill xmlns:a14="http://schemas.microsoft.com/office/drawing/2010/main">
                <a:solidFill>
                  <a:srgbClr val="FFFFFF"/>
                </a:solidFill>
              </a14:hiddenFill>
            </a:ext>
          </a:extLst>
        </p:spPr>
      </p:pic>
      <p:sp>
        <p:nvSpPr>
          <p:cNvPr id="6" name="Pijl-omlaag 5"/>
          <p:cNvSpPr/>
          <p:nvPr/>
        </p:nvSpPr>
        <p:spPr>
          <a:xfrm rot="2591750">
            <a:off x="6572250" y="1562100"/>
            <a:ext cx="1219200" cy="12573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kstvak 6"/>
          <p:cNvSpPr txBox="1"/>
          <p:nvPr/>
        </p:nvSpPr>
        <p:spPr>
          <a:xfrm>
            <a:off x="7830952" y="1285665"/>
            <a:ext cx="3102937" cy="1077218"/>
          </a:xfrm>
          <a:prstGeom prst="rect">
            <a:avLst/>
          </a:prstGeom>
          <a:noFill/>
        </p:spPr>
        <p:txBody>
          <a:bodyPr wrap="square" rtlCol="0">
            <a:spAutoFit/>
          </a:bodyPr>
          <a:lstStyle/>
          <a:p>
            <a:r>
              <a:rPr lang="en-US" sz="3200" dirty="0" smtClean="0">
                <a:latin typeface="UGent Panno Text" panose="02000506040000040003" pitchFamily="2" charset="0"/>
              </a:rPr>
              <a:t>Often</a:t>
            </a:r>
            <a:r>
              <a:rPr lang="nl-BE" sz="3200" dirty="0" smtClean="0">
                <a:latin typeface="UGent Panno Text" panose="02000506040000040003" pitchFamily="2" charset="0"/>
              </a:rPr>
              <a:t> </a:t>
            </a:r>
            <a:r>
              <a:rPr lang="en-US" sz="3200" dirty="0" smtClean="0">
                <a:latin typeface="UGent Panno Text" panose="02000506040000040003" pitchFamily="2" charset="0"/>
              </a:rPr>
              <a:t>skipped, yet essential</a:t>
            </a:r>
            <a:endParaRPr lang="en-US" sz="3200" dirty="0">
              <a:latin typeface="UGent Panno Text" panose="02000506040000040003" pitchFamily="2" charset="0"/>
            </a:endParaRPr>
          </a:p>
        </p:txBody>
      </p:sp>
    </p:spTree>
    <p:extLst>
      <p:ext uri="{BB962C8B-B14F-4D97-AF65-F5344CB8AC3E}">
        <p14:creationId xmlns:p14="http://schemas.microsoft.com/office/powerpoint/2010/main" val="270622015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en-US"/>
          </a:p>
        </p:txBody>
      </p:sp>
      <p:sp>
        <p:nvSpPr>
          <p:cNvPr id="3" name="Tijdelijke aanduiding voor inhoud 2"/>
          <p:cNvSpPr>
            <a:spLocks noGrp="1"/>
          </p:cNvSpPr>
          <p:nvPr>
            <p:ph idx="1"/>
          </p:nvPr>
        </p:nvSpPr>
        <p:spPr/>
        <p:txBody>
          <a:bodyPr/>
          <a:lstStyle/>
          <a:p>
            <a:endParaRPr lang="en-US"/>
          </a:p>
        </p:txBody>
      </p:sp>
      <p:pic>
        <p:nvPicPr>
          <p:cNvPr id="4" name="Afbeelding 3"/>
          <p:cNvPicPr>
            <a:picLocks noChangeAspect="1"/>
          </p:cNvPicPr>
          <p:nvPr/>
        </p:nvPicPr>
        <p:blipFill>
          <a:blip r:embed="rId2"/>
          <a:stretch>
            <a:fillRect/>
          </a:stretch>
        </p:blipFill>
        <p:spPr>
          <a:xfrm>
            <a:off x="28575" y="-4763"/>
            <a:ext cx="12134850" cy="6867525"/>
          </a:xfrm>
          <a:prstGeom prst="rect">
            <a:avLst/>
          </a:prstGeom>
        </p:spPr>
      </p:pic>
    </p:spTree>
    <p:extLst>
      <p:ext uri="{BB962C8B-B14F-4D97-AF65-F5344CB8AC3E}">
        <p14:creationId xmlns:p14="http://schemas.microsoft.com/office/powerpoint/2010/main" val="132786417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
          </p:nvPr>
        </p:nvSpPr>
        <p:spPr/>
        <p:txBody>
          <a:bodyPr/>
          <a:lstStyle/>
          <a:p>
            <a:fld id="{7AE184E0-0BD4-4705-A12B-9B71DDE63301}" type="slidenum">
              <a:rPr lang="nl-BE" smtClean="0"/>
              <a:pPr/>
              <a:t>31</a:t>
            </a:fld>
            <a:endParaRPr lang="nl-BE" dirty="0"/>
          </a:p>
        </p:txBody>
      </p:sp>
      <p:sp>
        <p:nvSpPr>
          <p:cNvPr id="4" name="Titel 16"/>
          <p:cNvSpPr>
            <a:spLocks noGrp="1"/>
          </p:cNvSpPr>
          <p:nvPr>
            <p:ph type="ctrTitle"/>
          </p:nvPr>
        </p:nvSpPr>
        <p:spPr>
          <a:xfrm>
            <a:off x="1149405" y="314852"/>
            <a:ext cx="10675804" cy="2204768"/>
          </a:xfrm>
        </p:spPr>
        <p:txBody>
          <a:bodyPr/>
          <a:lstStyle/>
          <a:p>
            <a:pPr algn="r"/>
            <a:r>
              <a:rPr lang="nl-NL" sz="6187" b="1" u="none" dirty="0" smtClean="0">
                <a:solidFill>
                  <a:srgbClr val="FF0000"/>
                </a:solidFill>
              </a:rPr>
              <a:t>N</a:t>
            </a:r>
            <a:r>
              <a:rPr lang="nl-NL" sz="6187" u="none" dirty="0" smtClean="0"/>
              <a:t>ETWORK</a:t>
            </a:r>
            <a:br>
              <a:rPr lang="nl-NL" sz="6187" u="none" dirty="0" smtClean="0"/>
            </a:br>
            <a:endParaRPr lang="nl-NL" u="none" dirty="0"/>
          </a:p>
        </p:txBody>
      </p:sp>
      <p:sp>
        <p:nvSpPr>
          <p:cNvPr id="6" name="Rechthoek 5"/>
          <p:cNvSpPr/>
          <p:nvPr/>
        </p:nvSpPr>
        <p:spPr>
          <a:xfrm>
            <a:off x="6100355" y="1755281"/>
            <a:ext cx="5803050" cy="412934"/>
          </a:xfrm>
          <a:prstGeom prst="rect">
            <a:avLst/>
          </a:prstGeom>
        </p:spPr>
        <p:txBody>
          <a:bodyPr wrap="square">
            <a:spAutoFit/>
          </a:bodyPr>
          <a:lstStyle/>
          <a:p>
            <a:pPr>
              <a:lnSpc>
                <a:spcPts val="2531"/>
              </a:lnSpc>
            </a:pPr>
            <a:r>
              <a:rPr lang="en-US" sz="3375" dirty="0" smtClean="0">
                <a:solidFill>
                  <a:srgbClr val="FFD200"/>
                </a:solidFill>
              </a:rPr>
              <a:t>THIRD FUNCTION</a:t>
            </a:r>
            <a:endParaRPr lang="nl-NL" sz="1600" dirty="0">
              <a:solidFill>
                <a:srgbClr val="FFD200"/>
              </a:solidFill>
            </a:endParaRPr>
          </a:p>
        </p:txBody>
      </p:sp>
    </p:spTree>
    <p:extLst>
      <p:ext uri="{BB962C8B-B14F-4D97-AF65-F5344CB8AC3E}">
        <p14:creationId xmlns:p14="http://schemas.microsoft.com/office/powerpoint/2010/main" val="254638648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BE" sz="4000" u="sng" dirty="0">
                <a:solidFill>
                  <a:srgbClr val="5B97D5"/>
                </a:solidFill>
                <a:latin typeface="+mn-lt"/>
                <a:ea typeface="+mn-ea"/>
                <a:cs typeface="+mn-cs"/>
              </a:rPr>
              <a:t>INCREASE INTERACTION!</a:t>
            </a:r>
            <a:endParaRPr lang="en-US" sz="4000" u="sng" dirty="0">
              <a:solidFill>
                <a:srgbClr val="5B97D5"/>
              </a:solidFill>
              <a:latin typeface="+mn-lt"/>
              <a:ea typeface="+mn-ea"/>
              <a:cs typeface="+mn-cs"/>
            </a:endParaRPr>
          </a:p>
        </p:txBody>
      </p:sp>
      <p:pic>
        <p:nvPicPr>
          <p:cNvPr id="5" name="Afbeelding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1624416"/>
            <a:ext cx="3180157" cy="4240209"/>
          </a:xfrm>
          <a:prstGeom prst="rect">
            <a:avLst/>
          </a:prstGeom>
        </p:spPr>
      </p:pic>
      <p:sp>
        <p:nvSpPr>
          <p:cNvPr id="7" name="Ovaal 6"/>
          <p:cNvSpPr/>
          <p:nvPr/>
        </p:nvSpPr>
        <p:spPr>
          <a:xfrm>
            <a:off x="1997948" y="4947842"/>
            <a:ext cx="2219325" cy="81438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Afbeelding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17273" y="1624417"/>
            <a:ext cx="3180157" cy="4240209"/>
          </a:xfrm>
          <a:prstGeom prst="rect">
            <a:avLst/>
          </a:prstGeom>
        </p:spPr>
      </p:pic>
      <p:sp>
        <p:nvSpPr>
          <p:cNvPr id="8" name="Ovaal 7"/>
          <p:cNvSpPr/>
          <p:nvPr/>
        </p:nvSpPr>
        <p:spPr>
          <a:xfrm>
            <a:off x="6197280" y="1776220"/>
            <a:ext cx="1200150" cy="393659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Afbeelding 9"/>
          <p:cNvPicPr>
            <a:picLocks noChangeAspect="1"/>
          </p:cNvPicPr>
          <p:nvPr/>
        </p:nvPicPr>
        <p:blipFill rotWithShape="1">
          <a:blip r:embed="rId4"/>
          <a:srcRect l="3683" t="4377" r="5764"/>
          <a:stretch/>
        </p:blipFill>
        <p:spPr>
          <a:xfrm>
            <a:off x="7700855" y="1972070"/>
            <a:ext cx="4310740" cy="3382966"/>
          </a:xfrm>
          <a:prstGeom prst="rect">
            <a:avLst/>
          </a:prstGeom>
        </p:spPr>
      </p:pic>
      <p:sp>
        <p:nvSpPr>
          <p:cNvPr id="12" name="Ovaal 11"/>
          <p:cNvSpPr/>
          <p:nvPr/>
        </p:nvSpPr>
        <p:spPr>
          <a:xfrm>
            <a:off x="8328048" y="2447925"/>
            <a:ext cx="1937070" cy="249991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kstvak 12"/>
          <p:cNvSpPr txBox="1"/>
          <p:nvPr/>
        </p:nvSpPr>
        <p:spPr>
          <a:xfrm>
            <a:off x="8974413" y="5762230"/>
            <a:ext cx="1763624" cy="369332"/>
          </a:xfrm>
          <a:prstGeom prst="rect">
            <a:avLst/>
          </a:prstGeom>
          <a:noFill/>
        </p:spPr>
        <p:txBody>
          <a:bodyPr wrap="none" rtlCol="0">
            <a:spAutoFit/>
          </a:bodyPr>
          <a:lstStyle/>
          <a:p>
            <a:r>
              <a:rPr lang="nl-BE" dirty="0" err="1" smtClean="0">
                <a:latin typeface="UGent Panno Text" panose="02000506040000040003" pitchFamily="2" charset="0"/>
              </a:rPr>
              <a:t>Only</a:t>
            </a:r>
            <a:r>
              <a:rPr lang="nl-BE" dirty="0" smtClean="0">
                <a:latin typeface="UGent Panno Text" panose="02000506040000040003" pitchFamily="2" charset="0"/>
              </a:rPr>
              <a:t> </a:t>
            </a:r>
            <a:r>
              <a:rPr lang="nl-BE" dirty="0" err="1" smtClean="0">
                <a:latin typeface="UGent Panno Text" panose="02000506040000040003" pitchFamily="2" charset="0"/>
              </a:rPr>
              <a:t>when</a:t>
            </a:r>
            <a:r>
              <a:rPr lang="nl-BE" dirty="0" smtClean="0">
                <a:latin typeface="UGent Panno Text" panose="02000506040000040003" pitchFamily="2" charset="0"/>
              </a:rPr>
              <a:t> relevant!</a:t>
            </a:r>
            <a:endParaRPr lang="en-US" dirty="0">
              <a:latin typeface="UGent Panno Text" panose="02000506040000040003" pitchFamily="2" charset="0"/>
            </a:endParaRPr>
          </a:p>
        </p:txBody>
      </p:sp>
      <p:sp>
        <p:nvSpPr>
          <p:cNvPr id="14" name="Pijl-omhoog 13"/>
          <p:cNvSpPr/>
          <p:nvPr/>
        </p:nvSpPr>
        <p:spPr>
          <a:xfrm>
            <a:off x="8489781" y="5375421"/>
            <a:ext cx="484632" cy="97840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379590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BE" sz="4000" u="sng" dirty="0">
                <a:solidFill>
                  <a:srgbClr val="5B97D5"/>
                </a:solidFill>
                <a:latin typeface="+mn-lt"/>
                <a:ea typeface="+mn-ea"/>
                <a:cs typeface="+mn-cs"/>
              </a:rPr>
              <a:t>QR-CODE</a:t>
            </a:r>
            <a:endParaRPr lang="en-US" sz="4000" u="sng" dirty="0">
              <a:solidFill>
                <a:srgbClr val="5B97D5"/>
              </a:solidFill>
              <a:latin typeface="+mn-lt"/>
              <a:ea typeface="+mn-ea"/>
              <a:cs typeface="+mn-cs"/>
            </a:endParaRPr>
          </a:p>
        </p:txBody>
      </p:sp>
      <p:sp>
        <p:nvSpPr>
          <p:cNvPr id="3" name="Tijdelijke aanduiding voor inhoud 2"/>
          <p:cNvSpPr>
            <a:spLocks noGrp="1"/>
          </p:cNvSpPr>
          <p:nvPr>
            <p:ph idx="1"/>
          </p:nvPr>
        </p:nvSpPr>
        <p:spPr/>
        <p:txBody>
          <a:bodyPr/>
          <a:lstStyle/>
          <a:p>
            <a:r>
              <a:rPr lang="en-US" dirty="0">
                <a:latin typeface="UGent Panno Text" panose="02000506040000040003" pitchFamily="2" charset="0"/>
                <a:hlinkClick r:id="rId2"/>
              </a:rPr>
              <a:t>https://me-qr.com</a:t>
            </a:r>
            <a:r>
              <a:rPr lang="en-US" dirty="0" smtClean="0">
                <a:latin typeface="UGent Panno Text" panose="02000506040000040003" pitchFamily="2" charset="0"/>
                <a:hlinkClick r:id="rId2"/>
              </a:rPr>
              <a:t>/</a:t>
            </a:r>
            <a:endParaRPr lang="en-US" dirty="0" smtClean="0">
              <a:latin typeface="UGent Panno Text" panose="02000506040000040003" pitchFamily="2" charset="0"/>
            </a:endParaRPr>
          </a:p>
          <a:p>
            <a:endParaRPr lang="nl-BE" dirty="0">
              <a:latin typeface="UGent Panno Text" panose="02000506040000040003" pitchFamily="2" charset="0"/>
            </a:endParaRPr>
          </a:p>
          <a:p>
            <a:endParaRPr lang="nl-BE" dirty="0" smtClean="0">
              <a:latin typeface="UGent Panno Text" panose="02000506040000040003" pitchFamily="2" charset="0"/>
            </a:endParaRPr>
          </a:p>
          <a:p>
            <a:endParaRPr lang="nl-BE" dirty="0">
              <a:latin typeface="UGent Panno Text" panose="02000506040000040003" pitchFamily="2" charset="0"/>
            </a:endParaRPr>
          </a:p>
          <a:p>
            <a:endParaRPr lang="nl-BE" dirty="0" smtClean="0">
              <a:latin typeface="UGent Panno Text" panose="02000506040000040003" pitchFamily="2" charset="0"/>
            </a:endParaRPr>
          </a:p>
          <a:p>
            <a:endParaRPr lang="nl-BE" dirty="0">
              <a:latin typeface="UGent Panno Text" panose="02000506040000040003" pitchFamily="2" charset="0"/>
            </a:endParaRPr>
          </a:p>
          <a:p>
            <a:endParaRPr lang="nl-BE" dirty="0" smtClean="0">
              <a:latin typeface="UGent Panno Text" panose="02000506040000040003" pitchFamily="2" charset="0"/>
            </a:endParaRPr>
          </a:p>
          <a:p>
            <a:pPr marL="0" indent="0" algn="ctr">
              <a:buNone/>
            </a:pPr>
            <a:r>
              <a:rPr lang="nl-BE" dirty="0" err="1" smtClean="0">
                <a:latin typeface="UGent Panno Text" panose="02000506040000040003" pitchFamily="2" charset="0"/>
              </a:rPr>
              <a:t>Many</a:t>
            </a:r>
            <a:r>
              <a:rPr lang="nl-BE" dirty="0" smtClean="0">
                <a:latin typeface="UGent Panno Text" panose="02000506040000040003" pitchFamily="2" charset="0"/>
              </a:rPr>
              <a:t> more options (image, </a:t>
            </a:r>
            <a:r>
              <a:rPr lang="nl-BE" dirty="0" err="1" smtClean="0">
                <a:latin typeface="UGent Panno Text" panose="02000506040000040003" pitchFamily="2" charset="0"/>
              </a:rPr>
              <a:t>videos</a:t>
            </a:r>
            <a:r>
              <a:rPr lang="nl-BE" dirty="0" smtClean="0">
                <a:latin typeface="UGent Panno Text" panose="02000506040000040003" pitchFamily="2" charset="0"/>
              </a:rPr>
              <a:t>, </a:t>
            </a:r>
            <a:r>
              <a:rPr lang="nl-BE" dirty="0" err="1" smtClean="0">
                <a:latin typeface="UGent Panno Text" panose="02000506040000040003" pitchFamily="2" charset="0"/>
              </a:rPr>
              <a:t>etc</a:t>
            </a:r>
            <a:r>
              <a:rPr lang="nl-BE" dirty="0" smtClean="0">
                <a:latin typeface="UGent Panno Text" panose="02000506040000040003" pitchFamily="2" charset="0"/>
              </a:rPr>
              <a:t>…)</a:t>
            </a:r>
            <a:endParaRPr lang="en-US" dirty="0" smtClean="0">
              <a:latin typeface="UGent Panno Text" panose="02000506040000040003" pitchFamily="2" charset="0"/>
            </a:endParaRPr>
          </a:p>
          <a:p>
            <a:endParaRPr lang="nl-BE" dirty="0">
              <a:latin typeface="UGent Panno Text" panose="02000506040000040003" pitchFamily="2" charset="0"/>
            </a:endParaRPr>
          </a:p>
        </p:txBody>
      </p:sp>
      <p:pic>
        <p:nvPicPr>
          <p:cNvPr id="4" name="Afbeelding 3"/>
          <p:cNvPicPr>
            <a:picLocks noChangeAspect="1"/>
          </p:cNvPicPr>
          <p:nvPr/>
        </p:nvPicPr>
        <p:blipFill>
          <a:blip r:embed="rId3"/>
          <a:stretch>
            <a:fillRect/>
          </a:stretch>
        </p:blipFill>
        <p:spPr>
          <a:xfrm>
            <a:off x="1332127" y="2724347"/>
            <a:ext cx="2408548" cy="2408548"/>
          </a:xfrm>
          <a:prstGeom prst="rect">
            <a:avLst/>
          </a:prstGeom>
        </p:spPr>
      </p:pic>
      <p:pic>
        <p:nvPicPr>
          <p:cNvPr id="5" name="Afbeelding 4"/>
          <p:cNvPicPr>
            <a:picLocks noChangeAspect="1"/>
          </p:cNvPicPr>
          <p:nvPr/>
        </p:nvPicPr>
        <p:blipFill>
          <a:blip r:embed="rId4"/>
          <a:stretch>
            <a:fillRect/>
          </a:stretch>
        </p:blipFill>
        <p:spPr>
          <a:xfrm>
            <a:off x="4234602" y="2724347"/>
            <a:ext cx="2430149" cy="2430149"/>
          </a:xfrm>
          <a:prstGeom prst="rect">
            <a:avLst/>
          </a:prstGeom>
        </p:spPr>
      </p:pic>
      <p:pic>
        <p:nvPicPr>
          <p:cNvPr id="6" name="Afbeelding 5"/>
          <p:cNvPicPr>
            <a:picLocks noChangeAspect="1"/>
          </p:cNvPicPr>
          <p:nvPr/>
        </p:nvPicPr>
        <p:blipFill>
          <a:blip r:embed="rId5"/>
          <a:stretch>
            <a:fillRect/>
          </a:stretch>
        </p:blipFill>
        <p:spPr>
          <a:xfrm>
            <a:off x="7158678" y="2724347"/>
            <a:ext cx="2430152" cy="2430152"/>
          </a:xfrm>
          <a:prstGeom prst="rect">
            <a:avLst/>
          </a:prstGeom>
        </p:spPr>
      </p:pic>
    </p:spTree>
    <p:extLst>
      <p:ext uri="{BB962C8B-B14F-4D97-AF65-F5344CB8AC3E}">
        <p14:creationId xmlns:p14="http://schemas.microsoft.com/office/powerpoint/2010/main" val="8676253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en-US"/>
          </a:p>
        </p:txBody>
      </p:sp>
      <p:sp>
        <p:nvSpPr>
          <p:cNvPr id="3" name="Tijdelijke aanduiding voor inhoud 2"/>
          <p:cNvSpPr>
            <a:spLocks noGrp="1"/>
          </p:cNvSpPr>
          <p:nvPr>
            <p:ph idx="1"/>
          </p:nvPr>
        </p:nvSpPr>
        <p:spPr/>
        <p:txBody>
          <a:bodyPr/>
          <a:lstStyle/>
          <a:p>
            <a:endParaRPr lang="en-US"/>
          </a:p>
        </p:txBody>
      </p:sp>
      <p:pic>
        <p:nvPicPr>
          <p:cNvPr id="5" name="Afbeelding 4"/>
          <p:cNvPicPr>
            <a:picLocks noChangeAspect="1"/>
          </p:cNvPicPr>
          <p:nvPr/>
        </p:nvPicPr>
        <p:blipFill>
          <a:blip r:embed="rId2"/>
          <a:stretch>
            <a:fillRect/>
          </a:stretch>
        </p:blipFill>
        <p:spPr>
          <a:xfrm>
            <a:off x="2400300" y="681037"/>
            <a:ext cx="7391400" cy="5495925"/>
          </a:xfrm>
          <a:prstGeom prst="rect">
            <a:avLst/>
          </a:prstGeom>
        </p:spPr>
      </p:pic>
      <p:sp>
        <p:nvSpPr>
          <p:cNvPr id="6" name="Rechthoek 5"/>
          <p:cNvSpPr/>
          <p:nvPr/>
        </p:nvSpPr>
        <p:spPr>
          <a:xfrm>
            <a:off x="2819400" y="1200150"/>
            <a:ext cx="6457950" cy="4905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0535435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
          </p:nvPr>
        </p:nvSpPr>
        <p:spPr/>
        <p:txBody>
          <a:bodyPr/>
          <a:lstStyle/>
          <a:p>
            <a:fld id="{7AE184E0-0BD4-4705-A12B-9B71DDE63301}" type="slidenum">
              <a:rPr lang="nl-BE" smtClean="0"/>
              <a:pPr/>
              <a:t>35</a:t>
            </a:fld>
            <a:endParaRPr lang="nl-BE" dirty="0"/>
          </a:p>
        </p:txBody>
      </p:sp>
      <p:sp>
        <p:nvSpPr>
          <p:cNvPr id="4" name="Titel 16"/>
          <p:cNvSpPr>
            <a:spLocks noGrp="1"/>
          </p:cNvSpPr>
          <p:nvPr>
            <p:ph type="ctrTitle"/>
          </p:nvPr>
        </p:nvSpPr>
        <p:spPr>
          <a:xfrm>
            <a:off x="1149405" y="314852"/>
            <a:ext cx="10675804" cy="2204768"/>
          </a:xfrm>
        </p:spPr>
        <p:txBody>
          <a:bodyPr/>
          <a:lstStyle/>
          <a:p>
            <a:pPr algn="r"/>
            <a:r>
              <a:rPr lang="nl-NL" sz="6187" u="none" dirty="0" smtClean="0"/>
              <a:t>BETTER POSTER TEMPLATES</a:t>
            </a:r>
            <a:br>
              <a:rPr lang="nl-NL" sz="6187" u="none" dirty="0" smtClean="0"/>
            </a:br>
            <a:endParaRPr lang="nl-NL" u="none" dirty="0"/>
          </a:p>
        </p:txBody>
      </p:sp>
      <p:sp>
        <p:nvSpPr>
          <p:cNvPr id="6" name="Rechthoek 5"/>
          <p:cNvSpPr/>
          <p:nvPr/>
        </p:nvSpPr>
        <p:spPr>
          <a:xfrm>
            <a:off x="6100355" y="1755281"/>
            <a:ext cx="5803050" cy="447045"/>
          </a:xfrm>
          <a:prstGeom prst="rect">
            <a:avLst/>
          </a:prstGeom>
        </p:spPr>
        <p:txBody>
          <a:bodyPr wrap="square">
            <a:spAutoFit/>
          </a:bodyPr>
          <a:lstStyle/>
          <a:p>
            <a:pPr>
              <a:lnSpc>
                <a:spcPts val="2531"/>
              </a:lnSpc>
            </a:pPr>
            <a:r>
              <a:rPr lang="nl-BE" sz="3375" dirty="0">
                <a:solidFill>
                  <a:srgbClr val="FFD200"/>
                </a:solidFill>
              </a:rPr>
              <a:t>CREDITS TO Mike Morrison </a:t>
            </a:r>
            <a:endParaRPr lang="nl-NL" sz="1600" dirty="0">
              <a:solidFill>
                <a:srgbClr val="FFD200"/>
              </a:solidFill>
            </a:endParaRPr>
          </a:p>
        </p:txBody>
      </p:sp>
    </p:spTree>
    <p:extLst>
      <p:ext uri="{BB962C8B-B14F-4D97-AF65-F5344CB8AC3E}">
        <p14:creationId xmlns:p14="http://schemas.microsoft.com/office/powerpoint/2010/main" val="156264621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BE" sz="4000" u="sng" dirty="0">
                <a:solidFill>
                  <a:srgbClr val="5B97D5"/>
                </a:solidFill>
                <a:latin typeface="+mn-lt"/>
                <a:ea typeface="+mn-ea"/>
                <a:cs typeface="+mn-cs"/>
              </a:rPr>
              <a:t>U-GENT TEMPLATE</a:t>
            </a:r>
            <a:endParaRPr lang="en-US" sz="4000" u="sng" dirty="0">
              <a:solidFill>
                <a:srgbClr val="5B97D5"/>
              </a:solidFill>
              <a:latin typeface="+mn-lt"/>
              <a:ea typeface="+mn-ea"/>
              <a:cs typeface="+mn-cs"/>
            </a:endParaRPr>
          </a:p>
        </p:txBody>
      </p:sp>
      <p:sp>
        <p:nvSpPr>
          <p:cNvPr id="3" name="Tijdelijke aanduiding voor inhoud 2"/>
          <p:cNvSpPr>
            <a:spLocks noGrp="1"/>
          </p:cNvSpPr>
          <p:nvPr>
            <p:ph idx="1"/>
          </p:nvPr>
        </p:nvSpPr>
        <p:spPr>
          <a:xfrm>
            <a:off x="838200" y="1825625"/>
            <a:ext cx="7686368" cy="4351338"/>
          </a:xfrm>
        </p:spPr>
        <p:txBody>
          <a:bodyPr/>
          <a:lstStyle/>
          <a:p>
            <a:r>
              <a:rPr lang="nl-BE" dirty="0">
                <a:latin typeface="UGent Panno Text" panose="02000506040000040003" pitchFamily="2" charset="0"/>
                <a:hlinkClick r:id="rId2"/>
              </a:rPr>
              <a:t>https://</a:t>
            </a:r>
            <a:r>
              <a:rPr lang="nl-BE" dirty="0" smtClean="0">
                <a:latin typeface="UGent Panno Text" panose="02000506040000040003" pitchFamily="2" charset="0"/>
                <a:hlinkClick r:id="rId2"/>
              </a:rPr>
              <a:t>styleguide.ugent.be/templates/print.html#poster</a:t>
            </a:r>
            <a:endParaRPr lang="nl-BE" dirty="0" smtClean="0">
              <a:latin typeface="UGent Panno Text" panose="02000506040000040003" pitchFamily="2" charset="0"/>
            </a:endParaRPr>
          </a:p>
          <a:p>
            <a:endParaRPr lang="nl-BE" dirty="0">
              <a:latin typeface="UGent Panno Text" panose="02000506040000040003" pitchFamily="2" charset="0"/>
            </a:endParaRPr>
          </a:p>
          <a:p>
            <a:r>
              <a:rPr lang="nl-BE" dirty="0" err="1" smtClean="0">
                <a:latin typeface="UGent Panno Text" panose="02000506040000040003" pitchFamily="2" charset="0"/>
              </a:rPr>
              <a:t>Adjust</a:t>
            </a:r>
            <a:r>
              <a:rPr lang="nl-BE" dirty="0" smtClean="0">
                <a:latin typeface="UGent Panno Text" panose="02000506040000040003" pitchFamily="2" charset="0"/>
              </a:rPr>
              <a:t> </a:t>
            </a:r>
            <a:r>
              <a:rPr lang="nl-BE" dirty="0" err="1" smtClean="0">
                <a:latin typeface="UGent Panno Text" panose="02000506040000040003" pitchFamily="2" charset="0"/>
              </a:rPr>
              <a:t>the</a:t>
            </a:r>
            <a:r>
              <a:rPr lang="nl-BE" dirty="0" smtClean="0">
                <a:latin typeface="UGent Panno Text" panose="02000506040000040003" pitchFamily="2" charset="0"/>
              </a:rPr>
              <a:t> template </a:t>
            </a:r>
            <a:r>
              <a:rPr lang="nl-BE" dirty="0" err="1" smtClean="0">
                <a:latin typeface="UGent Panno Text" panose="02000506040000040003" pitchFamily="2" charset="0"/>
              </a:rPr>
              <a:t>according</a:t>
            </a:r>
            <a:r>
              <a:rPr lang="nl-BE" dirty="0" smtClean="0">
                <a:latin typeface="UGent Panno Text" panose="02000506040000040003" pitchFamily="2" charset="0"/>
              </a:rPr>
              <a:t> </a:t>
            </a:r>
            <a:r>
              <a:rPr lang="nl-BE" dirty="0" err="1" smtClean="0">
                <a:latin typeface="UGent Panno Text" panose="02000506040000040003" pitchFamily="2" charset="0"/>
              </a:rPr>
              <a:t>to</a:t>
            </a:r>
            <a:r>
              <a:rPr lang="nl-BE" dirty="0" smtClean="0">
                <a:latin typeface="UGent Panno Text" panose="02000506040000040003" pitchFamily="2" charset="0"/>
              </a:rPr>
              <a:t> </a:t>
            </a:r>
            <a:r>
              <a:rPr lang="nl-BE" dirty="0" err="1" smtClean="0">
                <a:latin typeface="UGent Panno Text" panose="02000506040000040003" pitchFamily="2" charset="0"/>
              </a:rPr>
              <a:t>the</a:t>
            </a:r>
            <a:r>
              <a:rPr lang="nl-BE" dirty="0" smtClean="0">
                <a:latin typeface="UGent Panno Text" panose="02000506040000040003" pitchFamily="2" charset="0"/>
              </a:rPr>
              <a:t> </a:t>
            </a:r>
            <a:r>
              <a:rPr lang="nl-BE" dirty="0" err="1" smtClean="0">
                <a:latin typeface="UGent Panno Text" panose="02000506040000040003" pitchFamily="2" charset="0"/>
              </a:rPr>
              <a:t>conference’s</a:t>
            </a:r>
            <a:r>
              <a:rPr lang="nl-BE" dirty="0" smtClean="0">
                <a:latin typeface="UGent Panno Text" panose="02000506040000040003" pitchFamily="2" charset="0"/>
              </a:rPr>
              <a:t> </a:t>
            </a:r>
            <a:r>
              <a:rPr lang="nl-BE" dirty="0" err="1" smtClean="0">
                <a:latin typeface="UGent Panno Text" panose="02000506040000040003" pitchFamily="2" charset="0"/>
              </a:rPr>
              <a:t>guidelines</a:t>
            </a:r>
            <a:r>
              <a:rPr lang="nl-BE" dirty="0" smtClean="0">
                <a:latin typeface="UGent Panno Text" panose="02000506040000040003" pitchFamily="2" charset="0"/>
              </a:rPr>
              <a:t>!</a:t>
            </a:r>
            <a:endParaRPr lang="nl-BE" dirty="0">
              <a:latin typeface="UGent Panno Text" panose="02000506040000040003" pitchFamily="2" charset="0"/>
            </a:endParaRPr>
          </a:p>
        </p:txBody>
      </p:sp>
      <p:pic>
        <p:nvPicPr>
          <p:cNvPr id="7" name="Afbeelding 6"/>
          <p:cNvPicPr>
            <a:picLocks noChangeAspect="1"/>
          </p:cNvPicPr>
          <p:nvPr/>
        </p:nvPicPr>
        <p:blipFill rotWithShape="1">
          <a:blip r:embed="rId3"/>
          <a:srcRect l="1893"/>
          <a:stretch/>
        </p:blipFill>
        <p:spPr>
          <a:xfrm>
            <a:off x="8244348" y="1243013"/>
            <a:ext cx="3438832" cy="4933950"/>
          </a:xfrm>
          <a:prstGeom prst="rect">
            <a:avLst/>
          </a:prstGeom>
        </p:spPr>
      </p:pic>
    </p:spTree>
    <p:extLst>
      <p:ext uri="{BB962C8B-B14F-4D97-AF65-F5344CB8AC3E}">
        <p14:creationId xmlns:p14="http://schemas.microsoft.com/office/powerpoint/2010/main" val="277562339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678733BE-059C-47B7-9415-5ADF2F3024F1}"/>
              </a:ext>
            </a:extLst>
          </p:cNvPr>
          <p:cNvSpPr/>
          <p:nvPr/>
        </p:nvSpPr>
        <p:spPr>
          <a:xfrm>
            <a:off x="9176446" y="0"/>
            <a:ext cx="2080224"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5235" rtl="0" eaLnBrk="1" fontAlgn="auto" latinLnBrk="0" hangingPunct="1">
              <a:lnSpc>
                <a:spcPct val="100000"/>
              </a:lnSpc>
              <a:spcBef>
                <a:spcPts val="0"/>
              </a:spcBef>
              <a:spcAft>
                <a:spcPts val="0"/>
              </a:spcAft>
              <a:buClrTx/>
              <a:buSzTx/>
              <a:buFontTx/>
              <a:buNone/>
              <a:tabLst/>
              <a:defRPr/>
            </a:pPr>
            <a:r>
              <a:rPr kumimoji="0" lang="en-US" sz="375" b="1" i="1" u="none" strike="noStrike" kern="1200" cap="none" spc="0" normalizeH="0" baseline="0" noProof="0" dirty="0">
                <a:ln>
                  <a:noFill/>
                </a:ln>
                <a:solidFill>
                  <a:prstClr val="white"/>
                </a:solidFill>
                <a:effectLst/>
                <a:uLnTx/>
                <a:uFillTx/>
                <a:latin typeface="Lato" panose="020F0502020204030203" pitchFamily="34" charset="0"/>
                <a:ea typeface="+mn-ea"/>
                <a:cs typeface="Lato" panose="020F0502020204030203" pitchFamily="34" charset="0"/>
              </a:rPr>
              <a:t>Non-Cognitive Predictors of Student Success:</a:t>
            </a:r>
            <a:r>
              <a:rPr kumimoji="0" lang="en-US" sz="375" b="0" i="1" u="none" strike="noStrike" kern="1200" cap="none" spc="0" normalizeH="0" baseline="0" noProof="0" dirty="0">
                <a:ln>
                  <a:noFill/>
                </a:ln>
                <a:solidFill>
                  <a:prstClr val="white"/>
                </a:solidFill>
                <a:effectLst/>
                <a:uLnTx/>
                <a:uFillTx/>
                <a:latin typeface="Lato" panose="020F0502020204030203" pitchFamily="34" charset="0"/>
                <a:ea typeface="+mn-ea"/>
                <a:cs typeface="Lato" panose="020F0502020204030203" pitchFamily="34" charset="0"/>
              </a:rPr>
              <a:t/>
            </a:r>
            <a:br>
              <a:rPr kumimoji="0" lang="en-US" sz="375" b="0" i="1" u="none" strike="noStrike" kern="1200" cap="none" spc="0" normalizeH="0" baseline="0" noProof="0" dirty="0">
                <a:ln>
                  <a:noFill/>
                </a:ln>
                <a:solidFill>
                  <a:prstClr val="white"/>
                </a:solidFill>
                <a:effectLst/>
                <a:uLnTx/>
                <a:uFillTx/>
                <a:latin typeface="Lato" panose="020F0502020204030203" pitchFamily="34" charset="0"/>
                <a:ea typeface="+mn-ea"/>
                <a:cs typeface="Lato" panose="020F0502020204030203" pitchFamily="34" charset="0"/>
              </a:rPr>
            </a:br>
            <a:r>
              <a:rPr kumimoji="0" lang="en-US" sz="375" b="0" i="1" u="none" strike="noStrike" kern="1200" cap="none" spc="0" normalizeH="0" baseline="0" noProof="0" dirty="0">
                <a:ln>
                  <a:noFill/>
                </a:ln>
                <a:solidFill>
                  <a:prstClr val="white"/>
                </a:solidFill>
                <a:effectLst/>
                <a:uLnTx/>
                <a:uFillTx/>
                <a:latin typeface="Lato" panose="020F0502020204030203" pitchFamily="34" charset="0"/>
                <a:ea typeface="+mn-ea"/>
                <a:cs typeface="Lato" panose="020F0502020204030203" pitchFamily="34" charset="0"/>
              </a:rPr>
              <a:t>A Predictive Validity Comparison Between Domestic and International Students</a:t>
            </a:r>
          </a:p>
        </p:txBody>
      </p:sp>
      <p:sp>
        <p:nvSpPr>
          <p:cNvPr id="12" name="silent presenter">
            <a:extLst>
              <a:ext uri="{FF2B5EF4-FFF2-40B4-BE49-F238E27FC236}">
                <a16:creationId xmlns:a16="http://schemas.microsoft.com/office/drawing/2014/main" id="{EC86DA8B-8163-4552-8FA4-435C18CFF2A9}"/>
              </a:ext>
            </a:extLst>
          </p:cNvPr>
          <p:cNvSpPr/>
          <p:nvPr/>
        </p:nvSpPr>
        <p:spPr>
          <a:xfrm>
            <a:off x="952500" y="0"/>
            <a:ext cx="241073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5235" rtl="0" eaLnBrk="1" fontAlgn="auto" latinLnBrk="0" hangingPunct="1">
              <a:lnSpc>
                <a:spcPct val="100000"/>
              </a:lnSpc>
              <a:spcBef>
                <a:spcPts val="0"/>
              </a:spcBef>
              <a:spcAft>
                <a:spcPts val="0"/>
              </a:spcAft>
              <a:buClrTx/>
              <a:buSzTx/>
              <a:buFontTx/>
              <a:buNone/>
              <a:tabLst/>
              <a:defRPr/>
            </a:pPr>
            <a:endParaRPr kumimoji="0" lang="en-US" sz="375"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4">
            <a:extLst>
              <a:ext uri="{FF2B5EF4-FFF2-40B4-BE49-F238E27FC236}">
                <a16:creationId xmlns:a16="http://schemas.microsoft.com/office/drawing/2014/main" id="{DDC4359A-7BBB-495A-96DE-65574C0C88E6}"/>
              </a:ext>
            </a:extLst>
          </p:cNvPr>
          <p:cNvSpPr>
            <a:spLocks noGrp="1"/>
          </p:cNvSpPr>
          <p:nvPr>
            <p:ph type="ctrTitle"/>
          </p:nvPr>
        </p:nvSpPr>
        <p:spPr>
          <a:xfrm>
            <a:off x="3658962" y="436330"/>
            <a:ext cx="5411799" cy="2243161"/>
          </a:xfrm>
        </p:spPr>
        <p:txBody>
          <a:bodyPr anchor="t">
            <a:noAutofit/>
          </a:bodyPr>
          <a:lstStyle/>
          <a:p>
            <a:pPr algn="l">
              <a:lnSpc>
                <a:spcPct val="150000"/>
              </a:lnSpc>
            </a:pPr>
            <a:r>
              <a:rPr lang="en-US" sz="2604" dirty="0">
                <a:solidFill>
                  <a:schemeClr val="bg1"/>
                </a:solidFill>
                <a:latin typeface="Lato Black" panose="020F0A02020204030203" pitchFamily="34" charset="0"/>
                <a:ea typeface="Segoe UI Black" panose="020B0A02040204020203" pitchFamily="34" charset="0"/>
                <a:cs typeface="Segoe UI" panose="020B0502040204020203" pitchFamily="34" charset="0"/>
              </a:rPr>
              <a:t>Main finding</a:t>
            </a:r>
            <a:r>
              <a:rPr lang="en-US" sz="2604" dirty="0">
                <a:solidFill>
                  <a:schemeClr val="bg1"/>
                </a:solidFill>
                <a:latin typeface="Lato" panose="020F0502020204030203" pitchFamily="34" charset="0"/>
                <a:ea typeface="Segoe UI Black" panose="020B0A02040204020203" pitchFamily="34" charset="0"/>
                <a:cs typeface="Segoe UI" panose="020B0502040204020203" pitchFamily="34" charset="0"/>
              </a:rPr>
              <a:t> goes here</a:t>
            </a:r>
            <a:r>
              <a:rPr lang="en-US" sz="2604" dirty="0">
                <a:solidFill>
                  <a:schemeClr val="bg1"/>
                </a:solidFill>
                <a:latin typeface="Lato" panose="020F0502020204030203" pitchFamily="34" charset="0"/>
                <a:ea typeface="Roboto" panose="02000000000000000000" pitchFamily="2" charset="0"/>
                <a:cs typeface="Segoe UI" panose="020B0502040204020203" pitchFamily="34" charset="0"/>
              </a:rPr>
              <a:t>, translated into </a:t>
            </a:r>
            <a:r>
              <a:rPr lang="en-US" sz="2604" dirty="0">
                <a:solidFill>
                  <a:schemeClr val="bg1"/>
                </a:solidFill>
                <a:latin typeface="Lato Black" panose="020F0A02020204030203" pitchFamily="34" charset="0"/>
                <a:ea typeface="Segoe UI Black" panose="020B0A02040204020203" pitchFamily="34" charset="0"/>
                <a:cs typeface="Segoe UI" panose="020B0502040204020203" pitchFamily="34" charset="0"/>
              </a:rPr>
              <a:t>plain English</a:t>
            </a:r>
            <a:r>
              <a:rPr lang="en-US" sz="2604" dirty="0">
                <a:solidFill>
                  <a:schemeClr val="bg1"/>
                </a:solidFill>
                <a:latin typeface="Lato" panose="020F0502020204030203" pitchFamily="34" charset="0"/>
                <a:ea typeface="Roboto" panose="02000000000000000000" pitchFamily="2" charset="0"/>
                <a:cs typeface="Segoe UI" panose="020B0502040204020203" pitchFamily="34" charset="0"/>
              </a:rPr>
              <a:t>. </a:t>
            </a:r>
            <a:r>
              <a:rPr lang="en-US" sz="2604" dirty="0">
                <a:solidFill>
                  <a:schemeClr val="bg1"/>
                </a:solidFill>
                <a:latin typeface="Lato Black" panose="020F0A02020204030203" pitchFamily="34" charset="0"/>
                <a:ea typeface="Segoe UI Black" panose="020B0A02040204020203" pitchFamily="34" charset="0"/>
                <a:cs typeface="Segoe UI" panose="020B0502040204020203" pitchFamily="34" charset="0"/>
              </a:rPr>
              <a:t>Emphasize</a:t>
            </a:r>
            <a:r>
              <a:rPr lang="en-US" sz="2604" dirty="0">
                <a:solidFill>
                  <a:schemeClr val="bg1"/>
                </a:solidFill>
                <a:latin typeface="Lato" panose="020F0502020204030203" pitchFamily="34" charset="0"/>
                <a:ea typeface="Roboto" panose="02000000000000000000" pitchFamily="2" charset="0"/>
                <a:cs typeface="Segoe UI" panose="020B0502040204020203" pitchFamily="34" charset="0"/>
              </a:rPr>
              <a:t> the important words.</a:t>
            </a:r>
          </a:p>
        </p:txBody>
      </p:sp>
      <p:sp>
        <p:nvSpPr>
          <p:cNvPr id="3" name="TextBox 2">
            <a:extLst>
              <a:ext uri="{FF2B5EF4-FFF2-40B4-BE49-F238E27FC236}">
                <a16:creationId xmlns:a16="http://schemas.microsoft.com/office/drawing/2014/main" id="{8E35B311-3C19-412C-ADE6-EB2E4158F366}"/>
              </a:ext>
            </a:extLst>
          </p:cNvPr>
          <p:cNvSpPr txBox="1"/>
          <p:nvPr/>
        </p:nvSpPr>
        <p:spPr>
          <a:xfrm>
            <a:off x="1163023" y="1234725"/>
            <a:ext cx="1992498" cy="4524315"/>
          </a:xfrm>
          <a:prstGeom prst="rect">
            <a:avLst/>
          </a:prstGeom>
          <a:noFill/>
        </p:spPr>
        <p:txBody>
          <a:bodyPr wrap="square" rtlCol="0">
            <a:spAutoFit/>
          </a:bodyPr>
          <a:lstStyle/>
          <a:p>
            <a:pPr marL="0" marR="0" lvl="0" indent="0" algn="l" defTabSz="95235" rtl="0" eaLnBrk="1" fontAlgn="auto" latinLnBrk="0" hangingPunct="1">
              <a:lnSpc>
                <a:spcPct val="120000"/>
              </a:lnSpc>
              <a:spcBef>
                <a:spcPts val="0"/>
              </a:spcBef>
              <a:spcAft>
                <a:spcPts val="0"/>
              </a:spcAft>
              <a:buClrTx/>
              <a:buSzTx/>
              <a:buFontTx/>
              <a:buNone/>
              <a:tabLst/>
              <a:defRPr/>
            </a:pPr>
            <a:r>
              <a:rPr kumimoji="0" lang="en-US" sz="750" b="1" i="0" u="none" strike="noStrike" kern="1200" cap="none" spc="0" normalizeH="0" baseline="0" noProof="0" dirty="0">
                <a:ln>
                  <a:noFill/>
                </a:ln>
                <a:solidFill>
                  <a:prstClr val="black"/>
                </a:solidFill>
                <a:effectLst/>
                <a:uLnTx/>
                <a:uFillTx/>
                <a:latin typeface="Lato" panose="020F0502020204030203" pitchFamily="34" charset="0"/>
                <a:ea typeface="+mn-ea"/>
                <a:cs typeface="Segoe UI" panose="020B0502040204020203" pitchFamily="34" charset="0"/>
              </a:rPr>
              <a:t>BACKGROUND: Who cares?</a:t>
            </a:r>
            <a:r>
              <a:rPr kumimoji="0" lang="en-US" sz="750" b="0" i="0" u="none" strike="noStrike" kern="1200" cap="none" spc="0" normalizeH="0" baseline="0" noProof="0" dirty="0">
                <a:ln>
                  <a:noFill/>
                </a:ln>
                <a:solidFill>
                  <a:prstClr val="black"/>
                </a:solidFill>
                <a:effectLst/>
                <a:uLnTx/>
                <a:uFillTx/>
                <a:latin typeface="Lato" panose="020F0502020204030203" pitchFamily="34" charset="0"/>
                <a:ea typeface="+mn-ea"/>
                <a:cs typeface="Segoe UI" panose="020B0502040204020203" pitchFamily="34" charset="0"/>
              </a:rPr>
              <a:t> Explain why your study matters in the fastest, most brutal way possible (feel free to add graphics!).</a:t>
            </a:r>
            <a:endParaRPr kumimoji="0" lang="en-US" sz="750" b="1" i="0" u="none" strike="noStrike" kern="1200" cap="none" spc="0" normalizeH="0" baseline="0" noProof="0" dirty="0">
              <a:ln>
                <a:noFill/>
              </a:ln>
              <a:solidFill>
                <a:prstClr val="black"/>
              </a:solidFill>
              <a:effectLst/>
              <a:uLnTx/>
              <a:uFillTx/>
              <a:latin typeface="Lato" panose="020F0502020204030203" pitchFamily="34" charset="0"/>
              <a:ea typeface="+mn-ea"/>
              <a:cs typeface="Segoe UI" panose="020B0502040204020203" pitchFamily="34" charset="0"/>
            </a:endParaRPr>
          </a:p>
          <a:p>
            <a:pPr marL="0" marR="0" lvl="0" indent="0" algn="l" defTabSz="95235" rtl="0" eaLnBrk="1" fontAlgn="auto" latinLnBrk="0" hangingPunct="1">
              <a:lnSpc>
                <a:spcPct val="120000"/>
              </a:lnSpc>
              <a:spcBef>
                <a:spcPts val="0"/>
              </a:spcBef>
              <a:spcAft>
                <a:spcPts val="0"/>
              </a:spcAft>
              <a:buClrTx/>
              <a:buSzTx/>
              <a:buFontTx/>
              <a:buNone/>
              <a:tabLst/>
              <a:defRPr/>
            </a:pPr>
            <a:endParaRPr kumimoji="0" lang="en-US" sz="750" b="1" i="0" u="none" strike="noStrike" kern="1200" cap="none" spc="0" normalizeH="0" baseline="0" noProof="0" dirty="0">
              <a:ln>
                <a:noFill/>
              </a:ln>
              <a:solidFill>
                <a:srgbClr val="8C1616"/>
              </a:solidFill>
              <a:effectLst/>
              <a:uLnTx/>
              <a:uFillTx/>
              <a:latin typeface="Lato" panose="020F0502020204030203" pitchFamily="34" charset="0"/>
              <a:ea typeface="+mn-ea"/>
              <a:cs typeface="Segoe UI" panose="020B0502040204020203" pitchFamily="34" charset="0"/>
            </a:endParaRPr>
          </a:p>
          <a:p>
            <a:pPr marL="0" marR="0" lvl="0" indent="0" algn="l" defTabSz="95235" rtl="0" eaLnBrk="1" fontAlgn="auto" latinLnBrk="0" hangingPunct="1">
              <a:lnSpc>
                <a:spcPct val="120000"/>
              </a:lnSpc>
              <a:spcBef>
                <a:spcPts val="0"/>
              </a:spcBef>
              <a:spcAft>
                <a:spcPts val="0"/>
              </a:spcAft>
              <a:buClrTx/>
              <a:buSzTx/>
              <a:buFontTx/>
              <a:buNone/>
              <a:tabLst/>
              <a:defRPr/>
            </a:pPr>
            <a:endParaRPr kumimoji="0" lang="en-US" sz="750" b="1" i="0" u="none" strike="noStrike" kern="1200" cap="none" spc="0" normalizeH="0" baseline="0" noProof="0" dirty="0">
              <a:ln>
                <a:noFill/>
              </a:ln>
              <a:solidFill>
                <a:srgbClr val="8C1616"/>
              </a:solidFill>
              <a:effectLst/>
              <a:uLnTx/>
              <a:uFillTx/>
              <a:latin typeface="Lato" panose="020F0502020204030203" pitchFamily="34" charset="0"/>
              <a:ea typeface="+mn-ea"/>
              <a:cs typeface="Segoe UI" panose="020B0502040204020203" pitchFamily="34" charset="0"/>
            </a:endParaRPr>
          </a:p>
          <a:p>
            <a:pPr marL="0" marR="0" lvl="0" indent="0" algn="l" defTabSz="95235" rtl="0" eaLnBrk="1" fontAlgn="auto" latinLnBrk="0" hangingPunct="1">
              <a:lnSpc>
                <a:spcPct val="120000"/>
              </a:lnSpc>
              <a:spcBef>
                <a:spcPts val="0"/>
              </a:spcBef>
              <a:spcAft>
                <a:spcPts val="0"/>
              </a:spcAft>
              <a:buClrTx/>
              <a:buSzTx/>
              <a:buFontTx/>
              <a:buNone/>
              <a:tabLst/>
              <a:defRPr/>
            </a:pPr>
            <a:r>
              <a:rPr kumimoji="0" lang="en-US" sz="750" b="1" i="0" u="none" strike="noStrike" kern="1200" cap="none" spc="0" normalizeH="0" baseline="0" noProof="0" dirty="0">
                <a:ln>
                  <a:noFill/>
                </a:ln>
                <a:solidFill>
                  <a:srgbClr val="8C1616"/>
                </a:solidFill>
                <a:effectLst/>
                <a:uLnTx/>
                <a:uFillTx/>
                <a:latin typeface="Lato" panose="020F0502020204030203" pitchFamily="34" charset="0"/>
                <a:ea typeface="+mn-ea"/>
                <a:cs typeface="Segoe UI" panose="020B0502040204020203" pitchFamily="34" charset="0"/>
              </a:rPr>
              <a:t>METHODS</a:t>
            </a:r>
          </a:p>
          <a:p>
            <a:pPr marL="154756" marR="0" lvl="0" indent="-154756" algn="l" defTabSz="95235" rtl="0" eaLnBrk="1" fontAlgn="auto" latinLnBrk="0" hangingPunct="1">
              <a:lnSpc>
                <a:spcPct val="120000"/>
              </a:lnSpc>
              <a:spcBef>
                <a:spcPts val="0"/>
              </a:spcBef>
              <a:spcAft>
                <a:spcPts val="0"/>
              </a:spcAft>
              <a:buClrTx/>
              <a:buSzTx/>
              <a:buFont typeface="+mj-lt"/>
              <a:buAutoNum type="arabicPeriod"/>
              <a:tabLst/>
              <a:defRPr/>
            </a:pPr>
            <a:r>
              <a:rPr kumimoji="0" lang="en-US" sz="750" b="0" i="0" u="none" strike="noStrike" kern="1200" cap="none" spc="0" normalizeH="0" baseline="0" noProof="0" dirty="0">
                <a:ln>
                  <a:noFill/>
                </a:ln>
                <a:solidFill>
                  <a:prstClr val="black"/>
                </a:solidFill>
                <a:effectLst/>
                <a:uLnTx/>
                <a:uFillTx/>
                <a:latin typeface="Lato" panose="020F0502020204030203" pitchFamily="34" charset="0"/>
                <a:ea typeface="+mn-ea"/>
                <a:cs typeface="Segoe UI" panose="020B0502040204020203" pitchFamily="34" charset="0"/>
              </a:rPr>
              <a:t>Collected [what] from [population]</a:t>
            </a:r>
          </a:p>
          <a:p>
            <a:pPr marL="154756" marR="0" lvl="0" indent="-154756" algn="l" defTabSz="95235" rtl="0" eaLnBrk="1" fontAlgn="auto" latinLnBrk="0" hangingPunct="1">
              <a:lnSpc>
                <a:spcPct val="120000"/>
              </a:lnSpc>
              <a:spcBef>
                <a:spcPts val="0"/>
              </a:spcBef>
              <a:spcAft>
                <a:spcPts val="0"/>
              </a:spcAft>
              <a:buClrTx/>
              <a:buSzTx/>
              <a:buFont typeface="+mj-lt"/>
              <a:buAutoNum type="arabicPeriod"/>
              <a:tabLst/>
              <a:defRPr/>
            </a:pPr>
            <a:r>
              <a:rPr kumimoji="0" lang="en-US" sz="750" b="0" i="0" u="none" strike="noStrike" kern="1200" cap="none" spc="0" normalizeH="0" baseline="0" noProof="0" dirty="0">
                <a:ln>
                  <a:noFill/>
                </a:ln>
                <a:solidFill>
                  <a:prstClr val="black"/>
                </a:solidFill>
                <a:effectLst/>
                <a:uLnTx/>
                <a:uFillTx/>
                <a:latin typeface="Lato" panose="020F0502020204030203" pitchFamily="34" charset="0"/>
                <a:ea typeface="+mn-ea"/>
                <a:cs typeface="Segoe UI" panose="020B0502040204020203" pitchFamily="34" charset="0"/>
              </a:rPr>
              <a:t>Tested it with X process.</a:t>
            </a:r>
          </a:p>
          <a:p>
            <a:pPr marL="154756" marR="0" lvl="0" indent="-154756" algn="l" defTabSz="95235" rtl="0" eaLnBrk="1" fontAlgn="auto" latinLnBrk="0" hangingPunct="1">
              <a:lnSpc>
                <a:spcPct val="120000"/>
              </a:lnSpc>
              <a:spcBef>
                <a:spcPts val="0"/>
              </a:spcBef>
              <a:spcAft>
                <a:spcPts val="0"/>
              </a:spcAft>
              <a:buClrTx/>
              <a:buSzTx/>
              <a:buFont typeface="+mj-lt"/>
              <a:buAutoNum type="arabicPeriod"/>
              <a:tabLst/>
              <a:defRPr/>
            </a:pPr>
            <a:r>
              <a:rPr kumimoji="0" lang="en-US" sz="750" b="0" i="0" u="none" strike="noStrike" kern="1200" cap="none" spc="0" normalizeH="0" baseline="0" noProof="0" dirty="0">
                <a:ln>
                  <a:noFill/>
                </a:ln>
                <a:solidFill>
                  <a:prstClr val="black"/>
                </a:solidFill>
                <a:effectLst/>
                <a:uLnTx/>
                <a:uFillTx/>
                <a:latin typeface="Lato" panose="020F0502020204030203" pitchFamily="34" charset="0"/>
                <a:ea typeface="+mn-ea"/>
                <a:cs typeface="Segoe UI" panose="020B0502040204020203" pitchFamily="34" charset="0"/>
              </a:rPr>
              <a:t>Illustrate your methods if you can.</a:t>
            </a:r>
          </a:p>
          <a:p>
            <a:pPr marL="154756" marR="0" lvl="0" indent="-154756" algn="l" defTabSz="95235" rtl="0" eaLnBrk="1" fontAlgn="auto" latinLnBrk="0" hangingPunct="1">
              <a:lnSpc>
                <a:spcPct val="120000"/>
              </a:lnSpc>
              <a:spcBef>
                <a:spcPts val="0"/>
              </a:spcBef>
              <a:spcAft>
                <a:spcPts val="0"/>
              </a:spcAft>
              <a:buClrTx/>
              <a:buSzTx/>
              <a:buFont typeface="+mj-lt"/>
              <a:buAutoNum type="arabicPeriod"/>
              <a:tabLst/>
              <a:defRPr/>
            </a:pPr>
            <a:r>
              <a:rPr kumimoji="0" lang="en-US" sz="750" b="1" i="0" u="none" strike="noStrike" kern="1200" cap="none" spc="0" normalizeH="0" baseline="0" noProof="0" dirty="0">
                <a:ln>
                  <a:noFill/>
                </a:ln>
                <a:solidFill>
                  <a:prstClr val="black"/>
                </a:solidFill>
                <a:effectLst/>
                <a:uLnTx/>
                <a:uFillTx/>
                <a:latin typeface="Lato" panose="020F0502020204030203" pitchFamily="34" charset="0"/>
                <a:ea typeface="+mn-ea"/>
                <a:cs typeface="Segoe UI" panose="020B0502040204020203" pitchFamily="34" charset="0"/>
              </a:rPr>
              <a:t>Try a flowchart!</a:t>
            </a:r>
          </a:p>
          <a:p>
            <a:pPr marL="0" marR="0" lvl="0" indent="0" algn="l" defTabSz="95235" rtl="0" eaLnBrk="1" fontAlgn="auto" latinLnBrk="0" hangingPunct="1">
              <a:lnSpc>
                <a:spcPct val="120000"/>
              </a:lnSpc>
              <a:spcBef>
                <a:spcPts val="0"/>
              </a:spcBef>
              <a:spcAft>
                <a:spcPts val="0"/>
              </a:spcAft>
              <a:buClrTx/>
              <a:buSzTx/>
              <a:buFontTx/>
              <a:buNone/>
              <a:tabLst/>
              <a:defRPr/>
            </a:pPr>
            <a:endParaRPr kumimoji="0" lang="en-US" sz="750" b="1" i="0" u="none" strike="noStrike" kern="1200" cap="none" spc="0" normalizeH="0" baseline="0" noProof="0" dirty="0">
              <a:ln>
                <a:noFill/>
              </a:ln>
              <a:solidFill>
                <a:prstClr val="black"/>
              </a:solidFill>
              <a:effectLst/>
              <a:uLnTx/>
              <a:uFillTx/>
              <a:latin typeface="Lato" panose="020F0502020204030203" pitchFamily="34" charset="0"/>
              <a:ea typeface="+mn-ea"/>
              <a:cs typeface="Segoe UI" panose="020B0502040204020203" pitchFamily="34" charset="0"/>
            </a:endParaRPr>
          </a:p>
          <a:p>
            <a:pPr marL="0" marR="0" lvl="0" indent="0" algn="l" defTabSz="95235" rtl="0" eaLnBrk="1" fontAlgn="auto" latinLnBrk="0" hangingPunct="1">
              <a:lnSpc>
                <a:spcPct val="120000"/>
              </a:lnSpc>
              <a:spcBef>
                <a:spcPts val="0"/>
              </a:spcBef>
              <a:spcAft>
                <a:spcPts val="0"/>
              </a:spcAft>
              <a:buClrTx/>
              <a:buSzTx/>
              <a:buFontTx/>
              <a:buNone/>
              <a:tabLst/>
              <a:defRPr/>
            </a:pPr>
            <a:endParaRPr kumimoji="0" lang="en-US" sz="750" b="1" i="0" u="none" strike="noStrike" kern="1200" cap="none" spc="0" normalizeH="0" baseline="0" noProof="0" dirty="0">
              <a:ln>
                <a:noFill/>
              </a:ln>
              <a:solidFill>
                <a:prstClr val="black"/>
              </a:solidFill>
              <a:effectLst/>
              <a:uLnTx/>
              <a:uFillTx/>
              <a:latin typeface="Lato" panose="020F0502020204030203" pitchFamily="34" charset="0"/>
              <a:ea typeface="+mn-ea"/>
              <a:cs typeface="Segoe UI" panose="020B0502040204020203" pitchFamily="34" charset="0"/>
            </a:endParaRPr>
          </a:p>
          <a:p>
            <a:pPr marL="0" marR="0" lvl="0" indent="0" algn="l" defTabSz="95235" rtl="0" eaLnBrk="1" fontAlgn="auto" latinLnBrk="0" hangingPunct="1">
              <a:lnSpc>
                <a:spcPct val="120000"/>
              </a:lnSpc>
              <a:spcBef>
                <a:spcPts val="0"/>
              </a:spcBef>
              <a:spcAft>
                <a:spcPts val="0"/>
              </a:spcAft>
              <a:buClrTx/>
              <a:buSzTx/>
              <a:buFontTx/>
              <a:buNone/>
              <a:tabLst/>
              <a:defRPr/>
            </a:pPr>
            <a:endParaRPr kumimoji="0" lang="en-US" sz="750" b="1" i="0" u="none" strike="noStrike" kern="1200" cap="none" spc="0" normalizeH="0" baseline="0" noProof="0" dirty="0">
              <a:ln>
                <a:noFill/>
              </a:ln>
              <a:solidFill>
                <a:prstClr val="black"/>
              </a:solidFill>
              <a:effectLst/>
              <a:uLnTx/>
              <a:uFillTx/>
              <a:latin typeface="Lato" panose="020F0502020204030203" pitchFamily="34" charset="0"/>
              <a:ea typeface="+mn-ea"/>
              <a:cs typeface="Segoe UI" panose="020B0502040204020203" pitchFamily="34" charset="0"/>
            </a:endParaRPr>
          </a:p>
          <a:p>
            <a:pPr marL="0" marR="0" lvl="0" indent="0" algn="l" defTabSz="95235" rtl="0" eaLnBrk="1" fontAlgn="auto" latinLnBrk="0" hangingPunct="1">
              <a:lnSpc>
                <a:spcPct val="120000"/>
              </a:lnSpc>
              <a:spcBef>
                <a:spcPts val="0"/>
              </a:spcBef>
              <a:spcAft>
                <a:spcPts val="0"/>
              </a:spcAft>
              <a:buClrTx/>
              <a:buSzTx/>
              <a:buFontTx/>
              <a:buNone/>
              <a:tabLst/>
              <a:defRPr/>
            </a:pPr>
            <a:endParaRPr kumimoji="0" lang="en-US" sz="750" b="1" i="0" u="none" strike="noStrike" kern="1200" cap="none" spc="0" normalizeH="0" baseline="0" noProof="0" dirty="0">
              <a:ln>
                <a:noFill/>
              </a:ln>
              <a:solidFill>
                <a:prstClr val="black"/>
              </a:solidFill>
              <a:effectLst/>
              <a:uLnTx/>
              <a:uFillTx/>
              <a:latin typeface="Lato" panose="020F0502020204030203" pitchFamily="34" charset="0"/>
              <a:ea typeface="+mn-ea"/>
              <a:cs typeface="Segoe UI" panose="020B0502040204020203" pitchFamily="34" charset="0"/>
            </a:endParaRPr>
          </a:p>
          <a:p>
            <a:pPr marL="0" marR="0" lvl="0" indent="0" algn="l" defTabSz="95235" rtl="0" eaLnBrk="1" fontAlgn="auto" latinLnBrk="0" hangingPunct="1">
              <a:lnSpc>
                <a:spcPct val="120000"/>
              </a:lnSpc>
              <a:spcBef>
                <a:spcPts val="0"/>
              </a:spcBef>
              <a:spcAft>
                <a:spcPts val="0"/>
              </a:spcAft>
              <a:buClrTx/>
              <a:buSzTx/>
              <a:buFontTx/>
              <a:buNone/>
              <a:tabLst/>
              <a:defRPr/>
            </a:pPr>
            <a:endParaRPr kumimoji="0" lang="en-US" sz="750" b="1" i="0" u="none" strike="noStrike" kern="1200" cap="none" spc="0" normalizeH="0" baseline="0" noProof="0" dirty="0">
              <a:ln>
                <a:noFill/>
              </a:ln>
              <a:solidFill>
                <a:prstClr val="black"/>
              </a:solidFill>
              <a:effectLst/>
              <a:uLnTx/>
              <a:uFillTx/>
              <a:latin typeface="Lato" panose="020F0502020204030203" pitchFamily="34" charset="0"/>
              <a:ea typeface="+mn-ea"/>
              <a:cs typeface="Segoe UI" panose="020B0502040204020203" pitchFamily="34" charset="0"/>
            </a:endParaRPr>
          </a:p>
          <a:p>
            <a:pPr marL="0" marR="0" lvl="0" indent="0" algn="l" defTabSz="95235" rtl="0" eaLnBrk="1" fontAlgn="auto" latinLnBrk="0" hangingPunct="1">
              <a:lnSpc>
                <a:spcPct val="120000"/>
              </a:lnSpc>
              <a:spcBef>
                <a:spcPts val="0"/>
              </a:spcBef>
              <a:spcAft>
                <a:spcPts val="0"/>
              </a:spcAft>
              <a:buClrTx/>
              <a:buSzTx/>
              <a:buFontTx/>
              <a:buNone/>
              <a:tabLst/>
              <a:defRPr/>
            </a:pPr>
            <a:endParaRPr kumimoji="0" lang="en-US" sz="750" b="1" i="0" u="none" strike="noStrike" kern="1200" cap="none" spc="0" normalizeH="0" baseline="0" noProof="0" dirty="0">
              <a:ln>
                <a:noFill/>
              </a:ln>
              <a:solidFill>
                <a:prstClr val="black"/>
              </a:solidFill>
              <a:effectLst/>
              <a:uLnTx/>
              <a:uFillTx/>
              <a:latin typeface="Lato" panose="020F0502020204030203" pitchFamily="34" charset="0"/>
              <a:ea typeface="+mn-ea"/>
              <a:cs typeface="Segoe UI" panose="020B0502040204020203" pitchFamily="34" charset="0"/>
            </a:endParaRPr>
          </a:p>
          <a:p>
            <a:pPr marL="0" marR="0" lvl="0" indent="0" algn="l" defTabSz="95235" rtl="0" eaLnBrk="1" fontAlgn="auto" latinLnBrk="0" hangingPunct="1">
              <a:lnSpc>
                <a:spcPct val="120000"/>
              </a:lnSpc>
              <a:spcBef>
                <a:spcPts val="0"/>
              </a:spcBef>
              <a:spcAft>
                <a:spcPts val="0"/>
              </a:spcAft>
              <a:buClrTx/>
              <a:buSzTx/>
              <a:buFontTx/>
              <a:buNone/>
              <a:tabLst/>
              <a:defRPr/>
            </a:pPr>
            <a:endParaRPr kumimoji="0" lang="en-US" sz="750" b="1" i="0" u="none" strike="noStrike" kern="1200" cap="none" spc="0" normalizeH="0" baseline="0" noProof="0" dirty="0">
              <a:ln>
                <a:noFill/>
              </a:ln>
              <a:solidFill>
                <a:prstClr val="black"/>
              </a:solidFill>
              <a:effectLst/>
              <a:uLnTx/>
              <a:uFillTx/>
              <a:latin typeface="Lato" panose="020F0502020204030203" pitchFamily="34" charset="0"/>
              <a:ea typeface="+mn-ea"/>
              <a:cs typeface="Segoe UI" panose="020B0502040204020203" pitchFamily="34" charset="0"/>
            </a:endParaRPr>
          </a:p>
          <a:p>
            <a:pPr marL="0" marR="0" lvl="0" indent="0" algn="l" defTabSz="95235" rtl="0" eaLnBrk="1" fontAlgn="auto" latinLnBrk="0" hangingPunct="1">
              <a:lnSpc>
                <a:spcPct val="120000"/>
              </a:lnSpc>
              <a:spcBef>
                <a:spcPts val="0"/>
              </a:spcBef>
              <a:spcAft>
                <a:spcPts val="0"/>
              </a:spcAft>
              <a:buClrTx/>
              <a:buSzTx/>
              <a:buFontTx/>
              <a:buNone/>
              <a:tabLst/>
              <a:defRPr/>
            </a:pPr>
            <a:r>
              <a:rPr kumimoji="0" lang="en-US" sz="750" b="1" i="0" u="none" strike="noStrike" kern="1200" cap="none" spc="0" normalizeH="0" baseline="0" noProof="0" dirty="0">
                <a:ln>
                  <a:noFill/>
                </a:ln>
                <a:solidFill>
                  <a:prstClr val="black"/>
                </a:solidFill>
                <a:effectLst/>
                <a:uLnTx/>
                <a:uFillTx/>
                <a:latin typeface="Lato" panose="020F0502020204030203" pitchFamily="34" charset="0"/>
                <a:ea typeface="+mn-ea"/>
                <a:cs typeface="Segoe UI" panose="020B0502040204020203" pitchFamily="34" charset="0"/>
              </a:rPr>
              <a:t>RESULTS</a:t>
            </a:r>
          </a:p>
          <a:p>
            <a:pPr marL="119043" marR="0" lvl="0" indent="-119043" algn="l" defTabSz="95235"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US" sz="750" b="0" i="0" u="none" strike="noStrike" kern="1200" cap="none" spc="0" normalizeH="0" baseline="0" noProof="0" dirty="0">
                <a:ln>
                  <a:noFill/>
                </a:ln>
                <a:solidFill>
                  <a:prstClr val="black"/>
                </a:solidFill>
                <a:effectLst/>
                <a:uLnTx/>
                <a:uFillTx/>
                <a:latin typeface="Lato" panose="020F0502020204030203" pitchFamily="34" charset="0"/>
                <a:ea typeface="+mn-ea"/>
                <a:cs typeface="Segoe UI" panose="020B0502040204020203" pitchFamily="34" charset="0"/>
              </a:rPr>
              <a:t>Graph/table with </a:t>
            </a:r>
            <a:r>
              <a:rPr kumimoji="0" lang="en-US" sz="750" b="1" i="0" u="none" strike="noStrike" kern="1200" cap="none" spc="0" normalizeH="0" baseline="0" noProof="0" dirty="0">
                <a:ln>
                  <a:noFill/>
                </a:ln>
                <a:solidFill>
                  <a:prstClr val="black"/>
                </a:solidFill>
                <a:effectLst/>
                <a:uLnTx/>
                <a:uFillTx/>
                <a:latin typeface="Lato" panose="020F0502020204030203" pitchFamily="34" charset="0"/>
                <a:ea typeface="+mn-ea"/>
                <a:cs typeface="Segoe UI" panose="020B0502040204020203" pitchFamily="34" charset="0"/>
              </a:rPr>
              <a:t>essential results only</a:t>
            </a:r>
            <a:r>
              <a:rPr kumimoji="0" lang="en-US" sz="750" b="0" i="0" u="none" strike="noStrike" kern="1200" cap="none" spc="0" normalizeH="0" baseline="0" noProof="0" dirty="0">
                <a:ln>
                  <a:noFill/>
                </a:ln>
                <a:solidFill>
                  <a:prstClr val="black"/>
                </a:solidFill>
                <a:effectLst/>
                <a:uLnTx/>
                <a:uFillTx/>
                <a:latin typeface="Lato" panose="020F0502020204030203" pitchFamily="34" charset="0"/>
                <a:ea typeface="+mn-ea"/>
                <a:cs typeface="Segoe UI" panose="020B0502040204020203" pitchFamily="34" charset="0"/>
              </a:rPr>
              <a:t>.</a:t>
            </a:r>
          </a:p>
          <a:p>
            <a:pPr marL="119043" marR="0" lvl="0" indent="-119043" algn="l" defTabSz="95235"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US" sz="750" b="0" i="0" u="none" strike="noStrike" kern="1200" cap="none" spc="0" normalizeH="0" baseline="0" noProof="0" dirty="0">
                <a:ln>
                  <a:noFill/>
                </a:ln>
                <a:solidFill>
                  <a:prstClr val="black"/>
                </a:solidFill>
                <a:effectLst/>
                <a:uLnTx/>
                <a:uFillTx/>
                <a:latin typeface="Lato" panose="020F0502020204030203" pitchFamily="34" charset="0"/>
                <a:ea typeface="+mn-ea"/>
                <a:cs typeface="Segoe UI" panose="020B0502040204020203" pitchFamily="34" charset="0"/>
              </a:rPr>
              <a:t>All the other correlations in the ammo bar.</a:t>
            </a:r>
          </a:p>
          <a:p>
            <a:pPr marL="119043" marR="0" lvl="0" indent="-119043" algn="l" defTabSz="95235" rtl="0" eaLnBrk="1" fontAlgn="auto" latinLnBrk="0" hangingPunct="1">
              <a:lnSpc>
                <a:spcPct val="120000"/>
              </a:lnSpc>
              <a:spcBef>
                <a:spcPts val="0"/>
              </a:spcBef>
              <a:spcAft>
                <a:spcPts val="0"/>
              </a:spcAft>
              <a:buClrTx/>
              <a:buSzTx/>
              <a:buFont typeface="Arial" panose="020B0604020202020204" pitchFamily="34" charset="0"/>
              <a:buChar char="•"/>
              <a:tabLst/>
              <a:defRPr/>
            </a:pPr>
            <a:endParaRPr kumimoji="0" lang="en-US" sz="750" b="0" i="0" u="none" strike="noStrike" kern="1200" cap="none" spc="0" normalizeH="0" baseline="0" noProof="0" dirty="0">
              <a:ln>
                <a:noFill/>
              </a:ln>
              <a:solidFill>
                <a:prstClr val="black"/>
              </a:solidFill>
              <a:effectLst/>
              <a:uLnTx/>
              <a:uFillTx/>
              <a:latin typeface="Lato" panose="020F0502020204030203" pitchFamily="34" charset="0"/>
              <a:ea typeface="+mn-ea"/>
              <a:cs typeface="Segoe UI" panose="020B0502040204020203" pitchFamily="34" charset="0"/>
            </a:endParaRPr>
          </a:p>
          <a:p>
            <a:pPr marL="119043" marR="0" lvl="0" indent="-119043" algn="l" defTabSz="95235" rtl="0" eaLnBrk="1" fontAlgn="auto" latinLnBrk="0" hangingPunct="1">
              <a:lnSpc>
                <a:spcPct val="120000"/>
              </a:lnSpc>
              <a:spcBef>
                <a:spcPts val="0"/>
              </a:spcBef>
              <a:spcAft>
                <a:spcPts val="0"/>
              </a:spcAft>
              <a:buClrTx/>
              <a:buSzTx/>
              <a:buFont typeface="Arial" panose="020B0604020202020204" pitchFamily="34" charset="0"/>
              <a:buChar char="•"/>
              <a:tabLst/>
              <a:defRPr/>
            </a:pPr>
            <a:endParaRPr kumimoji="0" lang="en-US" sz="750" b="0" i="0" u="none" strike="noStrike" kern="1200" cap="none" spc="0" normalizeH="0" baseline="0" noProof="0" dirty="0">
              <a:ln>
                <a:noFill/>
              </a:ln>
              <a:solidFill>
                <a:prstClr val="black"/>
              </a:solidFill>
              <a:effectLst/>
              <a:uLnTx/>
              <a:uFillTx/>
              <a:latin typeface="Lato" panose="020F0502020204030203" pitchFamily="34" charset="0"/>
              <a:ea typeface="+mn-ea"/>
              <a:cs typeface="Segoe UI" panose="020B0502040204020203" pitchFamily="34" charset="0"/>
            </a:endParaRPr>
          </a:p>
          <a:p>
            <a:pPr marL="0" marR="0" lvl="0" indent="0" algn="l" defTabSz="95235" rtl="0" eaLnBrk="1" fontAlgn="auto" latinLnBrk="0" hangingPunct="1">
              <a:lnSpc>
                <a:spcPct val="120000"/>
              </a:lnSpc>
              <a:spcBef>
                <a:spcPts val="0"/>
              </a:spcBef>
              <a:spcAft>
                <a:spcPts val="0"/>
              </a:spcAft>
              <a:buClrTx/>
              <a:buSzTx/>
              <a:buFontTx/>
              <a:buNone/>
              <a:tabLst/>
              <a:defRPr/>
            </a:pPr>
            <a:endParaRPr kumimoji="0" lang="en-US" sz="750" b="0" i="0" u="none" strike="noStrike" kern="1200" cap="none" spc="0" normalizeH="0" baseline="0" noProof="0" dirty="0">
              <a:ln>
                <a:noFill/>
              </a:ln>
              <a:solidFill>
                <a:prstClr val="black"/>
              </a:solidFill>
              <a:effectLst/>
              <a:uLnTx/>
              <a:uFillTx/>
              <a:latin typeface="Lato" panose="020F0502020204030203" pitchFamily="34" charset="0"/>
              <a:ea typeface="+mn-ea"/>
              <a:cs typeface="Segoe UI" panose="020B0502040204020203" pitchFamily="34" charset="0"/>
            </a:endParaRPr>
          </a:p>
          <a:p>
            <a:pPr marL="0" marR="0" lvl="0" indent="0" algn="l" defTabSz="95235" rtl="0" eaLnBrk="1" fontAlgn="auto" latinLnBrk="0" hangingPunct="1">
              <a:lnSpc>
                <a:spcPct val="120000"/>
              </a:lnSpc>
              <a:spcBef>
                <a:spcPts val="0"/>
              </a:spcBef>
              <a:spcAft>
                <a:spcPts val="0"/>
              </a:spcAft>
              <a:buClrTx/>
              <a:buSzTx/>
              <a:buFontTx/>
              <a:buNone/>
              <a:tabLst/>
              <a:defRPr/>
            </a:pPr>
            <a:endParaRPr kumimoji="0" lang="en-US" sz="750" b="0" i="0" u="none" strike="noStrike" kern="1200" cap="none" spc="0" normalizeH="0" baseline="0" noProof="0" dirty="0">
              <a:ln>
                <a:noFill/>
              </a:ln>
              <a:solidFill>
                <a:prstClr val="black"/>
              </a:solidFill>
              <a:effectLst/>
              <a:uLnTx/>
              <a:uFillTx/>
              <a:latin typeface="Lato" panose="020F0502020204030203" pitchFamily="34" charset="0"/>
              <a:ea typeface="+mn-ea"/>
              <a:cs typeface="Segoe UI" panose="020B0502040204020203" pitchFamily="34" charset="0"/>
            </a:endParaRPr>
          </a:p>
          <a:p>
            <a:pPr marL="0" marR="0" lvl="0" indent="0" algn="l" defTabSz="95235" rtl="0" eaLnBrk="1" fontAlgn="auto" latinLnBrk="0" hangingPunct="1">
              <a:lnSpc>
                <a:spcPct val="120000"/>
              </a:lnSpc>
              <a:spcBef>
                <a:spcPts val="0"/>
              </a:spcBef>
              <a:spcAft>
                <a:spcPts val="0"/>
              </a:spcAft>
              <a:buClrTx/>
              <a:buSzTx/>
              <a:buFontTx/>
              <a:buNone/>
              <a:tabLst/>
              <a:defRPr/>
            </a:pPr>
            <a:endParaRPr kumimoji="0" lang="en-US" sz="750" b="0" i="0" u="none" strike="noStrike" kern="1200" cap="none" spc="0" normalizeH="0" baseline="0" noProof="0" dirty="0">
              <a:ln>
                <a:noFill/>
              </a:ln>
              <a:solidFill>
                <a:prstClr val="black"/>
              </a:solidFill>
              <a:effectLst/>
              <a:uLnTx/>
              <a:uFillTx/>
              <a:latin typeface="Lato" panose="020F0502020204030203" pitchFamily="34" charset="0"/>
              <a:ea typeface="+mn-ea"/>
              <a:cs typeface="Segoe UI" panose="020B0502040204020203" pitchFamily="34" charset="0"/>
            </a:endParaRPr>
          </a:p>
          <a:p>
            <a:pPr marL="0" marR="0" lvl="0" indent="0" algn="l" defTabSz="95235" rtl="0" eaLnBrk="1" fontAlgn="auto" latinLnBrk="0" hangingPunct="1">
              <a:lnSpc>
                <a:spcPct val="120000"/>
              </a:lnSpc>
              <a:spcBef>
                <a:spcPts val="0"/>
              </a:spcBef>
              <a:spcAft>
                <a:spcPts val="0"/>
              </a:spcAft>
              <a:buClrTx/>
              <a:buSzTx/>
              <a:buFontTx/>
              <a:buNone/>
              <a:tabLst/>
              <a:defRPr/>
            </a:pPr>
            <a:endParaRPr kumimoji="0" lang="en-US" sz="750" b="0" i="0" u="none" strike="noStrike" kern="1200" cap="none" spc="0" normalizeH="0" baseline="0" noProof="0" dirty="0">
              <a:ln>
                <a:noFill/>
              </a:ln>
              <a:solidFill>
                <a:prstClr val="black"/>
              </a:solidFill>
              <a:effectLst/>
              <a:uLnTx/>
              <a:uFillTx/>
              <a:latin typeface="Lato" panose="020F0502020204030203" pitchFamily="34" charset="0"/>
              <a:ea typeface="+mn-ea"/>
              <a:cs typeface="Segoe UI" panose="020B0502040204020203" pitchFamily="34" charset="0"/>
            </a:endParaRPr>
          </a:p>
          <a:p>
            <a:pPr marL="0" marR="0" lvl="0" indent="0" algn="l" defTabSz="95235" rtl="0" eaLnBrk="1" fontAlgn="auto" latinLnBrk="0" hangingPunct="1">
              <a:lnSpc>
                <a:spcPct val="120000"/>
              </a:lnSpc>
              <a:spcBef>
                <a:spcPts val="0"/>
              </a:spcBef>
              <a:spcAft>
                <a:spcPts val="0"/>
              </a:spcAft>
              <a:buClrTx/>
              <a:buSzTx/>
              <a:buFontTx/>
              <a:buNone/>
              <a:tabLst/>
              <a:defRPr/>
            </a:pPr>
            <a:endParaRPr kumimoji="0" lang="en-US" sz="750" b="0" i="0" u="none" strike="noStrike" kern="1200" cap="none" spc="0" normalizeH="0" baseline="0" noProof="0" dirty="0">
              <a:ln>
                <a:noFill/>
              </a:ln>
              <a:solidFill>
                <a:prstClr val="black"/>
              </a:solidFill>
              <a:effectLst/>
              <a:uLnTx/>
              <a:uFillTx/>
              <a:latin typeface="Lato" panose="020F0502020204030203" pitchFamily="34" charset="0"/>
              <a:ea typeface="+mn-ea"/>
              <a:cs typeface="Segoe UI" panose="020B0502040204020203" pitchFamily="34" charset="0"/>
            </a:endParaRPr>
          </a:p>
          <a:p>
            <a:pPr marL="0" marR="0" lvl="0" indent="0" algn="l" defTabSz="95235" rtl="0" eaLnBrk="1" fontAlgn="auto" latinLnBrk="0" hangingPunct="1">
              <a:lnSpc>
                <a:spcPct val="120000"/>
              </a:lnSpc>
              <a:spcBef>
                <a:spcPts val="0"/>
              </a:spcBef>
              <a:spcAft>
                <a:spcPts val="0"/>
              </a:spcAft>
              <a:buClrTx/>
              <a:buSzTx/>
              <a:buFontTx/>
              <a:buNone/>
              <a:tabLst/>
              <a:defRPr/>
            </a:pPr>
            <a:endParaRPr kumimoji="0" lang="en-US" sz="750" b="0" i="0" u="none" strike="noStrike" kern="1200" cap="none" spc="0" normalizeH="0" baseline="0" noProof="0" dirty="0">
              <a:ln>
                <a:noFill/>
              </a:ln>
              <a:solidFill>
                <a:prstClr val="black"/>
              </a:solidFill>
              <a:effectLst/>
              <a:uLnTx/>
              <a:uFillTx/>
              <a:latin typeface="Lato" panose="020F0502020204030203" pitchFamily="34" charset="0"/>
              <a:ea typeface="+mn-ea"/>
              <a:cs typeface="Segoe UI" panose="020B0502040204020203" pitchFamily="34" charset="0"/>
            </a:endParaRPr>
          </a:p>
          <a:p>
            <a:pPr marL="0" marR="0" lvl="0" indent="0" algn="l" defTabSz="95235" rtl="0" eaLnBrk="1" fontAlgn="auto" latinLnBrk="0" hangingPunct="1">
              <a:lnSpc>
                <a:spcPct val="120000"/>
              </a:lnSpc>
              <a:spcBef>
                <a:spcPts val="0"/>
              </a:spcBef>
              <a:spcAft>
                <a:spcPts val="0"/>
              </a:spcAft>
              <a:buClrTx/>
              <a:buSzTx/>
              <a:buFontTx/>
              <a:buNone/>
              <a:tabLst/>
              <a:defRPr/>
            </a:pPr>
            <a:endParaRPr kumimoji="0" lang="en-US" sz="750" b="0" i="0" u="none" strike="noStrike" kern="1200" cap="none" spc="0" normalizeH="0" baseline="0" noProof="0" dirty="0">
              <a:ln>
                <a:noFill/>
              </a:ln>
              <a:solidFill>
                <a:prstClr val="black"/>
              </a:solidFill>
              <a:effectLst/>
              <a:uLnTx/>
              <a:uFillTx/>
              <a:latin typeface="Lato" panose="020F0502020204030203" pitchFamily="34" charset="0"/>
              <a:ea typeface="+mn-ea"/>
              <a:cs typeface="Segoe UI" panose="020B0502040204020203" pitchFamily="34" charset="0"/>
            </a:endParaRPr>
          </a:p>
          <a:p>
            <a:pPr marL="0" marR="0" lvl="0" indent="0" algn="l" defTabSz="95235" rtl="0" eaLnBrk="1" fontAlgn="auto" latinLnBrk="0" hangingPunct="1">
              <a:lnSpc>
                <a:spcPct val="120000"/>
              </a:lnSpc>
              <a:spcBef>
                <a:spcPts val="0"/>
              </a:spcBef>
              <a:spcAft>
                <a:spcPts val="0"/>
              </a:spcAft>
              <a:buClrTx/>
              <a:buSzTx/>
              <a:buFontTx/>
              <a:buNone/>
              <a:tabLst/>
              <a:defRPr/>
            </a:pPr>
            <a:endParaRPr kumimoji="0" lang="en-US" sz="750" b="0" i="0" u="none" strike="noStrike" kern="1200" cap="none" spc="0" normalizeH="0" baseline="0" noProof="0" dirty="0">
              <a:ln>
                <a:noFill/>
              </a:ln>
              <a:solidFill>
                <a:prstClr val="black"/>
              </a:solidFill>
              <a:effectLst/>
              <a:uLnTx/>
              <a:uFillTx/>
              <a:latin typeface="Lato" panose="020F0502020204030203" pitchFamily="34" charset="0"/>
              <a:ea typeface="+mn-ea"/>
              <a:cs typeface="Segoe UI" panose="020B0502040204020203" pitchFamily="34" charset="0"/>
            </a:endParaRPr>
          </a:p>
        </p:txBody>
      </p:sp>
      <p:sp>
        <p:nvSpPr>
          <p:cNvPr id="7" name="TextBox 6">
            <a:extLst>
              <a:ext uri="{FF2B5EF4-FFF2-40B4-BE49-F238E27FC236}">
                <a16:creationId xmlns:a16="http://schemas.microsoft.com/office/drawing/2014/main" id="{FCAC4B58-8623-4DBE-951A-DDF821787031}"/>
              </a:ext>
            </a:extLst>
          </p:cNvPr>
          <p:cNvSpPr txBox="1"/>
          <p:nvPr/>
        </p:nvSpPr>
        <p:spPr>
          <a:xfrm>
            <a:off x="9418428" y="381598"/>
            <a:ext cx="1596258" cy="2285241"/>
          </a:xfrm>
          <a:prstGeom prst="rect">
            <a:avLst/>
          </a:prstGeom>
          <a:noFill/>
        </p:spPr>
        <p:txBody>
          <a:bodyPr wrap="square" rtlCol="0">
            <a:spAutoFit/>
          </a:bodyPr>
          <a:lstStyle/>
          <a:p>
            <a:pPr marL="0" marR="0" lvl="0" indent="0" algn="l" defTabSz="95235" rtl="0" eaLnBrk="1" fontAlgn="auto" latinLnBrk="0" hangingPunct="1">
              <a:lnSpc>
                <a:spcPct val="100000"/>
              </a:lnSpc>
              <a:spcBef>
                <a:spcPts val="0"/>
              </a:spcBef>
              <a:spcAft>
                <a:spcPts val="0"/>
              </a:spcAft>
              <a:buClrTx/>
              <a:buSzTx/>
              <a:buFontTx/>
              <a:buNone/>
              <a:tabLst/>
              <a:defRPr/>
            </a:pPr>
            <a:r>
              <a:rPr kumimoji="0" lang="en-US" sz="1125" b="1" i="0" u="none" strike="noStrike" kern="1200" cap="none" spc="0" normalizeH="0" baseline="0" noProof="0" dirty="0">
                <a:ln>
                  <a:noFill/>
                </a:ln>
                <a:solidFill>
                  <a:prstClr val="black"/>
                </a:solidFill>
                <a:effectLst/>
                <a:uLnTx/>
                <a:uFillTx/>
                <a:latin typeface="Lato" panose="020F0502020204030203" pitchFamily="34" charset="0"/>
                <a:ea typeface="+mn-ea"/>
                <a:cs typeface="Segoe UI" panose="020B0502040204020203" pitchFamily="34" charset="0"/>
              </a:rPr>
              <a:t>AMMO BAR</a:t>
            </a:r>
          </a:p>
          <a:p>
            <a:pPr marL="0" marR="0" lvl="0" indent="0" algn="l" defTabSz="95235" rtl="0" eaLnBrk="1" fontAlgn="auto" latinLnBrk="0" hangingPunct="1">
              <a:lnSpc>
                <a:spcPct val="100000"/>
              </a:lnSpc>
              <a:spcBef>
                <a:spcPts val="0"/>
              </a:spcBef>
              <a:spcAft>
                <a:spcPts val="0"/>
              </a:spcAft>
              <a:buClrTx/>
              <a:buSzTx/>
              <a:buFontTx/>
              <a:buNone/>
              <a:tabLst/>
              <a:defRPr/>
            </a:pPr>
            <a:endParaRPr kumimoji="0" lang="en-US" sz="1125" b="1" i="0" u="none" strike="noStrike" kern="1200" cap="none" spc="0" normalizeH="0" baseline="0" noProof="0" dirty="0">
              <a:ln>
                <a:noFill/>
              </a:ln>
              <a:solidFill>
                <a:prstClr val="black"/>
              </a:solidFill>
              <a:effectLst/>
              <a:uLnTx/>
              <a:uFillTx/>
              <a:latin typeface="Lato" panose="020F0502020204030203" pitchFamily="34" charset="0"/>
              <a:ea typeface="+mn-ea"/>
              <a:cs typeface="Segoe UI" panose="020B0502040204020203" pitchFamily="34" charset="0"/>
            </a:endParaRPr>
          </a:p>
          <a:p>
            <a:pPr marL="0" marR="0" lvl="0" indent="0" algn="l" defTabSz="95235"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Lato" panose="020F0502020204030203" pitchFamily="34" charset="0"/>
                <a:ea typeface="+mn-ea"/>
                <a:cs typeface="Segoe UI" panose="020B0502040204020203" pitchFamily="34" charset="0"/>
              </a:rPr>
              <a:t>Delete this and replace it with your…</a:t>
            </a:r>
          </a:p>
          <a:p>
            <a:pPr marL="238087" marR="0" lvl="0" indent="-238087" algn="l" defTabSz="9523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prstClr val="black"/>
                </a:solidFill>
                <a:effectLst/>
                <a:uLnTx/>
                <a:uFillTx/>
                <a:latin typeface="Lato" panose="020F0502020204030203" pitchFamily="34" charset="0"/>
                <a:ea typeface="+mn-ea"/>
                <a:cs typeface="Segoe UI" panose="020B0502040204020203" pitchFamily="34" charset="0"/>
              </a:rPr>
              <a:t>Extra Graphs</a:t>
            </a:r>
          </a:p>
          <a:p>
            <a:pPr marL="238087" marR="0" lvl="0" indent="-238087" algn="l" defTabSz="9523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prstClr val="black"/>
                </a:solidFill>
                <a:effectLst/>
                <a:uLnTx/>
                <a:uFillTx/>
                <a:latin typeface="Lato" panose="020F0502020204030203" pitchFamily="34" charset="0"/>
                <a:ea typeface="+mn-ea"/>
                <a:cs typeface="Segoe UI" panose="020B0502040204020203" pitchFamily="34" charset="0"/>
              </a:rPr>
              <a:t>Extra Correlation tables</a:t>
            </a:r>
          </a:p>
          <a:p>
            <a:pPr marL="238087" marR="0" lvl="0" indent="-238087" algn="l" defTabSz="9523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prstClr val="black"/>
                </a:solidFill>
                <a:effectLst/>
                <a:uLnTx/>
                <a:uFillTx/>
                <a:latin typeface="Lato" panose="020F0502020204030203" pitchFamily="34" charset="0"/>
                <a:ea typeface="+mn-ea"/>
                <a:cs typeface="Segoe UI" panose="020B0502040204020203" pitchFamily="34" charset="0"/>
              </a:rPr>
              <a:t>Extra Figures</a:t>
            </a:r>
          </a:p>
          <a:p>
            <a:pPr marL="238087" marR="0" lvl="0" indent="-238087" algn="l" defTabSz="9523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prstClr val="black"/>
                </a:solidFill>
                <a:effectLst/>
                <a:uLnTx/>
                <a:uFillTx/>
                <a:latin typeface="Lato" panose="020F0502020204030203" pitchFamily="34" charset="0"/>
                <a:ea typeface="+mn-ea"/>
                <a:cs typeface="Segoe UI" panose="020B0502040204020203" pitchFamily="34" charset="0"/>
              </a:rPr>
              <a:t>Extra nuance that you’re worried about leaving out.</a:t>
            </a:r>
          </a:p>
          <a:p>
            <a:pPr marL="238087" marR="0" lvl="0" indent="-238087" algn="l" defTabSz="9523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prstClr val="black"/>
                </a:solidFill>
                <a:effectLst/>
                <a:uLnTx/>
                <a:uFillTx/>
                <a:latin typeface="Lato" panose="020F0502020204030203" pitchFamily="34" charset="0"/>
                <a:ea typeface="+mn-ea"/>
                <a:cs typeface="Segoe UI" panose="020B0502040204020203" pitchFamily="34" charset="0"/>
              </a:rPr>
              <a:t>Keep it messy!</a:t>
            </a:r>
            <a:r>
              <a:rPr kumimoji="0" lang="en-US" sz="1000" b="0" i="0" u="none" strike="noStrike" kern="1200" cap="none" spc="0" normalizeH="0" baseline="0" noProof="0" dirty="0">
                <a:ln>
                  <a:noFill/>
                </a:ln>
                <a:solidFill>
                  <a:prstClr val="black"/>
                </a:solidFill>
                <a:effectLst/>
                <a:uLnTx/>
                <a:uFillTx/>
                <a:latin typeface="Lato" panose="020F0502020204030203" pitchFamily="34" charset="0"/>
                <a:ea typeface="+mn-ea"/>
                <a:cs typeface="Segoe UI" panose="020B0502040204020203" pitchFamily="34" charset="0"/>
              </a:rPr>
              <a:t> This section is just for you.</a:t>
            </a:r>
          </a:p>
        </p:txBody>
      </p:sp>
      <p:sp>
        <p:nvSpPr>
          <p:cNvPr id="9" name="Graphic 7">
            <a:extLst>
              <a:ext uri="{FF2B5EF4-FFF2-40B4-BE49-F238E27FC236}">
                <a16:creationId xmlns:a16="http://schemas.microsoft.com/office/drawing/2014/main" id="{9914F9AF-0FB9-4924-8DCA-B46EEB713FE9}"/>
              </a:ext>
            </a:extLst>
          </p:cNvPr>
          <p:cNvSpPr/>
          <p:nvPr/>
        </p:nvSpPr>
        <p:spPr>
          <a:xfrm>
            <a:off x="4771114" y="5917185"/>
            <a:ext cx="261834" cy="452902"/>
          </a:xfrm>
          <a:custGeom>
            <a:avLst/>
            <a:gdLst>
              <a:gd name="connsiteX0" fmla="*/ 321256 w 2089376"/>
              <a:gd name="connsiteY0" fmla="*/ 0 h 3614056"/>
              <a:gd name="connsiteX1" fmla="*/ 0 w 2089376"/>
              <a:gd name="connsiteY1" fmla="*/ 321256 h 3614056"/>
              <a:gd name="connsiteX2" fmla="*/ 0 w 2089376"/>
              <a:gd name="connsiteY2" fmla="*/ 3292801 h 3614056"/>
              <a:gd name="connsiteX3" fmla="*/ 321256 w 2089376"/>
              <a:gd name="connsiteY3" fmla="*/ 3614057 h 3614056"/>
              <a:gd name="connsiteX4" fmla="*/ 1815047 w 2089376"/>
              <a:gd name="connsiteY4" fmla="*/ 3614057 h 3614056"/>
              <a:gd name="connsiteX5" fmla="*/ 2136303 w 2089376"/>
              <a:gd name="connsiteY5" fmla="*/ 3292801 h 3614056"/>
              <a:gd name="connsiteX6" fmla="*/ 2136303 w 2089376"/>
              <a:gd name="connsiteY6" fmla="*/ 321256 h 3614056"/>
              <a:gd name="connsiteX7" fmla="*/ 1815047 w 2089376"/>
              <a:gd name="connsiteY7" fmla="*/ 0 h 3614056"/>
              <a:gd name="connsiteX8" fmla="*/ 321256 w 2089376"/>
              <a:gd name="connsiteY8" fmla="*/ 0 h 3614056"/>
              <a:gd name="connsiteX9" fmla="*/ 889115 w 2089376"/>
              <a:gd name="connsiteY9" fmla="*/ 309397 h 3614056"/>
              <a:gd name="connsiteX10" fmla="*/ 1247302 w 2089376"/>
              <a:gd name="connsiteY10" fmla="*/ 309397 h 3614056"/>
              <a:gd name="connsiteX11" fmla="*/ 1289936 w 2089376"/>
              <a:gd name="connsiteY11" fmla="*/ 369650 h 3614056"/>
              <a:gd name="connsiteX12" fmla="*/ 1247302 w 2089376"/>
              <a:gd name="connsiteY12" fmla="*/ 429903 h 3614056"/>
              <a:gd name="connsiteX13" fmla="*/ 889115 w 2089376"/>
              <a:gd name="connsiteY13" fmla="*/ 429903 h 3614056"/>
              <a:gd name="connsiteX14" fmla="*/ 846480 w 2089376"/>
              <a:gd name="connsiteY14" fmla="*/ 369650 h 3614056"/>
              <a:gd name="connsiteX15" fmla="*/ 889115 w 2089376"/>
              <a:gd name="connsiteY15" fmla="*/ 309397 h 3614056"/>
              <a:gd name="connsiteX16" fmla="*/ 176468 w 2089376"/>
              <a:gd name="connsiteY16" fmla="*/ 738905 h 3614056"/>
              <a:gd name="connsiteX17" fmla="*/ 1959892 w 2089376"/>
              <a:gd name="connsiteY17" fmla="*/ 738905 h 3614056"/>
              <a:gd name="connsiteX18" fmla="*/ 1959892 w 2089376"/>
              <a:gd name="connsiteY18" fmla="*/ 2875208 h 3614056"/>
              <a:gd name="connsiteX19" fmla="*/ 176468 w 2089376"/>
              <a:gd name="connsiteY19" fmla="*/ 2875208 h 3614056"/>
              <a:gd name="connsiteX20" fmla="*/ 176468 w 2089376"/>
              <a:gd name="connsiteY20" fmla="*/ 738905 h 3614056"/>
              <a:gd name="connsiteX21" fmla="*/ 1068180 w 2089376"/>
              <a:gd name="connsiteY21" fmla="*/ 3045747 h 3614056"/>
              <a:gd name="connsiteX22" fmla="*/ 1068180 w 2089376"/>
              <a:gd name="connsiteY22" fmla="*/ 3045747 h 3614056"/>
              <a:gd name="connsiteX23" fmla="*/ 1267066 w 2089376"/>
              <a:gd name="connsiteY23" fmla="*/ 3244633 h 3614056"/>
              <a:gd name="connsiteX24" fmla="*/ 1267066 w 2089376"/>
              <a:gd name="connsiteY24" fmla="*/ 3244633 h 3614056"/>
              <a:gd name="connsiteX25" fmla="*/ 1267066 w 2089376"/>
              <a:gd name="connsiteY25" fmla="*/ 3244633 h 3614056"/>
              <a:gd name="connsiteX26" fmla="*/ 1267066 w 2089376"/>
              <a:gd name="connsiteY26" fmla="*/ 3244633 h 3614056"/>
              <a:gd name="connsiteX27" fmla="*/ 1068180 w 2089376"/>
              <a:gd name="connsiteY27" fmla="*/ 3443519 h 3614056"/>
              <a:gd name="connsiteX28" fmla="*/ 1068180 w 2089376"/>
              <a:gd name="connsiteY28" fmla="*/ 3443519 h 3614056"/>
              <a:gd name="connsiteX29" fmla="*/ 1068180 w 2089376"/>
              <a:gd name="connsiteY29" fmla="*/ 3443519 h 3614056"/>
              <a:gd name="connsiteX30" fmla="*/ 1068180 w 2089376"/>
              <a:gd name="connsiteY30" fmla="*/ 3443519 h 3614056"/>
              <a:gd name="connsiteX31" fmla="*/ 869294 w 2089376"/>
              <a:gd name="connsiteY31" fmla="*/ 3244633 h 3614056"/>
              <a:gd name="connsiteX32" fmla="*/ 869294 w 2089376"/>
              <a:gd name="connsiteY32" fmla="*/ 3244633 h 3614056"/>
              <a:gd name="connsiteX33" fmla="*/ 869294 w 2089376"/>
              <a:gd name="connsiteY33" fmla="*/ 3244633 h 3614056"/>
              <a:gd name="connsiteX34" fmla="*/ 869294 w 2089376"/>
              <a:gd name="connsiteY34" fmla="*/ 3244633 h 3614056"/>
              <a:gd name="connsiteX35" fmla="*/ 1068180 w 2089376"/>
              <a:gd name="connsiteY35" fmla="*/ 3045747 h 3614056"/>
              <a:gd name="connsiteX36" fmla="*/ 1068180 w 2089376"/>
              <a:gd name="connsiteY36" fmla="*/ 3045747 h 3614056"/>
              <a:gd name="connsiteX37" fmla="*/ 1068180 w 2089376"/>
              <a:gd name="connsiteY37" fmla="*/ 3045747 h 3614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089376" h="3614056">
                <a:moveTo>
                  <a:pt x="321256" y="0"/>
                </a:moveTo>
                <a:cubicBezTo>
                  <a:pt x="144562" y="0"/>
                  <a:pt x="0" y="144562"/>
                  <a:pt x="0" y="321256"/>
                </a:cubicBezTo>
                <a:lnTo>
                  <a:pt x="0" y="3292801"/>
                </a:lnTo>
                <a:cubicBezTo>
                  <a:pt x="0" y="3469495"/>
                  <a:pt x="144562" y="3614057"/>
                  <a:pt x="321256" y="3614057"/>
                </a:cubicBezTo>
                <a:lnTo>
                  <a:pt x="1815047" y="3614057"/>
                </a:lnTo>
                <a:cubicBezTo>
                  <a:pt x="1991741" y="3614057"/>
                  <a:pt x="2136303" y="3469495"/>
                  <a:pt x="2136303" y="3292801"/>
                </a:cubicBezTo>
                <a:lnTo>
                  <a:pt x="2136303" y="321256"/>
                </a:lnTo>
                <a:cubicBezTo>
                  <a:pt x="2136303" y="144562"/>
                  <a:pt x="1991741" y="0"/>
                  <a:pt x="1815047" y="0"/>
                </a:cubicBezTo>
                <a:lnTo>
                  <a:pt x="321256" y="0"/>
                </a:lnTo>
                <a:close/>
                <a:moveTo>
                  <a:pt x="889115" y="309397"/>
                </a:moveTo>
                <a:lnTo>
                  <a:pt x="1247302" y="309397"/>
                </a:lnTo>
                <a:cubicBezTo>
                  <a:pt x="1270849" y="309397"/>
                  <a:pt x="1289936" y="336390"/>
                  <a:pt x="1289936" y="369650"/>
                </a:cubicBezTo>
                <a:cubicBezTo>
                  <a:pt x="1289936" y="402911"/>
                  <a:pt x="1270849" y="429903"/>
                  <a:pt x="1247302" y="429903"/>
                </a:cubicBezTo>
                <a:lnTo>
                  <a:pt x="889115" y="429903"/>
                </a:lnTo>
                <a:cubicBezTo>
                  <a:pt x="865567" y="429903"/>
                  <a:pt x="846480" y="402911"/>
                  <a:pt x="846480" y="369650"/>
                </a:cubicBezTo>
                <a:cubicBezTo>
                  <a:pt x="846480" y="336390"/>
                  <a:pt x="865567" y="309397"/>
                  <a:pt x="889115" y="309397"/>
                </a:cubicBezTo>
                <a:close/>
                <a:moveTo>
                  <a:pt x="176468" y="738905"/>
                </a:moveTo>
                <a:lnTo>
                  <a:pt x="1959892" y="738905"/>
                </a:lnTo>
                <a:lnTo>
                  <a:pt x="1959892" y="2875208"/>
                </a:lnTo>
                <a:lnTo>
                  <a:pt x="176468" y="2875208"/>
                </a:lnTo>
                <a:lnTo>
                  <a:pt x="176468" y="738905"/>
                </a:lnTo>
                <a:close/>
                <a:moveTo>
                  <a:pt x="1068180" y="3045747"/>
                </a:moveTo>
                <a:cubicBezTo>
                  <a:pt x="1068180" y="3045747"/>
                  <a:pt x="1068180" y="3045747"/>
                  <a:pt x="1068180" y="3045747"/>
                </a:cubicBezTo>
                <a:cubicBezTo>
                  <a:pt x="1178013" y="3045747"/>
                  <a:pt x="1267066" y="3134799"/>
                  <a:pt x="1267066" y="3244633"/>
                </a:cubicBezTo>
                <a:cubicBezTo>
                  <a:pt x="1267066" y="3244633"/>
                  <a:pt x="1267066" y="3244633"/>
                  <a:pt x="1267066" y="3244633"/>
                </a:cubicBezTo>
                <a:lnTo>
                  <a:pt x="1267066" y="3244633"/>
                </a:lnTo>
                <a:cubicBezTo>
                  <a:pt x="1267066" y="3244633"/>
                  <a:pt x="1267066" y="3244633"/>
                  <a:pt x="1267066" y="3244633"/>
                </a:cubicBezTo>
                <a:cubicBezTo>
                  <a:pt x="1267066" y="3354466"/>
                  <a:pt x="1178013" y="3443519"/>
                  <a:pt x="1068180" y="3443519"/>
                </a:cubicBezTo>
                <a:cubicBezTo>
                  <a:pt x="1068180" y="3443519"/>
                  <a:pt x="1068180" y="3443519"/>
                  <a:pt x="1068180" y="3443519"/>
                </a:cubicBezTo>
                <a:lnTo>
                  <a:pt x="1068180" y="3443519"/>
                </a:lnTo>
                <a:cubicBezTo>
                  <a:pt x="1068180" y="3443519"/>
                  <a:pt x="1068180" y="3443519"/>
                  <a:pt x="1068180" y="3443519"/>
                </a:cubicBezTo>
                <a:cubicBezTo>
                  <a:pt x="958346" y="3443519"/>
                  <a:pt x="869294" y="3354466"/>
                  <a:pt x="869294" y="3244633"/>
                </a:cubicBezTo>
                <a:cubicBezTo>
                  <a:pt x="869294" y="3244633"/>
                  <a:pt x="869294" y="3244633"/>
                  <a:pt x="869294" y="3244633"/>
                </a:cubicBezTo>
                <a:lnTo>
                  <a:pt x="869294" y="3244633"/>
                </a:lnTo>
                <a:cubicBezTo>
                  <a:pt x="869294" y="3244633"/>
                  <a:pt x="869294" y="3244633"/>
                  <a:pt x="869294" y="3244633"/>
                </a:cubicBezTo>
                <a:cubicBezTo>
                  <a:pt x="869294" y="3134799"/>
                  <a:pt x="958346" y="3045747"/>
                  <a:pt x="1068180" y="3045747"/>
                </a:cubicBezTo>
                <a:cubicBezTo>
                  <a:pt x="1068180" y="3045747"/>
                  <a:pt x="1068180" y="3045747"/>
                  <a:pt x="1068180" y="3045747"/>
                </a:cubicBezTo>
                <a:lnTo>
                  <a:pt x="1068180" y="3045747"/>
                </a:lnTo>
                <a:close/>
              </a:path>
            </a:pathLst>
          </a:custGeom>
          <a:solidFill>
            <a:srgbClr val="CDCDCD"/>
          </a:solidFill>
          <a:ln w="56406" cap="flat">
            <a:noFill/>
            <a:prstDash val="solid"/>
            <a:miter/>
          </a:ln>
        </p:spPr>
        <p:txBody>
          <a:bodyPr rtlCol="0" anchor="ctr"/>
          <a:lstStyle/>
          <a:p>
            <a:pPr marL="0" marR="0" lvl="0" indent="0" algn="l" defTabSz="95235" rtl="0" eaLnBrk="1" fontAlgn="auto" latinLnBrk="0" hangingPunct="1">
              <a:lnSpc>
                <a:spcPct val="100000"/>
              </a:lnSpc>
              <a:spcBef>
                <a:spcPts val="0"/>
              </a:spcBef>
              <a:spcAft>
                <a:spcPts val="0"/>
              </a:spcAft>
              <a:buClrTx/>
              <a:buSzTx/>
              <a:buFontTx/>
              <a:buNone/>
              <a:tabLst/>
              <a:defRPr/>
            </a:pPr>
            <a:endParaRPr kumimoji="0" lang="en-US" sz="375" b="0" i="0" u="none" strike="noStrike" kern="1200" cap="none" spc="0" normalizeH="0" baseline="0" noProof="0">
              <a:ln>
                <a:noFill/>
              </a:ln>
              <a:solidFill>
                <a:prstClr val="white">
                  <a:lumMod val="85000"/>
                </a:prstClr>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315520EB-0F65-403D-A973-B17B2A4C2E9D}"/>
              </a:ext>
            </a:extLst>
          </p:cNvPr>
          <p:cNvSpPr txBox="1"/>
          <p:nvPr/>
        </p:nvSpPr>
        <p:spPr>
          <a:xfrm>
            <a:off x="5121315" y="5937796"/>
            <a:ext cx="1682788" cy="400110"/>
          </a:xfrm>
          <a:prstGeom prst="rect">
            <a:avLst/>
          </a:prstGeom>
          <a:noFill/>
        </p:spPr>
        <p:txBody>
          <a:bodyPr wrap="square" rtlCol="0">
            <a:spAutoFit/>
          </a:bodyPr>
          <a:lstStyle/>
          <a:p>
            <a:pPr marL="0" marR="0" lvl="0" indent="0" algn="l" defTabSz="95235"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CDCDCD"/>
                </a:solidFill>
                <a:effectLst/>
                <a:uLnTx/>
                <a:uFillTx/>
                <a:latin typeface="Lato Black" panose="020F0A02020204030203" pitchFamily="34" charset="0"/>
                <a:ea typeface="+mn-ea"/>
                <a:cs typeface="Arial" panose="020B0604020202020204" pitchFamily="34" charset="0"/>
              </a:rPr>
              <a:t>Take a picture</a:t>
            </a:r>
            <a:r>
              <a:rPr kumimoji="0" lang="en-US" sz="1000" b="0" i="0" u="none" strike="noStrike" kern="1200" cap="none" spc="0" normalizeH="0" baseline="0" noProof="0" dirty="0">
                <a:ln>
                  <a:noFill/>
                </a:ln>
                <a:solidFill>
                  <a:srgbClr val="CDCDCD"/>
                </a:solidFill>
                <a:effectLst/>
                <a:uLnTx/>
                <a:uFillTx/>
                <a:latin typeface="Lato" panose="020F0502020204030203" pitchFamily="34" charset="0"/>
                <a:ea typeface="+mn-ea"/>
                <a:cs typeface="Arial" panose="020B0604020202020204" pitchFamily="34" charset="0"/>
              </a:rPr>
              <a:t> to </a:t>
            </a:r>
            <a:br>
              <a:rPr kumimoji="0" lang="en-US" sz="1000" b="0" i="0" u="none" strike="noStrike" kern="1200" cap="none" spc="0" normalizeH="0" baseline="0" noProof="0" dirty="0">
                <a:ln>
                  <a:noFill/>
                </a:ln>
                <a:solidFill>
                  <a:srgbClr val="CDCDCD"/>
                </a:solidFill>
                <a:effectLst/>
                <a:uLnTx/>
                <a:uFillTx/>
                <a:latin typeface="Lato" panose="020F0502020204030203" pitchFamily="34" charset="0"/>
                <a:ea typeface="+mn-ea"/>
                <a:cs typeface="Arial" panose="020B0604020202020204" pitchFamily="34" charset="0"/>
              </a:rPr>
            </a:br>
            <a:r>
              <a:rPr kumimoji="0" lang="en-US" sz="1000" b="0" i="0" u="none" strike="noStrike" kern="1200" cap="none" spc="0" normalizeH="0" baseline="0" noProof="0" dirty="0">
                <a:ln>
                  <a:noFill/>
                </a:ln>
                <a:solidFill>
                  <a:srgbClr val="CDCDCD"/>
                </a:solidFill>
                <a:effectLst/>
                <a:uLnTx/>
                <a:uFillTx/>
                <a:latin typeface="Lato Black" panose="020F0A02020204030203" pitchFamily="34" charset="0"/>
                <a:ea typeface="+mn-ea"/>
                <a:cs typeface="Arial" panose="020B0604020202020204" pitchFamily="34" charset="0"/>
              </a:rPr>
              <a:t>download</a:t>
            </a:r>
            <a:r>
              <a:rPr kumimoji="0" lang="en-US" sz="1000" b="0" i="0" u="none" strike="noStrike" kern="1200" cap="none" spc="0" normalizeH="0" baseline="0" noProof="0" dirty="0">
                <a:ln>
                  <a:noFill/>
                </a:ln>
                <a:solidFill>
                  <a:srgbClr val="CDCDCD"/>
                </a:solidFill>
                <a:effectLst/>
                <a:uLnTx/>
                <a:uFillTx/>
                <a:latin typeface="Lato" panose="020F0502020204030203" pitchFamily="34" charset="0"/>
                <a:ea typeface="+mn-ea"/>
                <a:cs typeface="Arial" panose="020B0604020202020204" pitchFamily="34" charset="0"/>
              </a:rPr>
              <a:t> the</a:t>
            </a:r>
            <a:r>
              <a:rPr kumimoji="0" lang="en-US" sz="1000" b="1" i="0" u="none" strike="noStrike" kern="1200" cap="none" spc="0" normalizeH="0" baseline="0" noProof="0" dirty="0">
                <a:ln>
                  <a:noFill/>
                </a:ln>
                <a:solidFill>
                  <a:srgbClr val="CDCDCD"/>
                </a:solidFill>
                <a:effectLst/>
                <a:uLnTx/>
                <a:uFillTx/>
                <a:latin typeface="Lato" panose="020F0502020204030203" pitchFamily="34" charset="0"/>
                <a:ea typeface="+mn-ea"/>
                <a:cs typeface="Arial" panose="020B0604020202020204" pitchFamily="34" charset="0"/>
              </a:rPr>
              <a:t> </a:t>
            </a:r>
            <a:r>
              <a:rPr kumimoji="0" lang="en-US" sz="1000" b="0" i="0" u="none" strike="noStrike" kern="1200" cap="none" spc="0" normalizeH="0" baseline="0" noProof="0" dirty="0">
                <a:ln>
                  <a:noFill/>
                </a:ln>
                <a:solidFill>
                  <a:srgbClr val="CDCDCD"/>
                </a:solidFill>
                <a:effectLst/>
                <a:uLnTx/>
                <a:uFillTx/>
                <a:latin typeface="Lato Black" panose="020F0A02020204030203" pitchFamily="34" charset="0"/>
                <a:ea typeface="+mn-ea"/>
                <a:cs typeface="Arial" panose="020B0604020202020204" pitchFamily="34" charset="0"/>
              </a:rPr>
              <a:t>full paper</a:t>
            </a:r>
          </a:p>
        </p:txBody>
      </p:sp>
      <p:sp>
        <p:nvSpPr>
          <p:cNvPr id="10" name="Rectangle 9">
            <a:extLst>
              <a:ext uri="{FF2B5EF4-FFF2-40B4-BE49-F238E27FC236}">
                <a16:creationId xmlns:a16="http://schemas.microsoft.com/office/drawing/2014/main" id="{F33A7B10-D6D9-4BF7-9A8B-B3113FDC3D80}"/>
              </a:ext>
            </a:extLst>
          </p:cNvPr>
          <p:cNvSpPr/>
          <p:nvPr/>
        </p:nvSpPr>
        <p:spPr>
          <a:xfrm>
            <a:off x="1196154" y="669302"/>
            <a:ext cx="348099" cy="331417"/>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5235" rtl="0" eaLnBrk="1" fontAlgn="auto" latinLnBrk="0" hangingPunct="1">
              <a:lnSpc>
                <a:spcPct val="100000"/>
              </a:lnSpc>
              <a:spcBef>
                <a:spcPts val="0"/>
              </a:spcBef>
              <a:spcAft>
                <a:spcPts val="0"/>
              </a:spcAft>
              <a:buClrTx/>
              <a:buSzTx/>
              <a:buFontTx/>
              <a:buNone/>
              <a:tabLst/>
              <a:defRPr/>
            </a:pPr>
            <a:endParaRPr kumimoji="0" lang="en-US" sz="375"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CDB5C0A9-48EF-4957-80A2-585367894178}"/>
              </a:ext>
            </a:extLst>
          </p:cNvPr>
          <p:cNvPicPr>
            <a:picLocks noChangeAspect="1"/>
          </p:cNvPicPr>
          <p:nvPr/>
        </p:nvPicPr>
        <p:blipFill>
          <a:blip r:embed="rId3"/>
          <a:stretch>
            <a:fillRect/>
          </a:stretch>
        </p:blipFill>
        <p:spPr>
          <a:xfrm>
            <a:off x="9887151" y="6001495"/>
            <a:ext cx="658813" cy="537766"/>
          </a:xfrm>
          <a:prstGeom prst="rect">
            <a:avLst/>
          </a:prstGeom>
        </p:spPr>
      </p:pic>
      <p:cxnSp>
        <p:nvCxnSpPr>
          <p:cNvPr id="24" name="Straight Arrow Connector 23">
            <a:extLst>
              <a:ext uri="{FF2B5EF4-FFF2-40B4-BE49-F238E27FC236}">
                <a16:creationId xmlns:a16="http://schemas.microsoft.com/office/drawing/2014/main" id="{32B70FBA-A2DF-453C-9792-CA6E8DB0D343}"/>
              </a:ext>
            </a:extLst>
          </p:cNvPr>
          <p:cNvCxnSpPr>
            <a:cxnSpLocks/>
          </p:cNvCxnSpPr>
          <p:nvPr/>
        </p:nvCxnSpPr>
        <p:spPr>
          <a:xfrm flipH="1">
            <a:off x="4480869" y="6126830"/>
            <a:ext cx="270305" cy="0"/>
          </a:xfrm>
          <a:prstGeom prst="straightConnector1">
            <a:avLst/>
          </a:prstGeom>
          <a:ln w="66675">
            <a:solidFill>
              <a:schemeClr val="bg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7" name="Graphic 18">
            <a:extLst>
              <a:ext uri="{FF2B5EF4-FFF2-40B4-BE49-F238E27FC236}">
                <a16:creationId xmlns:a16="http://schemas.microsoft.com/office/drawing/2014/main" id="{C1210836-80D5-470E-883D-041B85957069}"/>
              </a:ext>
            </a:extLst>
          </p:cNvPr>
          <p:cNvSpPr/>
          <p:nvPr/>
        </p:nvSpPr>
        <p:spPr>
          <a:xfrm>
            <a:off x="1279262" y="761016"/>
            <a:ext cx="165438" cy="153856"/>
          </a:xfrm>
          <a:custGeom>
            <a:avLst/>
            <a:gdLst>
              <a:gd name="connsiteX0" fmla="*/ 310594 w 327663"/>
              <a:gd name="connsiteY0" fmla="*/ 219906 h 335196"/>
              <a:gd name="connsiteX1" fmla="*/ 246568 w 327663"/>
              <a:gd name="connsiteY1" fmla="*/ 176217 h 335196"/>
              <a:gd name="connsiteX2" fmla="*/ 212295 w 327663"/>
              <a:gd name="connsiteY2" fmla="*/ 176217 h 335196"/>
              <a:gd name="connsiteX3" fmla="*/ 165217 w 327663"/>
              <a:gd name="connsiteY3" fmla="*/ 189022 h 335196"/>
              <a:gd name="connsiteX4" fmla="*/ 118138 w 327663"/>
              <a:gd name="connsiteY4" fmla="*/ 176217 h 335196"/>
              <a:gd name="connsiteX5" fmla="*/ 83866 w 327663"/>
              <a:gd name="connsiteY5" fmla="*/ 176217 h 335196"/>
              <a:gd name="connsiteX6" fmla="*/ 19839 w 327663"/>
              <a:gd name="connsiteY6" fmla="*/ 219906 h 335196"/>
              <a:gd name="connsiteX7" fmla="*/ 1385 w 327663"/>
              <a:gd name="connsiteY7" fmla="*/ 299750 h 335196"/>
              <a:gd name="connsiteX8" fmla="*/ 165970 w 327663"/>
              <a:gd name="connsiteY8" fmla="*/ 335529 h 335196"/>
              <a:gd name="connsiteX9" fmla="*/ 329802 w 327663"/>
              <a:gd name="connsiteY9" fmla="*/ 299750 h 335196"/>
              <a:gd name="connsiteX10" fmla="*/ 310594 w 327663"/>
              <a:gd name="connsiteY10" fmla="*/ 219906 h 335196"/>
              <a:gd name="connsiteX11" fmla="*/ 165593 w 327663"/>
              <a:gd name="connsiteY11" fmla="*/ 154749 h 335196"/>
              <a:gd name="connsiteX12" fmla="*/ 242425 w 327663"/>
              <a:gd name="connsiteY12" fmla="*/ 77918 h 335196"/>
              <a:gd name="connsiteX13" fmla="*/ 165593 w 327663"/>
              <a:gd name="connsiteY13" fmla="*/ 1086 h 335196"/>
              <a:gd name="connsiteX14" fmla="*/ 88762 w 327663"/>
              <a:gd name="connsiteY14" fmla="*/ 77918 h 335196"/>
              <a:gd name="connsiteX15" fmla="*/ 165593 w 327663"/>
              <a:gd name="connsiteY15" fmla="*/ 154749 h 335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7663" h="335196">
                <a:moveTo>
                  <a:pt x="310594" y="219906"/>
                </a:moveTo>
                <a:cubicBezTo>
                  <a:pt x="287243" y="179983"/>
                  <a:pt x="246568" y="176217"/>
                  <a:pt x="246568" y="176217"/>
                </a:cubicBezTo>
                <a:lnTo>
                  <a:pt x="212295" y="176217"/>
                </a:lnTo>
                <a:cubicBezTo>
                  <a:pt x="198360" y="184126"/>
                  <a:pt x="182541" y="189022"/>
                  <a:pt x="165217" y="189022"/>
                </a:cubicBezTo>
                <a:cubicBezTo>
                  <a:pt x="147892" y="189022"/>
                  <a:pt x="132074" y="184503"/>
                  <a:pt x="118138" y="176217"/>
                </a:cubicBezTo>
                <a:lnTo>
                  <a:pt x="83866" y="176217"/>
                </a:lnTo>
                <a:cubicBezTo>
                  <a:pt x="83866" y="176217"/>
                  <a:pt x="43190" y="179983"/>
                  <a:pt x="19839" y="219906"/>
                </a:cubicBezTo>
                <a:cubicBezTo>
                  <a:pt x="-2758" y="259828"/>
                  <a:pt x="1385" y="299750"/>
                  <a:pt x="1385" y="299750"/>
                </a:cubicBezTo>
                <a:cubicBezTo>
                  <a:pt x="1385" y="299750"/>
                  <a:pt x="37164" y="335529"/>
                  <a:pt x="165970" y="335529"/>
                </a:cubicBezTo>
                <a:cubicBezTo>
                  <a:pt x="294776" y="335529"/>
                  <a:pt x="329802" y="299750"/>
                  <a:pt x="329802" y="299750"/>
                </a:cubicBezTo>
                <a:cubicBezTo>
                  <a:pt x="329802" y="299750"/>
                  <a:pt x="333945" y="259828"/>
                  <a:pt x="310594" y="219906"/>
                </a:cubicBezTo>
                <a:close/>
                <a:moveTo>
                  <a:pt x="165593" y="154749"/>
                </a:moveTo>
                <a:cubicBezTo>
                  <a:pt x="208152" y="154749"/>
                  <a:pt x="242425" y="120477"/>
                  <a:pt x="242425" y="77918"/>
                </a:cubicBezTo>
                <a:cubicBezTo>
                  <a:pt x="242425" y="35359"/>
                  <a:pt x="208152" y="1086"/>
                  <a:pt x="165593" y="1086"/>
                </a:cubicBezTo>
                <a:cubicBezTo>
                  <a:pt x="123035" y="1086"/>
                  <a:pt x="88762" y="35736"/>
                  <a:pt x="88762" y="77918"/>
                </a:cubicBezTo>
                <a:cubicBezTo>
                  <a:pt x="88762" y="120477"/>
                  <a:pt x="123035" y="154749"/>
                  <a:pt x="165593" y="154749"/>
                </a:cubicBezTo>
                <a:close/>
              </a:path>
            </a:pathLst>
          </a:custGeom>
          <a:solidFill>
            <a:schemeClr val="bg1"/>
          </a:solidFill>
          <a:ln w="3663" cap="flat">
            <a:noFill/>
            <a:prstDash val="solid"/>
            <a:miter/>
          </a:ln>
        </p:spPr>
        <p:txBody>
          <a:bodyPr rtlCol="0" anchor="ctr"/>
          <a:lstStyle/>
          <a:p>
            <a:pPr marL="0" marR="0" lvl="0" indent="0" algn="l" defTabSz="95235" rtl="0" eaLnBrk="1" fontAlgn="auto" latinLnBrk="0" hangingPunct="1">
              <a:lnSpc>
                <a:spcPct val="100000"/>
              </a:lnSpc>
              <a:spcBef>
                <a:spcPts val="0"/>
              </a:spcBef>
              <a:spcAft>
                <a:spcPts val="0"/>
              </a:spcAft>
              <a:buClrTx/>
              <a:buSzTx/>
              <a:buFontTx/>
              <a:buNone/>
              <a:tabLst/>
              <a:defRPr/>
            </a:pPr>
            <a:endParaRPr kumimoji="0" lang="en-US" sz="375"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6BA4CF46-E210-4322-91D1-2A41779F64E4}"/>
              </a:ext>
            </a:extLst>
          </p:cNvPr>
          <p:cNvSpPr/>
          <p:nvPr/>
        </p:nvSpPr>
        <p:spPr>
          <a:xfrm>
            <a:off x="1574883" y="652930"/>
            <a:ext cx="946093" cy="400174"/>
          </a:xfrm>
          <a:prstGeom prst="rect">
            <a:avLst/>
          </a:prstGeom>
        </p:spPr>
        <p:txBody>
          <a:bodyPr wrap="none">
            <a:spAutoFit/>
          </a:bodyPr>
          <a:lstStyle/>
          <a:p>
            <a:pPr marL="0" marR="0" lvl="0" indent="0" algn="l" defTabSz="95235" rtl="0" eaLnBrk="1" fontAlgn="auto" latinLnBrk="0" hangingPunct="1">
              <a:lnSpc>
                <a:spcPct val="120000"/>
              </a:lnSpc>
              <a:spcBef>
                <a:spcPts val="0"/>
              </a:spcBef>
              <a:spcAft>
                <a:spcPts val="0"/>
              </a:spcAft>
              <a:buClrTx/>
              <a:buSzTx/>
              <a:buFontTx/>
              <a:buNone/>
              <a:tabLst/>
              <a:defRPr/>
            </a:pPr>
            <a:r>
              <a:rPr kumimoji="0" lang="en-US" sz="750" b="0" i="0" u="none" strike="noStrike" kern="1200" cap="none" spc="0" normalizeH="0" baseline="0" noProof="0" dirty="0">
                <a:ln>
                  <a:noFill/>
                </a:ln>
                <a:solidFill>
                  <a:prstClr val="white">
                    <a:lumMod val="50000"/>
                  </a:prstClr>
                </a:solidFill>
                <a:effectLst/>
                <a:uLnTx/>
                <a:uFillTx/>
                <a:latin typeface="Lato" panose="020F0502020204030203" pitchFamily="34" charset="0"/>
                <a:ea typeface="+mn-ea"/>
                <a:cs typeface="Segoe UI" panose="020B0502040204020203" pitchFamily="34" charset="0"/>
              </a:rPr>
              <a:t>PRESENTER:</a:t>
            </a:r>
            <a:r>
              <a:rPr kumimoji="0" lang="en-US" sz="750" b="1" i="0" u="none" strike="noStrike" kern="1200" cap="none" spc="0" normalizeH="0" baseline="0" noProof="0" dirty="0">
                <a:ln>
                  <a:noFill/>
                </a:ln>
                <a:solidFill>
                  <a:prstClr val="black"/>
                </a:solidFill>
                <a:effectLst/>
                <a:uLnTx/>
                <a:uFillTx/>
                <a:latin typeface="Lato" panose="020F0502020204030203" pitchFamily="34" charset="0"/>
                <a:ea typeface="+mn-ea"/>
                <a:cs typeface="Segoe UI" panose="020B0502040204020203" pitchFamily="34" charset="0"/>
              </a:rPr>
              <a:t> </a:t>
            </a:r>
          </a:p>
          <a:p>
            <a:pPr marL="0" marR="0" lvl="0" indent="0" algn="l" defTabSz="95235" rtl="0" eaLnBrk="1" fontAlgn="auto" latinLnBrk="0" hangingPunct="1">
              <a:lnSpc>
                <a:spcPct val="120000"/>
              </a:lnSpc>
              <a:spcBef>
                <a:spcPts val="0"/>
              </a:spcBef>
              <a:spcAft>
                <a:spcPts val="0"/>
              </a:spcAft>
              <a:buClrTx/>
              <a:buSzTx/>
              <a:buFontTx/>
              <a:buNone/>
              <a:tabLst/>
              <a:defRPr/>
            </a:pPr>
            <a:r>
              <a:rPr kumimoji="0" lang="en-US" sz="917" b="1" i="0" u="none" strike="noStrike" kern="1200" cap="none" spc="0" normalizeH="0" baseline="0" noProof="0" dirty="0">
                <a:ln>
                  <a:noFill/>
                </a:ln>
                <a:solidFill>
                  <a:prstClr val="black"/>
                </a:solidFill>
                <a:effectLst/>
                <a:highlight>
                  <a:srgbClr val="FFC107"/>
                </a:highlight>
                <a:uLnTx/>
                <a:uFillTx/>
                <a:latin typeface="Lato" panose="020F0502020204030203" pitchFamily="34" charset="0"/>
                <a:ea typeface="+mn-ea"/>
                <a:cs typeface="Segoe UI" panose="020B0502040204020203" pitchFamily="34" charset="0"/>
              </a:rPr>
              <a:t>Leeroy</a:t>
            </a:r>
            <a:r>
              <a:rPr kumimoji="0" lang="en-US" sz="917" b="1" i="0" u="none" strike="noStrike" kern="1200" cap="none" spc="0" normalizeH="0" baseline="0" noProof="0" dirty="0">
                <a:ln>
                  <a:noFill/>
                </a:ln>
                <a:solidFill>
                  <a:prstClr val="black"/>
                </a:solidFill>
                <a:effectLst/>
                <a:uLnTx/>
                <a:uFillTx/>
                <a:latin typeface="Lato" panose="020F0502020204030203" pitchFamily="34" charset="0"/>
                <a:ea typeface="+mn-ea"/>
                <a:cs typeface="Segoe UI" panose="020B0502040204020203" pitchFamily="34" charset="0"/>
              </a:rPr>
              <a:t> </a:t>
            </a:r>
            <a:r>
              <a:rPr kumimoji="0" lang="en-US" sz="917" b="0" i="0" u="none" strike="noStrike" kern="1200" cap="none" spc="0" normalizeH="0" baseline="0" noProof="0" dirty="0">
                <a:ln>
                  <a:noFill/>
                </a:ln>
                <a:solidFill>
                  <a:prstClr val="black"/>
                </a:solidFill>
                <a:effectLst/>
                <a:uLnTx/>
                <a:uFillTx/>
                <a:latin typeface="Lato" panose="020F0502020204030203" pitchFamily="34" charset="0"/>
                <a:ea typeface="+mn-ea"/>
                <a:cs typeface="Segoe UI" panose="020B0502040204020203" pitchFamily="34" charset="0"/>
              </a:rPr>
              <a:t>Jenkins</a:t>
            </a:r>
            <a:endParaRPr kumimoji="0" lang="en-US" sz="917" b="1" i="0" u="none" strike="noStrike" kern="1200" cap="none" spc="0" normalizeH="0" baseline="0" noProof="0" dirty="0">
              <a:ln>
                <a:noFill/>
              </a:ln>
              <a:solidFill>
                <a:prstClr val="black"/>
              </a:solidFill>
              <a:effectLst/>
              <a:uLnTx/>
              <a:uFillTx/>
              <a:latin typeface="Lato" panose="020F0502020204030203" pitchFamily="34" charset="0"/>
              <a:ea typeface="+mn-ea"/>
              <a:cs typeface="Segoe UI" panose="020B0502040204020203" pitchFamily="34" charset="0"/>
            </a:endParaRPr>
          </a:p>
        </p:txBody>
      </p:sp>
      <p:sp>
        <p:nvSpPr>
          <p:cNvPr id="21" name="TextBox 20">
            <a:extLst>
              <a:ext uri="{FF2B5EF4-FFF2-40B4-BE49-F238E27FC236}">
                <a16:creationId xmlns:a16="http://schemas.microsoft.com/office/drawing/2014/main" id="{CAC155C6-7E35-4156-B9B3-271571AF60CC}"/>
              </a:ext>
            </a:extLst>
          </p:cNvPr>
          <p:cNvSpPr txBox="1"/>
          <p:nvPr/>
        </p:nvSpPr>
        <p:spPr>
          <a:xfrm>
            <a:off x="1165524" y="226206"/>
            <a:ext cx="1596258" cy="438582"/>
          </a:xfrm>
          <a:prstGeom prst="rect">
            <a:avLst/>
          </a:prstGeom>
          <a:noFill/>
        </p:spPr>
        <p:txBody>
          <a:bodyPr wrap="square" rtlCol="0">
            <a:spAutoFit/>
          </a:bodyPr>
          <a:lstStyle/>
          <a:p>
            <a:pPr marL="0" marR="0" lvl="0" indent="0" algn="l" defTabSz="95235" rtl="0" eaLnBrk="1" fontAlgn="auto" latinLnBrk="0" hangingPunct="1">
              <a:lnSpc>
                <a:spcPct val="100000"/>
              </a:lnSpc>
              <a:spcBef>
                <a:spcPts val="0"/>
              </a:spcBef>
              <a:spcAft>
                <a:spcPts val="0"/>
              </a:spcAft>
              <a:buClrTx/>
              <a:buSzTx/>
              <a:buFontTx/>
              <a:buNone/>
              <a:tabLst/>
              <a:defRPr/>
            </a:pPr>
            <a:r>
              <a:rPr kumimoji="0" lang="en-US" sz="1125" b="1" i="1" u="none" strike="noStrike" kern="1200" cap="none" spc="0" normalizeH="0" baseline="0" noProof="0" dirty="0">
                <a:ln>
                  <a:noFill/>
                </a:ln>
                <a:solidFill>
                  <a:prstClr val="black"/>
                </a:solidFill>
                <a:effectLst/>
                <a:uLnTx/>
                <a:uFillTx/>
                <a:latin typeface="Lato" panose="020F0502020204030203" pitchFamily="34" charset="0"/>
                <a:ea typeface="+mn-ea"/>
                <a:cs typeface="Segoe UI" panose="020B0502040204020203" pitchFamily="34" charset="0"/>
              </a:rPr>
              <a:t>Title:</a:t>
            </a:r>
            <a:r>
              <a:rPr kumimoji="0" lang="en-US" sz="1125" b="0" i="1" u="none" strike="noStrike" kern="1200" cap="none" spc="0" normalizeH="0" baseline="0" noProof="0" dirty="0">
                <a:ln>
                  <a:noFill/>
                </a:ln>
                <a:solidFill>
                  <a:prstClr val="black"/>
                </a:solidFill>
                <a:effectLst/>
                <a:uLnTx/>
                <a:uFillTx/>
                <a:latin typeface="Lato" panose="020F0502020204030203" pitchFamily="34" charset="0"/>
                <a:ea typeface="+mn-ea"/>
                <a:cs typeface="Segoe UI" panose="020B0502040204020203" pitchFamily="34" charset="0"/>
              </a:rPr>
              <a:t/>
            </a:r>
            <a:br>
              <a:rPr kumimoji="0" lang="en-US" sz="1125" b="0" i="1" u="none" strike="noStrike" kern="1200" cap="none" spc="0" normalizeH="0" baseline="0" noProof="0" dirty="0">
                <a:ln>
                  <a:noFill/>
                </a:ln>
                <a:solidFill>
                  <a:prstClr val="black"/>
                </a:solidFill>
                <a:effectLst/>
                <a:uLnTx/>
                <a:uFillTx/>
                <a:latin typeface="Lato" panose="020F0502020204030203" pitchFamily="34" charset="0"/>
                <a:ea typeface="+mn-ea"/>
                <a:cs typeface="Segoe UI" panose="020B0502040204020203" pitchFamily="34" charset="0"/>
              </a:rPr>
            </a:br>
            <a:r>
              <a:rPr kumimoji="0" lang="en-US" sz="1125" b="0" i="1" u="none" strike="noStrike" kern="1200" cap="none" spc="0" normalizeH="0" baseline="0" noProof="0" dirty="0">
                <a:ln>
                  <a:noFill/>
                </a:ln>
                <a:solidFill>
                  <a:prstClr val="black"/>
                </a:solidFill>
                <a:effectLst/>
                <a:uLnTx/>
                <a:uFillTx/>
                <a:latin typeface="Lato" panose="020F0502020204030203" pitchFamily="34" charset="0"/>
                <a:ea typeface="+mn-ea"/>
                <a:cs typeface="Segoe UI" panose="020B0502040204020203" pitchFamily="34" charset="0"/>
              </a:rPr>
              <a:t>Subtitle</a:t>
            </a:r>
          </a:p>
        </p:txBody>
      </p:sp>
      <p:sp>
        <p:nvSpPr>
          <p:cNvPr id="22" name="TextBox 21">
            <a:extLst>
              <a:ext uri="{FF2B5EF4-FFF2-40B4-BE49-F238E27FC236}">
                <a16:creationId xmlns:a16="http://schemas.microsoft.com/office/drawing/2014/main" id="{C3F61B32-8F5A-4CA2-B549-F3CD26098007}"/>
              </a:ext>
            </a:extLst>
          </p:cNvPr>
          <p:cNvSpPr txBox="1"/>
          <p:nvPr/>
        </p:nvSpPr>
        <p:spPr>
          <a:xfrm>
            <a:off x="9520873" y="5288091"/>
            <a:ext cx="1566109" cy="656846"/>
          </a:xfrm>
          <a:prstGeom prst="rect">
            <a:avLst/>
          </a:prstGeom>
          <a:noFill/>
        </p:spPr>
        <p:txBody>
          <a:bodyPr wrap="square" rtlCol="0">
            <a:spAutoFit/>
          </a:bodyPr>
          <a:lstStyle/>
          <a:p>
            <a:pPr marL="0" marR="0" lvl="0" indent="0" algn="l" defTabSz="95235" rtl="0" eaLnBrk="1" fontAlgn="auto" latinLnBrk="0" hangingPunct="1">
              <a:lnSpc>
                <a:spcPct val="100000"/>
              </a:lnSpc>
              <a:spcBef>
                <a:spcPts val="0"/>
              </a:spcBef>
              <a:spcAft>
                <a:spcPts val="0"/>
              </a:spcAft>
              <a:buClrTx/>
              <a:buSzTx/>
              <a:buFontTx/>
              <a:buNone/>
              <a:tabLst/>
              <a:defRPr/>
            </a:pPr>
            <a:r>
              <a:rPr kumimoji="0" lang="en-US" sz="917" b="0" i="0" u="none" strike="noStrike" kern="1200" cap="none" spc="0" normalizeH="0" baseline="0" noProof="0" dirty="0">
                <a:ln>
                  <a:noFill/>
                </a:ln>
                <a:solidFill>
                  <a:prstClr val="black"/>
                </a:solidFill>
                <a:effectLst/>
                <a:uLnTx/>
                <a:uFillTx/>
                <a:latin typeface="Lato" panose="020F0502020204030203" pitchFamily="34" charset="0"/>
                <a:ea typeface="+mn-ea"/>
                <a:cs typeface="Segoe UI" panose="020B0502040204020203" pitchFamily="34" charset="0"/>
              </a:rPr>
              <a:t>Leeroy</a:t>
            </a:r>
            <a:r>
              <a:rPr kumimoji="0" lang="en-US" sz="917" b="1" i="0" u="none" strike="noStrike" kern="1200" cap="none" spc="0" normalizeH="0" baseline="0" noProof="0" dirty="0">
                <a:ln>
                  <a:noFill/>
                </a:ln>
                <a:solidFill>
                  <a:prstClr val="black"/>
                </a:solidFill>
                <a:effectLst/>
                <a:uLnTx/>
                <a:uFillTx/>
                <a:latin typeface="Lato" panose="020F0502020204030203" pitchFamily="34" charset="0"/>
                <a:ea typeface="+mn-ea"/>
                <a:cs typeface="Segoe UI" panose="020B0502040204020203" pitchFamily="34" charset="0"/>
              </a:rPr>
              <a:t> </a:t>
            </a:r>
            <a:r>
              <a:rPr kumimoji="0" lang="en-US" sz="917" b="0" i="0" u="none" strike="noStrike" kern="1200" cap="none" spc="0" normalizeH="0" baseline="0" noProof="0" dirty="0">
                <a:ln>
                  <a:noFill/>
                </a:ln>
                <a:solidFill>
                  <a:prstClr val="black"/>
                </a:solidFill>
                <a:effectLst/>
                <a:uLnTx/>
                <a:uFillTx/>
                <a:latin typeface="Lato" panose="020F0502020204030203" pitchFamily="34" charset="0"/>
                <a:ea typeface="+mn-ea"/>
                <a:cs typeface="Segoe UI" panose="020B0502040204020203" pitchFamily="34" charset="0"/>
              </a:rPr>
              <a:t>Jenkins, author2, </a:t>
            </a:r>
            <a:br>
              <a:rPr kumimoji="0" lang="en-US" sz="917" b="0" i="0" u="none" strike="noStrike" kern="1200" cap="none" spc="0" normalizeH="0" baseline="0" noProof="0" dirty="0">
                <a:ln>
                  <a:noFill/>
                </a:ln>
                <a:solidFill>
                  <a:prstClr val="black"/>
                </a:solidFill>
                <a:effectLst/>
                <a:uLnTx/>
                <a:uFillTx/>
                <a:latin typeface="Lato" panose="020F0502020204030203" pitchFamily="34" charset="0"/>
                <a:ea typeface="+mn-ea"/>
                <a:cs typeface="Segoe UI" panose="020B0502040204020203" pitchFamily="34" charset="0"/>
              </a:rPr>
            </a:br>
            <a:r>
              <a:rPr kumimoji="0" lang="en-US" sz="917" b="0" i="0" u="none" strike="noStrike" kern="1200" cap="none" spc="0" normalizeH="0" baseline="0" noProof="0" dirty="0">
                <a:ln>
                  <a:noFill/>
                </a:ln>
                <a:solidFill>
                  <a:prstClr val="black"/>
                </a:solidFill>
                <a:effectLst/>
                <a:uLnTx/>
                <a:uFillTx/>
                <a:latin typeface="Lato" panose="020F0502020204030203" pitchFamily="34" charset="0"/>
                <a:ea typeface="+mn-ea"/>
                <a:cs typeface="Segoe UI" panose="020B0502040204020203" pitchFamily="34" charset="0"/>
              </a:rPr>
              <a:t>author3, author4, author5, author6, author7, author42</a:t>
            </a:r>
            <a:endParaRPr kumimoji="0" lang="en-US" sz="917" b="1" i="0" u="none" strike="noStrike" kern="1200" cap="none" spc="0" normalizeH="0" baseline="0" noProof="0" dirty="0">
              <a:ln>
                <a:noFill/>
              </a:ln>
              <a:solidFill>
                <a:prstClr val="black"/>
              </a:solidFill>
              <a:effectLst/>
              <a:uLnTx/>
              <a:uFillTx/>
              <a:latin typeface="Lato" panose="020F0502020204030203" pitchFamily="34" charset="0"/>
              <a:ea typeface="+mn-ea"/>
              <a:cs typeface="Segoe UI" panose="020B0502040204020203" pitchFamily="34" charset="0"/>
            </a:endParaRPr>
          </a:p>
        </p:txBody>
      </p:sp>
      <p:sp>
        <p:nvSpPr>
          <p:cNvPr id="23" name="Graphic 18">
            <a:extLst>
              <a:ext uri="{FF2B5EF4-FFF2-40B4-BE49-F238E27FC236}">
                <a16:creationId xmlns:a16="http://schemas.microsoft.com/office/drawing/2014/main" id="{1B355378-8069-4F41-9F33-76FF52B1D680}"/>
              </a:ext>
            </a:extLst>
          </p:cNvPr>
          <p:cNvSpPr/>
          <p:nvPr/>
        </p:nvSpPr>
        <p:spPr>
          <a:xfrm>
            <a:off x="9418428" y="5330001"/>
            <a:ext cx="75090" cy="69833"/>
          </a:xfrm>
          <a:custGeom>
            <a:avLst/>
            <a:gdLst>
              <a:gd name="connsiteX0" fmla="*/ 310594 w 327663"/>
              <a:gd name="connsiteY0" fmla="*/ 219906 h 335196"/>
              <a:gd name="connsiteX1" fmla="*/ 246568 w 327663"/>
              <a:gd name="connsiteY1" fmla="*/ 176217 h 335196"/>
              <a:gd name="connsiteX2" fmla="*/ 212295 w 327663"/>
              <a:gd name="connsiteY2" fmla="*/ 176217 h 335196"/>
              <a:gd name="connsiteX3" fmla="*/ 165217 w 327663"/>
              <a:gd name="connsiteY3" fmla="*/ 189022 h 335196"/>
              <a:gd name="connsiteX4" fmla="*/ 118138 w 327663"/>
              <a:gd name="connsiteY4" fmla="*/ 176217 h 335196"/>
              <a:gd name="connsiteX5" fmla="*/ 83866 w 327663"/>
              <a:gd name="connsiteY5" fmla="*/ 176217 h 335196"/>
              <a:gd name="connsiteX6" fmla="*/ 19839 w 327663"/>
              <a:gd name="connsiteY6" fmla="*/ 219906 h 335196"/>
              <a:gd name="connsiteX7" fmla="*/ 1385 w 327663"/>
              <a:gd name="connsiteY7" fmla="*/ 299750 h 335196"/>
              <a:gd name="connsiteX8" fmla="*/ 165970 w 327663"/>
              <a:gd name="connsiteY8" fmla="*/ 335529 h 335196"/>
              <a:gd name="connsiteX9" fmla="*/ 329802 w 327663"/>
              <a:gd name="connsiteY9" fmla="*/ 299750 h 335196"/>
              <a:gd name="connsiteX10" fmla="*/ 310594 w 327663"/>
              <a:gd name="connsiteY10" fmla="*/ 219906 h 335196"/>
              <a:gd name="connsiteX11" fmla="*/ 165593 w 327663"/>
              <a:gd name="connsiteY11" fmla="*/ 154749 h 335196"/>
              <a:gd name="connsiteX12" fmla="*/ 242425 w 327663"/>
              <a:gd name="connsiteY12" fmla="*/ 77918 h 335196"/>
              <a:gd name="connsiteX13" fmla="*/ 165593 w 327663"/>
              <a:gd name="connsiteY13" fmla="*/ 1086 h 335196"/>
              <a:gd name="connsiteX14" fmla="*/ 88762 w 327663"/>
              <a:gd name="connsiteY14" fmla="*/ 77918 h 335196"/>
              <a:gd name="connsiteX15" fmla="*/ 165593 w 327663"/>
              <a:gd name="connsiteY15" fmla="*/ 154749 h 335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7663" h="335196">
                <a:moveTo>
                  <a:pt x="310594" y="219906"/>
                </a:moveTo>
                <a:cubicBezTo>
                  <a:pt x="287243" y="179983"/>
                  <a:pt x="246568" y="176217"/>
                  <a:pt x="246568" y="176217"/>
                </a:cubicBezTo>
                <a:lnTo>
                  <a:pt x="212295" y="176217"/>
                </a:lnTo>
                <a:cubicBezTo>
                  <a:pt x="198360" y="184126"/>
                  <a:pt x="182541" y="189022"/>
                  <a:pt x="165217" y="189022"/>
                </a:cubicBezTo>
                <a:cubicBezTo>
                  <a:pt x="147892" y="189022"/>
                  <a:pt x="132074" y="184503"/>
                  <a:pt x="118138" y="176217"/>
                </a:cubicBezTo>
                <a:lnTo>
                  <a:pt x="83866" y="176217"/>
                </a:lnTo>
                <a:cubicBezTo>
                  <a:pt x="83866" y="176217"/>
                  <a:pt x="43190" y="179983"/>
                  <a:pt x="19839" y="219906"/>
                </a:cubicBezTo>
                <a:cubicBezTo>
                  <a:pt x="-2758" y="259828"/>
                  <a:pt x="1385" y="299750"/>
                  <a:pt x="1385" y="299750"/>
                </a:cubicBezTo>
                <a:cubicBezTo>
                  <a:pt x="1385" y="299750"/>
                  <a:pt x="37164" y="335529"/>
                  <a:pt x="165970" y="335529"/>
                </a:cubicBezTo>
                <a:cubicBezTo>
                  <a:pt x="294776" y="335529"/>
                  <a:pt x="329802" y="299750"/>
                  <a:pt x="329802" y="299750"/>
                </a:cubicBezTo>
                <a:cubicBezTo>
                  <a:pt x="329802" y="299750"/>
                  <a:pt x="333945" y="259828"/>
                  <a:pt x="310594" y="219906"/>
                </a:cubicBezTo>
                <a:close/>
                <a:moveTo>
                  <a:pt x="165593" y="154749"/>
                </a:moveTo>
                <a:cubicBezTo>
                  <a:pt x="208152" y="154749"/>
                  <a:pt x="242425" y="120477"/>
                  <a:pt x="242425" y="77918"/>
                </a:cubicBezTo>
                <a:cubicBezTo>
                  <a:pt x="242425" y="35359"/>
                  <a:pt x="208152" y="1086"/>
                  <a:pt x="165593" y="1086"/>
                </a:cubicBezTo>
                <a:cubicBezTo>
                  <a:pt x="123035" y="1086"/>
                  <a:pt x="88762" y="35736"/>
                  <a:pt x="88762" y="77918"/>
                </a:cubicBezTo>
                <a:cubicBezTo>
                  <a:pt x="88762" y="120477"/>
                  <a:pt x="123035" y="154749"/>
                  <a:pt x="165593" y="154749"/>
                </a:cubicBezTo>
                <a:close/>
              </a:path>
            </a:pathLst>
          </a:custGeom>
          <a:solidFill>
            <a:schemeClr val="tx1">
              <a:lumMod val="50000"/>
              <a:lumOff val="50000"/>
            </a:schemeClr>
          </a:solidFill>
          <a:ln w="3663" cap="flat">
            <a:noFill/>
            <a:prstDash val="solid"/>
            <a:miter/>
          </a:ln>
        </p:spPr>
        <p:txBody>
          <a:bodyPr rtlCol="0" anchor="ctr"/>
          <a:lstStyle/>
          <a:p>
            <a:pPr marL="0" marR="0" lvl="0" indent="0" algn="l" defTabSz="95235" rtl="0" eaLnBrk="1" fontAlgn="auto" latinLnBrk="0" hangingPunct="1">
              <a:lnSpc>
                <a:spcPct val="100000"/>
              </a:lnSpc>
              <a:spcBef>
                <a:spcPts val="0"/>
              </a:spcBef>
              <a:spcAft>
                <a:spcPts val="0"/>
              </a:spcAft>
              <a:buClrTx/>
              <a:buSzTx/>
              <a:buFontTx/>
              <a:buNone/>
              <a:tabLst/>
              <a:defRPr/>
            </a:pPr>
            <a:endParaRPr kumimoji="0" lang="en-US" sz="375"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ADC988AD-FB82-4850-84BE-0F496EB3BDC0}"/>
              </a:ext>
            </a:extLst>
          </p:cNvPr>
          <p:cNvSpPr/>
          <p:nvPr/>
        </p:nvSpPr>
        <p:spPr>
          <a:xfrm>
            <a:off x="4814110" y="4644253"/>
            <a:ext cx="5143500" cy="323165"/>
          </a:xfrm>
          <a:prstGeom prst="rect">
            <a:avLst/>
          </a:prstGeom>
        </p:spPr>
        <p:txBody>
          <a:bodyPr>
            <a:spAutoFit/>
          </a:bodyPr>
          <a:lstStyle/>
          <a:p>
            <a:pPr marL="0" marR="0" lvl="0" indent="0" algn="l" defTabSz="95235"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a:ln>
                  <a:noFill/>
                </a:ln>
                <a:solidFill>
                  <a:prstClr val="white">
                    <a:lumMod val="50000"/>
                  </a:prstClr>
                </a:solidFill>
                <a:effectLst/>
                <a:uLnTx/>
                <a:uFillTx/>
                <a:latin typeface="Lato" panose="020F0502020204030203" pitchFamily="34" charset="0"/>
                <a:ea typeface="+mn-ea"/>
                <a:cs typeface="Segoe UI" panose="020B0502040204020203" pitchFamily="34" charset="0"/>
              </a:rPr>
              <a:t>Visualize your findings with an image, graphic, or a key figure.</a:t>
            </a:r>
          </a:p>
          <a:p>
            <a:pPr marL="0" marR="0" lvl="0" indent="0" algn="l" defTabSz="95235" rtl="0" eaLnBrk="1" fontAlgn="auto" latinLnBrk="0" hangingPunct="1">
              <a:lnSpc>
                <a:spcPct val="100000"/>
              </a:lnSpc>
              <a:spcBef>
                <a:spcPts val="0"/>
              </a:spcBef>
              <a:spcAft>
                <a:spcPts val="0"/>
              </a:spcAft>
              <a:buClrTx/>
              <a:buSzTx/>
              <a:buFontTx/>
              <a:buNone/>
              <a:tabLst/>
              <a:defRPr/>
            </a:pPr>
            <a:endParaRPr kumimoji="0" lang="en-US" sz="750" b="0" i="0" u="none" strike="noStrike" kern="1200" cap="none" spc="0" normalizeH="0" baseline="0" noProof="0" dirty="0">
              <a:ln>
                <a:noFill/>
              </a:ln>
              <a:solidFill>
                <a:prstClr val="white">
                  <a:lumMod val="50000"/>
                </a:prstClr>
              </a:solidFill>
              <a:effectLst/>
              <a:uLnTx/>
              <a:uFillTx/>
              <a:latin typeface="Lato" panose="020F0502020204030203" pitchFamily="34" charset="0"/>
              <a:ea typeface="+mn-ea"/>
              <a:cs typeface="Segoe UI" panose="020B0502040204020203" pitchFamily="34" charset="0"/>
            </a:endParaRPr>
          </a:p>
        </p:txBody>
      </p:sp>
      <p:pic>
        <p:nvPicPr>
          <p:cNvPr id="14" name="Graphic 13">
            <a:extLst>
              <a:ext uri="{FF2B5EF4-FFF2-40B4-BE49-F238E27FC236}">
                <a16:creationId xmlns:a16="http://schemas.microsoft.com/office/drawing/2014/main" id="{8469FA09-6407-4240-A302-A9681C46F18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3656500" y="5749567"/>
            <a:ext cx="788138" cy="788138"/>
          </a:xfrm>
          <a:prstGeom prst="rect">
            <a:avLst/>
          </a:prstGeom>
        </p:spPr>
      </p:pic>
      <p:pic>
        <p:nvPicPr>
          <p:cNvPr id="27" name="Graphic 26">
            <a:extLst>
              <a:ext uri="{FF2B5EF4-FFF2-40B4-BE49-F238E27FC236}">
                <a16:creationId xmlns:a16="http://schemas.microsoft.com/office/drawing/2014/main" id="{B62BF9C0-8774-4458-8210-ACA4788001C5}"/>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4859604" y="2782957"/>
            <a:ext cx="2546603" cy="1697735"/>
          </a:xfrm>
          <a:prstGeom prst="rect">
            <a:avLst/>
          </a:prstGeom>
        </p:spPr>
      </p:pic>
      <p:sp>
        <p:nvSpPr>
          <p:cNvPr id="4" name="Tijdelijke aanduiding voor dianumm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FC52CE-B062-47D6-A8CB-AF6B214D1AE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128706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004E60"/>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678733BE-059C-47B7-9415-5ADF2F3024F1}"/>
              </a:ext>
            </a:extLst>
          </p:cNvPr>
          <p:cNvSpPr/>
          <p:nvPr/>
        </p:nvSpPr>
        <p:spPr>
          <a:xfrm>
            <a:off x="9176446" y="0"/>
            <a:ext cx="2080224"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5235" rtl="0" eaLnBrk="1" fontAlgn="auto" latinLnBrk="0" hangingPunct="1">
              <a:lnSpc>
                <a:spcPct val="100000"/>
              </a:lnSpc>
              <a:spcBef>
                <a:spcPts val="0"/>
              </a:spcBef>
              <a:spcAft>
                <a:spcPts val="0"/>
              </a:spcAft>
              <a:buClrTx/>
              <a:buSzTx/>
              <a:buFontTx/>
              <a:buNone/>
              <a:tabLst/>
              <a:defRPr/>
            </a:pPr>
            <a:r>
              <a:rPr kumimoji="0" lang="en-US" sz="375" b="1" i="1" u="none" strike="noStrike" kern="1200" cap="none" spc="0" normalizeH="0" baseline="0" noProof="0" dirty="0">
                <a:ln>
                  <a:noFill/>
                </a:ln>
                <a:solidFill>
                  <a:prstClr val="white"/>
                </a:solidFill>
                <a:effectLst/>
                <a:uLnTx/>
                <a:uFillTx/>
                <a:latin typeface="Lato" panose="020F0502020204030203" pitchFamily="34" charset="0"/>
                <a:ea typeface="+mn-ea"/>
                <a:cs typeface="Lato" panose="020F0502020204030203" pitchFamily="34" charset="0"/>
              </a:rPr>
              <a:t>Non-Cognitive Predictors of Student Success:</a:t>
            </a:r>
            <a:r>
              <a:rPr kumimoji="0" lang="en-US" sz="375" b="0" i="1" u="none" strike="noStrike" kern="1200" cap="none" spc="0" normalizeH="0" baseline="0" noProof="0" dirty="0">
                <a:ln>
                  <a:noFill/>
                </a:ln>
                <a:solidFill>
                  <a:prstClr val="white"/>
                </a:solidFill>
                <a:effectLst/>
                <a:uLnTx/>
                <a:uFillTx/>
                <a:latin typeface="Lato" panose="020F0502020204030203" pitchFamily="34" charset="0"/>
                <a:ea typeface="+mn-ea"/>
                <a:cs typeface="Lato" panose="020F0502020204030203" pitchFamily="34" charset="0"/>
              </a:rPr>
              <a:t/>
            </a:r>
            <a:br>
              <a:rPr kumimoji="0" lang="en-US" sz="375" b="0" i="1" u="none" strike="noStrike" kern="1200" cap="none" spc="0" normalizeH="0" baseline="0" noProof="0" dirty="0">
                <a:ln>
                  <a:noFill/>
                </a:ln>
                <a:solidFill>
                  <a:prstClr val="white"/>
                </a:solidFill>
                <a:effectLst/>
                <a:uLnTx/>
                <a:uFillTx/>
                <a:latin typeface="Lato" panose="020F0502020204030203" pitchFamily="34" charset="0"/>
                <a:ea typeface="+mn-ea"/>
                <a:cs typeface="Lato" panose="020F0502020204030203" pitchFamily="34" charset="0"/>
              </a:rPr>
            </a:br>
            <a:r>
              <a:rPr kumimoji="0" lang="en-US" sz="375" b="0" i="1" u="none" strike="noStrike" kern="1200" cap="none" spc="0" normalizeH="0" baseline="0" noProof="0" dirty="0">
                <a:ln>
                  <a:noFill/>
                </a:ln>
                <a:solidFill>
                  <a:prstClr val="white"/>
                </a:solidFill>
                <a:effectLst/>
                <a:uLnTx/>
                <a:uFillTx/>
                <a:latin typeface="Lato" panose="020F0502020204030203" pitchFamily="34" charset="0"/>
                <a:ea typeface="+mn-ea"/>
                <a:cs typeface="Lato" panose="020F0502020204030203" pitchFamily="34" charset="0"/>
              </a:rPr>
              <a:t>A Predictive Validity Comparison Between Domestic and International Students</a:t>
            </a:r>
          </a:p>
        </p:txBody>
      </p:sp>
      <p:sp>
        <p:nvSpPr>
          <p:cNvPr id="12" name="silent presenter">
            <a:extLst>
              <a:ext uri="{FF2B5EF4-FFF2-40B4-BE49-F238E27FC236}">
                <a16:creationId xmlns:a16="http://schemas.microsoft.com/office/drawing/2014/main" id="{EC86DA8B-8163-4552-8FA4-435C18CFF2A9}"/>
              </a:ext>
            </a:extLst>
          </p:cNvPr>
          <p:cNvSpPr/>
          <p:nvPr/>
        </p:nvSpPr>
        <p:spPr>
          <a:xfrm>
            <a:off x="952500" y="0"/>
            <a:ext cx="241073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5235" rtl="0" eaLnBrk="1" fontAlgn="auto" latinLnBrk="0" hangingPunct="1">
              <a:lnSpc>
                <a:spcPct val="100000"/>
              </a:lnSpc>
              <a:spcBef>
                <a:spcPts val="0"/>
              </a:spcBef>
              <a:spcAft>
                <a:spcPts val="0"/>
              </a:spcAft>
              <a:buClrTx/>
              <a:buSzTx/>
              <a:buFontTx/>
              <a:buNone/>
              <a:tabLst/>
              <a:defRPr/>
            </a:pPr>
            <a:endParaRPr kumimoji="0" lang="en-US" sz="375"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4">
            <a:extLst>
              <a:ext uri="{FF2B5EF4-FFF2-40B4-BE49-F238E27FC236}">
                <a16:creationId xmlns:a16="http://schemas.microsoft.com/office/drawing/2014/main" id="{DDC4359A-7BBB-495A-96DE-65574C0C88E6}"/>
              </a:ext>
            </a:extLst>
          </p:cNvPr>
          <p:cNvSpPr>
            <a:spLocks noGrp="1"/>
          </p:cNvSpPr>
          <p:nvPr>
            <p:ph type="ctrTitle"/>
          </p:nvPr>
        </p:nvSpPr>
        <p:spPr>
          <a:xfrm>
            <a:off x="3658962" y="1072249"/>
            <a:ext cx="5411799" cy="2243161"/>
          </a:xfrm>
        </p:spPr>
        <p:txBody>
          <a:bodyPr anchor="t">
            <a:noAutofit/>
          </a:bodyPr>
          <a:lstStyle/>
          <a:p>
            <a:pPr algn="l">
              <a:lnSpc>
                <a:spcPct val="150000"/>
              </a:lnSpc>
            </a:pPr>
            <a:r>
              <a:rPr lang="en-US" sz="2604" dirty="0">
                <a:solidFill>
                  <a:schemeClr val="bg1"/>
                </a:solidFill>
                <a:latin typeface="Lato Black" panose="020F0A02020204030203" pitchFamily="34" charset="0"/>
                <a:ea typeface="Segoe UI Black" panose="020B0A02040204020203" pitchFamily="34" charset="0"/>
                <a:cs typeface="Segoe UI" panose="020B0502040204020203" pitchFamily="34" charset="0"/>
              </a:rPr>
              <a:t>Main finding</a:t>
            </a:r>
            <a:r>
              <a:rPr lang="en-US" sz="2604" dirty="0">
                <a:solidFill>
                  <a:schemeClr val="bg1"/>
                </a:solidFill>
                <a:latin typeface="Lato" panose="020F0502020204030203" pitchFamily="34" charset="0"/>
                <a:ea typeface="Segoe UI Black" panose="020B0A02040204020203" pitchFamily="34" charset="0"/>
                <a:cs typeface="Segoe UI" panose="020B0502040204020203" pitchFamily="34" charset="0"/>
              </a:rPr>
              <a:t> goes here</a:t>
            </a:r>
            <a:r>
              <a:rPr lang="en-US" sz="2604" dirty="0">
                <a:solidFill>
                  <a:schemeClr val="bg1"/>
                </a:solidFill>
                <a:latin typeface="Lato" panose="020F0502020204030203" pitchFamily="34" charset="0"/>
                <a:ea typeface="Roboto" panose="02000000000000000000" pitchFamily="2" charset="0"/>
                <a:cs typeface="Segoe UI" panose="020B0502040204020203" pitchFamily="34" charset="0"/>
              </a:rPr>
              <a:t>, translated into </a:t>
            </a:r>
            <a:r>
              <a:rPr lang="en-US" sz="2604" dirty="0">
                <a:solidFill>
                  <a:schemeClr val="bg1"/>
                </a:solidFill>
                <a:latin typeface="Lato Black" panose="020F0A02020204030203" pitchFamily="34" charset="0"/>
                <a:ea typeface="Segoe UI Black" panose="020B0A02040204020203" pitchFamily="34" charset="0"/>
                <a:cs typeface="Segoe UI" panose="020B0502040204020203" pitchFamily="34" charset="0"/>
              </a:rPr>
              <a:t>plain English</a:t>
            </a:r>
            <a:r>
              <a:rPr lang="en-US" sz="2604" dirty="0">
                <a:solidFill>
                  <a:schemeClr val="bg1"/>
                </a:solidFill>
                <a:latin typeface="Lato" panose="020F0502020204030203" pitchFamily="34" charset="0"/>
                <a:ea typeface="Roboto" panose="02000000000000000000" pitchFamily="2" charset="0"/>
                <a:cs typeface="Segoe UI" panose="020B0502040204020203" pitchFamily="34" charset="0"/>
              </a:rPr>
              <a:t>. </a:t>
            </a:r>
            <a:r>
              <a:rPr lang="en-US" sz="2604" dirty="0">
                <a:solidFill>
                  <a:schemeClr val="bg1"/>
                </a:solidFill>
                <a:latin typeface="Lato Black" panose="020F0A02020204030203" pitchFamily="34" charset="0"/>
                <a:ea typeface="Segoe UI Black" panose="020B0A02040204020203" pitchFamily="34" charset="0"/>
                <a:cs typeface="Segoe UI" panose="020B0502040204020203" pitchFamily="34" charset="0"/>
              </a:rPr>
              <a:t>Emphasize</a:t>
            </a:r>
            <a:r>
              <a:rPr lang="en-US" sz="2604" dirty="0">
                <a:solidFill>
                  <a:schemeClr val="bg1"/>
                </a:solidFill>
                <a:latin typeface="Lato" panose="020F0502020204030203" pitchFamily="34" charset="0"/>
                <a:ea typeface="Roboto" panose="02000000000000000000" pitchFamily="2" charset="0"/>
                <a:cs typeface="Segoe UI" panose="020B0502040204020203" pitchFamily="34" charset="0"/>
              </a:rPr>
              <a:t> the important words.</a:t>
            </a:r>
          </a:p>
        </p:txBody>
      </p:sp>
      <p:sp>
        <p:nvSpPr>
          <p:cNvPr id="3" name="TextBox 2">
            <a:extLst>
              <a:ext uri="{FF2B5EF4-FFF2-40B4-BE49-F238E27FC236}">
                <a16:creationId xmlns:a16="http://schemas.microsoft.com/office/drawing/2014/main" id="{8E35B311-3C19-412C-ADE6-EB2E4158F366}"/>
              </a:ext>
            </a:extLst>
          </p:cNvPr>
          <p:cNvSpPr txBox="1"/>
          <p:nvPr/>
        </p:nvSpPr>
        <p:spPr>
          <a:xfrm>
            <a:off x="1163023" y="1234725"/>
            <a:ext cx="1992498" cy="4524315"/>
          </a:xfrm>
          <a:prstGeom prst="rect">
            <a:avLst/>
          </a:prstGeom>
          <a:noFill/>
        </p:spPr>
        <p:txBody>
          <a:bodyPr wrap="square" rtlCol="0">
            <a:spAutoFit/>
          </a:bodyPr>
          <a:lstStyle/>
          <a:p>
            <a:pPr marL="0" marR="0" lvl="0" indent="0" algn="l" defTabSz="95235" rtl="0" eaLnBrk="1" fontAlgn="auto" latinLnBrk="0" hangingPunct="1">
              <a:lnSpc>
                <a:spcPct val="120000"/>
              </a:lnSpc>
              <a:spcBef>
                <a:spcPts val="0"/>
              </a:spcBef>
              <a:spcAft>
                <a:spcPts val="0"/>
              </a:spcAft>
              <a:buClrTx/>
              <a:buSzTx/>
              <a:buFontTx/>
              <a:buNone/>
              <a:tabLst/>
              <a:defRPr/>
            </a:pPr>
            <a:r>
              <a:rPr kumimoji="0" lang="en-US" sz="750" b="1" i="0" u="none" strike="noStrike" kern="1200" cap="none" spc="0" normalizeH="0" baseline="0" noProof="0" dirty="0">
                <a:ln>
                  <a:noFill/>
                </a:ln>
                <a:solidFill>
                  <a:prstClr val="black"/>
                </a:solidFill>
                <a:effectLst/>
                <a:uLnTx/>
                <a:uFillTx/>
                <a:latin typeface="Lato" panose="020F0502020204030203" pitchFamily="34" charset="0"/>
                <a:ea typeface="+mn-ea"/>
                <a:cs typeface="Segoe UI" panose="020B0502040204020203" pitchFamily="34" charset="0"/>
              </a:rPr>
              <a:t>BACKGROUND: Who cares?</a:t>
            </a:r>
            <a:r>
              <a:rPr kumimoji="0" lang="en-US" sz="750" b="0" i="0" u="none" strike="noStrike" kern="1200" cap="none" spc="0" normalizeH="0" baseline="0" noProof="0" dirty="0">
                <a:ln>
                  <a:noFill/>
                </a:ln>
                <a:solidFill>
                  <a:prstClr val="black"/>
                </a:solidFill>
                <a:effectLst/>
                <a:uLnTx/>
                <a:uFillTx/>
                <a:latin typeface="Lato" panose="020F0502020204030203" pitchFamily="34" charset="0"/>
                <a:ea typeface="+mn-ea"/>
                <a:cs typeface="Segoe UI" panose="020B0502040204020203" pitchFamily="34" charset="0"/>
              </a:rPr>
              <a:t> Explain why your study matters in the fastest, most brutal way possible (feel free to add graphics!).</a:t>
            </a:r>
            <a:endParaRPr kumimoji="0" lang="en-US" sz="750" b="1" i="0" u="none" strike="noStrike" kern="1200" cap="none" spc="0" normalizeH="0" baseline="0" noProof="0" dirty="0">
              <a:ln>
                <a:noFill/>
              </a:ln>
              <a:solidFill>
                <a:prstClr val="black"/>
              </a:solidFill>
              <a:effectLst/>
              <a:uLnTx/>
              <a:uFillTx/>
              <a:latin typeface="Lato" panose="020F0502020204030203" pitchFamily="34" charset="0"/>
              <a:ea typeface="+mn-ea"/>
              <a:cs typeface="Segoe UI" panose="020B0502040204020203" pitchFamily="34" charset="0"/>
            </a:endParaRPr>
          </a:p>
          <a:p>
            <a:pPr marL="0" marR="0" lvl="0" indent="0" algn="l" defTabSz="95235" rtl="0" eaLnBrk="1" fontAlgn="auto" latinLnBrk="0" hangingPunct="1">
              <a:lnSpc>
                <a:spcPct val="120000"/>
              </a:lnSpc>
              <a:spcBef>
                <a:spcPts val="0"/>
              </a:spcBef>
              <a:spcAft>
                <a:spcPts val="0"/>
              </a:spcAft>
              <a:buClrTx/>
              <a:buSzTx/>
              <a:buFontTx/>
              <a:buNone/>
              <a:tabLst/>
              <a:defRPr/>
            </a:pPr>
            <a:endParaRPr kumimoji="0" lang="en-US" sz="750" b="1" i="0" u="none" strike="noStrike" kern="1200" cap="none" spc="0" normalizeH="0" baseline="0" noProof="0" dirty="0">
              <a:ln>
                <a:noFill/>
              </a:ln>
              <a:solidFill>
                <a:srgbClr val="8C1616"/>
              </a:solidFill>
              <a:effectLst/>
              <a:uLnTx/>
              <a:uFillTx/>
              <a:latin typeface="Lato" panose="020F0502020204030203" pitchFamily="34" charset="0"/>
              <a:ea typeface="+mn-ea"/>
              <a:cs typeface="Segoe UI" panose="020B0502040204020203" pitchFamily="34" charset="0"/>
            </a:endParaRPr>
          </a:p>
          <a:p>
            <a:pPr marL="0" marR="0" lvl="0" indent="0" algn="l" defTabSz="95235" rtl="0" eaLnBrk="1" fontAlgn="auto" latinLnBrk="0" hangingPunct="1">
              <a:lnSpc>
                <a:spcPct val="120000"/>
              </a:lnSpc>
              <a:spcBef>
                <a:spcPts val="0"/>
              </a:spcBef>
              <a:spcAft>
                <a:spcPts val="0"/>
              </a:spcAft>
              <a:buClrTx/>
              <a:buSzTx/>
              <a:buFontTx/>
              <a:buNone/>
              <a:tabLst/>
              <a:defRPr/>
            </a:pPr>
            <a:endParaRPr kumimoji="0" lang="en-US" sz="750" b="1" i="0" u="none" strike="noStrike" kern="1200" cap="none" spc="0" normalizeH="0" baseline="0" noProof="0" dirty="0">
              <a:ln>
                <a:noFill/>
              </a:ln>
              <a:solidFill>
                <a:srgbClr val="8C1616"/>
              </a:solidFill>
              <a:effectLst/>
              <a:uLnTx/>
              <a:uFillTx/>
              <a:latin typeface="Lato" panose="020F0502020204030203" pitchFamily="34" charset="0"/>
              <a:ea typeface="+mn-ea"/>
              <a:cs typeface="Segoe UI" panose="020B0502040204020203" pitchFamily="34" charset="0"/>
            </a:endParaRPr>
          </a:p>
          <a:p>
            <a:pPr marL="0" marR="0" lvl="0" indent="0" algn="l" defTabSz="95235" rtl="0" eaLnBrk="1" fontAlgn="auto" latinLnBrk="0" hangingPunct="1">
              <a:lnSpc>
                <a:spcPct val="120000"/>
              </a:lnSpc>
              <a:spcBef>
                <a:spcPts val="0"/>
              </a:spcBef>
              <a:spcAft>
                <a:spcPts val="0"/>
              </a:spcAft>
              <a:buClrTx/>
              <a:buSzTx/>
              <a:buFontTx/>
              <a:buNone/>
              <a:tabLst/>
              <a:defRPr/>
            </a:pPr>
            <a:r>
              <a:rPr kumimoji="0" lang="en-US" sz="750" b="1" i="0" u="none" strike="noStrike" kern="1200" cap="none" spc="0" normalizeH="0" baseline="0" noProof="0" dirty="0">
                <a:ln>
                  <a:noFill/>
                </a:ln>
                <a:solidFill>
                  <a:srgbClr val="8C1616"/>
                </a:solidFill>
                <a:effectLst/>
                <a:uLnTx/>
                <a:uFillTx/>
                <a:latin typeface="Lato" panose="020F0502020204030203" pitchFamily="34" charset="0"/>
                <a:ea typeface="+mn-ea"/>
                <a:cs typeface="Segoe UI" panose="020B0502040204020203" pitchFamily="34" charset="0"/>
              </a:rPr>
              <a:t>METHODS</a:t>
            </a:r>
          </a:p>
          <a:p>
            <a:pPr marL="154756" marR="0" lvl="0" indent="-154756" algn="l" defTabSz="95235" rtl="0" eaLnBrk="1" fontAlgn="auto" latinLnBrk="0" hangingPunct="1">
              <a:lnSpc>
                <a:spcPct val="120000"/>
              </a:lnSpc>
              <a:spcBef>
                <a:spcPts val="0"/>
              </a:spcBef>
              <a:spcAft>
                <a:spcPts val="0"/>
              </a:spcAft>
              <a:buClrTx/>
              <a:buSzTx/>
              <a:buFont typeface="+mj-lt"/>
              <a:buAutoNum type="arabicPeriod"/>
              <a:tabLst/>
              <a:defRPr/>
            </a:pPr>
            <a:r>
              <a:rPr kumimoji="0" lang="en-US" sz="750" b="0" i="0" u="none" strike="noStrike" kern="1200" cap="none" spc="0" normalizeH="0" baseline="0" noProof="0" dirty="0">
                <a:ln>
                  <a:noFill/>
                </a:ln>
                <a:solidFill>
                  <a:prstClr val="black"/>
                </a:solidFill>
                <a:effectLst/>
                <a:uLnTx/>
                <a:uFillTx/>
                <a:latin typeface="Lato" panose="020F0502020204030203" pitchFamily="34" charset="0"/>
                <a:ea typeface="+mn-ea"/>
                <a:cs typeface="Segoe UI" panose="020B0502040204020203" pitchFamily="34" charset="0"/>
              </a:rPr>
              <a:t>Collected [what] from [population]</a:t>
            </a:r>
          </a:p>
          <a:p>
            <a:pPr marL="154756" marR="0" lvl="0" indent="-154756" algn="l" defTabSz="95235" rtl="0" eaLnBrk="1" fontAlgn="auto" latinLnBrk="0" hangingPunct="1">
              <a:lnSpc>
                <a:spcPct val="120000"/>
              </a:lnSpc>
              <a:spcBef>
                <a:spcPts val="0"/>
              </a:spcBef>
              <a:spcAft>
                <a:spcPts val="0"/>
              </a:spcAft>
              <a:buClrTx/>
              <a:buSzTx/>
              <a:buFont typeface="+mj-lt"/>
              <a:buAutoNum type="arabicPeriod"/>
              <a:tabLst/>
              <a:defRPr/>
            </a:pPr>
            <a:r>
              <a:rPr kumimoji="0" lang="en-US" sz="750" b="0" i="0" u="none" strike="noStrike" kern="1200" cap="none" spc="0" normalizeH="0" baseline="0" noProof="0" dirty="0">
                <a:ln>
                  <a:noFill/>
                </a:ln>
                <a:solidFill>
                  <a:prstClr val="black"/>
                </a:solidFill>
                <a:effectLst/>
                <a:uLnTx/>
                <a:uFillTx/>
                <a:latin typeface="Lato" panose="020F0502020204030203" pitchFamily="34" charset="0"/>
                <a:ea typeface="+mn-ea"/>
                <a:cs typeface="Segoe UI" panose="020B0502040204020203" pitchFamily="34" charset="0"/>
              </a:rPr>
              <a:t>Tested it with X process.</a:t>
            </a:r>
          </a:p>
          <a:p>
            <a:pPr marL="154756" marR="0" lvl="0" indent="-154756" algn="l" defTabSz="95235" rtl="0" eaLnBrk="1" fontAlgn="auto" latinLnBrk="0" hangingPunct="1">
              <a:lnSpc>
                <a:spcPct val="120000"/>
              </a:lnSpc>
              <a:spcBef>
                <a:spcPts val="0"/>
              </a:spcBef>
              <a:spcAft>
                <a:spcPts val="0"/>
              </a:spcAft>
              <a:buClrTx/>
              <a:buSzTx/>
              <a:buFont typeface="+mj-lt"/>
              <a:buAutoNum type="arabicPeriod"/>
              <a:tabLst/>
              <a:defRPr/>
            </a:pPr>
            <a:r>
              <a:rPr kumimoji="0" lang="en-US" sz="750" b="0" i="0" u="none" strike="noStrike" kern="1200" cap="none" spc="0" normalizeH="0" baseline="0" noProof="0" dirty="0">
                <a:ln>
                  <a:noFill/>
                </a:ln>
                <a:solidFill>
                  <a:prstClr val="black"/>
                </a:solidFill>
                <a:effectLst/>
                <a:uLnTx/>
                <a:uFillTx/>
                <a:latin typeface="Lato" panose="020F0502020204030203" pitchFamily="34" charset="0"/>
                <a:ea typeface="+mn-ea"/>
                <a:cs typeface="Segoe UI" panose="020B0502040204020203" pitchFamily="34" charset="0"/>
              </a:rPr>
              <a:t>Illustrate your methods if you can.</a:t>
            </a:r>
          </a:p>
          <a:p>
            <a:pPr marL="154756" marR="0" lvl="0" indent="-154756" algn="l" defTabSz="95235" rtl="0" eaLnBrk="1" fontAlgn="auto" latinLnBrk="0" hangingPunct="1">
              <a:lnSpc>
                <a:spcPct val="120000"/>
              </a:lnSpc>
              <a:spcBef>
                <a:spcPts val="0"/>
              </a:spcBef>
              <a:spcAft>
                <a:spcPts val="0"/>
              </a:spcAft>
              <a:buClrTx/>
              <a:buSzTx/>
              <a:buFont typeface="+mj-lt"/>
              <a:buAutoNum type="arabicPeriod"/>
              <a:tabLst/>
              <a:defRPr/>
            </a:pPr>
            <a:r>
              <a:rPr kumimoji="0" lang="en-US" sz="750" b="1" i="0" u="none" strike="noStrike" kern="1200" cap="none" spc="0" normalizeH="0" baseline="0" noProof="0" dirty="0">
                <a:ln>
                  <a:noFill/>
                </a:ln>
                <a:solidFill>
                  <a:prstClr val="black"/>
                </a:solidFill>
                <a:effectLst/>
                <a:uLnTx/>
                <a:uFillTx/>
                <a:latin typeface="Lato" panose="020F0502020204030203" pitchFamily="34" charset="0"/>
                <a:ea typeface="+mn-ea"/>
                <a:cs typeface="Segoe UI" panose="020B0502040204020203" pitchFamily="34" charset="0"/>
              </a:rPr>
              <a:t>Try a flowchart!</a:t>
            </a:r>
          </a:p>
          <a:p>
            <a:pPr marL="0" marR="0" lvl="0" indent="0" algn="l" defTabSz="95235" rtl="0" eaLnBrk="1" fontAlgn="auto" latinLnBrk="0" hangingPunct="1">
              <a:lnSpc>
                <a:spcPct val="120000"/>
              </a:lnSpc>
              <a:spcBef>
                <a:spcPts val="0"/>
              </a:spcBef>
              <a:spcAft>
                <a:spcPts val="0"/>
              </a:spcAft>
              <a:buClrTx/>
              <a:buSzTx/>
              <a:buFontTx/>
              <a:buNone/>
              <a:tabLst/>
              <a:defRPr/>
            </a:pPr>
            <a:endParaRPr kumimoji="0" lang="en-US" sz="750" b="1" i="0" u="none" strike="noStrike" kern="1200" cap="none" spc="0" normalizeH="0" baseline="0" noProof="0" dirty="0">
              <a:ln>
                <a:noFill/>
              </a:ln>
              <a:solidFill>
                <a:prstClr val="black"/>
              </a:solidFill>
              <a:effectLst/>
              <a:uLnTx/>
              <a:uFillTx/>
              <a:latin typeface="Lato" panose="020F0502020204030203" pitchFamily="34" charset="0"/>
              <a:ea typeface="+mn-ea"/>
              <a:cs typeface="Segoe UI" panose="020B0502040204020203" pitchFamily="34" charset="0"/>
            </a:endParaRPr>
          </a:p>
          <a:p>
            <a:pPr marL="0" marR="0" lvl="0" indent="0" algn="l" defTabSz="95235" rtl="0" eaLnBrk="1" fontAlgn="auto" latinLnBrk="0" hangingPunct="1">
              <a:lnSpc>
                <a:spcPct val="120000"/>
              </a:lnSpc>
              <a:spcBef>
                <a:spcPts val="0"/>
              </a:spcBef>
              <a:spcAft>
                <a:spcPts val="0"/>
              </a:spcAft>
              <a:buClrTx/>
              <a:buSzTx/>
              <a:buFontTx/>
              <a:buNone/>
              <a:tabLst/>
              <a:defRPr/>
            </a:pPr>
            <a:endParaRPr kumimoji="0" lang="en-US" sz="750" b="1" i="0" u="none" strike="noStrike" kern="1200" cap="none" spc="0" normalizeH="0" baseline="0" noProof="0" dirty="0">
              <a:ln>
                <a:noFill/>
              </a:ln>
              <a:solidFill>
                <a:prstClr val="black"/>
              </a:solidFill>
              <a:effectLst/>
              <a:uLnTx/>
              <a:uFillTx/>
              <a:latin typeface="Lato" panose="020F0502020204030203" pitchFamily="34" charset="0"/>
              <a:ea typeface="+mn-ea"/>
              <a:cs typeface="Segoe UI" panose="020B0502040204020203" pitchFamily="34" charset="0"/>
            </a:endParaRPr>
          </a:p>
          <a:p>
            <a:pPr marL="0" marR="0" lvl="0" indent="0" algn="l" defTabSz="95235" rtl="0" eaLnBrk="1" fontAlgn="auto" latinLnBrk="0" hangingPunct="1">
              <a:lnSpc>
                <a:spcPct val="120000"/>
              </a:lnSpc>
              <a:spcBef>
                <a:spcPts val="0"/>
              </a:spcBef>
              <a:spcAft>
                <a:spcPts val="0"/>
              </a:spcAft>
              <a:buClrTx/>
              <a:buSzTx/>
              <a:buFontTx/>
              <a:buNone/>
              <a:tabLst/>
              <a:defRPr/>
            </a:pPr>
            <a:endParaRPr kumimoji="0" lang="en-US" sz="750" b="1" i="0" u="none" strike="noStrike" kern="1200" cap="none" spc="0" normalizeH="0" baseline="0" noProof="0" dirty="0">
              <a:ln>
                <a:noFill/>
              </a:ln>
              <a:solidFill>
                <a:prstClr val="black"/>
              </a:solidFill>
              <a:effectLst/>
              <a:uLnTx/>
              <a:uFillTx/>
              <a:latin typeface="Lato" panose="020F0502020204030203" pitchFamily="34" charset="0"/>
              <a:ea typeface="+mn-ea"/>
              <a:cs typeface="Segoe UI" panose="020B0502040204020203" pitchFamily="34" charset="0"/>
            </a:endParaRPr>
          </a:p>
          <a:p>
            <a:pPr marL="0" marR="0" lvl="0" indent="0" algn="l" defTabSz="95235" rtl="0" eaLnBrk="1" fontAlgn="auto" latinLnBrk="0" hangingPunct="1">
              <a:lnSpc>
                <a:spcPct val="120000"/>
              </a:lnSpc>
              <a:spcBef>
                <a:spcPts val="0"/>
              </a:spcBef>
              <a:spcAft>
                <a:spcPts val="0"/>
              </a:spcAft>
              <a:buClrTx/>
              <a:buSzTx/>
              <a:buFontTx/>
              <a:buNone/>
              <a:tabLst/>
              <a:defRPr/>
            </a:pPr>
            <a:endParaRPr kumimoji="0" lang="en-US" sz="750" b="1" i="0" u="none" strike="noStrike" kern="1200" cap="none" spc="0" normalizeH="0" baseline="0" noProof="0" dirty="0">
              <a:ln>
                <a:noFill/>
              </a:ln>
              <a:solidFill>
                <a:prstClr val="black"/>
              </a:solidFill>
              <a:effectLst/>
              <a:uLnTx/>
              <a:uFillTx/>
              <a:latin typeface="Lato" panose="020F0502020204030203" pitchFamily="34" charset="0"/>
              <a:ea typeface="+mn-ea"/>
              <a:cs typeface="Segoe UI" panose="020B0502040204020203" pitchFamily="34" charset="0"/>
            </a:endParaRPr>
          </a:p>
          <a:p>
            <a:pPr marL="0" marR="0" lvl="0" indent="0" algn="l" defTabSz="95235" rtl="0" eaLnBrk="1" fontAlgn="auto" latinLnBrk="0" hangingPunct="1">
              <a:lnSpc>
                <a:spcPct val="120000"/>
              </a:lnSpc>
              <a:spcBef>
                <a:spcPts val="0"/>
              </a:spcBef>
              <a:spcAft>
                <a:spcPts val="0"/>
              </a:spcAft>
              <a:buClrTx/>
              <a:buSzTx/>
              <a:buFontTx/>
              <a:buNone/>
              <a:tabLst/>
              <a:defRPr/>
            </a:pPr>
            <a:endParaRPr kumimoji="0" lang="en-US" sz="750" b="1" i="0" u="none" strike="noStrike" kern="1200" cap="none" spc="0" normalizeH="0" baseline="0" noProof="0" dirty="0">
              <a:ln>
                <a:noFill/>
              </a:ln>
              <a:solidFill>
                <a:prstClr val="black"/>
              </a:solidFill>
              <a:effectLst/>
              <a:uLnTx/>
              <a:uFillTx/>
              <a:latin typeface="Lato" panose="020F0502020204030203" pitchFamily="34" charset="0"/>
              <a:ea typeface="+mn-ea"/>
              <a:cs typeface="Segoe UI" panose="020B0502040204020203" pitchFamily="34" charset="0"/>
            </a:endParaRPr>
          </a:p>
          <a:p>
            <a:pPr marL="0" marR="0" lvl="0" indent="0" algn="l" defTabSz="95235" rtl="0" eaLnBrk="1" fontAlgn="auto" latinLnBrk="0" hangingPunct="1">
              <a:lnSpc>
                <a:spcPct val="120000"/>
              </a:lnSpc>
              <a:spcBef>
                <a:spcPts val="0"/>
              </a:spcBef>
              <a:spcAft>
                <a:spcPts val="0"/>
              </a:spcAft>
              <a:buClrTx/>
              <a:buSzTx/>
              <a:buFontTx/>
              <a:buNone/>
              <a:tabLst/>
              <a:defRPr/>
            </a:pPr>
            <a:endParaRPr kumimoji="0" lang="en-US" sz="750" b="1" i="0" u="none" strike="noStrike" kern="1200" cap="none" spc="0" normalizeH="0" baseline="0" noProof="0" dirty="0">
              <a:ln>
                <a:noFill/>
              </a:ln>
              <a:solidFill>
                <a:prstClr val="black"/>
              </a:solidFill>
              <a:effectLst/>
              <a:uLnTx/>
              <a:uFillTx/>
              <a:latin typeface="Lato" panose="020F0502020204030203" pitchFamily="34" charset="0"/>
              <a:ea typeface="+mn-ea"/>
              <a:cs typeface="Segoe UI" panose="020B0502040204020203" pitchFamily="34" charset="0"/>
            </a:endParaRPr>
          </a:p>
          <a:p>
            <a:pPr marL="0" marR="0" lvl="0" indent="0" algn="l" defTabSz="95235" rtl="0" eaLnBrk="1" fontAlgn="auto" latinLnBrk="0" hangingPunct="1">
              <a:lnSpc>
                <a:spcPct val="120000"/>
              </a:lnSpc>
              <a:spcBef>
                <a:spcPts val="0"/>
              </a:spcBef>
              <a:spcAft>
                <a:spcPts val="0"/>
              </a:spcAft>
              <a:buClrTx/>
              <a:buSzTx/>
              <a:buFontTx/>
              <a:buNone/>
              <a:tabLst/>
              <a:defRPr/>
            </a:pPr>
            <a:endParaRPr kumimoji="0" lang="en-US" sz="750" b="1" i="0" u="none" strike="noStrike" kern="1200" cap="none" spc="0" normalizeH="0" baseline="0" noProof="0" dirty="0">
              <a:ln>
                <a:noFill/>
              </a:ln>
              <a:solidFill>
                <a:prstClr val="black"/>
              </a:solidFill>
              <a:effectLst/>
              <a:uLnTx/>
              <a:uFillTx/>
              <a:latin typeface="Lato" panose="020F0502020204030203" pitchFamily="34" charset="0"/>
              <a:ea typeface="+mn-ea"/>
              <a:cs typeface="Segoe UI" panose="020B0502040204020203" pitchFamily="34" charset="0"/>
            </a:endParaRPr>
          </a:p>
          <a:p>
            <a:pPr marL="0" marR="0" lvl="0" indent="0" algn="l" defTabSz="95235" rtl="0" eaLnBrk="1" fontAlgn="auto" latinLnBrk="0" hangingPunct="1">
              <a:lnSpc>
                <a:spcPct val="120000"/>
              </a:lnSpc>
              <a:spcBef>
                <a:spcPts val="0"/>
              </a:spcBef>
              <a:spcAft>
                <a:spcPts val="0"/>
              </a:spcAft>
              <a:buClrTx/>
              <a:buSzTx/>
              <a:buFontTx/>
              <a:buNone/>
              <a:tabLst/>
              <a:defRPr/>
            </a:pPr>
            <a:r>
              <a:rPr kumimoji="0" lang="en-US" sz="750" b="1" i="0" u="none" strike="noStrike" kern="1200" cap="none" spc="0" normalizeH="0" baseline="0" noProof="0" dirty="0">
                <a:ln>
                  <a:noFill/>
                </a:ln>
                <a:solidFill>
                  <a:prstClr val="black"/>
                </a:solidFill>
                <a:effectLst/>
                <a:uLnTx/>
                <a:uFillTx/>
                <a:latin typeface="Lato" panose="020F0502020204030203" pitchFamily="34" charset="0"/>
                <a:ea typeface="+mn-ea"/>
                <a:cs typeface="Segoe UI" panose="020B0502040204020203" pitchFamily="34" charset="0"/>
              </a:rPr>
              <a:t>RESULTS</a:t>
            </a:r>
          </a:p>
          <a:p>
            <a:pPr marL="119043" marR="0" lvl="0" indent="-119043" algn="l" defTabSz="95235"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US" sz="750" b="0" i="0" u="none" strike="noStrike" kern="1200" cap="none" spc="0" normalizeH="0" baseline="0" noProof="0" dirty="0">
                <a:ln>
                  <a:noFill/>
                </a:ln>
                <a:solidFill>
                  <a:prstClr val="black"/>
                </a:solidFill>
                <a:effectLst/>
                <a:uLnTx/>
                <a:uFillTx/>
                <a:latin typeface="Lato" panose="020F0502020204030203" pitchFamily="34" charset="0"/>
                <a:ea typeface="+mn-ea"/>
                <a:cs typeface="Segoe UI" panose="020B0502040204020203" pitchFamily="34" charset="0"/>
              </a:rPr>
              <a:t>Graph/table with </a:t>
            </a:r>
            <a:r>
              <a:rPr kumimoji="0" lang="en-US" sz="750" b="1" i="0" u="none" strike="noStrike" kern="1200" cap="none" spc="0" normalizeH="0" baseline="0" noProof="0" dirty="0">
                <a:ln>
                  <a:noFill/>
                </a:ln>
                <a:solidFill>
                  <a:prstClr val="black"/>
                </a:solidFill>
                <a:effectLst/>
                <a:uLnTx/>
                <a:uFillTx/>
                <a:latin typeface="Lato" panose="020F0502020204030203" pitchFamily="34" charset="0"/>
                <a:ea typeface="+mn-ea"/>
                <a:cs typeface="Segoe UI" panose="020B0502040204020203" pitchFamily="34" charset="0"/>
              </a:rPr>
              <a:t>essential results only</a:t>
            </a:r>
            <a:r>
              <a:rPr kumimoji="0" lang="en-US" sz="750" b="0" i="0" u="none" strike="noStrike" kern="1200" cap="none" spc="0" normalizeH="0" baseline="0" noProof="0" dirty="0">
                <a:ln>
                  <a:noFill/>
                </a:ln>
                <a:solidFill>
                  <a:prstClr val="black"/>
                </a:solidFill>
                <a:effectLst/>
                <a:uLnTx/>
                <a:uFillTx/>
                <a:latin typeface="Lato" panose="020F0502020204030203" pitchFamily="34" charset="0"/>
                <a:ea typeface="+mn-ea"/>
                <a:cs typeface="Segoe UI" panose="020B0502040204020203" pitchFamily="34" charset="0"/>
              </a:rPr>
              <a:t>.</a:t>
            </a:r>
          </a:p>
          <a:p>
            <a:pPr marL="119043" marR="0" lvl="0" indent="-119043" algn="l" defTabSz="95235"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US" sz="750" b="0" i="0" u="none" strike="noStrike" kern="1200" cap="none" spc="0" normalizeH="0" baseline="0" noProof="0" dirty="0">
                <a:ln>
                  <a:noFill/>
                </a:ln>
                <a:solidFill>
                  <a:prstClr val="black"/>
                </a:solidFill>
                <a:effectLst/>
                <a:uLnTx/>
                <a:uFillTx/>
                <a:latin typeface="Lato" panose="020F0502020204030203" pitchFamily="34" charset="0"/>
                <a:ea typeface="+mn-ea"/>
                <a:cs typeface="Segoe UI" panose="020B0502040204020203" pitchFamily="34" charset="0"/>
              </a:rPr>
              <a:t>All the other correlations in the ammo bar.</a:t>
            </a:r>
          </a:p>
          <a:p>
            <a:pPr marL="119043" marR="0" lvl="0" indent="-119043" algn="l" defTabSz="95235" rtl="0" eaLnBrk="1" fontAlgn="auto" latinLnBrk="0" hangingPunct="1">
              <a:lnSpc>
                <a:spcPct val="120000"/>
              </a:lnSpc>
              <a:spcBef>
                <a:spcPts val="0"/>
              </a:spcBef>
              <a:spcAft>
                <a:spcPts val="0"/>
              </a:spcAft>
              <a:buClrTx/>
              <a:buSzTx/>
              <a:buFont typeface="Arial" panose="020B0604020202020204" pitchFamily="34" charset="0"/>
              <a:buChar char="•"/>
              <a:tabLst/>
              <a:defRPr/>
            </a:pPr>
            <a:endParaRPr kumimoji="0" lang="en-US" sz="750" b="0" i="0" u="none" strike="noStrike" kern="1200" cap="none" spc="0" normalizeH="0" baseline="0" noProof="0" dirty="0">
              <a:ln>
                <a:noFill/>
              </a:ln>
              <a:solidFill>
                <a:prstClr val="black"/>
              </a:solidFill>
              <a:effectLst/>
              <a:uLnTx/>
              <a:uFillTx/>
              <a:latin typeface="Lato" panose="020F0502020204030203" pitchFamily="34" charset="0"/>
              <a:ea typeface="+mn-ea"/>
              <a:cs typeface="Segoe UI" panose="020B0502040204020203" pitchFamily="34" charset="0"/>
            </a:endParaRPr>
          </a:p>
          <a:p>
            <a:pPr marL="119043" marR="0" lvl="0" indent="-119043" algn="l" defTabSz="95235" rtl="0" eaLnBrk="1" fontAlgn="auto" latinLnBrk="0" hangingPunct="1">
              <a:lnSpc>
                <a:spcPct val="120000"/>
              </a:lnSpc>
              <a:spcBef>
                <a:spcPts val="0"/>
              </a:spcBef>
              <a:spcAft>
                <a:spcPts val="0"/>
              </a:spcAft>
              <a:buClrTx/>
              <a:buSzTx/>
              <a:buFont typeface="Arial" panose="020B0604020202020204" pitchFamily="34" charset="0"/>
              <a:buChar char="•"/>
              <a:tabLst/>
              <a:defRPr/>
            </a:pPr>
            <a:endParaRPr kumimoji="0" lang="en-US" sz="750" b="0" i="0" u="none" strike="noStrike" kern="1200" cap="none" spc="0" normalizeH="0" baseline="0" noProof="0" dirty="0">
              <a:ln>
                <a:noFill/>
              </a:ln>
              <a:solidFill>
                <a:prstClr val="black"/>
              </a:solidFill>
              <a:effectLst/>
              <a:uLnTx/>
              <a:uFillTx/>
              <a:latin typeface="Lato" panose="020F0502020204030203" pitchFamily="34" charset="0"/>
              <a:ea typeface="+mn-ea"/>
              <a:cs typeface="Segoe UI" panose="020B0502040204020203" pitchFamily="34" charset="0"/>
            </a:endParaRPr>
          </a:p>
          <a:p>
            <a:pPr marL="0" marR="0" lvl="0" indent="0" algn="l" defTabSz="95235" rtl="0" eaLnBrk="1" fontAlgn="auto" latinLnBrk="0" hangingPunct="1">
              <a:lnSpc>
                <a:spcPct val="120000"/>
              </a:lnSpc>
              <a:spcBef>
                <a:spcPts val="0"/>
              </a:spcBef>
              <a:spcAft>
                <a:spcPts val="0"/>
              </a:spcAft>
              <a:buClrTx/>
              <a:buSzTx/>
              <a:buFontTx/>
              <a:buNone/>
              <a:tabLst/>
              <a:defRPr/>
            </a:pPr>
            <a:endParaRPr kumimoji="0" lang="en-US" sz="750" b="0" i="0" u="none" strike="noStrike" kern="1200" cap="none" spc="0" normalizeH="0" baseline="0" noProof="0" dirty="0">
              <a:ln>
                <a:noFill/>
              </a:ln>
              <a:solidFill>
                <a:prstClr val="black"/>
              </a:solidFill>
              <a:effectLst/>
              <a:uLnTx/>
              <a:uFillTx/>
              <a:latin typeface="Lato" panose="020F0502020204030203" pitchFamily="34" charset="0"/>
              <a:ea typeface="+mn-ea"/>
              <a:cs typeface="Segoe UI" panose="020B0502040204020203" pitchFamily="34" charset="0"/>
            </a:endParaRPr>
          </a:p>
          <a:p>
            <a:pPr marL="0" marR="0" lvl="0" indent="0" algn="l" defTabSz="95235" rtl="0" eaLnBrk="1" fontAlgn="auto" latinLnBrk="0" hangingPunct="1">
              <a:lnSpc>
                <a:spcPct val="120000"/>
              </a:lnSpc>
              <a:spcBef>
                <a:spcPts val="0"/>
              </a:spcBef>
              <a:spcAft>
                <a:spcPts val="0"/>
              </a:spcAft>
              <a:buClrTx/>
              <a:buSzTx/>
              <a:buFontTx/>
              <a:buNone/>
              <a:tabLst/>
              <a:defRPr/>
            </a:pPr>
            <a:endParaRPr kumimoji="0" lang="en-US" sz="750" b="0" i="0" u="none" strike="noStrike" kern="1200" cap="none" spc="0" normalizeH="0" baseline="0" noProof="0" dirty="0">
              <a:ln>
                <a:noFill/>
              </a:ln>
              <a:solidFill>
                <a:prstClr val="black"/>
              </a:solidFill>
              <a:effectLst/>
              <a:uLnTx/>
              <a:uFillTx/>
              <a:latin typeface="Lato" panose="020F0502020204030203" pitchFamily="34" charset="0"/>
              <a:ea typeface="+mn-ea"/>
              <a:cs typeface="Segoe UI" panose="020B0502040204020203" pitchFamily="34" charset="0"/>
            </a:endParaRPr>
          </a:p>
          <a:p>
            <a:pPr marL="0" marR="0" lvl="0" indent="0" algn="l" defTabSz="95235" rtl="0" eaLnBrk="1" fontAlgn="auto" latinLnBrk="0" hangingPunct="1">
              <a:lnSpc>
                <a:spcPct val="120000"/>
              </a:lnSpc>
              <a:spcBef>
                <a:spcPts val="0"/>
              </a:spcBef>
              <a:spcAft>
                <a:spcPts val="0"/>
              </a:spcAft>
              <a:buClrTx/>
              <a:buSzTx/>
              <a:buFontTx/>
              <a:buNone/>
              <a:tabLst/>
              <a:defRPr/>
            </a:pPr>
            <a:endParaRPr kumimoji="0" lang="en-US" sz="750" b="0" i="0" u="none" strike="noStrike" kern="1200" cap="none" spc="0" normalizeH="0" baseline="0" noProof="0" dirty="0">
              <a:ln>
                <a:noFill/>
              </a:ln>
              <a:solidFill>
                <a:prstClr val="black"/>
              </a:solidFill>
              <a:effectLst/>
              <a:uLnTx/>
              <a:uFillTx/>
              <a:latin typeface="Lato" panose="020F0502020204030203" pitchFamily="34" charset="0"/>
              <a:ea typeface="+mn-ea"/>
              <a:cs typeface="Segoe UI" panose="020B0502040204020203" pitchFamily="34" charset="0"/>
            </a:endParaRPr>
          </a:p>
          <a:p>
            <a:pPr marL="0" marR="0" lvl="0" indent="0" algn="l" defTabSz="95235" rtl="0" eaLnBrk="1" fontAlgn="auto" latinLnBrk="0" hangingPunct="1">
              <a:lnSpc>
                <a:spcPct val="120000"/>
              </a:lnSpc>
              <a:spcBef>
                <a:spcPts val="0"/>
              </a:spcBef>
              <a:spcAft>
                <a:spcPts val="0"/>
              </a:spcAft>
              <a:buClrTx/>
              <a:buSzTx/>
              <a:buFontTx/>
              <a:buNone/>
              <a:tabLst/>
              <a:defRPr/>
            </a:pPr>
            <a:endParaRPr kumimoji="0" lang="en-US" sz="750" b="0" i="0" u="none" strike="noStrike" kern="1200" cap="none" spc="0" normalizeH="0" baseline="0" noProof="0" dirty="0">
              <a:ln>
                <a:noFill/>
              </a:ln>
              <a:solidFill>
                <a:prstClr val="black"/>
              </a:solidFill>
              <a:effectLst/>
              <a:uLnTx/>
              <a:uFillTx/>
              <a:latin typeface="Lato" panose="020F0502020204030203" pitchFamily="34" charset="0"/>
              <a:ea typeface="+mn-ea"/>
              <a:cs typeface="Segoe UI" panose="020B0502040204020203" pitchFamily="34" charset="0"/>
            </a:endParaRPr>
          </a:p>
          <a:p>
            <a:pPr marL="0" marR="0" lvl="0" indent="0" algn="l" defTabSz="95235" rtl="0" eaLnBrk="1" fontAlgn="auto" latinLnBrk="0" hangingPunct="1">
              <a:lnSpc>
                <a:spcPct val="120000"/>
              </a:lnSpc>
              <a:spcBef>
                <a:spcPts val="0"/>
              </a:spcBef>
              <a:spcAft>
                <a:spcPts val="0"/>
              </a:spcAft>
              <a:buClrTx/>
              <a:buSzTx/>
              <a:buFontTx/>
              <a:buNone/>
              <a:tabLst/>
              <a:defRPr/>
            </a:pPr>
            <a:endParaRPr kumimoji="0" lang="en-US" sz="750" b="0" i="0" u="none" strike="noStrike" kern="1200" cap="none" spc="0" normalizeH="0" baseline="0" noProof="0" dirty="0">
              <a:ln>
                <a:noFill/>
              </a:ln>
              <a:solidFill>
                <a:prstClr val="black"/>
              </a:solidFill>
              <a:effectLst/>
              <a:uLnTx/>
              <a:uFillTx/>
              <a:latin typeface="Lato" panose="020F0502020204030203" pitchFamily="34" charset="0"/>
              <a:ea typeface="+mn-ea"/>
              <a:cs typeface="Segoe UI" panose="020B0502040204020203" pitchFamily="34" charset="0"/>
            </a:endParaRPr>
          </a:p>
          <a:p>
            <a:pPr marL="0" marR="0" lvl="0" indent="0" algn="l" defTabSz="95235" rtl="0" eaLnBrk="1" fontAlgn="auto" latinLnBrk="0" hangingPunct="1">
              <a:lnSpc>
                <a:spcPct val="120000"/>
              </a:lnSpc>
              <a:spcBef>
                <a:spcPts val="0"/>
              </a:spcBef>
              <a:spcAft>
                <a:spcPts val="0"/>
              </a:spcAft>
              <a:buClrTx/>
              <a:buSzTx/>
              <a:buFontTx/>
              <a:buNone/>
              <a:tabLst/>
              <a:defRPr/>
            </a:pPr>
            <a:endParaRPr kumimoji="0" lang="en-US" sz="750" b="0" i="0" u="none" strike="noStrike" kern="1200" cap="none" spc="0" normalizeH="0" baseline="0" noProof="0" dirty="0">
              <a:ln>
                <a:noFill/>
              </a:ln>
              <a:solidFill>
                <a:prstClr val="black"/>
              </a:solidFill>
              <a:effectLst/>
              <a:uLnTx/>
              <a:uFillTx/>
              <a:latin typeface="Lato" panose="020F0502020204030203" pitchFamily="34" charset="0"/>
              <a:ea typeface="+mn-ea"/>
              <a:cs typeface="Segoe UI" panose="020B0502040204020203" pitchFamily="34" charset="0"/>
            </a:endParaRPr>
          </a:p>
          <a:p>
            <a:pPr marL="0" marR="0" lvl="0" indent="0" algn="l" defTabSz="95235" rtl="0" eaLnBrk="1" fontAlgn="auto" latinLnBrk="0" hangingPunct="1">
              <a:lnSpc>
                <a:spcPct val="120000"/>
              </a:lnSpc>
              <a:spcBef>
                <a:spcPts val="0"/>
              </a:spcBef>
              <a:spcAft>
                <a:spcPts val="0"/>
              </a:spcAft>
              <a:buClrTx/>
              <a:buSzTx/>
              <a:buFontTx/>
              <a:buNone/>
              <a:tabLst/>
              <a:defRPr/>
            </a:pPr>
            <a:endParaRPr kumimoji="0" lang="en-US" sz="750" b="0" i="0" u="none" strike="noStrike" kern="1200" cap="none" spc="0" normalizeH="0" baseline="0" noProof="0" dirty="0">
              <a:ln>
                <a:noFill/>
              </a:ln>
              <a:solidFill>
                <a:prstClr val="black"/>
              </a:solidFill>
              <a:effectLst/>
              <a:uLnTx/>
              <a:uFillTx/>
              <a:latin typeface="Lato" panose="020F0502020204030203" pitchFamily="34" charset="0"/>
              <a:ea typeface="+mn-ea"/>
              <a:cs typeface="Segoe UI" panose="020B0502040204020203" pitchFamily="34" charset="0"/>
            </a:endParaRPr>
          </a:p>
          <a:p>
            <a:pPr marL="0" marR="0" lvl="0" indent="0" algn="l" defTabSz="95235" rtl="0" eaLnBrk="1" fontAlgn="auto" latinLnBrk="0" hangingPunct="1">
              <a:lnSpc>
                <a:spcPct val="120000"/>
              </a:lnSpc>
              <a:spcBef>
                <a:spcPts val="0"/>
              </a:spcBef>
              <a:spcAft>
                <a:spcPts val="0"/>
              </a:spcAft>
              <a:buClrTx/>
              <a:buSzTx/>
              <a:buFontTx/>
              <a:buNone/>
              <a:tabLst/>
              <a:defRPr/>
            </a:pPr>
            <a:endParaRPr kumimoji="0" lang="en-US" sz="750" b="0" i="0" u="none" strike="noStrike" kern="1200" cap="none" spc="0" normalizeH="0" baseline="0" noProof="0" dirty="0">
              <a:ln>
                <a:noFill/>
              </a:ln>
              <a:solidFill>
                <a:prstClr val="black"/>
              </a:solidFill>
              <a:effectLst/>
              <a:uLnTx/>
              <a:uFillTx/>
              <a:latin typeface="Lato" panose="020F0502020204030203" pitchFamily="34" charset="0"/>
              <a:ea typeface="+mn-ea"/>
              <a:cs typeface="Segoe UI" panose="020B0502040204020203" pitchFamily="34" charset="0"/>
            </a:endParaRPr>
          </a:p>
        </p:txBody>
      </p:sp>
      <p:sp>
        <p:nvSpPr>
          <p:cNvPr id="7" name="TextBox 6">
            <a:extLst>
              <a:ext uri="{FF2B5EF4-FFF2-40B4-BE49-F238E27FC236}">
                <a16:creationId xmlns:a16="http://schemas.microsoft.com/office/drawing/2014/main" id="{FCAC4B58-8623-4DBE-951A-DDF821787031}"/>
              </a:ext>
            </a:extLst>
          </p:cNvPr>
          <p:cNvSpPr txBox="1"/>
          <p:nvPr/>
        </p:nvSpPr>
        <p:spPr>
          <a:xfrm>
            <a:off x="9418428" y="381598"/>
            <a:ext cx="1596258" cy="2285241"/>
          </a:xfrm>
          <a:prstGeom prst="rect">
            <a:avLst/>
          </a:prstGeom>
          <a:noFill/>
        </p:spPr>
        <p:txBody>
          <a:bodyPr wrap="square" rtlCol="0">
            <a:spAutoFit/>
          </a:bodyPr>
          <a:lstStyle/>
          <a:p>
            <a:pPr marL="0" marR="0" lvl="0" indent="0" algn="l" defTabSz="95235" rtl="0" eaLnBrk="1" fontAlgn="auto" latinLnBrk="0" hangingPunct="1">
              <a:lnSpc>
                <a:spcPct val="100000"/>
              </a:lnSpc>
              <a:spcBef>
                <a:spcPts val="0"/>
              </a:spcBef>
              <a:spcAft>
                <a:spcPts val="0"/>
              </a:spcAft>
              <a:buClrTx/>
              <a:buSzTx/>
              <a:buFontTx/>
              <a:buNone/>
              <a:tabLst/>
              <a:defRPr/>
            </a:pPr>
            <a:r>
              <a:rPr kumimoji="0" lang="en-US" sz="1125" b="1" i="0" u="none" strike="noStrike" kern="1200" cap="none" spc="0" normalizeH="0" baseline="0" noProof="0" dirty="0">
                <a:ln>
                  <a:noFill/>
                </a:ln>
                <a:solidFill>
                  <a:prstClr val="black"/>
                </a:solidFill>
                <a:effectLst/>
                <a:uLnTx/>
                <a:uFillTx/>
                <a:latin typeface="Lato" panose="020F0502020204030203" pitchFamily="34" charset="0"/>
                <a:ea typeface="+mn-ea"/>
                <a:cs typeface="Segoe UI" panose="020B0502040204020203" pitchFamily="34" charset="0"/>
              </a:rPr>
              <a:t>AMMO BAR</a:t>
            </a:r>
          </a:p>
          <a:p>
            <a:pPr marL="0" marR="0" lvl="0" indent="0" algn="l" defTabSz="95235" rtl="0" eaLnBrk="1" fontAlgn="auto" latinLnBrk="0" hangingPunct="1">
              <a:lnSpc>
                <a:spcPct val="100000"/>
              </a:lnSpc>
              <a:spcBef>
                <a:spcPts val="0"/>
              </a:spcBef>
              <a:spcAft>
                <a:spcPts val="0"/>
              </a:spcAft>
              <a:buClrTx/>
              <a:buSzTx/>
              <a:buFontTx/>
              <a:buNone/>
              <a:tabLst/>
              <a:defRPr/>
            </a:pPr>
            <a:endParaRPr kumimoji="0" lang="en-US" sz="1125" b="1" i="0" u="none" strike="noStrike" kern="1200" cap="none" spc="0" normalizeH="0" baseline="0" noProof="0" dirty="0">
              <a:ln>
                <a:noFill/>
              </a:ln>
              <a:solidFill>
                <a:prstClr val="black"/>
              </a:solidFill>
              <a:effectLst/>
              <a:uLnTx/>
              <a:uFillTx/>
              <a:latin typeface="Lato" panose="020F0502020204030203" pitchFamily="34" charset="0"/>
              <a:ea typeface="+mn-ea"/>
              <a:cs typeface="Segoe UI" panose="020B0502040204020203" pitchFamily="34" charset="0"/>
            </a:endParaRPr>
          </a:p>
          <a:p>
            <a:pPr marL="0" marR="0" lvl="0" indent="0" algn="l" defTabSz="95235"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Lato" panose="020F0502020204030203" pitchFamily="34" charset="0"/>
                <a:ea typeface="+mn-ea"/>
                <a:cs typeface="Segoe UI" panose="020B0502040204020203" pitchFamily="34" charset="0"/>
              </a:rPr>
              <a:t>Delete this and replace it with your…</a:t>
            </a:r>
          </a:p>
          <a:p>
            <a:pPr marL="238087" marR="0" lvl="0" indent="-238087" algn="l" defTabSz="9523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prstClr val="black"/>
                </a:solidFill>
                <a:effectLst/>
                <a:uLnTx/>
                <a:uFillTx/>
                <a:latin typeface="Lato" panose="020F0502020204030203" pitchFamily="34" charset="0"/>
                <a:ea typeface="+mn-ea"/>
                <a:cs typeface="Segoe UI" panose="020B0502040204020203" pitchFamily="34" charset="0"/>
              </a:rPr>
              <a:t>Extra Graphs</a:t>
            </a:r>
          </a:p>
          <a:p>
            <a:pPr marL="238087" marR="0" lvl="0" indent="-238087" algn="l" defTabSz="9523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prstClr val="black"/>
                </a:solidFill>
                <a:effectLst/>
                <a:uLnTx/>
                <a:uFillTx/>
                <a:latin typeface="Lato" panose="020F0502020204030203" pitchFamily="34" charset="0"/>
                <a:ea typeface="+mn-ea"/>
                <a:cs typeface="Segoe UI" panose="020B0502040204020203" pitchFamily="34" charset="0"/>
              </a:rPr>
              <a:t>Extra Correlation tables</a:t>
            </a:r>
          </a:p>
          <a:p>
            <a:pPr marL="238087" marR="0" lvl="0" indent="-238087" algn="l" defTabSz="9523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prstClr val="black"/>
                </a:solidFill>
                <a:effectLst/>
                <a:uLnTx/>
                <a:uFillTx/>
                <a:latin typeface="Lato" panose="020F0502020204030203" pitchFamily="34" charset="0"/>
                <a:ea typeface="+mn-ea"/>
                <a:cs typeface="Segoe UI" panose="020B0502040204020203" pitchFamily="34" charset="0"/>
              </a:rPr>
              <a:t>Extra Figures</a:t>
            </a:r>
          </a:p>
          <a:p>
            <a:pPr marL="238087" marR="0" lvl="0" indent="-238087" algn="l" defTabSz="9523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prstClr val="black"/>
                </a:solidFill>
                <a:effectLst/>
                <a:uLnTx/>
                <a:uFillTx/>
                <a:latin typeface="Lato" panose="020F0502020204030203" pitchFamily="34" charset="0"/>
                <a:ea typeface="+mn-ea"/>
                <a:cs typeface="Segoe UI" panose="020B0502040204020203" pitchFamily="34" charset="0"/>
              </a:rPr>
              <a:t>Extra nuance that you’re worried about leaving out.</a:t>
            </a:r>
          </a:p>
          <a:p>
            <a:pPr marL="238087" marR="0" lvl="0" indent="-238087" algn="l" defTabSz="9523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prstClr val="black"/>
                </a:solidFill>
                <a:effectLst/>
                <a:uLnTx/>
                <a:uFillTx/>
                <a:latin typeface="Lato" panose="020F0502020204030203" pitchFamily="34" charset="0"/>
                <a:ea typeface="+mn-ea"/>
                <a:cs typeface="Segoe UI" panose="020B0502040204020203" pitchFamily="34" charset="0"/>
              </a:rPr>
              <a:t>Keep it messy!</a:t>
            </a:r>
            <a:r>
              <a:rPr kumimoji="0" lang="en-US" sz="1000" b="0" i="0" u="none" strike="noStrike" kern="1200" cap="none" spc="0" normalizeH="0" baseline="0" noProof="0" dirty="0">
                <a:ln>
                  <a:noFill/>
                </a:ln>
                <a:solidFill>
                  <a:prstClr val="black"/>
                </a:solidFill>
                <a:effectLst/>
                <a:uLnTx/>
                <a:uFillTx/>
                <a:latin typeface="Lato" panose="020F0502020204030203" pitchFamily="34" charset="0"/>
                <a:ea typeface="+mn-ea"/>
                <a:cs typeface="Segoe UI" panose="020B0502040204020203" pitchFamily="34" charset="0"/>
              </a:rPr>
              <a:t> This section is just for you.</a:t>
            </a:r>
          </a:p>
        </p:txBody>
      </p:sp>
      <p:sp>
        <p:nvSpPr>
          <p:cNvPr id="9" name="Graphic 7">
            <a:extLst>
              <a:ext uri="{FF2B5EF4-FFF2-40B4-BE49-F238E27FC236}">
                <a16:creationId xmlns:a16="http://schemas.microsoft.com/office/drawing/2014/main" id="{9914F9AF-0FB9-4924-8DCA-B46EEB713FE9}"/>
              </a:ext>
            </a:extLst>
          </p:cNvPr>
          <p:cNvSpPr/>
          <p:nvPr/>
        </p:nvSpPr>
        <p:spPr>
          <a:xfrm>
            <a:off x="4771114" y="5917185"/>
            <a:ext cx="261834" cy="452902"/>
          </a:xfrm>
          <a:custGeom>
            <a:avLst/>
            <a:gdLst>
              <a:gd name="connsiteX0" fmla="*/ 321256 w 2089376"/>
              <a:gd name="connsiteY0" fmla="*/ 0 h 3614056"/>
              <a:gd name="connsiteX1" fmla="*/ 0 w 2089376"/>
              <a:gd name="connsiteY1" fmla="*/ 321256 h 3614056"/>
              <a:gd name="connsiteX2" fmla="*/ 0 w 2089376"/>
              <a:gd name="connsiteY2" fmla="*/ 3292801 h 3614056"/>
              <a:gd name="connsiteX3" fmla="*/ 321256 w 2089376"/>
              <a:gd name="connsiteY3" fmla="*/ 3614057 h 3614056"/>
              <a:gd name="connsiteX4" fmla="*/ 1815047 w 2089376"/>
              <a:gd name="connsiteY4" fmla="*/ 3614057 h 3614056"/>
              <a:gd name="connsiteX5" fmla="*/ 2136303 w 2089376"/>
              <a:gd name="connsiteY5" fmla="*/ 3292801 h 3614056"/>
              <a:gd name="connsiteX6" fmla="*/ 2136303 w 2089376"/>
              <a:gd name="connsiteY6" fmla="*/ 321256 h 3614056"/>
              <a:gd name="connsiteX7" fmla="*/ 1815047 w 2089376"/>
              <a:gd name="connsiteY7" fmla="*/ 0 h 3614056"/>
              <a:gd name="connsiteX8" fmla="*/ 321256 w 2089376"/>
              <a:gd name="connsiteY8" fmla="*/ 0 h 3614056"/>
              <a:gd name="connsiteX9" fmla="*/ 889115 w 2089376"/>
              <a:gd name="connsiteY9" fmla="*/ 309397 h 3614056"/>
              <a:gd name="connsiteX10" fmla="*/ 1247302 w 2089376"/>
              <a:gd name="connsiteY10" fmla="*/ 309397 h 3614056"/>
              <a:gd name="connsiteX11" fmla="*/ 1289936 w 2089376"/>
              <a:gd name="connsiteY11" fmla="*/ 369650 h 3614056"/>
              <a:gd name="connsiteX12" fmla="*/ 1247302 w 2089376"/>
              <a:gd name="connsiteY12" fmla="*/ 429903 h 3614056"/>
              <a:gd name="connsiteX13" fmla="*/ 889115 w 2089376"/>
              <a:gd name="connsiteY13" fmla="*/ 429903 h 3614056"/>
              <a:gd name="connsiteX14" fmla="*/ 846480 w 2089376"/>
              <a:gd name="connsiteY14" fmla="*/ 369650 h 3614056"/>
              <a:gd name="connsiteX15" fmla="*/ 889115 w 2089376"/>
              <a:gd name="connsiteY15" fmla="*/ 309397 h 3614056"/>
              <a:gd name="connsiteX16" fmla="*/ 176468 w 2089376"/>
              <a:gd name="connsiteY16" fmla="*/ 738905 h 3614056"/>
              <a:gd name="connsiteX17" fmla="*/ 1959892 w 2089376"/>
              <a:gd name="connsiteY17" fmla="*/ 738905 h 3614056"/>
              <a:gd name="connsiteX18" fmla="*/ 1959892 w 2089376"/>
              <a:gd name="connsiteY18" fmla="*/ 2875208 h 3614056"/>
              <a:gd name="connsiteX19" fmla="*/ 176468 w 2089376"/>
              <a:gd name="connsiteY19" fmla="*/ 2875208 h 3614056"/>
              <a:gd name="connsiteX20" fmla="*/ 176468 w 2089376"/>
              <a:gd name="connsiteY20" fmla="*/ 738905 h 3614056"/>
              <a:gd name="connsiteX21" fmla="*/ 1068180 w 2089376"/>
              <a:gd name="connsiteY21" fmla="*/ 3045747 h 3614056"/>
              <a:gd name="connsiteX22" fmla="*/ 1068180 w 2089376"/>
              <a:gd name="connsiteY22" fmla="*/ 3045747 h 3614056"/>
              <a:gd name="connsiteX23" fmla="*/ 1267066 w 2089376"/>
              <a:gd name="connsiteY23" fmla="*/ 3244633 h 3614056"/>
              <a:gd name="connsiteX24" fmla="*/ 1267066 w 2089376"/>
              <a:gd name="connsiteY24" fmla="*/ 3244633 h 3614056"/>
              <a:gd name="connsiteX25" fmla="*/ 1267066 w 2089376"/>
              <a:gd name="connsiteY25" fmla="*/ 3244633 h 3614056"/>
              <a:gd name="connsiteX26" fmla="*/ 1267066 w 2089376"/>
              <a:gd name="connsiteY26" fmla="*/ 3244633 h 3614056"/>
              <a:gd name="connsiteX27" fmla="*/ 1068180 w 2089376"/>
              <a:gd name="connsiteY27" fmla="*/ 3443519 h 3614056"/>
              <a:gd name="connsiteX28" fmla="*/ 1068180 w 2089376"/>
              <a:gd name="connsiteY28" fmla="*/ 3443519 h 3614056"/>
              <a:gd name="connsiteX29" fmla="*/ 1068180 w 2089376"/>
              <a:gd name="connsiteY29" fmla="*/ 3443519 h 3614056"/>
              <a:gd name="connsiteX30" fmla="*/ 1068180 w 2089376"/>
              <a:gd name="connsiteY30" fmla="*/ 3443519 h 3614056"/>
              <a:gd name="connsiteX31" fmla="*/ 869294 w 2089376"/>
              <a:gd name="connsiteY31" fmla="*/ 3244633 h 3614056"/>
              <a:gd name="connsiteX32" fmla="*/ 869294 w 2089376"/>
              <a:gd name="connsiteY32" fmla="*/ 3244633 h 3614056"/>
              <a:gd name="connsiteX33" fmla="*/ 869294 w 2089376"/>
              <a:gd name="connsiteY33" fmla="*/ 3244633 h 3614056"/>
              <a:gd name="connsiteX34" fmla="*/ 869294 w 2089376"/>
              <a:gd name="connsiteY34" fmla="*/ 3244633 h 3614056"/>
              <a:gd name="connsiteX35" fmla="*/ 1068180 w 2089376"/>
              <a:gd name="connsiteY35" fmla="*/ 3045747 h 3614056"/>
              <a:gd name="connsiteX36" fmla="*/ 1068180 w 2089376"/>
              <a:gd name="connsiteY36" fmla="*/ 3045747 h 3614056"/>
              <a:gd name="connsiteX37" fmla="*/ 1068180 w 2089376"/>
              <a:gd name="connsiteY37" fmla="*/ 3045747 h 3614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089376" h="3614056">
                <a:moveTo>
                  <a:pt x="321256" y="0"/>
                </a:moveTo>
                <a:cubicBezTo>
                  <a:pt x="144562" y="0"/>
                  <a:pt x="0" y="144562"/>
                  <a:pt x="0" y="321256"/>
                </a:cubicBezTo>
                <a:lnTo>
                  <a:pt x="0" y="3292801"/>
                </a:lnTo>
                <a:cubicBezTo>
                  <a:pt x="0" y="3469495"/>
                  <a:pt x="144562" y="3614057"/>
                  <a:pt x="321256" y="3614057"/>
                </a:cubicBezTo>
                <a:lnTo>
                  <a:pt x="1815047" y="3614057"/>
                </a:lnTo>
                <a:cubicBezTo>
                  <a:pt x="1991741" y="3614057"/>
                  <a:pt x="2136303" y="3469495"/>
                  <a:pt x="2136303" y="3292801"/>
                </a:cubicBezTo>
                <a:lnTo>
                  <a:pt x="2136303" y="321256"/>
                </a:lnTo>
                <a:cubicBezTo>
                  <a:pt x="2136303" y="144562"/>
                  <a:pt x="1991741" y="0"/>
                  <a:pt x="1815047" y="0"/>
                </a:cubicBezTo>
                <a:lnTo>
                  <a:pt x="321256" y="0"/>
                </a:lnTo>
                <a:close/>
                <a:moveTo>
                  <a:pt x="889115" y="309397"/>
                </a:moveTo>
                <a:lnTo>
                  <a:pt x="1247302" y="309397"/>
                </a:lnTo>
                <a:cubicBezTo>
                  <a:pt x="1270849" y="309397"/>
                  <a:pt x="1289936" y="336390"/>
                  <a:pt x="1289936" y="369650"/>
                </a:cubicBezTo>
                <a:cubicBezTo>
                  <a:pt x="1289936" y="402911"/>
                  <a:pt x="1270849" y="429903"/>
                  <a:pt x="1247302" y="429903"/>
                </a:cubicBezTo>
                <a:lnTo>
                  <a:pt x="889115" y="429903"/>
                </a:lnTo>
                <a:cubicBezTo>
                  <a:pt x="865567" y="429903"/>
                  <a:pt x="846480" y="402911"/>
                  <a:pt x="846480" y="369650"/>
                </a:cubicBezTo>
                <a:cubicBezTo>
                  <a:pt x="846480" y="336390"/>
                  <a:pt x="865567" y="309397"/>
                  <a:pt x="889115" y="309397"/>
                </a:cubicBezTo>
                <a:close/>
                <a:moveTo>
                  <a:pt x="176468" y="738905"/>
                </a:moveTo>
                <a:lnTo>
                  <a:pt x="1959892" y="738905"/>
                </a:lnTo>
                <a:lnTo>
                  <a:pt x="1959892" y="2875208"/>
                </a:lnTo>
                <a:lnTo>
                  <a:pt x="176468" y="2875208"/>
                </a:lnTo>
                <a:lnTo>
                  <a:pt x="176468" y="738905"/>
                </a:lnTo>
                <a:close/>
                <a:moveTo>
                  <a:pt x="1068180" y="3045747"/>
                </a:moveTo>
                <a:cubicBezTo>
                  <a:pt x="1068180" y="3045747"/>
                  <a:pt x="1068180" y="3045747"/>
                  <a:pt x="1068180" y="3045747"/>
                </a:cubicBezTo>
                <a:cubicBezTo>
                  <a:pt x="1178013" y="3045747"/>
                  <a:pt x="1267066" y="3134799"/>
                  <a:pt x="1267066" y="3244633"/>
                </a:cubicBezTo>
                <a:cubicBezTo>
                  <a:pt x="1267066" y="3244633"/>
                  <a:pt x="1267066" y="3244633"/>
                  <a:pt x="1267066" y="3244633"/>
                </a:cubicBezTo>
                <a:lnTo>
                  <a:pt x="1267066" y="3244633"/>
                </a:lnTo>
                <a:cubicBezTo>
                  <a:pt x="1267066" y="3244633"/>
                  <a:pt x="1267066" y="3244633"/>
                  <a:pt x="1267066" y="3244633"/>
                </a:cubicBezTo>
                <a:cubicBezTo>
                  <a:pt x="1267066" y="3354466"/>
                  <a:pt x="1178013" y="3443519"/>
                  <a:pt x="1068180" y="3443519"/>
                </a:cubicBezTo>
                <a:cubicBezTo>
                  <a:pt x="1068180" y="3443519"/>
                  <a:pt x="1068180" y="3443519"/>
                  <a:pt x="1068180" y="3443519"/>
                </a:cubicBezTo>
                <a:lnTo>
                  <a:pt x="1068180" y="3443519"/>
                </a:lnTo>
                <a:cubicBezTo>
                  <a:pt x="1068180" y="3443519"/>
                  <a:pt x="1068180" y="3443519"/>
                  <a:pt x="1068180" y="3443519"/>
                </a:cubicBezTo>
                <a:cubicBezTo>
                  <a:pt x="958346" y="3443519"/>
                  <a:pt x="869294" y="3354466"/>
                  <a:pt x="869294" y="3244633"/>
                </a:cubicBezTo>
                <a:cubicBezTo>
                  <a:pt x="869294" y="3244633"/>
                  <a:pt x="869294" y="3244633"/>
                  <a:pt x="869294" y="3244633"/>
                </a:cubicBezTo>
                <a:lnTo>
                  <a:pt x="869294" y="3244633"/>
                </a:lnTo>
                <a:cubicBezTo>
                  <a:pt x="869294" y="3244633"/>
                  <a:pt x="869294" y="3244633"/>
                  <a:pt x="869294" y="3244633"/>
                </a:cubicBezTo>
                <a:cubicBezTo>
                  <a:pt x="869294" y="3134799"/>
                  <a:pt x="958346" y="3045747"/>
                  <a:pt x="1068180" y="3045747"/>
                </a:cubicBezTo>
                <a:cubicBezTo>
                  <a:pt x="1068180" y="3045747"/>
                  <a:pt x="1068180" y="3045747"/>
                  <a:pt x="1068180" y="3045747"/>
                </a:cubicBezTo>
                <a:lnTo>
                  <a:pt x="1068180" y="3045747"/>
                </a:lnTo>
                <a:close/>
              </a:path>
            </a:pathLst>
          </a:custGeom>
          <a:solidFill>
            <a:srgbClr val="CDCDCD"/>
          </a:solidFill>
          <a:ln w="56406" cap="flat">
            <a:noFill/>
            <a:prstDash val="solid"/>
            <a:miter/>
          </a:ln>
        </p:spPr>
        <p:txBody>
          <a:bodyPr rtlCol="0" anchor="ctr"/>
          <a:lstStyle/>
          <a:p>
            <a:pPr marL="0" marR="0" lvl="0" indent="0" algn="l" defTabSz="95235" rtl="0" eaLnBrk="1" fontAlgn="auto" latinLnBrk="0" hangingPunct="1">
              <a:lnSpc>
                <a:spcPct val="100000"/>
              </a:lnSpc>
              <a:spcBef>
                <a:spcPts val="0"/>
              </a:spcBef>
              <a:spcAft>
                <a:spcPts val="0"/>
              </a:spcAft>
              <a:buClrTx/>
              <a:buSzTx/>
              <a:buFontTx/>
              <a:buNone/>
              <a:tabLst/>
              <a:defRPr/>
            </a:pPr>
            <a:endParaRPr kumimoji="0" lang="en-US" sz="375" b="0" i="0" u="none" strike="noStrike" kern="1200" cap="none" spc="0" normalizeH="0" baseline="0" noProof="0">
              <a:ln>
                <a:noFill/>
              </a:ln>
              <a:solidFill>
                <a:prstClr val="white">
                  <a:lumMod val="85000"/>
                </a:prstClr>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315520EB-0F65-403D-A973-B17B2A4C2E9D}"/>
              </a:ext>
            </a:extLst>
          </p:cNvPr>
          <p:cNvSpPr txBox="1"/>
          <p:nvPr/>
        </p:nvSpPr>
        <p:spPr>
          <a:xfrm>
            <a:off x="5121315" y="5937796"/>
            <a:ext cx="1682788" cy="400110"/>
          </a:xfrm>
          <a:prstGeom prst="rect">
            <a:avLst/>
          </a:prstGeom>
          <a:noFill/>
        </p:spPr>
        <p:txBody>
          <a:bodyPr wrap="square" rtlCol="0">
            <a:spAutoFit/>
          </a:bodyPr>
          <a:lstStyle/>
          <a:p>
            <a:pPr marL="0" marR="0" lvl="0" indent="0" algn="l" defTabSz="95235"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CDCDCD"/>
                </a:solidFill>
                <a:effectLst/>
                <a:uLnTx/>
                <a:uFillTx/>
                <a:latin typeface="Lato Black" panose="020F0A02020204030203" pitchFamily="34" charset="0"/>
                <a:ea typeface="+mn-ea"/>
                <a:cs typeface="Arial" panose="020B0604020202020204" pitchFamily="34" charset="0"/>
              </a:rPr>
              <a:t>Take a picture</a:t>
            </a:r>
            <a:r>
              <a:rPr kumimoji="0" lang="en-US" sz="1000" b="0" i="0" u="none" strike="noStrike" kern="1200" cap="none" spc="0" normalizeH="0" baseline="0" noProof="0" dirty="0">
                <a:ln>
                  <a:noFill/>
                </a:ln>
                <a:solidFill>
                  <a:srgbClr val="CDCDCD"/>
                </a:solidFill>
                <a:effectLst/>
                <a:uLnTx/>
                <a:uFillTx/>
                <a:latin typeface="Lato" panose="020F0502020204030203" pitchFamily="34" charset="0"/>
                <a:ea typeface="+mn-ea"/>
                <a:cs typeface="Arial" panose="020B0604020202020204" pitchFamily="34" charset="0"/>
              </a:rPr>
              <a:t> to </a:t>
            </a:r>
            <a:br>
              <a:rPr kumimoji="0" lang="en-US" sz="1000" b="0" i="0" u="none" strike="noStrike" kern="1200" cap="none" spc="0" normalizeH="0" baseline="0" noProof="0" dirty="0">
                <a:ln>
                  <a:noFill/>
                </a:ln>
                <a:solidFill>
                  <a:srgbClr val="CDCDCD"/>
                </a:solidFill>
                <a:effectLst/>
                <a:uLnTx/>
                <a:uFillTx/>
                <a:latin typeface="Lato" panose="020F0502020204030203" pitchFamily="34" charset="0"/>
                <a:ea typeface="+mn-ea"/>
                <a:cs typeface="Arial" panose="020B0604020202020204" pitchFamily="34" charset="0"/>
              </a:rPr>
            </a:br>
            <a:r>
              <a:rPr kumimoji="0" lang="en-US" sz="1000" b="0" i="0" u="none" strike="noStrike" kern="1200" cap="none" spc="0" normalizeH="0" baseline="0" noProof="0" dirty="0">
                <a:ln>
                  <a:noFill/>
                </a:ln>
                <a:solidFill>
                  <a:srgbClr val="CDCDCD"/>
                </a:solidFill>
                <a:effectLst/>
                <a:uLnTx/>
                <a:uFillTx/>
                <a:latin typeface="Lato Black" panose="020F0A02020204030203" pitchFamily="34" charset="0"/>
                <a:ea typeface="+mn-ea"/>
                <a:cs typeface="Arial" panose="020B0604020202020204" pitchFamily="34" charset="0"/>
              </a:rPr>
              <a:t>download</a:t>
            </a:r>
            <a:r>
              <a:rPr kumimoji="0" lang="en-US" sz="1000" b="0" i="0" u="none" strike="noStrike" kern="1200" cap="none" spc="0" normalizeH="0" baseline="0" noProof="0" dirty="0">
                <a:ln>
                  <a:noFill/>
                </a:ln>
                <a:solidFill>
                  <a:srgbClr val="CDCDCD"/>
                </a:solidFill>
                <a:effectLst/>
                <a:uLnTx/>
                <a:uFillTx/>
                <a:latin typeface="Lato" panose="020F0502020204030203" pitchFamily="34" charset="0"/>
                <a:ea typeface="+mn-ea"/>
                <a:cs typeface="Arial" panose="020B0604020202020204" pitchFamily="34" charset="0"/>
              </a:rPr>
              <a:t> the</a:t>
            </a:r>
            <a:r>
              <a:rPr kumimoji="0" lang="en-US" sz="1000" b="1" i="0" u="none" strike="noStrike" kern="1200" cap="none" spc="0" normalizeH="0" baseline="0" noProof="0" dirty="0">
                <a:ln>
                  <a:noFill/>
                </a:ln>
                <a:solidFill>
                  <a:srgbClr val="CDCDCD"/>
                </a:solidFill>
                <a:effectLst/>
                <a:uLnTx/>
                <a:uFillTx/>
                <a:latin typeface="Lato" panose="020F0502020204030203" pitchFamily="34" charset="0"/>
                <a:ea typeface="+mn-ea"/>
                <a:cs typeface="Arial" panose="020B0604020202020204" pitchFamily="34" charset="0"/>
              </a:rPr>
              <a:t> </a:t>
            </a:r>
            <a:r>
              <a:rPr kumimoji="0" lang="en-US" sz="1000" b="0" i="0" u="none" strike="noStrike" kern="1200" cap="none" spc="0" normalizeH="0" baseline="0" noProof="0" dirty="0">
                <a:ln>
                  <a:noFill/>
                </a:ln>
                <a:solidFill>
                  <a:srgbClr val="CDCDCD"/>
                </a:solidFill>
                <a:effectLst/>
                <a:uLnTx/>
                <a:uFillTx/>
                <a:latin typeface="Lato Black" panose="020F0A02020204030203" pitchFamily="34" charset="0"/>
                <a:ea typeface="+mn-ea"/>
                <a:cs typeface="Arial" panose="020B0604020202020204" pitchFamily="34" charset="0"/>
              </a:rPr>
              <a:t>full paper</a:t>
            </a:r>
          </a:p>
        </p:txBody>
      </p:sp>
      <p:sp>
        <p:nvSpPr>
          <p:cNvPr id="10" name="Rectangle 9">
            <a:extLst>
              <a:ext uri="{FF2B5EF4-FFF2-40B4-BE49-F238E27FC236}">
                <a16:creationId xmlns:a16="http://schemas.microsoft.com/office/drawing/2014/main" id="{F33A7B10-D6D9-4BF7-9A8B-B3113FDC3D80}"/>
              </a:ext>
            </a:extLst>
          </p:cNvPr>
          <p:cNvSpPr/>
          <p:nvPr/>
        </p:nvSpPr>
        <p:spPr>
          <a:xfrm>
            <a:off x="1196154" y="669302"/>
            <a:ext cx="348099" cy="331417"/>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5235" rtl="0" eaLnBrk="1" fontAlgn="auto" latinLnBrk="0" hangingPunct="1">
              <a:lnSpc>
                <a:spcPct val="100000"/>
              </a:lnSpc>
              <a:spcBef>
                <a:spcPts val="0"/>
              </a:spcBef>
              <a:spcAft>
                <a:spcPts val="0"/>
              </a:spcAft>
              <a:buClrTx/>
              <a:buSzTx/>
              <a:buFontTx/>
              <a:buNone/>
              <a:tabLst/>
              <a:defRPr/>
            </a:pPr>
            <a:endParaRPr kumimoji="0" lang="en-US" sz="375"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CDB5C0A9-48EF-4957-80A2-585367894178}"/>
              </a:ext>
            </a:extLst>
          </p:cNvPr>
          <p:cNvPicPr>
            <a:picLocks noChangeAspect="1"/>
          </p:cNvPicPr>
          <p:nvPr/>
        </p:nvPicPr>
        <p:blipFill>
          <a:blip r:embed="rId3"/>
          <a:stretch>
            <a:fillRect/>
          </a:stretch>
        </p:blipFill>
        <p:spPr>
          <a:xfrm>
            <a:off x="9887151" y="6001495"/>
            <a:ext cx="658813" cy="537766"/>
          </a:xfrm>
          <a:prstGeom prst="rect">
            <a:avLst/>
          </a:prstGeom>
        </p:spPr>
      </p:pic>
      <p:cxnSp>
        <p:nvCxnSpPr>
          <p:cNvPr id="24" name="Straight Arrow Connector 23">
            <a:extLst>
              <a:ext uri="{FF2B5EF4-FFF2-40B4-BE49-F238E27FC236}">
                <a16:creationId xmlns:a16="http://schemas.microsoft.com/office/drawing/2014/main" id="{32B70FBA-A2DF-453C-9792-CA6E8DB0D343}"/>
              </a:ext>
            </a:extLst>
          </p:cNvPr>
          <p:cNvCxnSpPr>
            <a:cxnSpLocks/>
          </p:cNvCxnSpPr>
          <p:nvPr/>
        </p:nvCxnSpPr>
        <p:spPr>
          <a:xfrm flipH="1">
            <a:off x="4480869" y="6126830"/>
            <a:ext cx="270305" cy="0"/>
          </a:xfrm>
          <a:prstGeom prst="straightConnector1">
            <a:avLst/>
          </a:prstGeom>
          <a:ln w="66675">
            <a:solidFill>
              <a:schemeClr val="bg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7" name="Graphic 18">
            <a:extLst>
              <a:ext uri="{FF2B5EF4-FFF2-40B4-BE49-F238E27FC236}">
                <a16:creationId xmlns:a16="http://schemas.microsoft.com/office/drawing/2014/main" id="{C1210836-80D5-470E-883D-041B85957069}"/>
              </a:ext>
            </a:extLst>
          </p:cNvPr>
          <p:cNvSpPr/>
          <p:nvPr/>
        </p:nvSpPr>
        <p:spPr>
          <a:xfrm>
            <a:off x="1279262" y="761016"/>
            <a:ext cx="165438" cy="153856"/>
          </a:xfrm>
          <a:custGeom>
            <a:avLst/>
            <a:gdLst>
              <a:gd name="connsiteX0" fmla="*/ 310594 w 327663"/>
              <a:gd name="connsiteY0" fmla="*/ 219906 h 335196"/>
              <a:gd name="connsiteX1" fmla="*/ 246568 w 327663"/>
              <a:gd name="connsiteY1" fmla="*/ 176217 h 335196"/>
              <a:gd name="connsiteX2" fmla="*/ 212295 w 327663"/>
              <a:gd name="connsiteY2" fmla="*/ 176217 h 335196"/>
              <a:gd name="connsiteX3" fmla="*/ 165217 w 327663"/>
              <a:gd name="connsiteY3" fmla="*/ 189022 h 335196"/>
              <a:gd name="connsiteX4" fmla="*/ 118138 w 327663"/>
              <a:gd name="connsiteY4" fmla="*/ 176217 h 335196"/>
              <a:gd name="connsiteX5" fmla="*/ 83866 w 327663"/>
              <a:gd name="connsiteY5" fmla="*/ 176217 h 335196"/>
              <a:gd name="connsiteX6" fmla="*/ 19839 w 327663"/>
              <a:gd name="connsiteY6" fmla="*/ 219906 h 335196"/>
              <a:gd name="connsiteX7" fmla="*/ 1385 w 327663"/>
              <a:gd name="connsiteY7" fmla="*/ 299750 h 335196"/>
              <a:gd name="connsiteX8" fmla="*/ 165970 w 327663"/>
              <a:gd name="connsiteY8" fmla="*/ 335529 h 335196"/>
              <a:gd name="connsiteX9" fmla="*/ 329802 w 327663"/>
              <a:gd name="connsiteY9" fmla="*/ 299750 h 335196"/>
              <a:gd name="connsiteX10" fmla="*/ 310594 w 327663"/>
              <a:gd name="connsiteY10" fmla="*/ 219906 h 335196"/>
              <a:gd name="connsiteX11" fmla="*/ 165593 w 327663"/>
              <a:gd name="connsiteY11" fmla="*/ 154749 h 335196"/>
              <a:gd name="connsiteX12" fmla="*/ 242425 w 327663"/>
              <a:gd name="connsiteY12" fmla="*/ 77918 h 335196"/>
              <a:gd name="connsiteX13" fmla="*/ 165593 w 327663"/>
              <a:gd name="connsiteY13" fmla="*/ 1086 h 335196"/>
              <a:gd name="connsiteX14" fmla="*/ 88762 w 327663"/>
              <a:gd name="connsiteY14" fmla="*/ 77918 h 335196"/>
              <a:gd name="connsiteX15" fmla="*/ 165593 w 327663"/>
              <a:gd name="connsiteY15" fmla="*/ 154749 h 335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7663" h="335196">
                <a:moveTo>
                  <a:pt x="310594" y="219906"/>
                </a:moveTo>
                <a:cubicBezTo>
                  <a:pt x="287243" y="179983"/>
                  <a:pt x="246568" y="176217"/>
                  <a:pt x="246568" y="176217"/>
                </a:cubicBezTo>
                <a:lnTo>
                  <a:pt x="212295" y="176217"/>
                </a:lnTo>
                <a:cubicBezTo>
                  <a:pt x="198360" y="184126"/>
                  <a:pt x="182541" y="189022"/>
                  <a:pt x="165217" y="189022"/>
                </a:cubicBezTo>
                <a:cubicBezTo>
                  <a:pt x="147892" y="189022"/>
                  <a:pt x="132074" y="184503"/>
                  <a:pt x="118138" y="176217"/>
                </a:cubicBezTo>
                <a:lnTo>
                  <a:pt x="83866" y="176217"/>
                </a:lnTo>
                <a:cubicBezTo>
                  <a:pt x="83866" y="176217"/>
                  <a:pt x="43190" y="179983"/>
                  <a:pt x="19839" y="219906"/>
                </a:cubicBezTo>
                <a:cubicBezTo>
                  <a:pt x="-2758" y="259828"/>
                  <a:pt x="1385" y="299750"/>
                  <a:pt x="1385" y="299750"/>
                </a:cubicBezTo>
                <a:cubicBezTo>
                  <a:pt x="1385" y="299750"/>
                  <a:pt x="37164" y="335529"/>
                  <a:pt x="165970" y="335529"/>
                </a:cubicBezTo>
                <a:cubicBezTo>
                  <a:pt x="294776" y="335529"/>
                  <a:pt x="329802" y="299750"/>
                  <a:pt x="329802" y="299750"/>
                </a:cubicBezTo>
                <a:cubicBezTo>
                  <a:pt x="329802" y="299750"/>
                  <a:pt x="333945" y="259828"/>
                  <a:pt x="310594" y="219906"/>
                </a:cubicBezTo>
                <a:close/>
                <a:moveTo>
                  <a:pt x="165593" y="154749"/>
                </a:moveTo>
                <a:cubicBezTo>
                  <a:pt x="208152" y="154749"/>
                  <a:pt x="242425" y="120477"/>
                  <a:pt x="242425" y="77918"/>
                </a:cubicBezTo>
                <a:cubicBezTo>
                  <a:pt x="242425" y="35359"/>
                  <a:pt x="208152" y="1086"/>
                  <a:pt x="165593" y="1086"/>
                </a:cubicBezTo>
                <a:cubicBezTo>
                  <a:pt x="123035" y="1086"/>
                  <a:pt x="88762" y="35736"/>
                  <a:pt x="88762" y="77918"/>
                </a:cubicBezTo>
                <a:cubicBezTo>
                  <a:pt x="88762" y="120477"/>
                  <a:pt x="123035" y="154749"/>
                  <a:pt x="165593" y="154749"/>
                </a:cubicBezTo>
                <a:close/>
              </a:path>
            </a:pathLst>
          </a:custGeom>
          <a:solidFill>
            <a:schemeClr val="bg1"/>
          </a:solidFill>
          <a:ln w="3663" cap="flat">
            <a:noFill/>
            <a:prstDash val="solid"/>
            <a:miter/>
          </a:ln>
        </p:spPr>
        <p:txBody>
          <a:bodyPr rtlCol="0" anchor="ctr"/>
          <a:lstStyle/>
          <a:p>
            <a:pPr marL="0" marR="0" lvl="0" indent="0" algn="l" defTabSz="95235" rtl="0" eaLnBrk="1" fontAlgn="auto" latinLnBrk="0" hangingPunct="1">
              <a:lnSpc>
                <a:spcPct val="100000"/>
              </a:lnSpc>
              <a:spcBef>
                <a:spcPts val="0"/>
              </a:spcBef>
              <a:spcAft>
                <a:spcPts val="0"/>
              </a:spcAft>
              <a:buClrTx/>
              <a:buSzTx/>
              <a:buFontTx/>
              <a:buNone/>
              <a:tabLst/>
              <a:defRPr/>
            </a:pPr>
            <a:endParaRPr kumimoji="0" lang="en-US" sz="375"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6BA4CF46-E210-4322-91D1-2A41779F64E4}"/>
              </a:ext>
            </a:extLst>
          </p:cNvPr>
          <p:cNvSpPr/>
          <p:nvPr/>
        </p:nvSpPr>
        <p:spPr>
          <a:xfrm>
            <a:off x="1574883" y="652930"/>
            <a:ext cx="946093" cy="400174"/>
          </a:xfrm>
          <a:prstGeom prst="rect">
            <a:avLst/>
          </a:prstGeom>
        </p:spPr>
        <p:txBody>
          <a:bodyPr wrap="none">
            <a:spAutoFit/>
          </a:bodyPr>
          <a:lstStyle/>
          <a:p>
            <a:pPr marL="0" marR="0" lvl="0" indent="0" algn="l" defTabSz="95235" rtl="0" eaLnBrk="1" fontAlgn="auto" latinLnBrk="0" hangingPunct="1">
              <a:lnSpc>
                <a:spcPct val="120000"/>
              </a:lnSpc>
              <a:spcBef>
                <a:spcPts val="0"/>
              </a:spcBef>
              <a:spcAft>
                <a:spcPts val="0"/>
              </a:spcAft>
              <a:buClrTx/>
              <a:buSzTx/>
              <a:buFontTx/>
              <a:buNone/>
              <a:tabLst/>
              <a:defRPr/>
            </a:pPr>
            <a:r>
              <a:rPr kumimoji="0" lang="en-US" sz="750" b="0" i="0" u="none" strike="noStrike" kern="1200" cap="none" spc="0" normalizeH="0" baseline="0" noProof="0" dirty="0">
                <a:ln>
                  <a:noFill/>
                </a:ln>
                <a:solidFill>
                  <a:prstClr val="white">
                    <a:lumMod val="50000"/>
                  </a:prstClr>
                </a:solidFill>
                <a:effectLst/>
                <a:uLnTx/>
                <a:uFillTx/>
                <a:latin typeface="Lato" panose="020F0502020204030203" pitchFamily="34" charset="0"/>
                <a:ea typeface="+mn-ea"/>
                <a:cs typeface="Segoe UI" panose="020B0502040204020203" pitchFamily="34" charset="0"/>
              </a:rPr>
              <a:t>PRESENTER:</a:t>
            </a:r>
            <a:r>
              <a:rPr kumimoji="0" lang="en-US" sz="750" b="1" i="0" u="none" strike="noStrike" kern="1200" cap="none" spc="0" normalizeH="0" baseline="0" noProof="0" dirty="0">
                <a:ln>
                  <a:noFill/>
                </a:ln>
                <a:solidFill>
                  <a:prstClr val="black"/>
                </a:solidFill>
                <a:effectLst/>
                <a:uLnTx/>
                <a:uFillTx/>
                <a:latin typeface="Lato" panose="020F0502020204030203" pitchFamily="34" charset="0"/>
                <a:ea typeface="+mn-ea"/>
                <a:cs typeface="Segoe UI" panose="020B0502040204020203" pitchFamily="34" charset="0"/>
              </a:rPr>
              <a:t> </a:t>
            </a:r>
          </a:p>
          <a:p>
            <a:pPr marL="0" marR="0" lvl="0" indent="0" algn="l" defTabSz="95235" rtl="0" eaLnBrk="1" fontAlgn="auto" latinLnBrk="0" hangingPunct="1">
              <a:lnSpc>
                <a:spcPct val="120000"/>
              </a:lnSpc>
              <a:spcBef>
                <a:spcPts val="0"/>
              </a:spcBef>
              <a:spcAft>
                <a:spcPts val="0"/>
              </a:spcAft>
              <a:buClrTx/>
              <a:buSzTx/>
              <a:buFontTx/>
              <a:buNone/>
              <a:tabLst/>
              <a:defRPr/>
            </a:pPr>
            <a:r>
              <a:rPr kumimoji="0" lang="en-US" sz="917" b="1" i="0" u="none" strike="noStrike" kern="1200" cap="none" spc="0" normalizeH="0" baseline="0" noProof="0" dirty="0">
                <a:ln>
                  <a:noFill/>
                </a:ln>
                <a:solidFill>
                  <a:prstClr val="black"/>
                </a:solidFill>
                <a:effectLst/>
                <a:highlight>
                  <a:srgbClr val="FFC107"/>
                </a:highlight>
                <a:uLnTx/>
                <a:uFillTx/>
                <a:latin typeface="Lato" panose="020F0502020204030203" pitchFamily="34" charset="0"/>
                <a:ea typeface="+mn-ea"/>
                <a:cs typeface="Segoe UI" panose="020B0502040204020203" pitchFamily="34" charset="0"/>
              </a:rPr>
              <a:t>Leeroy</a:t>
            </a:r>
            <a:r>
              <a:rPr kumimoji="0" lang="en-US" sz="917" b="1" i="0" u="none" strike="noStrike" kern="1200" cap="none" spc="0" normalizeH="0" baseline="0" noProof="0" dirty="0">
                <a:ln>
                  <a:noFill/>
                </a:ln>
                <a:solidFill>
                  <a:prstClr val="black"/>
                </a:solidFill>
                <a:effectLst/>
                <a:uLnTx/>
                <a:uFillTx/>
                <a:latin typeface="Lato" panose="020F0502020204030203" pitchFamily="34" charset="0"/>
                <a:ea typeface="+mn-ea"/>
                <a:cs typeface="Segoe UI" panose="020B0502040204020203" pitchFamily="34" charset="0"/>
              </a:rPr>
              <a:t> </a:t>
            </a:r>
            <a:r>
              <a:rPr kumimoji="0" lang="en-US" sz="917" b="0" i="0" u="none" strike="noStrike" kern="1200" cap="none" spc="0" normalizeH="0" baseline="0" noProof="0" dirty="0">
                <a:ln>
                  <a:noFill/>
                </a:ln>
                <a:solidFill>
                  <a:prstClr val="black"/>
                </a:solidFill>
                <a:effectLst/>
                <a:uLnTx/>
                <a:uFillTx/>
                <a:latin typeface="Lato" panose="020F0502020204030203" pitchFamily="34" charset="0"/>
                <a:ea typeface="+mn-ea"/>
                <a:cs typeface="Segoe UI" panose="020B0502040204020203" pitchFamily="34" charset="0"/>
              </a:rPr>
              <a:t>Jenkins</a:t>
            </a:r>
            <a:endParaRPr kumimoji="0" lang="en-US" sz="917" b="1" i="0" u="none" strike="noStrike" kern="1200" cap="none" spc="0" normalizeH="0" baseline="0" noProof="0" dirty="0">
              <a:ln>
                <a:noFill/>
              </a:ln>
              <a:solidFill>
                <a:prstClr val="black"/>
              </a:solidFill>
              <a:effectLst/>
              <a:uLnTx/>
              <a:uFillTx/>
              <a:latin typeface="Lato" panose="020F0502020204030203" pitchFamily="34" charset="0"/>
              <a:ea typeface="+mn-ea"/>
              <a:cs typeface="Segoe UI" panose="020B0502040204020203" pitchFamily="34" charset="0"/>
            </a:endParaRPr>
          </a:p>
        </p:txBody>
      </p:sp>
      <p:sp>
        <p:nvSpPr>
          <p:cNvPr id="21" name="TextBox 20">
            <a:extLst>
              <a:ext uri="{FF2B5EF4-FFF2-40B4-BE49-F238E27FC236}">
                <a16:creationId xmlns:a16="http://schemas.microsoft.com/office/drawing/2014/main" id="{CAC155C6-7E35-4156-B9B3-271571AF60CC}"/>
              </a:ext>
            </a:extLst>
          </p:cNvPr>
          <p:cNvSpPr txBox="1"/>
          <p:nvPr/>
        </p:nvSpPr>
        <p:spPr>
          <a:xfrm>
            <a:off x="1165524" y="226206"/>
            <a:ext cx="1596258" cy="438582"/>
          </a:xfrm>
          <a:prstGeom prst="rect">
            <a:avLst/>
          </a:prstGeom>
          <a:noFill/>
        </p:spPr>
        <p:txBody>
          <a:bodyPr wrap="square" rtlCol="0">
            <a:spAutoFit/>
          </a:bodyPr>
          <a:lstStyle/>
          <a:p>
            <a:pPr marL="0" marR="0" lvl="0" indent="0" algn="l" defTabSz="95235" rtl="0" eaLnBrk="1" fontAlgn="auto" latinLnBrk="0" hangingPunct="1">
              <a:lnSpc>
                <a:spcPct val="100000"/>
              </a:lnSpc>
              <a:spcBef>
                <a:spcPts val="0"/>
              </a:spcBef>
              <a:spcAft>
                <a:spcPts val="0"/>
              </a:spcAft>
              <a:buClrTx/>
              <a:buSzTx/>
              <a:buFontTx/>
              <a:buNone/>
              <a:tabLst/>
              <a:defRPr/>
            </a:pPr>
            <a:r>
              <a:rPr kumimoji="0" lang="en-US" sz="1125" b="1" i="1" u="none" strike="noStrike" kern="1200" cap="none" spc="0" normalizeH="0" baseline="0" noProof="0" dirty="0">
                <a:ln>
                  <a:noFill/>
                </a:ln>
                <a:solidFill>
                  <a:prstClr val="black"/>
                </a:solidFill>
                <a:effectLst/>
                <a:uLnTx/>
                <a:uFillTx/>
                <a:latin typeface="Lato" panose="020F0502020204030203" pitchFamily="34" charset="0"/>
                <a:ea typeface="+mn-ea"/>
                <a:cs typeface="Segoe UI" panose="020B0502040204020203" pitchFamily="34" charset="0"/>
              </a:rPr>
              <a:t>Title:</a:t>
            </a:r>
            <a:r>
              <a:rPr kumimoji="0" lang="en-US" sz="1125" b="0" i="1" u="none" strike="noStrike" kern="1200" cap="none" spc="0" normalizeH="0" baseline="0" noProof="0" dirty="0">
                <a:ln>
                  <a:noFill/>
                </a:ln>
                <a:solidFill>
                  <a:prstClr val="black"/>
                </a:solidFill>
                <a:effectLst/>
                <a:uLnTx/>
                <a:uFillTx/>
                <a:latin typeface="Lato" panose="020F0502020204030203" pitchFamily="34" charset="0"/>
                <a:ea typeface="+mn-ea"/>
                <a:cs typeface="Segoe UI" panose="020B0502040204020203" pitchFamily="34" charset="0"/>
              </a:rPr>
              <a:t/>
            </a:r>
            <a:br>
              <a:rPr kumimoji="0" lang="en-US" sz="1125" b="0" i="1" u="none" strike="noStrike" kern="1200" cap="none" spc="0" normalizeH="0" baseline="0" noProof="0" dirty="0">
                <a:ln>
                  <a:noFill/>
                </a:ln>
                <a:solidFill>
                  <a:prstClr val="black"/>
                </a:solidFill>
                <a:effectLst/>
                <a:uLnTx/>
                <a:uFillTx/>
                <a:latin typeface="Lato" panose="020F0502020204030203" pitchFamily="34" charset="0"/>
                <a:ea typeface="+mn-ea"/>
                <a:cs typeface="Segoe UI" panose="020B0502040204020203" pitchFamily="34" charset="0"/>
              </a:rPr>
            </a:br>
            <a:r>
              <a:rPr kumimoji="0" lang="en-US" sz="1125" b="0" i="1" u="none" strike="noStrike" kern="1200" cap="none" spc="0" normalizeH="0" baseline="0" noProof="0" dirty="0">
                <a:ln>
                  <a:noFill/>
                </a:ln>
                <a:solidFill>
                  <a:prstClr val="black"/>
                </a:solidFill>
                <a:effectLst/>
                <a:uLnTx/>
                <a:uFillTx/>
                <a:latin typeface="Lato" panose="020F0502020204030203" pitchFamily="34" charset="0"/>
                <a:ea typeface="+mn-ea"/>
                <a:cs typeface="Segoe UI" panose="020B0502040204020203" pitchFamily="34" charset="0"/>
              </a:rPr>
              <a:t>Subtitle</a:t>
            </a:r>
          </a:p>
        </p:txBody>
      </p:sp>
      <p:sp>
        <p:nvSpPr>
          <p:cNvPr id="22" name="TextBox 21">
            <a:extLst>
              <a:ext uri="{FF2B5EF4-FFF2-40B4-BE49-F238E27FC236}">
                <a16:creationId xmlns:a16="http://schemas.microsoft.com/office/drawing/2014/main" id="{C3F61B32-8F5A-4CA2-B549-F3CD26098007}"/>
              </a:ext>
            </a:extLst>
          </p:cNvPr>
          <p:cNvSpPr txBox="1"/>
          <p:nvPr/>
        </p:nvSpPr>
        <p:spPr>
          <a:xfrm>
            <a:off x="9520873" y="5288091"/>
            <a:ext cx="1566109" cy="656846"/>
          </a:xfrm>
          <a:prstGeom prst="rect">
            <a:avLst/>
          </a:prstGeom>
          <a:noFill/>
        </p:spPr>
        <p:txBody>
          <a:bodyPr wrap="square" rtlCol="0">
            <a:spAutoFit/>
          </a:bodyPr>
          <a:lstStyle/>
          <a:p>
            <a:pPr marL="0" marR="0" lvl="0" indent="0" algn="l" defTabSz="95235" rtl="0" eaLnBrk="1" fontAlgn="auto" latinLnBrk="0" hangingPunct="1">
              <a:lnSpc>
                <a:spcPct val="100000"/>
              </a:lnSpc>
              <a:spcBef>
                <a:spcPts val="0"/>
              </a:spcBef>
              <a:spcAft>
                <a:spcPts val="0"/>
              </a:spcAft>
              <a:buClrTx/>
              <a:buSzTx/>
              <a:buFontTx/>
              <a:buNone/>
              <a:tabLst/>
              <a:defRPr/>
            </a:pPr>
            <a:r>
              <a:rPr kumimoji="0" lang="en-US" sz="917" b="0" i="0" u="none" strike="noStrike" kern="1200" cap="none" spc="0" normalizeH="0" baseline="0" noProof="0" dirty="0">
                <a:ln>
                  <a:noFill/>
                </a:ln>
                <a:solidFill>
                  <a:prstClr val="black"/>
                </a:solidFill>
                <a:effectLst/>
                <a:uLnTx/>
                <a:uFillTx/>
                <a:latin typeface="Lato" panose="020F0502020204030203" pitchFamily="34" charset="0"/>
                <a:ea typeface="+mn-ea"/>
                <a:cs typeface="Segoe UI" panose="020B0502040204020203" pitchFamily="34" charset="0"/>
              </a:rPr>
              <a:t>Leeroy</a:t>
            </a:r>
            <a:r>
              <a:rPr kumimoji="0" lang="en-US" sz="917" b="1" i="0" u="none" strike="noStrike" kern="1200" cap="none" spc="0" normalizeH="0" baseline="0" noProof="0" dirty="0">
                <a:ln>
                  <a:noFill/>
                </a:ln>
                <a:solidFill>
                  <a:prstClr val="black"/>
                </a:solidFill>
                <a:effectLst/>
                <a:uLnTx/>
                <a:uFillTx/>
                <a:latin typeface="Lato" panose="020F0502020204030203" pitchFamily="34" charset="0"/>
                <a:ea typeface="+mn-ea"/>
                <a:cs typeface="Segoe UI" panose="020B0502040204020203" pitchFamily="34" charset="0"/>
              </a:rPr>
              <a:t> </a:t>
            </a:r>
            <a:r>
              <a:rPr kumimoji="0" lang="en-US" sz="917" b="0" i="0" u="none" strike="noStrike" kern="1200" cap="none" spc="0" normalizeH="0" baseline="0" noProof="0" dirty="0">
                <a:ln>
                  <a:noFill/>
                </a:ln>
                <a:solidFill>
                  <a:prstClr val="black"/>
                </a:solidFill>
                <a:effectLst/>
                <a:uLnTx/>
                <a:uFillTx/>
                <a:latin typeface="Lato" panose="020F0502020204030203" pitchFamily="34" charset="0"/>
                <a:ea typeface="+mn-ea"/>
                <a:cs typeface="Segoe UI" panose="020B0502040204020203" pitchFamily="34" charset="0"/>
              </a:rPr>
              <a:t>Jenkins, author2, </a:t>
            </a:r>
            <a:br>
              <a:rPr kumimoji="0" lang="en-US" sz="917" b="0" i="0" u="none" strike="noStrike" kern="1200" cap="none" spc="0" normalizeH="0" baseline="0" noProof="0" dirty="0">
                <a:ln>
                  <a:noFill/>
                </a:ln>
                <a:solidFill>
                  <a:prstClr val="black"/>
                </a:solidFill>
                <a:effectLst/>
                <a:uLnTx/>
                <a:uFillTx/>
                <a:latin typeface="Lato" panose="020F0502020204030203" pitchFamily="34" charset="0"/>
                <a:ea typeface="+mn-ea"/>
                <a:cs typeface="Segoe UI" panose="020B0502040204020203" pitchFamily="34" charset="0"/>
              </a:rPr>
            </a:br>
            <a:r>
              <a:rPr kumimoji="0" lang="en-US" sz="917" b="0" i="0" u="none" strike="noStrike" kern="1200" cap="none" spc="0" normalizeH="0" baseline="0" noProof="0" dirty="0">
                <a:ln>
                  <a:noFill/>
                </a:ln>
                <a:solidFill>
                  <a:prstClr val="black"/>
                </a:solidFill>
                <a:effectLst/>
                <a:uLnTx/>
                <a:uFillTx/>
                <a:latin typeface="Lato" panose="020F0502020204030203" pitchFamily="34" charset="0"/>
                <a:ea typeface="+mn-ea"/>
                <a:cs typeface="Segoe UI" panose="020B0502040204020203" pitchFamily="34" charset="0"/>
              </a:rPr>
              <a:t>author3, author4, author5, author6, author7, author42</a:t>
            </a:r>
            <a:endParaRPr kumimoji="0" lang="en-US" sz="917" b="1" i="0" u="none" strike="noStrike" kern="1200" cap="none" spc="0" normalizeH="0" baseline="0" noProof="0" dirty="0">
              <a:ln>
                <a:noFill/>
              </a:ln>
              <a:solidFill>
                <a:prstClr val="black"/>
              </a:solidFill>
              <a:effectLst/>
              <a:uLnTx/>
              <a:uFillTx/>
              <a:latin typeface="Lato" panose="020F0502020204030203" pitchFamily="34" charset="0"/>
              <a:ea typeface="+mn-ea"/>
              <a:cs typeface="Segoe UI" panose="020B0502040204020203" pitchFamily="34" charset="0"/>
            </a:endParaRPr>
          </a:p>
        </p:txBody>
      </p:sp>
      <p:sp>
        <p:nvSpPr>
          <p:cNvPr id="23" name="Graphic 18">
            <a:extLst>
              <a:ext uri="{FF2B5EF4-FFF2-40B4-BE49-F238E27FC236}">
                <a16:creationId xmlns:a16="http://schemas.microsoft.com/office/drawing/2014/main" id="{1B355378-8069-4F41-9F33-76FF52B1D680}"/>
              </a:ext>
            </a:extLst>
          </p:cNvPr>
          <p:cNvSpPr/>
          <p:nvPr/>
        </p:nvSpPr>
        <p:spPr>
          <a:xfrm>
            <a:off x="9418428" y="5330001"/>
            <a:ext cx="75090" cy="69833"/>
          </a:xfrm>
          <a:custGeom>
            <a:avLst/>
            <a:gdLst>
              <a:gd name="connsiteX0" fmla="*/ 310594 w 327663"/>
              <a:gd name="connsiteY0" fmla="*/ 219906 h 335196"/>
              <a:gd name="connsiteX1" fmla="*/ 246568 w 327663"/>
              <a:gd name="connsiteY1" fmla="*/ 176217 h 335196"/>
              <a:gd name="connsiteX2" fmla="*/ 212295 w 327663"/>
              <a:gd name="connsiteY2" fmla="*/ 176217 h 335196"/>
              <a:gd name="connsiteX3" fmla="*/ 165217 w 327663"/>
              <a:gd name="connsiteY3" fmla="*/ 189022 h 335196"/>
              <a:gd name="connsiteX4" fmla="*/ 118138 w 327663"/>
              <a:gd name="connsiteY4" fmla="*/ 176217 h 335196"/>
              <a:gd name="connsiteX5" fmla="*/ 83866 w 327663"/>
              <a:gd name="connsiteY5" fmla="*/ 176217 h 335196"/>
              <a:gd name="connsiteX6" fmla="*/ 19839 w 327663"/>
              <a:gd name="connsiteY6" fmla="*/ 219906 h 335196"/>
              <a:gd name="connsiteX7" fmla="*/ 1385 w 327663"/>
              <a:gd name="connsiteY7" fmla="*/ 299750 h 335196"/>
              <a:gd name="connsiteX8" fmla="*/ 165970 w 327663"/>
              <a:gd name="connsiteY8" fmla="*/ 335529 h 335196"/>
              <a:gd name="connsiteX9" fmla="*/ 329802 w 327663"/>
              <a:gd name="connsiteY9" fmla="*/ 299750 h 335196"/>
              <a:gd name="connsiteX10" fmla="*/ 310594 w 327663"/>
              <a:gd name="connsiteY10" fmla="*/ 219906 h 335196"/>
              <a:gd name="connsiteX11" fmla="*/ 165593 w 327663"/>
              <a:gd name="connsiteY11" fmla="*/ 154749 h 335196"/>
              <a:gd name="connsiteX12" fmla="*/ 242425 w 327663"/>
              <a:gd name="connsiteY12" fmla="*/ 77918 h 335196"/>
              <a:gd name="connsiteX13" fmla="*/ 165593 w 327663"/>
              <a:gd name="connsiteY13" fmla="*/ 1086 h 335196"/>
              <a:gd name="connsiteX14" fmla="*/ 88762 w 327663"/>
              <a:gd name="connsiteY14" fmla="*/ 77918 h 335196"/>
              <a:gd name="connsiteX15" fmla="*/ 165593 w 327663"/>
              <a:gd name="connsiteY15" fmla="*/ 154749 h 335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7663" h="335196">
                <a:moveTo>
                  <a:pt x="310594" y="219906"/>
                </a:moveTo>
                <a:cubicBezTo>
                  <a:pt x="287243" y="179983"/>
                  <a:pt x="246568" y="176217"/>
                  <a:pt x="246568" y="176217"/>
                </a:cubicBezTo>
                <a:lnTo>
                  <a:pt x="212295" y="176217"/>
                </a:lnTo>
                <a:cubicBezTo>
                  <a:pt x="198360" y="184126"/>
                  <a:pt x="182541" y="189022"/>
                  <a:pt x="165217" y="189022"/>
                </a:cubicBezTo>
                <a:cubicBezTo>
                  <a:pt x="147892" y="189022"/>
                  <a:pt x="132074" y="184503"/>
                  <a:pt x="118138" y="176217"/>
                </a:cubicBezTo>
                <a:lnTo>
                  <a:pt x="83866" y="176217"/>
                </a:lnTo>
                <a:cubicBezTo>
                  <a:pt x="83866" y="176217"/>
                  <a:pt x="43190" y="179983"/>
                  <a:pt x="19839" y="219906"/>
                </a:cubicBezTo>
                <a:cubicBezTo>
                  <a:pt x="-2758" y="259828"/>
                  <a:pt x="1385" y="299750"/>
                  <a:pt x="1385" y="299750"/>
                </a:cubicBezTo>
                <a:cubicBezTo>
                  <a:pt x="1385" y="299750"/>
                  <a:pt x="37164" y="335529"/>
                  <a:pt x="165970" y="335529"/>
                </a:cubicBezTo>
                <a:cubicBezTo>
                  <a:pt x="294776" y="335529"/>
                  <a:pt x="329802" y="299750"/>
                  <a:pt x="329802" y="299750"/>
                </a:cubicBezTo>
                <a:cubicBezTo>
                  <a:pt x="329802" y="299750"/>
                  <a:pt x="333945" y="259828"/>
                  <a:pt x="310594" y="219906"/>
                </a:cubicBezTo>
                <a:close/>
                <a:moveTo>
                  <a:pt x="165593" y="154749"/>
                </a:moveTo>
                <a:cubicBezTo>
                  <a:pt x="208152" y="154749"/>
                  <a:pt x="242425" y="120477"/>
                  <a:pt x="242425" y="77918"/>
                </a:cubicBezTo>
                <a:cubicBezTo>
                  <a:pt x="242425" y="35359"/>
                  <a:pt x="208152" y="1086"/>
                  <a:pt x="165593" y="1086"/>
                </a:cubicBezTo>
                <a:cubicBezTo>
                  <a:pt x="123035" y="1086"/>
                  <a:pt x="88762" y="35736"/>
                  <a:pt x="88762" y="77918"/>
                </a:cubicBezTo>
                <a:cubicBezTo>
                  <a:pt x="88762" y="120477"/>
                  <a:pt x="123035" y="154749"/>
                  <a:pt x="165593" y="154749"/>
                </a:cubicBezTo>
                <a:close/>
              </a:path>
            </a:pathLst>
          </a:custGeom>
          <a:solidFill>
            <a:schemeClr val="tx1">
              <a:lumMod val="50000"/>
              <a:lumOff val="50000"/>
            </a:schemeClr>
          </a:solidFill>
          <a:ln w="3663" cap="flat">
            <a:noFill/>
            <a:prstDash val="solid"/>
            <a:miter/>
          </a:ln>
        </p:spPr>
        <p:txBody>
          <a:bodyPr rtlCol="0" anchor="ctr"/>
          <a:lstStyle/>
          <a:p>
            <a:pPr marL="0" marR="0" lvl="0" indent="0" algn="l" defTabSz="95235" rtl="0" eaLnBrk="1" fontAlgn="auto" latinLnBrk="0" hangingPunct="1">
              <a:lnSpc>
                <a:spcPct val="100000"/>
              </a:lnSpc>
              <a:spcBef>
                <a:spcPts val="0"/>
              </a:spcBef>
              <a:spcAft>
                <a:spcPts val="0"/>
              </a:spcAft>
              <a:buClrTx/>
              <a:buSzTx/>
              <a:buFontTx/>
              <a:buNone/>
              <a:tabLst/>
              <a:defRPr/>
            </a:pPr>
            <a:endParaRPr kumimoji="0" lang="en-US" sz="375"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4" name="Graphic 13">
            <a:extLst>
              <a:ext uri="{FF2B5EF4-FFF2-40B4-BE49-F238E27FC236}">
                <a16:creationId xmlns:a16="http://schemas.microsoft.com/office/drawing/2014/main" id="{8469FA09-6407-4240-A302-A9681C46F18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3656500" y="5749567"/>
            <a:ext cx="788138" cy="788138"/>
          </a:xfrm>
          <a:prstGeom prst="rect">
            <a:avLst/>
          </a:prstGeom>
        </p:spPr>
      </p:pic>
      <p:pic>
        <p:nvPicPr>
          <p:cNvPr id="25" name="Graphic 24">
            <a:extLst>
              <a:ext uri="{FF2B5EF4-FFF2-40B4-BE49-F238E27FC236}">
                <a16:creationId xmlns:a16="http://schemas.microsoft.com/office/drawing/2014/main" id="{89E06E1A-3199-4F95-AE85-81CD89995ED2}"/>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1180899" y="4088016"/>
            <a:ext cx="1849783" cy="1233188"/>
          </a:xfrm>
          <a:prstGeom prst="rect">
            <a:avLst/>
          </a:prstGeom>
        </p:spPr>
      </p:pic>
      <p:sp>
        <p:nvSpPr>
          <p:cNvPr id="2" name="Tijdelijke aanduiding voor dianumm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FC52CE-B062-47D6-A8CB-AF6B214D1AE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936838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D074D9C-0647-4697-8C43-9C38EB7E0278}"/>
              </a:ext>
            </a:extLst>
          </p:cNvPr>
          <p:cNvSpPr/>
          <p:nvPr/>
        </p:nvSpPr>
        <p:spPr>
          <a:xfrm>
            <a:off x="3304954" y="5643958"/>
            <a:ext cx="5582093" cy="1214042"/>
          </a:xfrm>
          <a:prstGeom prst="rect">
            <a:avLst/>
          </a:prstGeom>
          <a:solidFill>
            <a:srgbClr val="006A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9736"/>
            <a:endParaRPr lang="en-US" sz="314">
              <a:solidFill>
                <a:prstClr val="white"/>
              </a:solidFill>
              <a:latin typeface="Calibri" panose="020F0502020204030204"/>
            </a:endParaRPr>
          </a:p>
        </p:txBody>
      </p:sp>
      <p:sp>
        <p:nvSpPr>
          <p:cNvPr id="5" name="TextBox 4">
            <a:extLst>
              <a:ext uri="{FF2B5EF4-FFF2-40B4-BE49-F238E27FC236}">
                <a16:creationId xmlns:a16="http://schemas.microsoft.com/office/drawing/2014/main" id="{F98AF760-C359-4592-BF1F-0C7A94DA9F89}"/>
              </a:ext>
            </a:extLst>
          </p:cNvPr>
          <p:cNvSpPr txBox="1"/>
          <p:nvPr/>
        </p:nvSpPr>
        <p:spPr>
          <a:xfrm>
            <a:off x="3591531" y="2754457"/>
            <a:ext cx="1406332" cy="2565831"/>
          </a:xfrm>
          <a:prstGeom prst="rect">
            <a:avLst/>
          </a:prstGeom>
          <a:noFill/>
        </p:spPr>
        <p:txBody>
          <a:bodyPr wrap="square" rtlCol="0">
            <a:spAutoFit/>
          </a:bodyPr>
          <a:lstStyle/>
          <a:p>
            <a:pPr defTabSz="79736">
              <a:lnSpc>
                <a:spcPct val="120000"/>
              </a:lnSpc>
            </a:pPr>
            <a:r>
              <a:rPr lang="en-US" sz="837" b="1" dirty="0">
                <a:solidFill>
                  <a:prstClr val="black"/>
                </a:solidFill>
                <a:latin typeface="Lato Black" panose="020F0A02020204030203" pitchFamily="34" charset="0"/>
                <a:cs typeface="Arial" panose="020B0604020202020204" pitchFamily="34" charset="0"/>
              </a:rPr>
              <a:t>INTRO</a:t>
            </a:r>
          </a:p>
          <a:p>
            <a:pPr marL="99670" indent="-99670" defTabSz="79736">
              <a:lnSpc>
                <a:spcPct val="120000"/>
              </a:lnSpc>
              <a:buFont typeface="Arial" panose="020B0604020202020204" pitchFamily="34" charset="0"/>
              <a:buChar char="•"/>
            </a:pPr>
            <a:r>
              <a:rPr lang="en-US" sz="837" dirty="0">
                <a:solidFill>
                  <a:prstClr val="black"/>
                </a:solidFill>
                <a:latin typeface="Lato" panose="020F0502020204030203" pitchFamily="34" charset="0"/>
                <a:cs typeface="Arial" panose="020B0604020202020204" pitchFamily="34" charset="0"/>
              </a:rPr>
              <a:t>Just give context for the gap you’re filling</a:t>
            </a:r>
          </a:p>
          <a:p>
            <a:pPr marL="99670" indent="-99670" defTabSz="79736">
              <a:lnSpc>
                <a:spcPct val="120000"/>
              </a:lnSpc>
              <a:buFont typeface="Arial" panose="020B0604020202020204" pitchFamily="34" charset="0"/>
              <a:buChar char="•"/>
            </a:pPr>
            <a:r>
              <a:rPr lang="en-US" sz="837" dirty="0">
                <a:solidFill>
                  <a:prstClr val="black"/>
                </a:solidFill>
                <a:latin typeface="Lato" panose="020F0502020204030203" pitchFamily="34" charset="0"/>
                <a:cs typeface="Arial" panose="020B0604020202020204" pitchFamily="34" charset="0"/>
              </a:rPr>
              <a:t>You’re not going to get yelled at if you don’t cite the 5 papers from 1937 that defined this construct. They’ll download your paper if they want that.</a:t>
            </a:r>
          </a:p>
          <a:p>
            <a:pPr marL="99670" indent="-99670" defTabSz="79736">
              <a:lnSpc>
                <a:spcPct val="120000"/>
              </a:lnSpc>
              <a:buFont typeface="Arial" panose="020B0604020202020204" pitchFamily="34" charset="0"/>
              <a:buChar char="•"/>
            </a:pPr>
            <a:endParaRPr lang="en-US" sz="837" b="1" dirty="0">
              <a:solidFill>
                <a:prstClr val="black"/>
              </a:solidFill>
              <a:latin typeface="Lato" panose="020F0502020204030203" pitchFamily="34" charset="0"/>
              <a:cs typeface="Arial" panose="020B0604020202020204" pitchFamily="34" charset="0"/>
            </a:endParaRPr>
          </a:p>
          <a:p>
            <a:pPr defTabSz="79736">
              <a:lnSpc>
                <a:spcPct val="120000"/>
              </a:lnSpc>
            </a:pPr>
            <a:r>
              <a:rPr lang="en-US" sz="837" b="1" dirty="0">
                <a:solidFill>
                  <a:srgbClr val="8C1616"/>
                </a:solidFill>
                <a:latin typeface="Lato Black" panose="020F0A02020204030203" pitchFamily="34" charset="0"/>
                <a:cs typeface="Arial" panose="020B0604020202020204" pitchFamily="34" charset="0"/>
              </a:rPr>
              <a:t>METHODS</a:t>
            </a:r>
          </a:p>
          <a:p>
            <a:pPr marL="129570" indent="-129570" defTabSz="79736">
              <a:lnSpc>
                <a:spcPct val="120000"/>
              </a:lnSpc>
              <a:buFont typeface="+mj-lt"/>
              <a:buAutoNum type="arabicPeriod"/>
            </a:pPr>
            <a:r>
              <a:rPr lang="en-US" sz="837" dirty="0">
                <a:solidFill>
                  <a:prstClr val="black"/>
                </a:solidFill>
                <a:latin typeface="Lato" panose="020F0502020204030203" pitchFamily="34" charset="0"/>
                <a:cs typeface="Arial" panose="020B0604020202020204" pitchFamily="34" charset="0"/>
              </a:rPr>
              <a:t>N = ###, </a:t>
            </a:r>
          </a:p>
          <a:p>
            <a:pPr marL="129570" indent="-129570" defTabSz="79736">
              <a:lnSpc>
                <a:spcPct val="120000"/>
              </a:lnSpc>
              <a:buFont typeface="+mj-lt"/>
              <a:buAutoNum type="arabicPeriod"/>
            </a:pPr>
            <a:r>
              <a:rPr lang="en-US" sz="837" dirty="0">
                <a:solidFill>
                  <a:prstClr val="black"/>
                </a:solidFill>
                <a:latin typeface="Lato" panose="020F0502020204030203" pitchFamily="34" charset="0"/>
                <a:cs typeface="Arial" panose="020B0604020202020204" pitchFamily="34" charset="0"/>
              </a:rPr>
              <a:t>Collected this</a:t>
            </a:r>
          </a:p>
          <a:p>
            <a:pPr marL="129570" indent="-129570" defTabSz="79736">
              <a:lnSpc>
                <a:spcPct val="120000"/>
              </a:lnSpc>
              <a:buFont typeface="+mj-lt"/>
              <a:buAutoNum type="arabicPeriod"/>
            </a:pPr>
            <a:r>
              <a:rPr lang="en-US" sz="837" dirty="0">
                <a:solidFill>
                  <a:prstClr val="black"/>
                </a:solidFill>
                <a:latin typeface="Lato" panose="020F0502020204030203" pitchFamily="34" charset="0"/>
                <a:cs typeface="Arial" panose="020B0604020202020204" pitchFamily="34" charset="0"/>
              </a:rPr>
              <a:t>Tested with X statistical test</a:t>
            </a:r>
            <a:endParaRPr lang="en-US" sz="837" b="1" dirty="0">
              <a:solidFill>
                <a:prstClr val="black"/>
              </a:solidFill>
              <a:latin typeface="Lato" panose="020F0502020204030203" pitchFamily="34" charset="0"/>
              <a:cs typeface="Arial" panose="020B0604020202020204" pitchFamily="34" charset="0"/>
            </a:endParaRPr>
          </a:p>
        </p:txBody>
      </p:sp>
      <p:sp>
        <p:nvSpPr>
          <p:cNvPr id="6" name="TextBox 5">
            <a:extLst>
              <a:ext uri="{FF2B5EF4-FFF2-40B4-BE49-F238E27FC236}">
                <a16:creationId xmlns:a16="http://schemas.microsoft.com/office/drawing/2014/main" id="{1E1E7EF1-9C6B-4FC5-9AB8-52260F86FE16}"/>
              </a:ext>
            </a:extLst>
          </p:cNvPr>
          <p:cNvSpPr txBox="1"/>
          <p:nvPr/>
        </p:nvSpPr>
        <p:spPr>
          <a:xfrm>
            <a:off x="3986102" y="1214042"/>
            <a:ext cx="1595728" cy="382284"/>
          </a:xfrm>
          <a:prstGeom prst="rect">
            <a:avLst/>
          </a:prstGeom>
          <a:noFill/>
        </p:spPr>
        <p:txBody>
          <a:bodyPr wrap="square" rtlCol="0">
            <a:spAutoFit/>
          </a:bodyPr>
          <a:lstStyle/>
          <a:p>
            <a:pPr defTabSz="79736"/>
            <a:r>
              <a:rPr lang="en-US" sz="942" b="1" i="1" dirty="0">
                <a:solidFill>
                  <a:prstClr val="black"/>
                </a:solidFill>
                <a:latin typeface="Lato" panose="020F0502020204030203" pitchFamily="34" charset="0"/>
                <a:cs typeface="Lato" panose="020F0502020204030203" pitchFamily="34" charset="0"/>
              </a:rPr>
              <a:t>Title:</a:t>
            </a:r>
            <a:r>
              <a:rPr lang="en-US" sz="942" i="1" dirty="0">
                <a:solidFill>
                  <a:prstClr val="black"/>
                </a:solidFill>
                <a:latin typeface="Lato" panose="020F0502020204030203" pitchFamily="34" charset="0"/>
                <a:cs typeface="Lato" panose="020F0502020204030203" pitchFamily="34" charset="0"/>
              </a:rPr>
              <a:t/>
            </a:r>
            <a:br>
              <a:rPr lang="en-US" sz="942" i="1" dirty="0">
                <a:solidFill>
                  <a:prstClr val="black"/>
                </a:solidFill>
                <a:latin typeface="Lato" panose="020F0502020204030203" pitchFamily="34" charset="0"/>
                <a:cs typeface="Lato" panose="020F0502020204030203" pitchFamily="34" charset="0"/>
              </a:rPr>
            </a:br>
            <a:r>
              <a:rPr lang="en-US" sz="942" i="1" dirty="0">
                <a:solidFill>
                  <a:prstClr val="black"/>
                </a:solidFill>
                <a:latin typeface="Lato" panose="020F0502020204030203" pitchFamily="34" charset="0"/>
                <a:cs typeface="Lato" panose="020F0502020204030203" pitchFamily="34" charset="0"/>
              </a:rPr>
              <a:t>Subtitle</a:t>
            </a:r>
          </a:p>
        </p:txBody>
      </p:sp>
      <p:sp>
        <p:nvSpPr>
          <p:cNvPr id="7" name="TextBox 6">
            <a:extLst>
              <a:ext uri="{FF2B5EF4-FFF2-40B4-BE49-F238E27FC236}">
                <a16:creationId xmlns:a16="http://schemas.microsoft.com/office/drawing/2014/main" id="{533EE459-B491-419A-8641-59F82ADBA5B3}"/>
              </a:ext>
            </a:extLst>
          </p:cNvPr>
          <p:cNvSpPr txBox="1"/>
          <p:nvPr/>
        </p:nvSpPr>
        <p:spPr>
          <a:xfrm>
            <a:off x="4100105" y="1621398"/>
            <a:ext cx="1311161" cy="328423"/>
          </a:xfrm>
          <a:prstGeom prst="rect">
            <a:avLst/>
          </a:prstGeom>
          <a:noFill/>
        </p:spPr>
        <p:txBody>
          <a:bodyPr wrap="square" rtlCol="0">
            <a:spAutoFit/>
          </a:bodyPr>
          <a:lstStyle/>
          <a:p>
            <a:pPr defTabSz="79736"/>
            <a:r>
              <a:rPr lang="en-US" sz="767" b="1" dirty="0">
                <a:solidFill>
                  <a:prstClr val="black"/>
                </a:solidFill>
                <a:highlight>
                  <a:srgbClr val="FFD54F"/>
                </a:highlight>
                <a:latin typeface="Lato" panose="020F0502020204030203" pitchFamily="34" charset="0"/>
                <a:cs typeface="Lato" panose="020F0502020204030203" pitchFamily="34" charset="0"/>
              </a:rPr>
              <a:t>Leeroy </a:t>
            </a:r>
            <a:r>
              <a:rPr lang="en-US" sz="767" dirty="0">
                <a:solidFill>
                  <a:prstClr val="black"/>
                </a:solidFill>
                <a:latin typeface="Lato" panose="020F0502020204030203" pitchFamily="34" charset="0"/>
                <a:cs typeface="Lato" panose="020F0502020204030203" pitchFamily="34" charset="0"/>
              </a:rPr>
              <a:t>Jenkins, author2, </a:t>
            </a:r>
            <a:br>
              <a:rPr lang="en-US" sz="767" dirty="0">
                <a:solidFill>
                  <a:prstClr val="black"/>
                </a:solidFill>
                <a:latin typeface="Lato" panose="020F0502020204030203" pitchFamily="34" charset="0"/>
                <a:cs typeface="Lato" panose="020F0502020204030203" pitchFamily="34" charset="0"/>
              </a:rPr>
            </a:br>
            <a:r>
              <a:rPr lang="en-US" sz="767" dirty="0">
                <a:solidFill>
                  <a:prstClr val="black"/>
                </a:solidFill>
                <a:latin typeface="Lato" panose="020F0502020204030203" pitchFamily="34" charset="0"/>
                <a:cs typeface="Lato" panose="020F0502020204030203" pitchFamily="34" charset="0"/>
              </a:rPr>
              <a:t>author3, author4</a:t>
            </a:r>
            <a:endParaRPr lang="en-US" sz="767" b="1" dirty="0">
              <a:solidFill>
                <a:prstClr val="black"/>
              </a:solidFill>
              <a:latin typeface="Lato" panose="020F0502020204030203" pitchFamily="34" charset="0"/>
              <a:cs typeface="Lato" panose="020F0502020204030203" pitchFamily="34" charset="0"/>
            </a:endParaRPr>
          </a:p>
        </p:txBody>
      </p:sp>
      <p:sp>
        <p:nvSpPr>
          <p:cNvPr id="8" name="Graphic 18">
            <a:extLst>
              <a:ext uri="{FF2B5EF4-FFF2-40B4-BE49-F238E27FC236}">
                <a16:creationId xmlns:a16="http://schemas.microsoft.com/office/drawing/2014/main" id="{AEDBCDB9-CB31-46F9-BCA9-A3365D112F83}"/>
              </a:ext>
            </a:extLst>
          </p:cNvPr>
          <p:cNvSpPr/>
          <p:nvPr/>
        </p:nvSpPr>
        <p:spPr>
          <a:xfrm>
            <a:off x="4014338" y="1656486"/>
            <a:ext cx="62866" cy="58464"/>
          </a:xfrm>
          <a:custGeom>
            <a:avLst/>
            <a:gdLst>
              <a:gd name="connsiteX0" fmla="*/ 310594 w 327663"/>
              <a:gd name="connsiteY0" fmla="*/ 219906 h 335196"/>
              <a:gd name="connsiteX1" fmla="*/ 246568 w 327663"/>
              <a:gd name="connsiteY1" fmla="*/ 176217 h 335196"/>
              <a:gd name="connsiteX2" fmla="*/ 212295 w 327663"/>
              <a:gd name="connsiteY2" fmla="*/ 176217 h 335196"/>
              <a:gd name="connsiteX3" fmla="*/ 165217 w 327663"/>
              <a:gd name="connsiteY3" fmla="*/ 189022 h 335196"/>
              <a:gd name="connsiteX4" fmla="*/ 118138 w 327663"/>
              <a:gd name="connsiteY4" fmla="*/ 176217 h 335196"/>
              <a:gd name="connsiteX5" fmla="*/ 83866 w 327663"/>
              <a:gd name="connsiteY5" fmla="*/ 176217 h 335196"/>
              <a:gd name="connsiteX6" fmla="*/ 19839 w 327663"/>
              <a:gd name="connsiteY6" fmla="*/ 219906 h 335196"/>
              <a:gd name="connsiteX7" fmla="*/ 1385 w 327663"/>
              <a:gd name="connsiteY7" fmla="*/ 299750 h 335196"/>
              <a:gd name="connsiteX8" fmla="*/ 165970 w 327663"/>
              <a:gd name="connsiteY8" fmla="*/ 335529 h 335196"/>
              <a:gd name="connsiteX9" fmla="*/ 329802 w 327663"/>
              <a:gd name="connsiteY9" fmla="*/ 299750 h 335196"/>
              <a:gd name="connsiteX10" fmla="*/ 310594 w 327663"/>
              <a:gd name="connsiteY10" fmla="*/ 219906 h 335196"/>
              <a:gd name="connsiteX11" fmla="*/ 165593 w 327663"/>
              <a:gd name="connsiteY11" fmla="*/ 154749 h 335196"/>
              <a:gd name="connsiteX12" fmla="*/ 242425 w 327663"/>
              <a:gd name="connsiteY12" fmla="*/ 77918 h 335196"/>
              <a:gd name="connsiteX13" fmla="*/ 165593 w 327663"/>
              <a:gd name="connsiteY13" fmla="*/ 1086 h 335196"/>
              <a:gd name="connsiteX14" fmla="*/ 88762 w 327663"/>
              <a:gd name="connsiteY14" fmla="*/ 77918 h 335196"/>
              <a:gd name="connsiteX15" fmla="*/ 165593 w 327663"/>
              <a:gd name="connsiteY15" fmla="*/ 154749 h 335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7663" h="335196">
                <a:moveTo>
                  <a:pt x="310594" y="219906"/>
                </a:moveTo>
                <a:cubicBezTo>
                  <a:pt x="287243" y="179983"/>
                  <a:pt x="246568" y="176217"/>
                  <a:pt x="246568" y="176217"/>
                </a:cubicBezTo>
                <a:lnTo>
                  <a:pt x="212295" y="176217"/>
                </a:lnTo>
                <a:cubicBezTo>
                  <a:pt x="198360" y="184126"/>
                  <a:pt x="182541" y="189022"/>
                  <a:pt x="165217" y="189022"/>
                </a:cubicBezTo>
                <a:cubicBezTo>
                  <a:pt x="147892" y="189022"/>
                  <a:pt x="132074" y="184503"/>
                  <a:pt x="118138" y="176217"/>
                </a:cubicBezTo>
                <a:lnTo>
                  <a:pt x="83866" y="176217"/>
                </a:lnTo>
                <a:cubicBezTo>
                  <a:pt x="83866" y="176217"/>
                  <a:pt x="43190" y="179983"/>
                  <a:pt x="19839" y="219906"/>
                </a:cubicBezTo>
                <a:cubicBezTo>
                  <a:pt x="-2758" y="259828"/>
                  <a:pt x="1385" y="299750"/>
                  <a:pt x="1385" y="299750"/>
                </a:cubicBezTo>
                <a:cubicBezTo>
                  <a:pt x="1385" y="299750"/>
                  <a:pt x="37164" y="335529"/>
                  <a:pt x="165970" y="335529"/>
                </a:cubicBezTo>
                <a:cubicBezTo>
                  <a:pt x="294776" y="335529"/>
                  <a:pt x="329802" y="299750"/>
                  <a:pt x="329802" y="299750"/>
                </a:cubicBezTo>
                <a:cubicBezTo>
                  <a:pt x="329802" y="299750"/>
                  <a:pt x="333945" y="259828"/>
                  <a:pt x="310594" y="219906"/>
                </a:cubicBezTo>
                <a:close/>
                <a:moveTo>
                  <a:pt x="165593" y="154749"/>
                </a:moveTo>
                <a:cubicBezTo>
                  <a:pt x="208152" y="154749"/>
                  <a:pt x="242425" y="120477"/>
                  <a:pt x="242425" y="77918"/>
                </a:cubicBezTo>
                <a:cubicBezTo>
                  <a:pt x="242425" y="35359"/>
                  <a:pt x="208152" y="1086"/>
                  <a:pt x="165593" y="1086"/>
                </a:cubicBezTo>
                <a:cubicBezTo>
                  <a:pt x="123035" y="1086"/>
                  <a:pt x="88762" y="35736"/>
                  <a:pt x="88762" y="77918"/>
                </a:cubicBezTo>
                <a:cubicBezTo>
                  <a:pt x="88762" y="120477"/>
                  <a:pt x="123035" y="154749"/>
                  <a:pt x="165593" y="154749"/>
                </a:cubicBezTo>
                <a:close/>
              </a:path>
            </a:pathLst>
          </a:custGeom>
          <a:solidFill>
            <a:schemeClr val="tx1">
              <a:lumMod val="50000"/>
              <a:lumOff val="50000"/>
            </a:schemeClr>
          </a:solidFill>
          <a:ln w="3663" cap="flat">
            <a:noFill/>
            <a:prstDash val="solid"/>
            <a:miter/>
          </a:ln>
        </p:spPr>
        <p:txBody>
          <a:bodyPr rtlCol="0" anchor="ctr"/>
          <a:lstStyle/>
          <a:p>
            <a:pPr defTabSz="79736"/>
            <a:endParaRPr lang="en-US" sz="314">
              <a:solidFill>
                <a:prstClr val="black"/>
              </a:solidFill>
              <a:latin typeface="Calibri" panose="020F0502020204030204"/>
            </a:endParaRPr>
          </a:p>
        </p:txBody>
      </p:sp>
      <p:sp>
        <p:nvSpPr>
          <p:cNvPr id="10" name="Rectangle 9">
            <a:extLst>
              <a:ext uri="{FF2B5EF4-FFF2-40B4-BE49-F238E27FC236}">
                <a16:creationId xmlns:a16="http://schemas.microsoft.com/office/drawing/2014/main" id="{030386EC-D1AC-48D0-B2EC-0AD1DA88A8AB}"/>
              </a:ext>
            </a:extLst>
          </p:cNvPr>
          <p:cNvSpPr/>
          <p:nvPr/>
        </p:nvSpPr>
        <p:spPr>
          <a:xfrm>
            <a:off x="3304954" y="0"/>
            <a:ext cx="5582093" cy="2053413"/>
          </a:xfrm>
          <a:prstGeom prst="rect">
            <a:avLst/>
          </a:prstGeom>
          <a:solidFill>
            <a:srgbClr val="006A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9736"/>
            <a:endParaRPr lang="en-US" sz="314">
              <a:solidFill>
                <a:prstClr val="white"/>
              </a:solidFill>
              <a:latin typeface="Calibri" panose="020F0502020204030204"/>
            </a:endParaRPr>
          </a:p>
        </p:txBody>
      </p:sp>
      <p:sp>
        <p:nvSpPr>
          <p:cNvPr id="2" name="Rectangle 1">
            <a:extLst>
              <a:ext uri="{FF2B5EF4-FFF2-40B4-BE49-F238E27FC236}">
                <a16:creationId xmlns:a16="http://schemas.microsoft.com/office/drawing/2014/main" id="{699EE2F9-E368-471F-966F-6846CB3D7866}"/>
              </a:ext>
            </a:extLst>
          </p:cNvPr>
          <p:cNvSpPr/>
          <p:nvPr/>
        </p:nvSpPr>
        <p:spPr>
          <a:xfrm>
            <a:off x="3591531" y="247412"/>
            <a:ext cx="5008938" cy="1662186"/>
          </a:xfrm>
          <a:prstGeom prst="rect">
            <a:avLst/>
          </a:prstGeom>
        </p:spPr>
        <p:txBody>
          <a:bodyPr wrap="square">
            <a:spAutoFit/>
          </a:bodyPr>
          <a:lstStyle/>
          <a:p>
            <a:pPr defTabSz="79736">
              <a:lnSpc>
                <a:spcPct val="130000"/>
              </a:lnSpc>
            </a:pPr>
            <a:r>
              <a:rPr lang="en-US" sz="2616" b="1" dirty="0">
                <a:solidFill>
                  <a:prstClr val="white"/>
                </a:solidFill>
                <a:latin typeface="Lato Black" panose="020F0A02020204030203" pitchFamily="34" charset="0"/>
                <a:ea typeface="Roboto" panose="02000000000000000000" pitchFamily="2" charset="0"/>
                <a:cs typeface="Arial" panose="020B0604020202020204" pitchFamily="34" charset="0"/>
              </a:rPr>
              <a:t>Main finding goes here</a:t>
            </a:r>
            <a:r>
              <a:rPr lang="en-US" sz="2616" dirty="0">
                <a:solidFill>
                  <a:prstClr val="white"/>
                </a:solidFill>
                <a:latin typeface="Lato" panose="020F0502020204030203" pitchFamily="34" charset="0"/>
                <a:ea typeface="Roboto" panose="02000000000000000000" pitchFamily="2" charset="0"/>
                <a:cs typeface="Arial" panose="020B0604020202020204" pitchFamily="34" charset="0"/>
              </a:rPr>
              <a:t>, translated into </a:t>
            </a:r>
            <a:r>
              <a:rPr lang="en-US" sz="2616" dirty="0">
                <a:solidFill>
                  <a:prstClr val="white"/>
                </a:solidFill>
                <a:latin typeface="Lato Black" panose="020F0A02020204030203" pitchFamily="34" charset="0"/>
                <a:ea typeface="Roboto" panose="02000000000000000000" pitchFamily="2" charset="0"/>
                <a:cs typeface="Arial" panose="020B0604020202020204" pitchFamily="34" charset="0"/>
              </a:rPr>
              <a:t>plain English</a:t>
            </a:r>
            <a:r>
              <a:rPr lang="en-US" sz="2616" dirty="0">
                <a:solidFill>
                  <a:prstClr val="white"/>
                </a:solidFill>
                <a:latin typeface="Lato" panose="020F0502020204030203" pitchFamily="34" charset="0"/>
                <a:ea typeface="Roboto" panose="02000000000000000000" pitchFamily="2" charset="0"/>
                <a:cs typeface="Arial" panose="020B0604020202020204" pitchFamily="34" charset="0"/>
              </a:rPr>
              <a:t>. </a:t>
            </a:r>
            <a:r>
              <a:rPr lang="en-US" sz="2616" dirty="0">
                <a:solidFill>
                  <a:prstClr val="white"/>
                </a:solidFill>
                <a:latin typeface="Lato Black" panose="020F0A02020204030203" pitchFamily="34" charset="0"/>
                <a:ea typeface="Roboto" panose="02000000000000000000" pitchFamily="2" charset="0"/>
                <a:cs typeface="Arial" panose="020B0604020202020204" pitchFamily="34" charset="0"/>
              </a:rPr>
              <a:t>Emphasize</a:t>
            </a:r>
            <a:r>
              <a:rPr lang="en-US" sz="2616" dirty="0">
                <a:solidFill>
                  <a:prstClr val="white"/>
                </a:solidFill>
                <a:latin typeface="Lato" panose="020F0502020204030203" pitchFamily="34" charset="0"/>
                <a:ea typeface="Roboto" panose="02000000000000000000" pitchFamily="2" charset="0"/>
                <a:cs typeface="Arial" panose="020B0604020202020204" pitchFamily="34" charset="0"/>
              </a:rPr>
              <a:t> the important words.</a:t>
            </a:r>
            <a:endParaRPr lang="en-US" sz="2616" dirty="0">
              <a:solidFill>
                <a:prstClr val="black"/>
              </a:solidFill>
              <a:latin typeface="Calibri" panose="020F0502020204030204"/>
            </a:endParaRPr>
          </a:p>
        </p:txBody>
      </p:sp>
      <p:sp>
        <p:nvSpPr>
          <p:cNvPr id="3" name="Rectangle 2">
            <a:extLst>
              <a:ext uri="{FF2B5EF4-FFF2-40B4-BE49-F238E27FC236}">
                <a16:creationId xmlns:a16="http://schemas.microsoft.com/office/drawing/2014/main" id="{643038D2-6694-4FF1-AFD6-35D55E87C41A}"/>
              </a:ext>
            </a:extLst>
          </p:cNvPr>
          <p:cNvSpPr/>
          <p:nvPr/>
        </p:nvSpPr>
        <p:spPr>
          <a:xfrm>
            <a:off x="5398151" y="2774599"/>
            <a:ext cx="1671567" cy="2720425"/>
          </a:xfrm>
          <a:prstGeom prst="rect">
            <a:avLst/>
          </a:prstGeom>
        </p:spPr>
        <p:txBody>
          <a:bodyPr wrap="square">
            <a:spAutoFit/>
          </a:bodyPr>
          <a:lstStyle/>
          <a:p>
            <a:pPr defTabSz="79736">
              <a:lnSpc>
                <a:spcPct val="120000"/>
              </a:lnSpc>
            </a:pPr>
            <a:r>
              <a:rPr lang="en-US" sz="837" b="1" dirty="0">
                <a:solidFill>
                  <a:prstClr val="black"/>
                </a:solidFill>
                <a:latin typeface="Lato Black" panose="020F0A02020204030203" pitchFamily="34" charset="0"/>
                <a:cs typeface="Arial" panose="020B0604020202020204" pitchFamily="34" charset="0"/>
              </a:rPr>
              <a:t>RESULTS</a:t>
            </a:r>
          </a:p>
          <a:p>
            <a:pPr marL="99670" indent="-99670" defTabSz="79736">
              <a:lnSpc>
                <a:spcPct val="120000"/>
              </a:lnSpc>
              <a:buFont typeface="Arial" panose="020B0604020202020204" pitchFamily="34" charset="0"/>
              <a:buChar char="•"/>
            </a:pPr>
            <a:r>
              <a:rPr lang="en-US" sz="837" dirty="0">
                <a:solidFill>
                  <a:prstClr val="black"/>
                </a:solidFill>
                <a:latin typeface="Lato" panose="020F0502020204030203" pitchFamily="34" charset="0"/>
                <a:cs typeface="Arial" panose="020B0604020202020204" pitchFamily="34" charset="0"/>
              </a:rPr>
              <a:t>Graph or table with essential results only.</a:t>
            </a:r>
          </a:p>
          <a:p>
            <a:pPr marL="99670" indent="-99670" defTabSz="79736">
              <a:lnSpc>
                <a:spcPct val="120000"/>
              </a:lnSpc>
              <a:buFont typeface="Arial" panose="020B0604020202020204" pitchFamily="34" charset="0"/>
              <a:buChar char="•"/>
            </a:pPr>
            <a:r>
              <a:rPr lang="en-US" sz="837" dirty="0">
                <a:solidFill>
                  <a:prstClr val="black"/>
                </a:solidFill>
                <a:latin typeface="Lato" panose="020F0502020204030203" pitchFamily="34" charset="0"/>
                <a:cs typeface="Arial" panose="020B0604020202020204" pitchFamily="34" charset="0"/>
              </a:rPr>
              <a:t>All the other correlations in the ammo bar.</a:t>
            </a:r>
          </a:p>
          <a:p>
            <a:pPr defTabSz="79736">
              <a:lnSpc>
                <a:spcPct val="120000"/>
              </a:lnSpc>
            </a:pPr>
            <a:endParaRPr lang="en-US" sz="837" dirty="0">
              <a:solidFill>
                <a:prstClr val="black"/>
              </a:solidFill>
              <a:latin typeface="Lato" panose="020F0502020204030203" pitchFamily="34" charset="0"/>
              <a:cs typeface="Arial" panose="020B0604020202020204" pitchFamily="34" charset="0"/>
            </a:endParaRPr>
          </a:p>
          <a:p>
            <a:pPr defTabSz="79736">
              <a:lnSpc>
                <a:spcPct val="120000"/>
              </a:lnSpc>
            </a:pPr>
            <a:endParaRPr lang="en-US" sz="837" dirty="0">
              <a:solidFill>
                <a:prstClr val="black"/>
              </a:solidFill>
              <a:latin typeface="Lato" panose="020F0502020204030203" pitchFamily="34" charset="0"/>
              <a:cs typeface="Arial" panose="020B0604020202020204" pitchFamily="34" charset="0"/>
            </a:endParaRPr>
          </a:p>
          <a:p>
            <a:pPr defTabSz="79736">
              <a:lnSpc>
                <a:spcPct val="120000"/>
              </a:lnSpc>
            </a:pPr>
            <a:r>
              <a:rPr lang="en-US" sz="837" dirty="0">
                <a:solidFill>
                  <a:prstClr val="black"/>
                </a:solidFill>
                <a:latin typeface="Lato Black" panose="020F0A02020204030203" pitchFamily="34" charset="0"/>
                <a:cs typeface="Arial" panose="020B0604020202020204" pitchFamily="34" charset="0"/>
              </a:rPr>
              <a:t>DISCUSSION</a:t>
            </a:r>
          </a:p>
          <a:p>
            <a:pPr marL="79736" indent="-79736" defTabSz="79736">
              <a:lnSpc>
                <a:spcPct val="120000"/>
              </a:lnSpc>
              <a:buFont typeface="Arial" panose="020B0604020202020204" pitchFamily="34" charset="0"/>
              <a:buChar char="•"/>
            </a:pPr>
            <a:r>
              <a:rPr lang="en-US" sz="837" dirty="0">
                <a:solidFill>
                  <a:prstClr val="black"/>
                </a:solidFill>
                <a:latin typeface="Lato" panose="020F0502020204030203" pitchFamily="34" charset="0"/>
                <a:cs typeface="Arial" panose="020B0604020202020204" pitchFamily="34" charset="0"/>
              </a:rPr>
              <a:t>“If this result actually generalized and I didn’t have to humbly disclaim the possibility of a thousand confounds and limitations, it would imply that….”</a:t>
            </a:r>
            <a:endParaRPr lang="en-US" sz="837" b="1" dirty="0">
              <a:solidFill>
                <a:prstClr val="black"/>
              </a:solidFill>
              <a:latin typeface="Lato" panose="020F0502020204030203" pitchFamily="34" charset="0"/>
              <a:cs typeface="Arial" panose="020B0604020202020204" pitchFamily="34" charset="0"/>
            </a:endParaRPr>
          </a:p>
          <a:p>
            <a:pPr defTabSz="79736">
              <a:lnSpc>
                <a:spcPct val="120000"/>
              </a:lnSpc>
            </a:pPr>
            <a:endParaRPr lang="en-US" sz="837" dirty="0">
              <a:solidFill>
                <a:prstClr val="black"/>
              </a:solidFill>
              <a:latin typeface="Lato" panose="020F0502020204030203" pitchFamily="34" charset="0"/>
              <a:cs typeface="Arial" panose="020B0604020202020204" pitchFamily="34" charset="0"/>
            </a:endParaRPr>
          </a:p>
          <a:p>
            <a:pPr defTabSz="79736">
              <a:lnSpc>
                <a:spcPct val="120000"/>
              </a:lnSpc>
            </a:pPr>
            <a:r>
              <a:rPr lang="en-US" sz="837" dirty="0">
                <a:solidFill>
                  <a:prstClr val="white">
                    <a:lumMod val="85000"/>
                  </a:prstClr>
                </a:solidFill>
                <a:latin typeface="Lato" panose="020F0502020204030203" pitchFamily="34" charset="0"/>
                <a:cs typeface="Arial" panose="020B0604020202020204" pitchFamily="34" charset="0"/>
              </a:rPr>
              <a:t>Keep font size as high above 28 as possible</a:t>
            </a:r>
            <a:r>
              <a:rPr lang="en-US" sz="837" dirty="0">
                <a:solidFill>
                  <a:srgbClr val="FF0000"/>
                </a:solidFill>
                <a:latin typeface="Lato" panose="020F0502020204030203" pitchFamily="34" charset="0"/>
                <a:cs typeface="Arial" panose="020B0604020202020204" pitchFamily="34" charset="0"/>
              </a:rPr>
              <a:t>.</a:t>
            </a:r>
          </a:p>
        </p:txBody>
      </p:sp>
      <p:cxnSp>
        <p:nvCxnSpPr>
          <p:cNvPr id="14" name="Straight Connector 13">
            <a:extLst>
              <a:ext uri="{FF2B5EF4-FFF2-40B4-BE49-F238E27FC236}">
                <a16:creationId xmlns:a16="http://schemas.microsoft.com/office/drawing/2014/main" id="{CF352244-5B1B-48A4-BB73-9F770DBFB737}"/>
              </a:ext>
            </a:extLst>
          </p:cNvPr>
          <p:cNvCxnSpPr/>
          <p:nvPr/>
        </p:nvCxnSpPr>
        <p:spPr>
          <a:xfrm>
            <a:off x="7235415" y="1943765"/>
            <a:ext cx="0" cy="4037049"/>
          </a:xfrm>
          <a:prstGeom prst="line">
            <a:avLst/>
          </a:prstGeom>
          <a:ln w="76200">
            <a:solidFill>
              <a:srgbClr val="006A5C"/>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FEF09AAC-A47D-43E5-A106-FABBAC32BA3E}"/>
              </a:ext>
            </a:extLst>
          </p:cNvPr>
          <p:cNvSpPr txBox="1"/>
          <p:nvPr/>
        </p:nvSpPr>
        <p:spPr>
          <a:xfrm>
            <a:off x="3593186" y="2163061"/>
            <a:ext cx="3535422" cy="521681"/>
          </a:xfrm>
          <a:prstGeom prst="rect">
            <a:avLst/>
          </a:prstGeom>
          <a:noFill/>
        </p:spPr>
        <p:txBody>
          <a:bodyPr wrap="square" rtlCol="0">
            <a:spAutoFit/>
          </a:bodyPr>
          <a:lstStyle/>
          <a:p>
            <a:pPr defTabSz="79736"/>
            <a:r>
              <a:rPr lang="en-US" sz="1395" b="1" dirty="0">
                <a:solidFill>
                  <a:prstClr val="black"/>
                </a:solidFill>
                <a:latin typeface="Lato" panose="020F0502020204030203" pitchFamily="34" charset="0"/>
                <a:cs typeface="Lato" panose="020F0502020204030203" pitchFamily="34" charset="0"/>
              </a:rPr>
              <a:t>Title goes here; make it small if you need to free up space.</a:t>
            </a:r>
            <a:endParaRPr lang="en-US" sz="1395" dirty="0">
              <a:solidFill>
                <a:prstClr val="black"/>
              </a:solidFill>
              <a:latin typeface="Calibri" panose="020F0502020204030204"/>
            </a:endParaRPr>
          </a:p>
        </p:txBody>
      </p:sp>
      <p:grpSp>
        <p:nvGrpSpPr>
          <p:cNvPr id="19" name="Group 18">
            <a:extLst>
              <a:ext uri="{FF2B5EF4-FFF2-40B4-BE49-F238E27FC236}">
                <a16:creationId xmlns:a16="http://schemas.microsoft.com/office/drawing/2014/main" id="{A944F5FC-ACA9-410F-87AE-D337A6A2883B}"/>
              </a:ext>
            </a:extLst>
          </p:cNvPr>
          <p:cNvGrpSpPr/>
          <p:nvPr/>
        </p:nvGrpSpPr>
        <p:grpSpPr>
          <a:xfrm>
            <a:off x="7846590" y="5876032"/>
            <a:ext cx="794940" cy="778779"/>
            <a:chOff x="8496436" y="33018139"/>
            <a:chExt cx="5698443" cy="5582599"/>
          </a:xfrm>
        </p:grpSpPr>
        <p:sp>
          <p:nvSpPr>
            <p:cNvPr id="18" name="Rectangle 17">
              <a:extLst>
                <a:ext uri="{FF2B5EF4-FFF2-40B4-BE49-F238E27FC236}">
                  <a16:creationId xmlns:a16="http://schemas.microsoft.com/office/drawing/2014/main" id="{112CAA3C-1489-4B76-BE55-54F7895EC144}"/>
                </a:ext>
              </a:extLst>
            </p:cNvPr>
            <p:cNvSpPr/>
            <p:nvPr/>
          </p:nvSpPr>
          <p:spPr>
            <a:xfrm>
              <a:off x="8496436" y="33018139"/>
              <a:ext cx="5698443" cy="55825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9736"/>
              <a:endParaRPr lang="en-US" sz="314">
                <a:solidFill>
                  <a:prstClr val="white"/>
                </a:solidFill>
                <a:latin typeface="Calibri" panose="020F0502020204030204"/>
              </a:endParaRPr>
            </a:p>
          </p:txBody>
        </p:sp>
        <p:pic>
          <p:nvPicPr>
            <p:cNvPr id="12" name="Graphic 11">
              <a:extLst>
                <a:ext uri="{FF2B5EF4-FFF2-40B4-BE49-F238E27FC236}">
                  <a16:creationId xmlns:a16="http://schemas.microsoft.com/office/drawing/2014/main" id="{2E3B82C2-9541-4FAF-87B2-E59C27A55FBA}"/>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8771139" y="33274840"/>
              <a:ext cx="5149036" cy="5149036"/>
            </a:xfrm>
            <a:prstGeom prst="rect">
              <a:avLst/>
            </a:prstGeom>
          </p:spPr>
        </p:pic>
      </p:grpSp>
      <p:sp>
        <p:nvSpPr>
          <p:cNvPr id="21" name="TextBox 20">
            <a:extLst>
              <a:ext uri="{FF2B5EF4-FFF2-40B4-BE49-F238E27FC236}">
                <a16:creationId xmlns:a16="http://schemas.microsoft.com/office/drawing/2014/main" id="{F5045767-D451-47EC-8C33-AF2C20FBB84D}"/>
              </a:ext>
            </a:extLst>
          </p:cNvPr>
          <p:cNvSpPr txBox="1"/>
          <p:nvPr/>
        </p:nvSpPr>
        <p:spPr>
          <a:xfrm>
            <a:off x="7342222" y="2203281"/>
            <a:ext cx="1438499" cy="2153923"/>
          </a:xfrm>
          <a:prstGeom prst="rect">
            <a:avLst/>
          </a:prstGeom>
          <a:noFill/>
        </p:spPr>
        <p:txBody>
          <a:bodyPr wrap="square" rtlCol="0">
            <a:spAutoFit/>
          </a:bodyPr>
          <a:lstStyle/>
          <a:p>
            <a:pPr defTabSz="79736"/>
            <a:r>
              <a:rPr lang="en-US" sz="1046" b="1" dirty="0">
                <a:solidFill>
                  <a:prstClr val="black"/>
                </a:solidFill>
                <a:latin typeface="Lato" panose="020F0502020204030203" pitchFamily="34" charset="0"/>
                <a:cs typeface="Arial" panose="020B0604020202020204" pitchFamily="34" charset="0"/>
              </a:rPr>
              <a:t>AMMO BAR</a:t>
            </a:r>
          </a:p>
          <a:p>
            <a:pPr defTabSz="79736"/>
            <a:endParaRPr lang="en-US" sz="1046" b="1" dirty="0">
              <a:solidFill>
                <a:prstClr val="black"/>
              </a:solidFill>
              <a:latin typeface="Lato" panose="020F0502020204030203" pitchFamily="34" charset="0"/>
              <a:cs typeface="Arial" panose="020B0604020202020204" pitchFamily="34" charset="0"/>
            </a:endParaRPr>
          </a:p>
          <a:p>
            <a:pPr defTabSz="79736"/>
            <a:r>
              <a:rPr lang="en-US" sz="942" b="1" dirty="0">
                <a:solidFill>
                  <a:prstClr val="black"/>
                </a:solidFill>
                <a:latin typeface="Lato" panose="020F0502020204030203" pitchFamily="34" charset="0"/>
                <a:cs typeface="Arial" panose="020B0604020202020204" pitchFamily="34" charset="0"/>
              </a:rPr>
              <a:t>Delete this and replace it with your…</a:t>
            </a:r>
          </a:p>
          <a:p>
            <a:pPr marL="199339" indent="-199339" defTabSz="79736">
              <a:buFont typeface="Arial" panose="020B0604020202020204" pitchFamily="34" charset="0"/>
              <a:buChar char="•"/>
            </a:pPr>
            <a:r>
              <a:rPr lang="en-US" sz="942" dirty="0">
                <a:solidFill>
                  <a:prstClr val="black"/>
                </a:solidFill>
                <a:latin typeface="Lato" panose="020F0502020204030203" pitchFamily="34" charset="0"/>
                <a:cs typeface="Arial" panose="020B0604020202020204" pitchFamily="34" charset="0"/>
              </a:rPr>
              <a:t>Extra Graphs</a:t>
            </a:r>
          </a:p>
          <a:p>
            <a:pPr marL="199339" indent="-199339" defTabSz="79736">
              <a:buFont typeface="Arial" panose="020B0604020202020204" pitchFamily="34" charset="0"/>
              <a:buChar char="•"/>
            </a:pPr>
            <a:r>
              <a:rPr lang="en-US" sz="942" dirty="0">
                <a:solidFill>
                  <a:prstClr val="black"/>
                </a:solidFill>
                <a:latin typeface="Lato" panose="020F0502020204030203" pitchFamily="34" charset="0"/>
                <a:cs typeface="Arial" panose="020B0604020202020204" pitchFamily="34" charset="0"/>
              </a:rPr>
              <a:t>Extra Correlation tables</a:t>
            </a:r>
          </a:p>
          <a:p>
            <a:pPr marL="199339" indent="-199339" defTabSz="79736">
              <a:buFont typeface="Arial" panose="020B0604020202020204" pitchFamily="34" charset="0"/>
              <a:buChar char="•"/>
            </a:pPr>
            <a:r>
              <a:rPr lang="en-US" sz="942" dirty="0">
                <a:solidFill>
                  <a:prstClr val="black"/>
                </a:solidFill>
                <a:latin typeface="Lato" panose="020F0502020204030203" pitchFamily="34" charset="0"/>
                <a:cs typeface="Arial" panose="020B0604020202020204" pitchFamily="34" charset="0"/>
              </a:rPr>
              <a:t>Extra Figures</a:t>
            </a:r>
          </a:p>
          <a:p>
            <a:pPr marL="199339" indent="-199339" defTabSz="79736">
              <a:buFont typeface="Arial" panose="020B0604020202020204" pitchFamily="34" charset="0"/>
              <a:buChar char="•"/>
            </a:pPr>
            <a:r>
              <a:rPr lang="en-US" sz="942" dirty="0">
                <a:solidFill>
                  <a:prstClr val="black"/>
                </a:solidFill>
                <a:latin typeface="Lato" panose="020F0502020204030203" pitchFamily="34" charset="0"/>
                <a:cs typeface="Arial" panose="020B0604020202020204" pitchFamily="34" charset="0"/>
              </a:rPr>
              <a:t>Extra nuance that you’re worried about leaving out.</a:t>
            </a:r>
          </a:p>
          <a:p>
            <a:pPr marL="199339" indent="-199339" defTabSz="79736">
              <a:buFont typeface="Arial" panose="020B0604020202020204" pitchFamily="34" charset="0"/>
              <a:buChar char="•"/>
            </a:pPr>
            <a:r>
              <a:rPr lang="en-US" sz="942" b="1" dirty="0">
                <a:solidFill>
                  <a:prstClr val="black"/>
                </a:solidFill>
                <a:latin typeface="Lato" panose="020F0502020204030203" pitchFamily="34" charset="0"/>
                <a:cs typeface="Arial" panose="020B0604020202020204" pitchFamily="34" charset="0"/>
              </a:rPr>
              <a:t>Keep it messy!</a:t>
            </a:r>
            <a:r>
              <a:rPr lang="en-US" sz="942" dirty="0">
                <a:solidFill>
                  <a:prstClr val="black"/>
                </a:solidFill>
                <a:latin typeface="Lato" panose="020F0502020204030203" pitchFamily="34" charset="0"/>
                <a:cs typeface="Arial" panose="020B0604020202020204" pitchFamily="34" charset="0"/>
              </a:rPr>
              <a:t> This section is just for you.</a:t>
            </a:r>
          </a:p>
        </p:txBody>
      </p:sp>
      <p:grpSp>
        <p:nvGrpSpPr>
          <p:cNvPr id="4" name="Group 3">
            <a:extLst>
              <a:ext uri="{FF2B5EF4-FFF2-40B4-BE49-F238E27FC236}">
                <a16:creationId xmlns:a16="http://schemas.microsoft.com/office/drawing/2014/main" id="{240C0613-E292-4EA6-9B86-444262BD6A69}"/>
              </a:ext>
            </a:extLst>
          </p:cNvPr>
          <p:cNvGrpSpPr/>
          <p:nvPr/>
        </p:nvGrpSpPr>
        <p:grpSpPr>
          <a:xfrm>
            <a:off x="3591531" y="5402109"/>
            <a:ext cx="2382578" cy="210379"/>
            <a:chOff x="1842351" y="15142076"/>
            <a:chExt cx="13660113" cy="1206167"/>
          </a:xfrm>
        </p:grpSpPr>
        <p:sp>
          <p:nvSpPr>
            <p:cNvPr id="22" name="TextBox 21">
              <a:extLst>
                <a:ext uri="{FF2B5EF4-FFF2-40B4-BE49-F238E27FC236}">
                  <a16:creationId xmlns:a16="http://schemas.microsoft.com/office/drawing/2014/main" id="{5BAD9AF1-DB1F-458B-8FD1-3E2EA4A57D8C}"/>
                </a:ext>
              </a:extLst>
            </p:cNvPr>
            <p:cNvSpPr txBox="1"/>
            <p:nvPr/>
          </p:nvSpPr>
          <p:spPr>
            <a:xfrm>
              <a:off x="2389133" y="15142076"/>
              <a:ext cx="13113331" cy="1206167"/>
            </a:xfrm>
            <a:prstGeom prst="rect">
              <a:avLst/>
            </a:prstGeom>
            <a:noFill/>
          </p:spPr>
          <p:txBody>
            <a:bodyPr wrap="square" rtlCol="0">
              <a:spAutoFit/>
            </a:bodyPr>
            <a:lstStyle/>
            <a:p>
              <a:pPr defTabSz="79736"/>
              <a:r>
                <a:rPr lang="en-US" sz="767" b="1" dirty="0">
                  <a:solidFill>
                    <a:prstClr val="black"/>
                  </a:solidFill>
                  <a:highlight>
                    <a:srgbClr val="FFD54F"/>
                  </a:highlight>
                  <a:latin typeface="Lato" panose="020F0502020204030203" pitchFamily="34" charset="0"/>
                  <a:cs typeface="Lato" panose="020F0502020204030203" pitchFamily="34" charset="0"/>
                </a:rPr>
                <a:t>Leeroy </a:t>
              </a:r>
              <a:r>
                <a:rPr lang="en-US" sz="767" dirty="0">
                  <a:solidFill>
                    <a:prstClr val="black"/>
                  </a:solidFill>
                  <a:latin typeface="Lato" panose="020F0502020204030203" pitchFamily="34" charset="0"/>
                  <a:cs typeface="Lato" panose="020F0502020204030203" pitchFamily="34" charset="0"/>
                </a:rPr>
                <a:t>Jenkins, author2, author3, author4</a:t>
              </a:r>
              <a:endParaRPr lang="en-US" sz="767" b="1" dirty="0">
                <a:solidFill>
                  <a:prstClr val="black"/>
                </a:solidFill>
                <a:latin typeface="Lato" panose="020F0502020204030203" pitchFamily="34" charset="0"/>
                <a:cs typeface="Lato" panose="020F0502020204030203" pitchFamily="34" charset="0"/>
              </a:endParaRPr>
            </a:p>
          </p:txBody>
        </p:sp>
        <p:sp>
          <p:nvSpPr>
            <p:cNvPr id="23" name="Graphic 18">
              <a:extLst>
                <a:ext uri="{FF2B5EF4-FFF2-40B4-BE49-F238E27FC236}">
                  <a16:creationId xmlns:a16="http://schemas.microsoft.com/office/drawing/2014/main" id="{196C165A-405D-4820-9F17-91CA8CD4F5EF}"/>
                </a:ext>
              </a:extLst>
            </p:cNvPr>
            <p:cNvSpPr/>
            <p:nvPr/>
          </p:nvSpPr>
          <p:spPr>
            <a:xfrm>
              <a:off x="1842351" y="15359198"/>
              <a:ext cx="360430" cy="335196"/>
            </a:xfrm>
            <a:custGeom>
              <a:avLst/>
              <a:gdLst>
                <a:gd name="connsiteX0" fmla="*/ 310594 w 327663"/>
                <a:gd name="connsiteY0" fmla="*/ 219906 h 335196"/>
                <a:gd name="connsiteX1" fmla="*/ 246568 w 327663"/>
                <a:gd name="connsiteY1" fmla="*/ 176217 h 335196"/>
                <a:gd name="connsiteX2" fmla="*/ 212295 w 327663"/>
                <a:gd name="connsiteY2" fmla="*/ 176217 h 335196"/>
                <a:gd name="connsiteX3" fmla="*/ 165217 w 327663"/>
                <a:gd name="connsiteY3" fmla="*/ 189022 h 335196"/>
                <a:gd name="connsiteX4" fmla="*/ 118138 w 327663"/>
                <a:gd name="connsiteY4" fmla="*/ 176217 h 335196"/>
                <a:gd name="connsiteX5" fmla="*/ 83866 w 327663"/>
                <a:gd name="connsiteY5" fmla="*/ 176217 h 335196"/>
                <a:gd name="connsiteX6" fmla="*/ 19839 w 327663"/>
                <a:gd name="connsiteY6" fmla="*/ 219906 h 335196"/>
                <a:gd name="connsiteX7" fmla="*/ 1385 w 327663"/>
                <a:gd name="connsiteY7" fmla="*/ 299750 h 335196"/>
                <a:gd name="connsiteX8" fmla="*/ 165970 w 327663"/>
                <a:gd name="connsiteY8" fmla="*/ 335529 h 335196"/>
                <a:gd name="connsiteX9" fmla="*/ 329802 w 327663"/>
                <a:gd name="connsiteY9" fmla="*/ 299750 h 335196"/>
                <a:gd name="connsiteX10" fmla="*/ 310594 w 327663"/>
                <a:gd name="connsiteY10" fmla="*/ 219906 h 335196"/>
                <a:gd name="connsiteX11" fmla="*/ 165593 w 327663"/>
                <a:gd name="connsiteY11" fmla="*/ 154749 h 335196"/>
                <a:gd name="connsiteX12" fmla="*/ 242425 w 327663"/>
                <a:gd name="connsiteY12" fmla="*/ 77918 h 335196"/>
                <a:gd name="connsiteX13" fmla="*/ 165593 w 327663"/>
                <a:gd name="connsiteY13" fmla="*/ 1086 h 335196"/>
                <a:gd name="connsiteX14" fmla="*/ 88762 w 327663"/>
                <a:gd name="connsiteY14" fmla="*/ 77918 h 335196"/>
                <a:gd name="connsiteX15" fmla="*/ 165593 w 327663"/>
                <a:gd name="connsiteY15" fmla="*/ 154749 h 335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7663" h="335196">
                  <a:moveTo>
                    <a:pt x="310594" y="219906"/>
                  </a:moveTo>
                  <a:cubicBezTo>
                    <a:pt x="287243" y="179983"/>
                    <a:pt x="246568" y="176217"/>
                    <a:pt x="246568" y="176217"/>
                  </a:cubicBezTo>
                  <a:lnTo>
                    <a:pt x="212295" y="176217"/>
                  </a:lnTo>
                  <a:cubicBezTo>
                    <a:pt x="198360" y="184126"/>
                    <a:pt x="182541" y="189022"/>
                    <a:pt x="165217" y="189022"/>
                  </a:cubicBezTo>
                  <a:cubicBezTo>
                    <a:pt x="147892" y="189022"/>
                    <a:pt x="132074" y="184503"/>
                    <a:pt x="118138" y="176217"/>
                  </a:cubicBezTo>
                  <a:lnTo>
                    <a:pt x="83866" y="176217"/>
                  </a:lnTo>
                  <a:cubicBezTo>
                    <a:pt x="83866" y="176217"/>
                    <a:pt x="43190" y="179983"/>
                    <a:pt x="19839" y="219906"/>
                  </a:cubicBezTo>
                  <a:cubicBezTo>
                    <a:pt x="-2758" y="259828"/>
                    <a:pt x="1385" y="299750"/>
                    <a:pt x="1385" y="299750"/>
                  </a:cubicBezTo>
                  <a:cubicBezTo>
                    <a:pt x="1385" y="299750"/>
                    <a:pt x="37164" y="335529"/>
                    <a:pt x="165970" y="335529"/>
                  </a:cubicBezTo>
                  <a:cubicBezTo>
                    <a:pt x="294776" y="335529"/>
                    <a:pt x="329802" y="299750"/>
                    <a:pt x="329802" y="299750"/>
                  </a:cubicBezTo>
                  <a:cubicBezTo>
                    <a:pt x="329802" y="299750"/>
                    <a:pt x="333945" y="259828"/>
                    <a:pt x="310594" y="219906"/>
                  </a:cubicBezTo>
                  <a:close/>
                  <a:moveTo>
                    <a:pt x="165593" y="154749"/>
                  </a:moveTo>
                  <a:cubicBezTo>
                    <a:pt x="208152" y="154749"/>
                    <a:pt x="242425" y="120477"/>
                    <a:pt x="242425" y="77918"/>
                  </a:cubicBezTo>
                  <a:cubicBezTo>
                    <a:pt x="242425" y="35359"/>
                    <a:pt x="208152" y="1086"/>
                    <a:pt x="165593" y="1086"/>
                  </a:cubicBezTo>
                  <a:cubicBezTo>
                    <a:pt x="123035" y="1086"/>
                    <a:pt x="88762" y="35736"/>
                    <a:pt x="88762" y="77918"/>
                  </a:cubicBezTo>
                  <a:cubicBezTo>
                    <a:pt x="88762" y="120477"/>
                    <a:pt x="123035" y="154749"/>
                    <a:pt x="165593" y="154749"/>
                  </a:cubicBezTo>
                  <a:close/>
                </a:path>
              </a:pathLst>
            </a:custGeom>
            <a:solidFill>
              <a:schemeClr val="tx1">
                <a:lumMod val="50000"/>
                <a:lumOff val="50000"/>
              </a:schemeClr>
            </a:solidFill>
            <a:ln w="3663" cap="flat">
              <a:noFill/>
              <a:prstDash val="solid"/>
              <a:miter/>
            </a:ln>
          </p:spPr>
          <p:txBody>
            <a:bodyPr rtlCol="0" anchor="ctr"/>
            <a:lstStyle/>
            <a:p>
              <a:pPr defTabSz="79736"/>
              <a:endParaRPr lang="en-US" sz="314">
                <a:solidFill>
                  <a:prstClr val="black"/>
                </a:solidFill>
                <a:latin typeface="Calibri" panose="020F0502020204030204"/>
              </a:endParaRPr>
            </a:p>
          </p:txBody>
        </p:sp>
      </p:grpSp>
      <p:sp>
        <p:nvSpPr>
          <p:cNvPr id="24" name="Graphic 7">
            <a:extLst>
              <a:ext uri="{FF2B5EF4-FFF2-40B4-BE49-F238E27FC236}">
                <a16:creationId xmlns:a16="http://schemas.microsoft.com/office/drawing/2014/main" id="{BBC179CC-CA98-4CD3-A6FA-62C8EDADEDE8}"/>
              </a:ext>
            </a:extLst>
          </p:cNvPr>
          <p:cNvSpPr/>
          <p:nvPr/>
        </p:nvSpPr>
        <p:spPr>
          <a:xfrm>
            <a:off x="6045757" y="6066131"/>
            <a:ext cx="219210" cy="379174"/>
          </a:xfrm>
          <a:custGeom>
            <a:avLst/>
            <a:gdLst>
              <a:gd name="connsiteX0" fmla="*/ 321256 w 2089376"/>
              <a:gd name="connsiteY0" fmla="*/ 0 h 3614056"/>
              <a:gd name="connsiteX1" fmla="*/ 0 w 2089376"/>
              <a:gd name="connsiteY1" fmla="*/ 321256 h 3614056"/>
              <a:gd name="connsiteX2" fmla="*/ 0 w 2089376"/>
              <a:gd name="connsiteY2" fmla="*/ 3292801 h 3614056"/>
              <a:gd name="connsiteX3" fmla="*/ 321256 w 2089376"/>
              <a:gd name="connsiteY3" fmla="*/ 3614057 h 3614056"/>
              <a:gd name="connsiteX4" fmla="*/ 1815047 w 2089376"/>
              <a:gd name="connsiteY4" fmla="*/ 3614057 h 3614056"/>
              <a:gd name="connsiteX5" fmla="*/ 2136303 w 2089376"/>
              <a:gd name="connsiteY5" fmla="*/ 3292801 h 3614056"/>
              <a:gd name="connsiteX6" fmla="*/ 2136303 w 2089376"/>
              <a:gd name="connsiteY6" fmla="*/ 321256 h 3614056"/>
              <a:gd name="connsiteX7" fmla="*/ 1815047 w 2089376"/>
              <a:gd name="connsiteY7" fmla="*/ 0 h 3614056"/>
              <a:gd name="connsiteX8" fmla="*/ 321256 w 2089376"/>
              <a:gd name="connsiteY8" fmla="*/ 0 h 3614056"/>
              <a:gd name="connsiteX9" fmla="*/ 889115 w 2089376"/>
              <a:gd name="connsiteY9" fmla="*/ 309397 h 3614056"/>
              <a:gd name="connsiteX10" fmla="*/ 1247302 w 2089376"/>
              <a:gd name="connsiteY10" fmla="*/ 309397 h 3614056"/>
              <a:gd name="connsiteX11" fmla="*/ 1289936 w 2089376"/>
              <a:gd name="connsiteY11" fmla="*/ 369650 h 3614056"/>
              <a:gd name="connsiteX12" fmla="*/ 1247302 w 2089376"/>
              <a:gd name="connsiteY12" fmla="*/ 429903 h 3614056"/>
              <a:gd name="connsiteX13" fmla="*/ 889115 w 2089376"/>
              <a:gd name="connsiteY13" fmla="*/ 429903 h 3614056"/>
              <a:gd name="connsiteX14" fmla="*/ 846480 w 2089376"/>
              <a:gd name="connsiteY14" fmla="*/ 369650 h 3614056"/>
              <a:gd name="connsiteX15" fmla="*/ 889115 w 2089376"/>
              <a:gd name="connsiteY15" fmla="*/ 309397 h 3614056"/>
              <a:gd name="connsiteX16" fmla="*/ 176468 w 2089376"/>
              <a:gd name="connsiteY16" fmla="*/ 738905 h 3614056"/>
              <a:gd name="connsiteX17" fmla="*/ 1959892 w 2089376"/>
              <a:gd name="connsiteY17" fmla="*/ 738905 h 3614056"/>
              <a:gd name="connsiteX18" fmla="*/ 1959892 w 2089376"/>
              <a:gd name="connsiteY18" fmla="*/ 2875208 h 3614056"/>
              <a:gd name="connsiteX19" fmla="*/ 176468 w 2089376"/>
              <a:gd name="connsiteY19" fmla="*/ 2875208 h 3614056"/>
              <a:gd name="connsiteX20" fmla="*/ 176468 w 2089376"/>
              <a:gd name="connsiteY20" fmla="*/ 738905 h 3614056"/>
              <a:gd name="connsiteX21" fmla="*/ 1068180 w 2089376"/>
              <a:gd name="connsiteY21" fmla="*/ 3045747 h 3614056"/>
              <a:gd name="connsiteX22" fmla="*/ 1068180 w 2089376"/>
              <a:gd name="connsiteY22" fmla="*/ 3045747 h 3614056"/>
              <a:gd name="connsiteX23" fmla="*/ 1267066 w 2089376"/>
              <a:gd name="connsiteY23" fmla="*/ 3244633 h 3614056"/>
              <a:gd name="connsiteX24" fmla="*/ 1267066 w 2089376"/>
              <a:gd name="connsiteY24" fmla="*/ 3244633 h 3614056"/>
              <a:gd name="connsiteX25" fmla="*/ 1267066 w 2089376"/>
              <a:gd name="connsiteY25" fmla="*/ 3244633 h 3614056"/>
              <a:gd name="connsiteX26" fmla="*/ 1267066 w 2089376"/>
              <a:gd name="connsiteY26" fmla="*/ 3244633 h 3614056"/>
              <a:gd name="connsiteX27" fmla="*/ 1068180 w 2089376"/>
              <a:gd name="connsiteY27" fmla="*/ 3443519 h 3614056"/>
              <a:gd name="connsiteX28" fmla="*/ 1068180 w 2089376"/>
              <a:gd name="connsiteY28" fmla="*/ 3443519 h 3614056"/>
              <a:gd name="connsiteX29" fmla="*/ 1068180 w 2089376"/>
              <a:gd name="connsiteY29" fmla="*/ 3443519 h 3614056"/>
              <a:gd name="connsiteX30" fmla="*/ 1068180 w 2089376"/>
              <a:gd name="connsiteY30" fmla="*/ 3443519 h 3614056"/>
              <a:gd name="connsiteX31" fmla="*/ 869294 w 2089376"/>
              <a:gd name="connsiteY31" fmla="*/ 3244633 h 3614056"/>
              <a:gd name="connsiteX32" fmla="*/ 869294 w 2089376"/>
              <a:gd name="connsiteY32" fmla="*/ 3244633 h 3614056"/>
              <a:gd name="connsiteX33" fmla="*/ 869294 w 2089376"/>
              <a:gd name="connsiteY33" fmla="*/ 3244633 h 3614056"/>
              <a:gd name="connsiteX34" fmla="*/ 869294 w 2089376"/>
              <a:gd name="connsiteY34" fmla="*/ 3244633 h 3614056"/>
              <a:gd name="connsiteX35" fmla="*/ 1068180 w 2089376"/>
              <a:gd name="connsiteY35" fmla="*/ 3045747 h 3614056"/>
              <a:gd name="connsiteX36" fmla="*/ 1068180 w 2089376"/>
              <a:gd name="connsiteY36" fmla="*/ 3045747 h 3614056"/>
              <a:gd name="connsiteX37" fmla="*/ 1068180 w 2089376"/>
              <a:gd name="connsiteY37" fmla="*/ 3045747 h 3614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089376" h="3614056">
                <a:moveTo>
                  <a:pt x="321256" y="0"/>
                </a:moveTo>
                <a:cubicBezTo>
                  <a:pt x="144562" y="0"/>
                  <a:pt x="0" y="144562"/>
                  <a:pt x="0" y="321256"/>
                </a:cubicBezTo>
                <a:lnTo>
                  <a:pt x="0" y="3292801"/>
                </a:lnTo>
                <a:cubicBezTo>
                  <a:pt x="0" y="3469495"/>
                  <a:pt x="144562" y="3614057"/>
                  <a:pt x="321256" y="3614057"/>
                </a:cubicBezTo>
                <a:lnTo>
                  <a:pt x="1815047" y="3614057"/>
                </a:lnTo>
                <a:cubicBezTo>
                  <a:pt x="1991741" y="3614057"/>
                  <a:pt x="2136303" y="3469495"/>
                  <a:pt x="2136303" y="3292801"/>
                </a:cubicBezTo>
                <a:lnTo>
                  <a:pt x="2136303" y="321256"/>
                </a:lnTo>
                <a:cubicBezTo>
                  <a:pt x="2136303" y="144562"/>
                  <a:pt x="1991741" y="0"/>
                  <a:pt x="1815047" y="0"/>
                </a:cubicBezTo>
                <a:lnTo>
                  <a:pt x="321256" y="0"/>
                </a:lnTo>
                <a:close/>
                <a:moveTo>
                  <a:pt x="889115" y="309397"/>
                </a:moveTo>
                <a:lnTo>
                  <a:pt x="1247302" y="309397"/>
                </a:lnTo>
                <a:cubicBezTo>
                  <a:pt x="1270849" y="309397"/>
                  <a:pt x="1289936" y="336390"/>
                  <a:pt x="1289936" y="369650"/>
                </a:cubicBezTo>
                <a:cubicBezTo>
                  <a:pt x="1289936" y="402911"/>
                  <a:pt x="1270849" y="429903"/>
                  <a:pt x="1247302" y="429903"/>
                </a:cubicBezTo>
                <a:lnTo>
                  <a:pt x="889115" y="429903"/>
                </a:lnTo>
                <a:cubicBezTo>
                  <a:pt x="865567" y="429903"/>
                  <a:pt x="846480" y="402911"/>
                  <a:pt x="846480" y="369650"/>
                </a:cubicBezTo>
                <a:cubicBezTo>
                  <a:pt x="846480" y="336390"/>
                  <a:pt x="865567" y="309397"/>
                  <a:pt x="889115" y="309397"/>
                </a:cubicBezTo>
                <a:close/>
                <a:moveTo>
                  <a:pt x="176468" y="738905"/>
                </a:moveTo>
                <a:lnTo>
                  <a:pt x="1959892" y="738905"/>
                </a:lnTo>
                <a:lnTo>
                  <a:pt x="1959892" y="2875208"/>
                </a:lnTo>
                <a:lnTo>
                  <a:pt x="176468" y="2875208"/>
                </a:lnTo>
                <a:lnTo>
                  <a:pt x="176468" y="738905"/>
                </a:lnTo>
                <a:close/>
                <a:moveTo>
                  <a:pt x="1068180" y="3045747"/>
                </a:moveTo>
                <a:cubicBezTo>
                  <a:pt x="1068180" y="3045747"/>
                  <a:pt x="1068180" y="3045747"/>
                  <a:pt x="1068180" y="3045747"/>
                </a:cubicBezTo>
                <a:cubicBezTo>
                  <a:pt x="1178013" y="3045747"/>
                  <a:pt x="1267066" y="3134799"/>
                  <a:pt x="1267066" y="3244633"/>
                </a:cubicBezTo>
                <a:cubicBezTo>
                  <a:pt x="1267066" y="3244633"/>
                  <a:pt x="1267066" y="3244633"/>
                  <a:pt x="1267066" y="3244633"/>
                </a:cubicBezTo>
                <a:lnTo>
                  <a:pt x="1267066" y="3244633"/>
                </a:lnTo>
                <a:cubicBezTo>
                  <a:pt x="1267066" y="3244633"/>
                  <a:pt x="1267066" y="3244633"/>
                  <a:pt x="1267066" y="3244633"/>
                </a:cubicBezTo>
                <a:cubicBezTo>
                  <a:pt x="1267066" y="3354466"/>
                  <a:pt x="1178013" y="3443519"/>
                  <a:pt x="1068180" y="3443519"/>
                </a:cubicBezTo>
                <a:cubicBezTo>
                  <a:pt x="1068180" y="3443519"/>
                  <a:pt x="1068180" y="3443519"/>
                  <a:pt x="1068180" y="3443519"/>
                </a:cubicBezTo>
                <a:lnTo>
                  <a:pt x="1068180" y="3443519"/>
                </a:lnTo>
                <a:cubicBezTo>
                  <a:pt x="1068180" y="3443519"/>
                  <a:pt x="1068180" y="3443519"/>
                  <a:pt x="1068180" y="3443519"/>
                </a:cubicBezTo>
                <a:cubicBezTo>
                  <a:pt x="958346" y="3443519"/>
                  <a:pt x="869294" y="3354466"/>
                  <a:pt x="869294" y="3244633"/>
                </a:cubicBezTo>
                <a:cubicBezTo>
                  <a:pt x="869294" y="3244633"/>
                  <a:pt x="869294" y="3244633"/>
                  <a:pt x="869294" y="3244633"/>
                </a:cubicBezTo>
                <a:lnTo>
                  <a:pt x="869294" y="3244633"/>
                </a:lnTo>
                <a:cubicBezTo>
                  <a:pt x="869294" y="3244633"/>
                  <a:pt x="869294" y="3244633"/>
                  <a:pt x="869294" y="3244633"/>
                </a:cubicBezTo>
                <a:cubicBezTo>
                  <a:pt x="869294" y="3134799"/>
                  <a:pt x="958346" y="3045747"/>
                  <a:pt x="1068180" y="3045747"/>
                </a:cubicBezTo>
                <a:cubicBezTo>
                  <a:pt x="1068180" y="3045747"/>
                  <a:pt x="1068180" y="3045747"/>
                  <a:pt x="1068180" y="3045747"/>
                </a:cubicBezTo>
                <a:lnTo>
                  <a:pt x="1068180" y="3045747"/>
                </a:lnTo>
                <a:close/>
              </a:path>
            </a:pathLst>
          </a:custGeom>
          <a:solidFill>
            <a:srgbClr val="80DEEA"/>
          </a:solidFill>
          <a:ln w="56406" cap="flat">
            <a:noFill/>
            <a:prstDash val="solid"/>
            <a:miter/>
          </a:ln>
        </p:spPr>
        <p:txBody>
          <a:bodyPr rtlCol="0" anchor="ctr"/>
          <a:lstStyle/>
          <a:p>
            <a:pPr defTabSz="79736"/>
            <a:endParaRPr lang="en-US" sz="314">
              <a:solidFill>
                <a:prstClr val="white">
                  <a:lumMod val="85000"/>
                </a:prstClr>
              </a:solidFill>
              <a:latin typeface="Calibri" panose="020F0502020204030204"/>
            </a:endParaRPr>
          </a:p>
        </p:txBody>
      </p:sp>
      <p:sp>
        <p:nvSpPr>
          <p:cNvPr id="25" name="TextBox 24">
            <a:extLst>
              <a:ext uri="{FF2B5EF4-FFF2-40B4-BE49-F238E27FC236}">
                <a16:creationId xmlns:a16="http://schemas.microsoft.com/office/drawing/2014/main" id="{A9E658F4-7260-408D-A20C-8231B8A7FCD6}"/>
              </a:ext>
            </a:extLst>
          </p:cNvPr>
          <p:cNvSpPr txBox="1"/>
          <p:nvPr/>
        </p:nvSpPr>
        <p:spPr>
          <a:xfrm>
            <a:off x="6338949" y="6083387"/>
            <a:ext cx="1408846" cy="349968"/>
          </a:xfrm>
          <a:prstGeom prst="rect">
            <a:avLst/>
          </a:prstGeom>
          <a:noFill/>
        </p:spPr>
        <p:txBody>
          <a:bodyPr wrap="square" rtlCol="0">
            <a:spAutoFit/>
          </a:bodyPr>
          <a:lstStyle/>
          <a:p>
            <a:pPr defTabSz="79736"/>
            <a:r>
              <a:rPr lang="en-US" sz="837" dirty="0">
                <a:solidFill>
                  <a:srgbClr val="80DEEA"/>
                </a:solidFill>
                <a:latin typeface="Lato Black" panose="020F0A02020204030203" pitchFamily="34" charset="0"/>
                <a:cs typeface="Arial" panose="020B0604020202020204" pitchFamily="34" charset="0"/>
              </a:rPr>
              <a:t>Take a picture</a:t>
            </a:r>
            <a:r>
              <a:rPr lang="en-US" sz="837" dirty="0">
                <a:solidFill>
                  <a:srgbClr val="80DEEA"/>
                </a:solidFill>
                <a:latin typeface="Lato" panose="020F0502020204030203" pitchFamily="34" charset="0"/>
                <a:cs typeface="Arial" panose="020B0604020202020204" pitchFamily="34" charset="0"/>
              </a:rPr>
              <a:t> to </a:t>
            </a:r>
            <a:br>
              <a:rPr lang="en-US" sz="837" dirty="0">
                <a:solidFill>
                  <a:srgbClr val="80DEEA"/>
                </a:solidFill>
                <a:latin typeface="Lato" panose="020F0502020204030203" pitchFamily="34" charset="0"/>
                <a:cs typeface="Arial" panose="020B0604020202020204" pitchFamily="34" charset="0"/>
              </a:rPr>
            </a:br>
            <a:r>
              <a:rPr lang="en-US" sz="837" dirty="0">
                <a:solidFill>
                  <a:srgbClr val="80DEEA"/>
                </a:solidFill>
                <a:latin typeface="Lato Black" panose="020F0A02020204030203" pitchFamily="34" charset="0"/>
                <a:cs typeface="Arial" panose="020B0604020202020204" pitchFamily="34" charset="0"/>
              </a:rPr>
              <a:t>download</a:t>
            </a:r>
            <a:r>
              <a:rPr lang="en-US" sz="837" dirty="0">
                <a:solidFill>
                  <a:srgbClr val="80DEEA"/>
                </a:solidFill>
                <a:latin typeface="Lato" panose="020F0502020204030203" pitchFamily="34" charset="0"/>
                <a:cs typeface="Arial" panose="020B0604020202020204" pitchFamily="34" charset="0"/>
              </a:rPr>
              <a:t> the</a:t>
            </a:r>
            <a:r>
              <a:rPr lang="en-US" sz="837" b="1" dirty="0">
                <a:solidFill>
                  <a:srgbClr val="80DEEA"/>
                </a:solidFill>
                <a:latin typeface="Lato" panose="020F0502020204030203" pitchFamily="34" charset="0"/>
                <a:cs typeface="Arial" panose="020B0604020202020204" pitchFamily="34" charset="0"/>
              </a:rPr>
              <a:t> </a:t>
            </a:r>
            <a:r>
              <a:rPr lang="en-US" sz="837" dirty="0">
                <a:solidFill>
                  <a:srgbClr val="80DEEA"/>
                </a:solidFill>
                <a:latin typeface="Lato Black" panose="020F0A02020204030203" pitchFamily="34" charset="0"/>
                <a:cs typeface="Arial" panose="020B0604020202020204" pitchFamily="34" charset="0"/>
              </a:rPr>
              <a:t>full paper</a:t>
            </a:r>
          </a:p>
        </p:txBody>
      </p:sp>
      <p:cxnSp>
        <p:nvCxnSpPr>
          <p:cNvPr id="26" name="Straight Arrow Connector 25">
            <a:extLst>
              <a:ext uri="{FF2B5EF4-FFF2-40B4-BE49-F238E27FC236}">
                <a16:creationId xmlns:a16="http://schemas.microsoft.com/office/drawing/2014/main" id="{7E1F5EAE-59CA-46D9-9A9D-745B1B6F3025}"/>
              </a:ext>
            </a:extLst>
          </p:cNvPr>
          <p:cNvCxnSpPr>
            <a:cxnSpLocks/>
          </p:cNvCxnSpPr>
          <p:nvPr/>
        </p:nvCxnSpPr>
        <p:spPr>
          <a:xfrm>
            <a:off x="7028474" y="6445305"/>
            <a:ext cx="735290" cy="0"/>
          </a:xfrm>
          <a:prstGeom prst="straightConnector1">
            <a:avLst/>
          </a:prstGeom>
          <a:ln w="66675">
            <a:solidFill>
              <a:srgbClr val="80DEEA"/>
            </a:solidFill>
            <a:prstDash val="sysDot"/>
            <a:tailEnd type="triangle"/>
          </a:ln>
        </p:spPr>
        <p:style>
          <a:lnRef idx="1">
            <a:schemeClr val="accent1"/>
          </a:lnRef>
          <a:fillRef idx="0">
            <a:schemeClr val="accent1"/>
          </a:fillRef>
          <a:effectRef idx="0">
            <a:schemeClr val="accent1"/>
          </a:effectRef>
          <a:fontRef idx="minor">
            <a:schemeClr val="tx1"/>
          </a:fontRef>
        </p:style>
      </p:cxnSp>
      <p:pic>
        <p:nvPicPr>
          <p:cNvPr id="28" name="Graphic 27">
            <a:extLst>
              <a:ext uri="{FF2B5EF4-FFF2-40B4-BE49-F238E27FC236}">
                <a16:creationId xmlns:a16="http://schemas.microsoft.com/office/drawing/2014/main" id="{4D631DFC-F8C3-4BB5-8F5C-E502D84F7484}"/>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3626294" y="6030201"/>
            <a:ext cx="605029" cy="533649"/>
          </a:xfrm>
          <a:prstGeom prst="rect">
            <a:avLst/>
          </a:prstGeom>
        </p:spPr>
      </p:pic>
      <p:sp>
        <p:nvSpPr>
          <p:cNvPr id="9" name="Tijdelijke aanduiding voor dianummer 8"/>
          <p:cNvSpPr>
            <a:spLocks noGrp="1"/>
          </p:cNvSpPr>
          <p:nvPr>
            <p:ph type="sldNum" sz="quarter" idx="12"/>
          </p:nvPr>
        </p:nvSpPr>
        <p:spPr/>
        <p:txBody>
          <a:bodyPr/>
          <a:lstStyle/>
          <a:p>
            <a:fld id="{87B513E7-4515-4082-A960-D4704025B30C}" type="slidenum">
              <a:rPr lang="en-US" smtClean="0"/>
              <a:t>39</a:t>
            </a:fld>
            <a:endParaRPr lang="en-US"/>
          </a:p>
        </p:txBody>
      </p:sp>
    </p:spTree>
    <p:extLst>
      <p:ext uri="{BB962C8B-B14F-4D97-AF65-F5344CB8AC3E}">
        <p14:creationId xmlns:p14="http://schemas.microsoft.com/office/powerpoint/2010/main" val="177311286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4838700" y="2171699"/>
            <a:ext cx="6705600" cy="2438401"/>
          </a:xfrm>
        </p:spPr>
        <p:txBody>
          <a:bodyPr>
            <a:normAutofit/>
          </a:bodyPr>
          <a:lstStyle/>
          <a:p>
            <a:pPr marL="514350" indent="-514350">
              <a:buFont typeface="+mj-lt"/>
              <a:buAutoNum type="arabicPeriod"/>
            </a:pPr>
            <a:r>
              <a:rPr lang="nl-BE" sz="4800" dirty="0" smtClean="0">
                <a:latin typeface="UGent Panno Text" panose="02000506040000040003" pitchFamily="2" charset="0"/>
              </a:rPr>
              <a:t>Conference </a:t>
            </a:r>
            <a:r>
              <a:rPr lang="nl-BE" sz="4800" dirty="0" err="1" smtClean="0">
                <a:latin typeface="UGent Panno Text" panose="02000506040000040003" pitchFamily="2" charset="0"/>
              </a:rPr>
              <a:t>instructions</a:t>
            </a:r>
            <a:endParaRPr lang="nl-BE" sz="4800" dirty="0" smtClean="0">
              <a:latin typeface="UGent Panno Text" panose="02000506040000040003" pitchFamily="2" charset="0"/>
            </a:endParaRPr>
          </a:p>
          <a:p>
            <a:pPr marL="514350" indent="-514350">
              <a:buFont typeface="+mj-lt"/>
              <a:buAutoNum type="arabicPeriod"/>
            </a:pPr>
            <a:r>
              <a:rPr lang="nl-BE" sz="4800" dirty="0" err="1" smtClean="0">
                <a:latin typeface="UGent Panno Text" panose="02000506040000040003" pitchFamily="2" charset="0"/>
              </a:rPr>
              <a:t>Audience</a:t>
            </a:r>
            <a:endParaRPr lang="nl-BE" sz="4800" dirty="0" smtClean="0">
              <a:latin typeface="UGent Panno Text" panose="02000506040000040003" pitchFamily="2" charset="0"/>
            </a:endParaRPr>
          </a:p>
          <a:p>
            <a:pPr marL="514350" indent="-514350">
              <a:buFont typeface="+mj-lt"/>
              <a:buAutoNum type="arabicPeriod"/>
            </a:pPr>
            <a:r>
              <a:rPr lang="nl-BE" sz="4800" dirty="0">
                <a:latin typeface="UGent Panno Text" panose="02000506040000040003" pitchFamily="2" charset="0"/>
              </a:rPr>
              <a:t>Poster </a:t>
            </a:r>
            <a:r>
              <a:rPr lang="nl-BE" sz="4800" dirty="0" err="1">
                <a:latin typeface="UGent Panno Text" panose="02000506040000040003" pitchFamily="2" charset="0"/>
              </a:rPr>
              <a:t>functions</a:t>
            </a:r>
            <a:endParaRPr lang="nl-BE" sz="4800" dirty="0">
              <a:latin typeface="UGent Panno Text" panose="02000506040000040003" pitchFamily="2" charset="0"/>
            </a:endParaRPr>
          </a:p>
          <a:p>
            <a:pPr marL="514350" indent="-514350">
              <a:buFont typeface="+mj-lt"/>
              <a:buAutoNum type="arabicPeriod"/>
            </a:pPr>
            <a:endParaRPr lang="en-US" sz="3200" dirty="0">
              <a:latin typeface="UGent Panno Text" panose="02000506040000040003" pitchFamily="2" charset="0"/>
            </a:endParaRPr>
          </a:p>
        </p:txBody>
      </p:sp>
      <p:pic>
        <p:nvPicPr>
          <p:cNvPr id="4" name="Picture 2" descr="How To Sharpen Your Communication Skills | by Rishka Reccani | Knudge.me"/>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6494" b="99459" l="33045" r="74242">
                        <a14:foregroundMark x1="50361" y1="59632" x2="49278" y2="99675"/>
                        <a14:foregroundMark x1="36797" y1="35606" x2="33045" y2="35281"/>
                        <a14:foregroundMark x1="61544" y1="39286" x2="65801" y2="34848"/>
                        <a14:foregroundMark x1="51154" y1="18074" x2="49567" y2="10823"/>
                        <a14:foregroundMark x1="38095" y1="39610" x2="36219" y2="30844"/>
                        <a14:foregroundMark x1="48773" y1="62879" x2="48485" y2="58442"/>
                        <a14:foregroundMark x1="51082" y1="62987" x2="51587" y2="58117"/>
                        <a14:foregroundMark x1="74242" y1="62013" x2="74242" y2="62013"/>
                        <a14:backgroundMark x1="75180" y1="68290" x2="75180" y2="68290"/>
                      </a14:backgroundRemoval>
                    </a14:imgEffect>
                  </a14:imgLayer>
                </a14:imgProps>
              </a:ext>
              <a:ext uri="{28A0092B-C50C-407E-A947-70E740481C1C}">
                <a14:useLocalDpi xmlns:a14="http://schemas.microsoft.com/office/drawing/2010/main" val="0"/>
              </a:ext>
            </a:extLst>
          </a:blip>
          <a:srcRect l="31983" r="31461"/>
          <a:stretch/>
        </p:blipFill>
        <p:spPr bwMode="auto">
          <a:xfrm>
            <a:off x="1085850" y="-6961"/>
            <a:ext cx="3390900" cy="61839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936586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normAutofit/>
          </a:bodyPr>
          <a:lstStyle/>
          <a:p>
            <a:r>
              <a:rPr lang="nl-BE" sz="4000" u="sng" dirty="0">
                <a:solidFill>
                  <a:srgbClr val="5B97D5"/>
                </a:solidFill>
                <a:ea typeface="+mn-ea"/>
                <a:cs typeface="+mn-cs"/>
              </a:rPr>
              <a:t>HOW TO PITCH MY RESEARCH (POSTER)</a:t>
            </a:r>
            <a:endParaRPr lang="en-US" sz="4000" u="sng" dirty="0">
              <a:solidFill>
                <a:srgbClr val="5B97D5"/>
              </a:solidFill>
              <a:ea typeface="+mn-ea"/>
              <a:cs typeface="+mn-cs"/>
            </a:endParaRPr>
          </a:p>
        </p:txBody>
      </p:sp>
      <p:sp>
        <p:nvSpPr>
          <p:cNvPr id="3" name="Ondertitel 2"/>
          <p:cNvSpPr>
            <a:spLocks noGrp="1"/>
          </p:cNvSpPr>
          <p:nvPr>
            <p:ph type="subTitle" idx="1"/>
          </p:nvPr>
        </p:nvSpPr>
        <p:spPr/>
        <p:txBody>
          <a:bodyPr>
            <a:normAutofit lnSpcReduction="10000"/>
          </a:bodyPr>
          <a:lstStyle/>
          <a:p>
            <a:r>
              <a:rPr lang="en-US" dirty="0">
                <a:hlinkClick r:id="rId2"/>
              </a:rPr>
              <a:t>https://</a:t>
            </a:r>
            <a:r>
              <a:rPr lang="en-US" dirty="0" smtClean="0">
                <a:hlinkClick r:id="rId2"/>
              </a:rPr>
              <a:t>www.screencast.com/t/cWYxY4xSfe6</a:t>
            </a:r>
            <a:endParaRPr lang="en-US" dirty="0" smtClean="0"/>
          </a:p>
          <a:p>
            <a:r>
              <a:rPr lang="nl-BE" dirty="0" smtClean="0"/>
              <a:t>Or</a:t>
            </a:r>
          </a:p>
          <a:p>
            <a:r>
              <a:rPr lang="en-US" dirty="0"/>
              <a:t>https://www.ugent.be/eb/en/services/library/short-sessions-on-hot-topics-ssht</a:t>
            </a:r>
          </a:p>
        </p:txBody>
      </p:sp>
    </p:spTree>
    <p:extLst>
      <p:ext uri="{BB962C8B-B14F-4D97-AF65-F5344CB8AC3E}">
        <p14:creationId xmlns:p14="http://schemas.microsoft.com/office/powerpoint/2010/main" val="306686243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
          </p:nvPr>
        </p:nvSpPr>
        <p:spPr/>
        <p:txBody>
          <a:bodyPr/>
          <a:lstStyle/>
          <a:p>
            <a:fld id="{7AE184E0-0BD4-4705-A12B-9B71DDE63301}" type="slidenum">
              <a:rPr lang="nl-BE" smtClean="0"/>
              <a:pPr/>
              <a:t>41</a:t>
            </a:fld>
            <a:endParaRPr lang="nl-BE" dirty="0"/>
          </a:p>
        </p:txBody>
      </p:sp>
      <p:sp>
        <p:nvSpPr>
          <p:cNvPr id="4" name="Titel 16"/>
          <p:cNvSpPr>
            <a:spLocks noGrp="1"/>
          </p:cNvSpPr>
          <p:nvPr>
            <p:ph type="ctrTitle"/>
          </p:nvPr>
        </p:nvSpPr>
        <p:spPr>
          <a:xfrm>
            <a:off x="1149405" y="314852"/>
            <a:ext cx="10675804" cy="2204768"/>
          </a:xfrm>
        </p:spPr>
        <p:txBody>
          <a:bodyPr/>
          <a:lstStyle/>
          <a:p>
            <a:pPr algn="r"/>
            <a:r>
              <a:rPr lang="nl-NL" sz="6187" u="none" dirty="0" smtClean="0"/>
              <a:t>SOURCES</a:t>
            </a:r>
            <a:endParaRPr lang="nl-NL" u="none" dirty="0"/>
          </a:p>
        </p:txBody>
      </p:sp>
    </p:spTree>
    <p:extLst>
      <p:ext uri="{BB962C8B-B14F-4D97-AF65-F5344CB8AC3E}">
        <p14:creationId xmlns:p14="http://schemas.microsoft.com/office/powerpoint/2010/main" val="287474627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BE" sz="4000" u="sng" dirty="0">
                <a:solidFill>
                  <a:srgbClr val="5B97D5"/>
                </a:solidFill>
                <a:latin typeface="+mn-lt"/>
                <a:ea typeface="+mn-ea"/>
                <a:cs typeface="+mn-cs"/>
              </a:rPr>
              <a:t>CONSULTED SOURCES</a:t>
            </a:r>
            <a:endParaRPr lang="en-US" sz="4000" u="sng" dirty="0">
              <a:solidFill>
                <a:srgbClr val="5B97D5"/>
              </a:solidFill>
              <a:latin typeface="+mn-lt"/>
              <a:ea typeface="+mn-ea"/>
              <a:cs typeface="+mn-cs"/>
            </a:endParaRPr>
          </a:p>
        </p:txBody>
      </p:sp>
      <p:sp>
        <p:nvSpPr>
          <p:cNvPr id="3" name="Tijdelijke aanduiding voor inhoud 2"/>
          <p:cNvSpPr>
            <a:spLocks noGrp="1"/>
          </p:cNvSpPr>
          <p:nvPr>
            <p:ph idx="1"/>
          </p:nvPr>
        </p:nvSpPr>
        <p:spPr/>
        <p:txBody>
          <a:bodyPr>
            <a:normAutofit fontScale="85000" lnSpcReduction="20000"/>
          </a:bodyPr>
          <a:lstStyle/>
          <a:p>
            <a:r>
              <a:rPr lang="en-US" dirty="0">
                <a:latin typeface="UGent Panno Text" panose="02000506040000040003" pitchFamily="2" charset="0"/>
              </a:rPr>
              <a:t>Asper, N. (2010). Instructions for poster </a:t>
            </a:r>
            <a:r>
              <a:rPr lang="en-US" dirty="0" smtClean="0">
                <a:latin typeface="UGent Panno Text" panose="02000506040000040003" pitchFamily="2" charset="0"/>
              </a:rPr>
              <a:t>presentations. Retrieved </a:t>
            </a:r>
            <a:r>
              <a:rPr lang="en-US" dirty="0">
                <a:latin typeface="UGent Panno Text" panose="02000506040000040003" pitchFamily="2" charset="0"/>
              </a:rPr>
              <a:t>1 June, 2011, </a:t>
            </a:r>
            <a:r>
              <a:rPr lang="en-US" dirty="0" smtClean="0">
                <a:latin typeface="UGent Panno Text" panose="02000506040000040003" pitchFamily="2" charset="0"/>
              </a:rPr>
              <a:t>from http</a:t>
            </a:r>
            <a:r>
              <a:rPr lang="en-US" dirty="0">
                <a:latin typeface="UGent Panno Text" panose="02000506040000040003" pitchFamily="2" charset="0"/>
              </a:rPr>
              <a:t>://www.tcnj.edu/~asper/posterrules.html</a:t>
            </a:r>
            <a:endParaRPr lang="nl-BE" dirty="0" smtClean="0">
              <a:latin typeface="UGent Panno Text" panose="02000506040000040003" pitchFamily="2" charset="0"/>
            </a:endParaRPr>
          </a:p>
          <a:p>
            <a:r>
              <a:rPr lang="nl-BE" dirty="0" smtClean="0">
                <a:latin typeface="UGent Panno Text" panose="02000506040000040003" pitchFamily="2" charset="0"/>
              </a:rPr>
              <a:t>Colorado State University (2010). </a:t>
            </a:r>
            <a:r>
              <a:rPr lang="en-US" i="1" dirty="0">
                <a:latin typeface="UGent Panno Text" panose="02000506040000040003" pitchFamily="2" charset="0"/>
              </a:rPr>
              <a:t>Poster Design Tips and </a:t>
            </a:r>
            <a:r>
              <a:rPr lang="en-US" i="1" dirty="0" smtClean="0">
                <a:latin typeface="UGent Panno Text" panose="02000506040000040003" pitchFamily="2" charset="0"/>
              </a:rPr>
              <a:t>Techniques. </a:t>
            </a:r>
            <a:r>
              <a:rPr lang="en-US" dirty="0">
                <a:latin typeface="UGent Panno Text" panose="02000506040000040003" pitchFamily="2" charset="0"/>
              </a:rPr>
              <a:t>Consulted on 19/04/2022 via: https://extension.colostate.edu/docs/staffres/poster.pdf</a:t>
            </a:r>
            <a:endParaRPr lang="en-US" dirty="0" smtClean="0">
              <a:latin typeface="UGent Panno Text" panose="02000506040000040003" pitchFamily="2" charset="0"/>
            </a:endParaRPr>
          </a:p>
          <a:p>
            <a:r>
              <a:rPr lang="nl-BE" dirty="0" err="1" smtClean="0">
                <a:latin typeface="UGent Panno Text" panose="02000506040000040003" pitchFamily="2" charset="0"/>
              </a:rPr>
              <a:t>Enago</a:t>
            </a:r>
            <a:r>
              <a:rPr lang="nl-BE" dirty="0" smtClean="0">
                <a:latin typeface="UGent Panno Text" panose="02000506040000040003" pitchFamily="2" charset="0"/>
              </a:rPr>
              <a:t> (2019). </a:t>
            </a:r>
            <a:r>
              <a:rPr lang="nl-BE" i="1" dirty="0" smtClean="0">
                <a:latin typeface="UGent Panno Text" panose="02000506040000040003" pitchFamily="2" charset="0"/>
              </a:rPr>
              <a:t>Most </a:t>
            </a:r>
            <a:r>
              <a:rPr lang="nl-BE" i="1" dirty="0" err="1" smtClean="0">
                <a:latin typeface="UGent Panno Text" panose="02000506040000040003" pitchFamily="2" charset="0"/>
              </a:rPr>
              <a:t>Effective</a:t>
            </a:r>
            <a:r>
              <a:rPr lang="nl-BE" i="1" dirty="0" smtClean="0">
                <a:latin typeface="UGent Panno Text" panose="02000506040000040003" pitchFamily="2" charset="0"/>
              </a:rPr>
              <a:t> Tips </a:t>
            </a:r>
            <a:r>
              <a:rPr lang="nl-BE" i="1" dirty="0" err="1" smtClean="0">
                <a:latin typeface="UGent Panno Text" panose="02000506040000040003" pitchFamily="2" charset="0"/>
              </a:rPr>
              <a:t>When</a:t>
            </a:r>
            <a:r>
              <a:rPr lang="nl-BE" i="1" dirty="0" smtClean="0">
                <a:latin typeface="UGent Panno Text" panose="02000506040000040003" pitchFamily="2" charset="0"/>
              </a:rPr>
              <a:t> Presenting </a:t>
            </a:r>
            <a:r>
              <a:rPr lang="nl-BE" i="1" dirty="0" err="1" smtClean="0">
                <a:latin typeface="UGent Panno Text" panose="02000506040000040003" pitchFamily="2" charset="0"/>
              </a:rPr>
              <a:t>Your</a:t>
            </a:r>
            <a:r>
              <a:rPr lang="nl-BE" i="1" dirty="0" smtClean="0">
                <a:latin typeface="UGent Panno Text" panose="02000506040000040003" pitchFamily="2" charset="0"/>
              </a:rPr>
              <a:t> </a:t>
            </a:r>
            <a:r>
              <a:rPr lang="nl-BE" i="1" dirty="0" err="1" smtClean="0">
                <a:latin typeface="UGent Panno Text" panose="02000506040000040003" pitchFamily="2" charset="0"/>
              </a:rPr>
              <a:t>Scientific</a:t>
            </a:r>
            <a:r>
              <a:rPr lang="nl-BE" i="1" dirty="0" smtClean="0">
                <a:latin typeface="UGent Panno Text" panose="02000506040000040003" pitchFamily="2" charset="0"/>
              </a:rPr>
              <a:t> Poster</a:t>
            </a:r>
            <a:r>
              <a:rPr lang="nl-BE" dirty="0" smtClean="0">
                <a:latin typeface="UGent Panno Text" panose="02000506040000040003" pitchFamily="2" charset="0"/>
              </a:rPr>
              <a:t>, </a:t>
            </a:r>
            <a:r>
              <a:rPr lang="nl-BE" dirty="0" err="1" smtClean="0">
                <a:latin typeface="UGent Panno Text" panose="02000506040000040003" pitchFamily="2" charset="0"/>
              </a:rPr>
              <a:t>Consulted</a:t>
            </a:r>
            <a:r>
              <a:rPr lang="nl-BE" dirty="0">
                <a:latin typeface="UGent Panno Text" panose="02000506040000040003" pitchFamily="2" charset="0"/>
              </a:rPr>
              <a:t> on 19/04/2022 via: </a:t>
            </a:r>
            <a:r>
              <a:rPr lang="nl-BE" dirty="0">
                <a:latin typeface="UGent Panno Text" panose="02000506040000040003" pitchFamily="2" charset="0"/>
                <a:hlinkClick r:id="rId2"/>
              </a:rPr>
              <a:t>https://</a:t>
            </a:r>
            <a:r>
              <a:rPr lang="nl-BE" dirty="0" smtClean="0">
                <a:latin typeface="UGent Panno Text" panose="02000506040000040003" pitchFamily="2" charset="0"/>
                <a:hlinkClick r:id="rId2"/>
              </a:rPr>
              <a:t>www.enago.com/academy/wp-content/uploads/2019/06/ScientificPosters2_changes.pdf</a:t>
            </a:r>
            <a:endParaRPr lang="en-US" dirty="0" smtClean="0">
              <a:latin typeface="UGent Panno Text" panose="02000506040000040003" pitchFamily="2" charset="0"/>
            </a:endParaRPr>
          </a:p>
          <a:p>
            <a:r>
              <a:rPr lang="en-US" dirty="0" err="1" smtClean="0">
                <a:latin typeface="UGent Panno Text" panose="02000506040000040003" pitchFamily="2" charset="0"/>
              </a:rPr>
              <a:t>Gundogan</a:t>
            </a:r>
            <a:r>
              <a:rPr lang="en-US" dirty="0">
                <a:latin typeface="UGent Panno Text" panose="02000506040000040003" pitchFamily="2" charset="0"/>
              </a:rPr>
              <a:t>, B., Koshy, K., </a:t>
            </a:r>
            <a:r>
              <a:rPr lang="en-US" dirty="0" err="1">
                <a:latin typeface="UGent Panno Text" panose="02000506040000040003" pitchFamily="2" charset="0"/>
              </a:rPr>
              <a:t>Kurar</a:t>
            </a:r>
            <a:r>
              <a:rPr lang="en-US" dirty="0">
                <a:latin typeface="UGent Panno Text" panose="02000506040000040003" pitchFamily="2" charset="0"/>
              </a:rPr>
              <a:t>, L., &amp; Whitehurst, K. (2016). How to make an academic poster. </a:t>
            </a:r>
            <a:r>
              <a:rPr lang="en-US" i="1" dirty="0">
                <a:latin typeface="UGent Panno Text" panose="02000506040000040003" pitchFamily="2" charset="0"/>
              </a:rPr>
              <a:t>Annals of medicine and surgery</a:t>
            </a:r>
            <a:r>
              <a:rPr lang="en-US" dirty="0">
                <a:latin typeface="UGent Panno Text" panose="02000506040000040003" pitchFamily="2" charset="0"/>
              </a:rPr>
              <a:t>, </a:t>
            </a:r>
            <a:r>
              <a:rPr lang="en-US" i="1" dirty="0">
                <a:latin typeface="UGent Panno Text" panose="02000506040000040003" pitchFamily="2" charset="0"/>
              </a:rPr>
              <a:t>11</a:t>
            </a:r>
            <a:r>
              <a:rPr lang="en-US" dirty="0">
                <a:latin typeface="UGent Panno Text" panose="02000506040000040003" pitchFamily="2" charset="0"/>
              </a:rPr>
              <a:t>, 69-71</a:t>
            </a:r>
            <a:r>
              <a:rPr lang="en-US" dirty="0" smtClean="0">
                <a:latin typeface="UGent Panno Text" panose="02000506040000040003" pitchFamily="2" charset="0"/>
              </a:rPr>
              <a:t>.</a:t>
            </a:r>
          </a:p>
          <a:p>
            <a:r>
              <a:rPr lang="nl-BE" dirty="0" err="1" smtClean="0">
                <a:latin typeface="UGent Panno Text" panose="02000506040000040003" pitchFamily="2" charset="0"/>
              </a:rPr>
              <a:t>Stuckey</a:t>
            </a:r>
            <a:r>
              <a:rPr lang="nl-BE" dirty="0" smtClean="0">
                <a:latin typeface="UGent Panno Text" panose="02000506040000040003" pitchFamily="2" charset="0"/>
              </a:rPr>
              <a:t>, M., &amp; </a:t>
            </a:r>
            <a:r>
              <a:rPr lang="nl-BE" dirty="0" err="1" smtClean="0">
                <a:latin typeface="UGent Panno Text" panose="02000506040000040003" pitchFamily="2" charset="0"/>
              </a:rPr>
              <a:t>Hoyer</a:t>
            </a:r>
            <a:r>
              <a:rPr lang="nl-BE" dirty="0" smtClean="0">
                <a:latin typeface="UGent Panno Text" panose="02000506040000040003" pitchFamily="2" charset="0"/>
              </a:rPr>
              <a:t>, T. (2022). </a:t>
            </a:r>
            <a:r>
              <a:rPr lang="nl-BE" i="1" dirty="0" smtClean="0">
                <a:latin typeface="UGent Panno Text" panose="02000506040000040003" pitchFamily="2" charset="0"/>
              </a:rPr>
              <a:t>How </a:t>
            </a:r>
            <a:r>
              <a:rPr lang="nl-BE" i="1" dirty="0" err="1" smtClean="0">
                <a:latin typeface="UGent Panno Text" panose="02000506040000040003" pitchFamily="2" charset="0"/>
              </a:rPr>
              <a:t>to</a:t>
            </a:r>
            <a:r>
              <a:rPr lang="nl-BE" i="1" dirty="0" smtClean="0">
                <a:latin typeface="UGent Panno Text" panose="02000506040000040003" pitchFamily="2" charset="0"/>
              </a:rPr>
              <a:t> make </a:t>
            </a:r>
            <a:r>
              <a:rPr lang="nl-BE" i="1" dirty="0" err="1" smtClean="0">
                <a:latin typeface="UGent Panno Text" panose="02000506040000040003" pitchFamily="2" charset="0"/>
              </a:rPr>
              <a:t>an</a:t>
            </a:r>
            <a:r>
              <a:rPr lang="nl-BE" i="1" dirty="0" smtClean="0">
                <a:latin typeface="UGent Panno Text" panose="02000506040000040003" pitchFamily="2" charset="0"/>
              </a:rPr>
              <a:t> </a:t>
            </a:r>
            <a:r>
              <a:rPr lang="nl-BE" i="1" dirty="0" err="1" smtClean="0">
                <a:latin typeface="UGent Panno Text" panose="02000506040000040003" pitchFamily="2" charset="0"/>
              </a:rPr>
              <a:t>effective</a:t>
            </a:r>
            <a:r>
              <a:rPr lang="nl-BE" i="1" dirty="0" smtClean="0">
                <a:latin typeface="UGent Panno Text" panose="02000506040000040003" pitchFamily="2" charset="0"/>
              </a:rPr>
              <a:t> poster</a:t>
            </a:r>
            <a:r>
              <a:rPr lang="nl-BE" dirty="0" smtClean="0">
                <a:latin typeface="UGent Panno Text" panose="02000506040000040003" pitchFamily="2" charset="0"/>
              </a:rPr>
              <a:t>. </a:t>
            </a:r>
            <a:r>
              <a:rPr lang="nl-BE" dirty="0" err="1" smtClean="0">
                <a:latin typeface="UGent Panno Text" panose="02000506040000040003" pitchFamily="2" charset="0"/>
              </a:rPr>
              <a:t>Consulted</a:t>
            </a:r>
            <a:r>
              <a:rPr lang="nl-BE" dirty="0">
                <a:latin typeface="UGent Panno Text" panose="02000506040000040003" pitchFamily="2" charset="0"/>
              </a:rPr>
              <a:t> on 19/04/2022 via: </a:t>
            </a:r>
            <a:r>
              <a:rPr lang="nl-BE" dirty="0" smtClean="0">
                <a:latin typeface="UGent Panno Text" panose="02000506040000040003" pitchFamily="2" charset="0"/>
                <a:hlinkClick r:id="rId3"/>
              </a:rPr>
              <a:t>https</a:t>
            </a:r>
            <a:r>
              <a:rPr lang="nl-BE" dirty="0">
                <a:latin typeface="UGent Panno Text" panose="02000506040000040003" pitchFamily="2" charset="0"/>
                <a:hlinkClick r:id="rId3"/>
              </a:rPr>
              <a:t>://</a:t>
            </a:r>
            <a:r>
              <a:rPr lang="nl-BE" dirty="0" smtClean="0">
                <a:latin typeface="UGent Panno Text" panose="02000506040000040003" pitchFamily="2" charset="0"/>
                <a:hlinkClick r:id="rId3"/>
              </a:rPr>
              <a:t>urc.ucdavis.edu/sites/g/files/dgvnsk3561/files/local_resources/documents/pdf_documents/How_To_Make_an_Effective_Poster2.pdf</a:t>
            </a:r>
            <a:endParaRPr lang="nl-BE" dirty="0" smtClean="0">
              <a:latin typeface="UGent Panno Text" panose="02000506040000040003" pitchFamily="2" charset="0"/>
            </a:endParaRPr>
          </a:p>
          <a:p>
            <a:r>
              <a:rPr lang="nl-BE" dirty="0" err="1" smtClean="0">
                <a:latin typeface="UGent Panno Text" panose="02000506040000040003" pitchFamily="2" charset="0"/>
              </a:rPr>
              <a:t>Tulpesh</a:t>
            </a:r>
            <a:r>
              <a:rPr lang="nl-BE" dirty="0" smtClean="0">
                <a:latin typeface="UGent Panno Text" panose="02000506040000040003" pitchFamily="2" charset="0"/>
              </a:rPr>
              <a:t>, P. (2014). </a:t>
            </a:r>
            <a:r>
              <a:rPr lang="nl-BE" dirty="0" err="1" smtClean="0">
                <a:latin typeface="UGent Panno Text" panose="02000506040000040003" pitchFamily="2" charset="0"/>
              </a:rPr>
              <a:t>Creating</a:t>
            </a:r>
            <a:r>
              <a:rPr lang="nl-BE" dirty="0" smtClean="0">
                <a:latin typeface="UGent Panno Text" panose="02000506040000040003" pitchFamily="2" charset="0"/>
              </a:rPr>
              <a:t> </a:t>
            </a:r>
            <a:r>
              <a:rPr lang="nl-BE" dirty="0" err="1" smtClean="0">
                <a:latin typeface="UGent Panno Text" panose="02000506040000040003" pitchFamily="2" charset="0"/>
              </a:rPr>
              <a:t>an</a:t>
            </a:r>
            <a:r>
              <a:rPr lang="nl-BE" dirty="0" smtClean="0">
                <a:latin typeface="UGent Panno Text" panose="02000506040000040003" pitchFamily="2" charset="0"/>
              </a:rPr>
              <a:t> </a:t>
            </a:r>
            <a:r>
              <a:rPr lang="nl-BE" dirty="0" err="1" smtClean="0">
                <a:latin typeface="UGent Panno Text" panose="02000506040000040003" pitchFamily="2" charset="0"/>
              </a:rPr>
              <a:t>Academic</a:t>
            </a:r>
            <a:r>
              <a:rPr lang="nl-BE" dirty="0" smtClean="0">
                <a:latin typeface="UGent Panno Text" panose="02000506040000040003" pitchFamily="2" charset="0"/>
              </a:rPr>
              <a:t> poster. </a:t>
            </a:r>
            <a:r>
              <a:rPr lang="nl-BE" dirty="0" err="1" smtClean="0">
                <a:latin typeface="UGent Panno Text" panose="02000506040000040003" pitchFamily="2" charset="0"/>
              </a:rPr>
              <a:t>Consulted</a:t>
            </a:r>
            <a:r>
              <a:rPr lang="nl-BE" dirty="0">
                <a:latin typeface="UGent Panno Text" panose="02000506040000040003" pitchFamily="2" charset="0"/>
              </a:rPr>
              <a:t> on 19/04/2022 via: https://prezi.com/pcovkdvojahz/creating-an-academic-poster/</a:t>
            </a:r>
            <a:endParaRPr lang="en-US" dirty="0">
              <a:latin typeface="UGent Panno Text" panose="02000506040000040003" pitchFamily="2" charset="0"/>
            </a:endParaRPr>
          </a:p>
        </p:txBody>
      </p:sp>
    </p:spTree>
    <p:extLst>
      <p:ext uri="{BB962C8B-B14F-4D97-AF65-F5344CB8AC3E}">
        <p14:creationId xmlns:p14="http://schemas.microsoft.com/office/powerpoint/2010/main" val="400185286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nl-BE" sz="4399" dirty="0">
                <a:latin typeface="UGent Panno Text" panose="02000506040000040003" pitchFamily="2" charset="0"/>
              </a:rPr>
              <a:t/>
            </a:r>
            <a:br>
              <a:rPr lang="nl-BE" sz="4399" dirty="0">
                <a:latin typeface="UGent Panno Text" panose="02000506040000040003" pitchFamily="2" charset="0"/>
              </a:rPr>
            </a:br>
            <a:r>
              <a:rPr lang="nl-BE" sz="4399" dirty="0" err="1">
                <a:latin typeface="UGent Panno Text" panose="02000506040000040003" pitchFamily="2" charset="0"/>
              </a:rPr>
              <a:t>Thank</a:t>
            </a:r>
            <a:r>
              <a:rPr lang="nl-BE" sz="4399" dirty="0">
                <a:latin typeface="UGent Panno Text" panose="02000506040000040003" pitchFamily="2" charset="0"/>
              </a:rPr>
              <a:t> </a:t>
            </a:r>
            <a:r>
              <a:rPr lang="nl-BE" sz="4399" dirty="0" err="1">
                <a:latin typeface="UGent Panno Text" panose="02000506040000040003" pitchFamily="2" charset="0"/>
              </a:rPr>
              <a:t>you</a:t>
            </a:r>
            <a:r>
              <a:rPr lang="nl-BE" sz="4399" dirty="0">
                <a:latin typeface="UGent Panno Text" panose="02000506040000040003" pitchFamily="2" charset="0"/>
              </a:rPr>
              <a:t> </a:t>
            </a:r>
            <a:r>
              <a:rPr lang="nl-BE" sz="4399" dirty="0" err="1">
                <a:latin typeface="UGent Panno Text" panose="02000506040000040003" pitchFamily="2" charset="0"/>
              </a:rPr>
              <a:t>for</a:t>
            </a:r>
            <a:r>
              <a:rPr lang="nl-BE" sz="4399" dirty="0">
                <a:latin typeface="UGent Panno Text" panose="02000506040000040003" pitchFamily="2" charset="0"/>
              </a:rPr>
              <a:t> </a:t>
            </a:r>
            <a:r>
              <a:rPr lang="nl-BE" sz="4399" dirty="0" err="1">
                <a:latin typeface="UGent Panno Text" panose="02000506040000040003" pitchFamily="2" charset="0"/>
              </a:rPr>
              <a:t>your</a:t>
            </a:r>
            <a:r>
              <a:rPr lang="nl-BE" sz="4399" dirty="0">
                <a:latin typeface="UGent Panno Text" panose="02000506040000040003" pitchFamily="2" charset="0"/>
              </a:rPr>
              <a:t> attention!</a:t>
            </a:r>
            <a:r>
              <a:rPr lang="nl-BE" dirty="0" smtClean="0">
                <a:latin typeface="UGent Panno Text" panose="02000506040000040003" pitchFamily="2" charset="0"/>
              </a:rPr>
              <a:t/>
            </a:r>
            <a:br>
              <a:rPr lang="nl-BE" dirty="0" smtClean="0">
                <a:latin typeface="UGent Panno Text" panose="02000506040000040003" pitchFamily="2" charset="0"/>
              </a:rPr>
            </a:br>
            <a:r>
              <a:rPr lang="nl-BE" dirty="0">
                <a:latin typeface="UGent Panno Text" panose="02000506040000040003" pitchFamily="2" charset="0"/>
              </a:rPr>
              <a:t/>
            </a:r>
            <a:br>
              <a:rPr lang="nl-BE" dirty="0">
                <a:latin typeface="UGent Panno Text" panose="02000506040000040003" pitchFamily="2" charset="0"/>
              </a:rPr>
            </a:br>
            <a:r>
              <a:rPr lang="nl-BE" dirty="0" smtClean="0">
                <a:latin typeface="UGent Panno Text" panose="02000506040000040003" pitchFamily="2" charset="0"/>
              </a:rPr>
              <a:t>Evelynn Devos</a:t>
            </a:r>
            <a:br>
              <a:rPr lang="nl-BE" dirty="0" smtClean="0">
                <a:latin typeface="UGent Panno Text" panose="02000506040000040003" pitchFamily="2" charset="0"/>
              </a:rPr>
            </a:br>
            <a:r>
              <a:rPr lang="nl-BE" dirty="0" smtClean="0">
                <a:latin typeface="UGent Panno Text" panose="02000506040000040003" pitchFamily="2" charset="0"/>
              </a:rPr>
              <a:t/>
            </a:r>
            <a:br>
              <a:rPr lang="nl-BE" dirty="0" smtClean="0">
                <a:latin typeface="UGent Panno Text" panose="02000506040000040003" pitchFamily="2" charset="0"/>
              </a:rPr>
            </a:br>
            <a:r>
              <a:rPr lang="nl-BE" dirty="0" err="1" smtClean="0">
                <a:latin typeface="UGent Panno Text" panose="02000506040000040003" pitchFamily="2" charset="0"/>
              </a:rPr>
              <a:t>Any</a:t>
            </a:r>
            <a:r>
              <a:rPr lang="nl-BE" dirty="0" smtClean="0">
                <a:latin typeface="UGent Panno Text" panose="02000506040000040003" pitchFamily="2" charset="0"/>
              </a:rPr>
              <a:t> </a:t>
            </a:r>
            <a:r>
              <a:rPr lang="nl-BE" dirty="0" err="1" smtClean="0">
                <a:latin typeface="UGent Panno Text" panose="02000506040000040003" pitchFamily="2" charset="0"/>
              </a:rPr>
              <a:t>further</a:t>
            </a:r>
            <a:r>
              <a:rPr lang="nl-BE" dirty="0" smtClean="0">
                <a:latin typeface="UGent Panno Text" panose="02000506040000040003" pitchFamily="2" charset="0"/>
              </a:rPr>
              <a:t> </a:t>
            </a:r>
            <a:r>
              <a:rPr lang="nl-BE" dirty="0" err="1" smtClean="0">
                <a:latin typeface="UGent Panno Text" panose="02000506040000040003" pitchFamily="2" charset="0"/>
              </a:rPr>
              <a:t>questions</a:t>
            </a:r>
            <a:r>
              <a:rPr lang="nl-BE" dirty="0" smtClean="0">
                <a:latin typeface="UGent Panno Text" panose="02000506040000040003" pitchFamily="2" charset="0"/>
              </a:rPr>
              <a:t>?</a:t>
            </a:r>
            <a:br>
              <a:rPr lang="nl-BE" dirty="0" smtClean="0">
                <a:latin typeface="UGent Panno Text" panose="02000506040000040003" pitchFamily="2" charset="0"/>
              </a:rPr>
            </a:br>
            <a:r>
              <a:rPr lang="nl-BE" dirty="0" smtClean="0">
                <a:latin typeface="UGent Panno Text" panose="02000506040000040003" pitchFamily="2" charset="0"/>
              </a:rPr>
              <a:t>Contact: </a:t>
            </a:r>
            <a:br>
              <a:rPr lang="nl-BE" dirty="0" smtClean="0">
                <a:latin typeface="UGent Panno Text" panose="02000506040000040003" pitchFamily="2" charset="0"/>
              </a:rPr>
            </a:br>
            <a:r>
              <a:rPr lang="nl-BE" dirty="0" smtClean="0">
                <a:latin typeface="UGent Panno Text" panose="02000506040000040003" pitchFamily="2" charset="0"/>
              </a:rPr>
              <a:t>evelynn.devos@ugent.be</a:t>
            </a:r>
            <a:br>
              <a:rPr lang="nl-BE" dirty="0" smtClean="0">
                <a:latin typeface="UGent Panno Text" panose="02000506040000040003" pitchFamily="2" charset="0"/>
              </a:rPr>
            </a:br>
            <a:r>
              <a:rPr lang="nl-BE" dirty="0">
                <a:latin typeface="UGent Panno Text" panose="02000506040000040003" pitchFamily="2" charset="0"/>
              </a:rPr>
              <a:t>https://www.linkedin.com/in/evelynn-devos-3711521a3</a:t>
            </a:r>
            <a:r>
              <a:rPr lang="nl-BE" dirty="0" smtClean="0">
                <a:latin typeface="UGent Panno Text" panose="02000506040000040003" pitchFamily="2" charset="0"/>
              </a:rPr>
              <a:t/>
            </a:r>
            <a:br>
              <a:rPr lang="nl-BE" dirty="0" smtClean="0">
                <a:latin typeface="UGent Panno Text" panose="02000506040000040003" pitchFamily="2" charset="0"/>
              </a:rPr>
            </a:br>
            <a:r>
              <a:rPr lang="nl-BE" dirty="0" smtClean="0">
                <a:latin typeface="UGent Panno Text" panose="02000506040000040003" pitchFamily="2" charset="0"/>
              </a:rPr>
              <a:t/>
            </a:r>
            <a:br>
              <a:rPr lang="nl-BE" dirty="0" smtClean="0">
                <a:latin typeface="UGent Panno Text" panose="02000506040000040003" pitchFamily="2" charset="0"/>
              </a:rPr>
            </a:br>
            <a:endParaRPr lang="nl-BE" dirty="0">
              <a:latin typeface="UGent Panno Text" panose="02000506040000040003" pitchFamily="2" charset="0"/>
            </a:endParaRPr>
          </a:p>
        </p:txBody>
      </p:sp>
    </p:spTree>
    <p:extLst>
      <p:ext uri="{BB962C8B-B14F-4D97-AF65-F5344CB8AC3E}">
        <p14:creationId xmlns:p14="http://schemas.microsoft.com/office/powerpoint/2010/main" val="151357800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BE" sz="4000" u="sng" dirty="0" smtClean="0">
                <a:solidFill>
                  <a:schemeClr val="accent1"/>
                </a:solidFill>
                <a:latin typeface="+mn-lt"/>
                <a:ea typeface="+mn-ea"/>
                <a:cs typeface="+mn-cs"/>
              </a:rPr>
              <a:t>1. READ POSTER INSTRUCTIONS</a:t>
            </a:r>
            <a:endParaRPr lang="en-US" sz="4000" u="sng" dirty="0">
              <a:solidFill>
                <a:schemeClr val="accent1"/>
              </a:solidFill>
              <a:latin typeface="+mn-lt"/>
              <a:ea typeface="+mn-ea"/>
              <a:cs typeface="+mn-cs"/>
            </a:endParaRPr>
          </a:p>
        </p:txBody>
      </p:sp>
      <p:sp>
        <p:nvSpPr>
          <p:cNvPr id="4" name="Tekstvak 3"/>
          <p:cNvSpPr txBox="1"/>
          <p:nvPr/>
        </p:nvSpPr>
        <p:spPr>
          <a:xfrm>
            <a:off x="1352550" y="1690688"/>
            <a:ext cx="8343900" cy="4339650"/>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nl-BE" sz="3200" dirty="0" err="1" smtClean="0">
                <a:latin typeface="UGent Panno Text" panose="02000506040000040003" pitchFamily="2" charset="0"/>
              </a:rPr>
              <a:t>Specific</a:t>
            </a:r>
            <a:r>
              <a:rPr lang="nl-BE" sz="3200" dirty="0" smtClean="0">
                <a:latin typeface="UGent Panno Text" panose="02000506040000040003" pitchFamily="2" charset="0"/>
              </a:rPr>
              <a:t> </a:t>
            </a:r>
            <a:r>
              <a:rPr lang="nl-BE" sz="3200" dirty="0" err="1" smtClean="0">
                <a:latin typeface="UGent Panno Text" panose="02000506040000040003" pitchFamily="2" charset="0"/>
              </a:rPr>
              <a:t>requirements</a:t>
            </a:r>
            <a:r>
              <a:rPr lang="nl-BE" sz="3200" dirty="0" smtClean="0">
                <a:latin typeface="UGent Panno Text" panose="02000506040000040003" pitchFamily="2" charset="0"/>
              </a:rPr>
              <a:t> </a:t>
            </a:r>
            <a:r>
              <a:rPr lang="nl-BE" sz="3200" dirty="0" err="1" smtClean="0">
                <a:latin typeface="UGent Panno Text" panose="02000506040000040003" pitchFamily="2" charset="0"/>
              </a:rPr>
              <a:t>for</a:t>
            </a:r>
            <a:r>
              <a:rPr lang="nl-BE" sz="3200" dirty="0" smtClean="0">
                <a:latin typeface="UGent Panno Text" panose="02000506040000040003" pitchFamily="2" charset="0"/>
              </a:rPr>
              <a:t> posters: </a:t>
            </a:r>
          </a:p>
          <a:p>
            <a:pPr marL="742950" lvl="1" indent="-285750">
              <a:lnSpc>
                <a:spcPct val="150000"/>
              </a:lnSpc>
              <a:buFont typeface="Arial" panose="020B0604020202020204" pitchFamily="34" charset="0"/>
              <a:buChar char="•"/>
            </a:pPr>
            <a:r>
              <a:rPr lang="nl-BE" sz="2800" dirty="0" err="1" smtClean="0">
                <a:latin typeface="UGent Panno Text" panose="02000506040000040003" pitchFamily="2" charset="0"/>
              </a:rPr>
              <a:t>Dimensions</a:t>
            </a:r>
            <a:r>
              <a:rPr lang="nl-BE" sz="2800" dirty="0" smtClean="0">
                <a:latin typeface="UGent Panno Text" panose="02000506040000040003" pitchFamily="2" charset="0"/>
              </a:rPr>
              <a:t>, </a:t>
            </a:r>
            <a:r>
              <a:rPr lang="nl-BE" sz="2800" dirty="0" err="1" smtClean="0">
                <a:latin typeface="UGent Panno Text" panose="02000506040000040003" pitchFamily="2" charset="0"/>
              </a:rPr>
              <a:t>orientation</a:t>
            </a:r>
            <a:r>
              <a:rPr lang="nl-BE" sz="2800" dirty="0" smtClean="0">
                <a:latin typeface="UGent Panno Text" panose="02000506040000040003" pitchFamily="2" charset="0"/>
              </a:rPr>
              <a:t>, font, logo, </a:t>
            </a:r>
            <a:r>
              <a:rPr lang="nl-BE" sz="2800" dirty="0" err="1" smtClean="0">
                <a:latin typeface="UGent Panno Text" panose="02000506040000040003" pitchFamily="2" charset="0"/>
              </a:rPr>
              <a:t>handouts</a:t>
            </a:r>
            <a:r>
              <a:rPr lang="nl-BE" sz="2800" dirty="0" smtClean="0">
                <a:latin typeface="UGent Panno Text" panose="02000506040000040003" pitchFamily="2" charset="0"/>
              </a:rPr>
              <a:t>, </a:t>
            </a:r>
            <a:r>
              <a:rPr lang="nl-BE" sz="2800" dirty="0" err="1" smtClean="0">
                <a:latin typeface="UGent Panno Text" panose="02000506040000040003" pitchFamily="2" charset="0"/>
              </a:rPr>
              <a:t>photos</a:t>
            </a:r>
            <a:r>
              <a:rPr lang="nl-BE" sz="2800" dirty="0" smtClean="0">
                <a:latin typeface="UGent Panno Text" panose="02000506040000040003" pitchFamily="2" charset="0"/>
              </a:rPr>
              <a:t>, etc.</a:t>
            </a:r>
          </a:p>
          <a:p>
            <a:pPr marL="285750" indent="-285750">
              <a:lnSpc>
                <a:spcPct val="150000"/>
              </a:lnSpc>
              <a:buFont typeface="Arial" panose="020B0604020202020204" pitchFamily="34" charset="0"/>
              <a:buChar char="•"/>
            </a:pPr>
            <a:r>
              <a:rPr lang="nl-BE" sz="3200" dirty="0" err="1">
                <a:latin typeface="UGent Panno Text" panose="02000506040000040003" pitchFamily="2" charset="0"/>
              </a:rPr>
              <a:t>Where</a:t>
            </a:r>
            <a:r>
              <a:rPr lang="nl-BE" sz="3200" dirty="0">
                <a:latin typeface="UGent Panno Text" panose="02000506040000040003" pitchFamily="2" charset="0"/>
              </a:rPr>
              <a:t> is </a:t>
            </a:r>
            <a:r>
              <a:rPr lang="nl-BE" sz="3200" dirty="0" err="1">
                <a:latin typeface="UGent Panno Text" panose="02000506040000040003" pitchFamily="2" charset="0"/>
              </a:rPr>
              <a:t>it</a:t>
            </a:r>
            <a:r>
              <a:rPr lang="nl-BE" sz="3200" dirty="0">
                <a:latin typeface="UGent Panno Text" panose="02000506040000040003" pitchFamily="2" charset="0"/>
              </a:rPr>
              <a:t> happening? </a:t>
            </a:r>
          </a:p>
          <a:p>
            <a:pPr marL="742950" lvl="1" indent="-285750">
              <a:lnSpc>
                <a:spcPct val="150000"/>
              </a:lnSpc>
              <a:buFont typeface="Arial" panose="020B0604020202020204" pitchFamily="34" charset="0"/>
              <a:buChar char="•"/>
            </a:pPr>
            <a:r>
              <a:rPr lang="nl-BE" sz="2800" dirty="0">
                <a:latin typeface="UGent Panno Text" panose="02000506040000040003" pitchFamily="2" charset="0"/>
              </a:rPr>
              <a:t>Schedule, </a:t>
            </a:r>
            <a:r>
              <a:rPr lang="nl-BE" sz="2800" dirty="0" err="1">
                <a:latin typeface="UGent Panno Text" panose="02000506040000040003" pitchFamily="2" charset="0"/>
              </a:rPr>
              <a:t>location</a:t>
            </a:r>
            <a:r>
              <a:rPr lang="nl-BE" sz="2800" dirty="0">
                <a:latin typeface="UGent Panno Text" panose="02000506040000040003" pitchFamily="2" charset="0"/>
              </a:rPr>
              <a:t>, etc.</a:t>
            </a:r>
            <a:endParaRPr lang="en-US" sz="2800" dirty="0">
              <a:latin typeface="UGent Panno Text" panose="02000506040000040003" pitchFamily="2" charset="0"/>
            </a:endParaRPr>
          </a:p>
          <a:p>
            <a:pPr marL="285750" indent="-285750">
              <a:lnSpc>
                <a:spcPct val="150000"/>
              </a:lnSpc>
              <a:buFont typeface="Arial" panose="020B0604020202020204" pitchFamily="34" charset="0"/>
              <a:buChar char="•"/>
            </a:pPr>
            <a:r>
              <a:rPr lang="nl-BE" sz="3200" dirty="0" err="1" smtClean="0">
                <a:latin typeface="UGent Panno Text" panose="02000506040000040003" pitchFamily="2" charset="0"/>
              </a:rPr>
              <a:t>Judging</a:t>
            </a:r>
            <a:r>
              <a:rPr lang="nl-BE" sz="3200" dirty="0" smtClean="0">
                <a:latin typeface="UGent Panno Text" panose="02000506040000040003" pitchFamily="2" charset="0"/>
              </a:rPr>
              <a:t> criteria </a:t>
            </a:r>
            <a:r>
              <a:rPr lang="nl-BE" sz="3200" dirty="0" err="1" smtClean="0">
                <a:latin typeface="UGent Panno Text" panose="02000506040000040003" pitchFamily="2" charset="0"/>
              </a:rPr>
              <a:t>if</a:t>
            </a:r>
            <a:r>
              <a:rPr lang="nl-BE" sz="3200" dirty="0" smtClean="0">
                <a:latin typeface="UGent Panno Text" panose="02000506040000040003" pitchFamily="2" charset="0"/>
              </a:rPr>
              <a:t> </a:t>
            </a:r>
            <a:r>
              <a:rPr lang="nl-BE" sz="3200" dirty="0" err="1" smtClean="0">
                <a:latin typeface="UGent Panno Text" panose="02000506040000040003" pitchFamily="2" charset="0"/>
              </a:rPr>
              <a:t>available</a:t>
            </a:r>
            <a:r>
              <a:rPr lang="nl-BE" sz="3200" dirty="0" smtClean="0">
                <a:latin typeface="UGent Panno Text" panose="02000506040000040003" pitchFamily="2" charset="0"/>
              </a:rPr>
              <a:t> </a:t>
            </a:r>
          </a:p>
          <a:p>
            <a:pPr marL="742950" lvl="1" indent="-285750">
              <a:lnSpc>
                <a:spcPct val="150000"/>
              </a:lnSpc>
              <a:buFont typeface="Arial" panose="020B0604020202020204" pitchFamily="34" charset="0"/>
              <a:buChar char="•"/>
            </a:pPr>
            <a:r>
              <a:rPr lang="nl-BE" sz="2800" dirty="0" smtClean="0">
                <a:latin typeface="UGent Panno Text" panose="02000506040000040003" pitchFamily="2" charset="0"/>
              </a:rPr>
              <a:t>Best poster awar</a:t>
            </a:r>
            <a:r>
              <a:rPr lang="nl-BE" sz="2800" dirty="0">
                <a:latin typeface="UGent Panno Text" panose="02000506040000040003" pitchFamily="2" charset="0"/>
              </a:rPr>
              <a:t>d</a:t>
            </a:r>
            <a:endParaRPr lang="nl-BE" sz="2800" dirty="0" smtClean="0">
              <a:latin typeface="UGent Panno Text" panose="02000506040000040003" pitchFamily="2" charset="0"/>
            </a:endParaRPr>
          </a:p>
        </p:txBody>
      </p:sp>
      <p:pic>
        <p:nvPicPr>
          <p:cNvPr id="5" name="Afbeelding 4"/>
          <p:cNvPicPr>
            <a:picLocks noChangeAspect="1"/>
          </p:cNvPicPr>
          <p:nvPr/>
        </p:nvPicPr>
        <p:blipFill>
          <a:blip r:embed="rId3"/>
          <a:stretch>
            <a:fillRect/>
          </a:stretch>
        </p:blipFill>
        <p:spPr>
          <a:xfrm>
            <a:off x="9226551" y="2377788"/>
            <a:ext cx="2965449" cy="2965449"/>
          </a:xfrm>
          <a:prstGeom prst="rect">
            <a:avLst/>
          </a:prstGeom>
        </p:spPr>
      </p:pic>
    </p:spTree>
    <p:extLst>
      <p:ext uri="{BB962C8B-B14F-4D97-AF65-F5344CB8AC3E}">
        <p14:creationId xmlns:p14="http://schemas.microsoft.com/office/powerpoint/2010/main" val="51168660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BE" sz="4000" u="sng" dirty="0" smtClean="0">
                <a:solidFill>
                  <a:schemeClr val="accent1"/>
                </a:solidFill>
                <a:latin typeface="+mn-lt"/>
                <a:ea typeface="+mn-ea"/>
                <a:cs typeface="+mn-cs"/>
              </a:rPr>
              <a:t>2. AUDIENCE</a:t>
            </a:r>
            <a:endParaRPr lang="en-US" sz="4000" u="sng" dirty="0">
              <a:solidFill>
                <a:schemeClr val="accent1"/>
              </a:solidFill>
              <a:latin typeface="+mn-lt"/>
              <a:ea typeface="+mn-ea"/>
              <a:cs typeface="+mn-cs"/>
            </a:endParaRPr>
          </a:p>
        </p:txBody>
      </p:sp>
      <p:pic>
        <p:nvPicPr>
          <p:cNvPr id="6" name="Afbeelding 5"/>
          <p:cNvPicPr>
            <a:picLocks noChangeAspect="1"/>
          </p:cNvPicPr>
          <p:nvPr/>
        </p:nvPicPr>
        <p:blipFill>
          <a:blip r:embed="rId3"/>
          <a:stretch>
            <a:fillRect/>
          </a:stretch>
        </p:blipFill>
        <p:spPr>
          <a:xfrm>
            <a:off x="605669" y="3622635"/>
            <a:ext cx="1972548" cy="1972548"/>
          </a:xfrm>
          <a:prstGeom prst="rect">
            <a:avLst/>
          </a:prstGeom>
        </p:spPr>
      </p:pic>
      <p:sp>
        <p:nvSpPr>
          <p:cNvPr id="7" name="Tekstvak 6"/>
          <p:cNvSpPr txBox="1"/>
          <p:nvPr/>
        </p:nvSpPr>
        <p:spPr>
          <a:xfrm>
            <a:off x="931954" y="5595183"/>
            <a:ext cx="1319977" cy="369332"/>
          </a:xfrm>
          <a:prstGeom prst="rect">
            <a:avLst/>
          </a:prstGeom>
          <a:noFill/>
        </p:spPr>
        <p:txBody>
          <a:bodyPr wrap="none" rtlCol="0">
            <a:spAutoFit/>
          </a:bodyPr>
          <a:lstStyle/>
          <a:p>
            <a:r>
              <a:rPr lang="nl-BE" b="1" dirty="0" smtClean="0"/>
              <a:t>SAME FIELD</a:t>
            </a:r>
            <a:endParaRPr lang="en-US" b="1" dirty="0"/>
          </a:p>
        </p:txBody>
      </p:sp>
      <p:pic>
        <p:nvPicPr>
          <p:cNvPr id="9" name="Afbeelding 8"/>
          <p:cNvPicPr>
            <a:picLocks noChangeAspect="1"/>
          </p:cNvPicPr>
          <p:nvPr/>
        </p:nvPicPr>
        <p:blipFill>
          <a:blip r:embed="rId3">
            <a:duotone>
              <a:schemeClr val="accent5">
                <a:shade val="45000"/>
                <a:satMod val="135000"/>
              </a:schemeClr>
              <a:prstClr val="white"/>
            </a:duotone>
          </a:blip>
          <a:stretch>
            <a:fillRect/>
          </a:stretch>
        </p:blipFill>
        <p:spPr>
          <a:xfrm>
            <a:off x="2884889" y="3622635"/>
            <a:ext cx="1972548" cy="1972548"/>
          </a:xfrm>
          <a:prstGeom prst="rect">
            <a:avLst/>
          </a:prstGeom>
        </p:spPr>
      </p:pic>
      <p:sp>
        <p:nvSpPr>
          <p:cNvPr id="10" name="Tekstvak 9"/>
          <p:cNvSpPr txBox="1"/>
          <p:nvPr/>
        </p:nvSpPr>
        <p:spPr>
          <a:xfrm>
            <a:off x="3128149" y="5595183"/>
            <a:ext cx="1412310" cy="369332"/>
          </a:xfrm>
          <a:prstGeom prst="rect">
            <a:avLst/>
          </a:prstGeom>
          <a:noFill/>
        </p:spPr>
        <p:txBody>
          <a:bodyPr wrap="none" rtlCol="0">
            <a:spAutoFit/>
          </a:bodyPr>
          <a:lstStyle/>
          <a:p>
            <a:r>
              <a:rPr lang="nl-BE" b="1" dirty="0" smtClean="0"/>
              <a:t>OTHER FIELD</a:t>
            </a:r>
            <a:endParaRPr lang="en-US" b="1" dirty="0"/>
          </a:p>
        </p:txBody>
      </p:sp>
      <p:pic>
        <p:nvPicPr>
          <p:cNvPr id="1026" name="Picture 2" descr="Earnings Statistics People Business Increase - Businessman Icon Png,  Transparent Png - kindpn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450" b="94003" l="116" r="100000">
                        <a14:foregroundMark x1="21744" y1="42729" x2="24302" y2="30585"/>
                        <a14:foregroundMark x1="63256" y1="38381" x2="63256" y2="21589"/>
                        <a14:foregroundMark x1="59070" y1="65967" x2="59070" y2="59070"/>
                        <a14:foregroundMark x1="70581" y1="67466" x2="73488" y2="63268"/>
                        <a14:foregroundMark x1="64419" y1="82909" x2="61628" y2="78111"/>
                        <a14:foregroundMark x1="85000" y1="42729" x2="85000" y2="40030"/>
                      </a14:backgroundRemoval>
                    </a14:imgEffect>
                  </a14:imgLayer>
                </a14:imgProps>
              </a:ext>
              <a:ext uri="{28A0092B-C50C-407E-A947-70E740481C1C}">
                <a14:useLocalDpi xmlns:a14="http://schemas.microsoft.com/office/drawing/2010/main" val="0"/>
              </a:ext>
            </a:extLst>
          </a:blip>
          <a:srcRect/>
          <a:stretch>
            <a:fillRect/>
          </a:stretch>
        </p:blipFill>
        <p:spPr bwMode="auto">
          <a:xfrm>
            <a:off x="5164110" y="3793671"/>
            <a:ext cx="2322790" cy="1801512"/>
          </a:xfrm>
          <a:prstGeom prst="rect">
            <a:avLst/>
          </a:prstGeom>
          <a:noFill/>
          <a:extLst>
            <a:ext uri="{909E8E84-426E-40DD-AFC4-6F175D3DCCD1}">
              <a14:hiddenFill xmlns:a14="http://schemas.microsoft.com/office/drawing/2010/main">
                <a:solidFill>
                  <a:srgbClr val="FFFFFF"/>
                </a:solidFill>
              </a14:hiddenFill>
            </a:ext>
          </a:extLst>
        </p:spPr>
      </p:pic>
      <p:sp>
        <p:nvSpPr>
          <p:cNvPr id="8" name="Tekstvak 7"/>
          <p:cNvSpPr txBox="1"/>
          <p:nvPr/>
        </p:nvSpPr>
        <p:spPr>
          <a:xfrm>
            <a:off x="5816760" y="5595183"/>
            <a:ext cx="1115370" cy="369332"/>
          </a:xfrm>
          <a:prstGeom prst="rect">
            <a:avLst/>
          </a:prstGeom>
          <a:noFill/>
        </p:spPr>
        <p:txBody>
          <a:bodyPr wrap="none" rtlCol="0">
            <a:spAutoFit/>
          </a:bodyPr>
          <a:lstStyle/>
          <a:p>
            <a:r>
              <a:rPr lang="nl-BE" b="1" dirty="0" smtClean="0"/>
              <a:t>BUSINESS</a:t>
            </a:r>
            <a:endParaRPr lang="en-US" b="1" dirty="0"/>
          </a:p>
        </p:txBody>
      </p:sp>
      <p:pic>
        <p:nvPicPr>
          <p:cNvPr id="11" name="Afbeelding 10"/>
          <p:cNvPicPr>
            <a:picLocks noChangeAspect="1"/>
          </p:cNvPicPr>
          <p:nvPr/>
        </p:nvPicPr>
        <p:blipFill>
          <a:blip r:embed="rId6"/>
          <a:stretch>
            <a:fillRect/>
          </a:stretch>
        </p:blipFill>
        <p:spPr>
          <a:xfrm>
            <a:off x="7787966" y="3728176"/>
            <a:ext cx="1801512" cy="1801512"/>
          </a:xfrm>
          <a:prstGeom prst="rect">
            <a:avLst/>
          </a:prstGeom>
        </p:spPr>
      </p:pic>
      <p:pic>
        <p:nvPicPr>
          <p:cNvPr id="13" name="Afbeelding 12"/>
          <p:cNvPicPr>
            <a:picLocks noChangeAspect="1"/>
          </p:cNvPicPr>
          <p:nvPr/>
        </p:nvPicPr>
        <p:blipFill rotWithShape="1">
          <a:blip r:embed="rId7">
            <a:extLst>
              <a:ext uri="{BEBA8EAE-BF5A-486C-A8C5-ECC9F3942E4B}">
                <a14:imgProps xmlns:a14="http://schemas.microsoft.com/office/drawing/2010/main">
                  <a14:imgLayer r:embed="rId8">
                    <a14:imgEffect>
                      <a14:backgroundRemoval t="10000" b="90000" l="10000" r="90000">
                        <a14:foregroundMark x1="51707" y1="35111" x2="51098" y2="26000"/>
                      </a14:backgroundRemoval>
                    </a14:imgEffect>
                  </a14:imgLayer>
                </a14:imgProps>
              </a:ext>
            </a:extLst>
          </a:blip>
          <a:srcRect l="22642" r="21319"/>
          <a:stretch/>
        </p:blipFill>
        <p:spPr>
          <a:xfrm>
            <a:off x="9787252" y="3760089"/>
            <a:ext cx="1752600" cy="1716275"/>
          </a:xfrm>
          <a:prstGeom prst="rect">
            <a:avLst/>
          </a:prstGeom>
        </p:spPr>
      </p:pic>
      <p:sp>
        <p:nvSpPr>
          <p:cNvPr id="14" name="Rechthoek 13"/>
          <p:cNvSpPr/>
          <p:nvPr/>
        </p:nvSpPr>
        <p:spPr>
          <a:xfrm>
            <a:off x="897170" y="1632835"/>
            <a:ext cx="2230979" cy="153138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3200" dirty="0" err="1" smtClean="0">
                <a:solidFill>
                  <a:schemeClr val="tx1"/>
                </a:solidFill>
                <a:latin typeface="UGent Panno Text" panose="02000506040000040003" pitchFamily="2" charset="0"/>
              </a:rPr>
              <a:t>Who</a:t>
            </a:r>
            <a:r>
              <a:rPr lang="nl-BE" sz="3200" dirty="0" smtClean="0">
                <a:solidFill>
                  <a:schemeClr val="tx1"/>
                </a:solidFill>
                <a:latin typeface="UGent Panno Text" panose="02000506040000040003" pitchFamily="2" charset="0"/>
              </a:rPr>
              <a:t> are </a:t>
            </a:r>
            <a:r>
              <a:rPr lang="nl-BE" sz="3200" dirty="0" err="1" smtClean="0">
                <a:solidFill>
                  <a:schemeClr val="tx1"/>
                </a:solidFill>
                <a:latin typeface="UGent Panno Text" panose="02000506040000040003" pitchFamily="2" charset="0"/>
              </a:rPr>
              <a:t>they</a:t>
            </a:r>
            <a:r>
              <a:rPr lang="nl-BE" sz="3200" dirty="0" smtClean="0">
                <a:solidFill>
                  <a:schemeClr val="tx1"/>
                </a:solidFill>
                <a:latin typeface="UGent Panno Text" panose="02000506040000040003" pitchFamily="2" charset="0"/>
              </a:rPr>
              <a:t>?</a:t>
            </a:r>
            <a:endParaRPr lang="en-US" sz="3200" dirty="0">
              <a:solidFill>
                <a:schemeClr val="tx1"/>
              </a:solidFill>
              <a:latin typeface="UGent Panno Text" panose="02000506040000040003" pitchFamily="2" charset="0"/>
            </a:endParaRPr>
          </a:p>
        </p:txBody>
      </p:sp>
      <p:sp>
        <p:nvSpPr>
          <p:cNvPr id="18" name="Tekstvak 17"/>
          <p:cNvSpPr txBox="1"/>
          <p:nvPr/>
        </p:nvSpPr>
        <p:spPr>
          <a:xfrm>
            <a:off x="7891452" y="5581321"/>
            <a:ext cx="1594539" cy="369332"/>
          </a:xfrm>
          <a:prstGeom prst="rect">
            <a:avLst/>
          </a:prstGeom>
          <a:noFill/>
        </p:spPr>
        <p:txBody>
          <a:bodyPr wrap="none" rtlCol="0">
            <a:spAutoFit/>
          </a:bodyPr>
          <a:lstStyle/>
          <a:p>
            <a:r>
              <a:rPr lang="nl-BE" b="1" dirty="0" smtClean="0"/>
              <a:t>GOVERNMENT</a:t>
            </a:r>
            <a:endParaRPr lang="en-US" b="1" dirty="0"/>
          </a:p>
        </p:txBody>
      </p:sp>
      <p:sp>
        <p:nvSpPr>
          <p:cNvPr id="19" name="Tekstvak 18"/>
          <p:cNvSpPr txBox="1"/>
          <p:nvPr/>
        </p:nvSpPr>
        <p:spPr>
          <a:xfrm>
            <a:off x="9998850" y="5581321"/>
            <a:ext cx="1329403" cy="369332"/>
          </a:xfrm>
          <a:prstGeom prst="rect">
            <a:avLst/>
          </a:prstGeom>
          <a:noFill/>
        </p:spPr>
        <p:txBody>
          <a:bodyPr wrap="none" rtlCol="0">
            <a:spAutoFit/>
          </a:bodyPr>
          <a:lstStyle/>
          <a:p>
            <a:r>
              <a:rPr lang="nl-BE" b="1" dirty="0" smtClean="0"/>
              <a:t>INDIVIDUAL</a:t>
            </a:r>
            <a:endParaRPr lang="en-US" b="1" dirty="0"/>
          </a:p>
        </p:txBody>
      </p:sp>
      <p:sp>
        <p:nvSpPr>
          <p:cNvPr id="22" name="Rechthoek 21"/>
          <p:cNvSpPr/>
          <p:nvPr/>
        </p:nvSpPr>
        <p:spPr>
          <a:xfrm>
            <a:off x="3700944" y="1632834"/>
            <a:ext cx="2230979" cy="150149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3200" dirty="0" smtClean="0">
                <a:solidFill>
                  <a:schemeClr val="tx1"/>
                </a:solidFill>
                <a:latin typeface="UGent Panno Text" panose="02000506040000040003" pitchFamily="2" charset="0"/>
              </a:rPr>
              <a:t>Level of </a:t>
            </a:r>
            <a:r>
              <a:rPr lang="nl-BE" sz="3200" dirty="0" err="1" smtClean="0">
                <a:solidFill>
                  <a:schemeClr val="tx1"/>
                </a:solidFill>
                <a:latin typeface="UGent Panno Text" panose="02000506040000040003" pitchFamily="2" charset="0"/>
              </a:rPr>
              <a:t>assumed</a:t>
            </a:r>
            <a:r>
              <a:rPr lang="nl-BE" sz="3200" dirty="0" smtClean="0">
                <a:solidFill>
                  <a:schemeClr val="tx1"/>
                </a:solidFill>
                <a:latin typeface="UGent Panno Text" panose="02000506040000040003" pitchFamily="2" charset="0"/>
              </a:rPr>
              <a:t> </a:t>
            </a:r>
            <a:r>
              <a:rPr lang="nl-BE" sz="3200" dirty="0" err="1" smtClean="0">
                <a:solidFill>
                  <a:schemeClr val="tx1"/>
                </a:solidFill>
                <a:latin typeface="UGent Panno Text" panose="02000506040000040003" pitchFamily="2" charset="0"/>
              </a:rPr>
              <a:t>knowledge</a:t>
            </a:r>
            <a:r>
              <a:rPr lang="nl-BE" sz="3200" dirty="0" smtClean="0">
                <a:solidFill>
                  <a:schemeClr val="tx1"/>
                </a:solidFill>
                <a:latin typeface="UGent Panno Text" panose="02000506040000040003" pitchFamily="2" charset="0"/>
              </a:rPr>
              <a:t>?</a:t>
            </a:r>
            <a:endParaRPr lang="en-US" sz="3200" dirty="0">
              <a:solidFill>
                <a:schemeClr val="tx1"/>
              </a:solidFill>
              <a:latin typeface="UGent Panno Text" panose="02000506040000040003" pitchFamily="2" charset="0"/>
            </a:endParaRPr>
          </a:p>
        </p:txBody>
      </p:sp>
      <p:sp>
        <p:nvSpPr>
          <p:cNvPr id="37" name="Rechthoek 36"/>
          <p:cNvSpPr/>
          <p:nvPr/>
        </p:nvSpPr>
        <p:spPr>
          <a:xfrm>
            <a:off x="6460550" y="1632834"/>
            <a:ext cx="2230979" cy="153138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3200" dirty="0" smtClean="0">
                <a:solidFill>
                  <a:schemeClr val="tx1"/>
                </a:solidFill>
                <a:latin typeface="UGent Panno Text" panose="02000506040000040003" pitchFamily="2" charset="0"/>
              </a:rPr>
              <a:t>Knowledge gap</a:t>
            </a:r>
            <a:endParaRPr lang="en-US" sz="3200" dirty="0">
              <a:solidFill>
                <a:schemeClr val="tx1"/>
              </a:solidFill>
              <a:latin typeface="UGent Panno Text" panose="02000506040000040003" pitchFamily="2" charset="0"/>
            </a:endParaRPr>
          </a:p>
        </p:txBody>
      </p:sp>
      <p:cxnSp>
        <p:nvCxnSpPr>
          <p:cNvPr id="38" name="Rechte verbindingslijn met pijl 37"/>
          <p:cNvCxnSpPr/>
          <p:nvPr/>
        </p:nvCxnSpPr>
        <p:spPr>
          <a:xfrm>
            <a:off x="5949413" y="2395185"/>
            <a:ext cx="529407" cy="334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2" name="Rechte verbindingslijn met pijl 51"/>
          <p:cNvCxnSpPr/>
          <p:nvPr/>
        </p:nvCxnSpPr>
        <p:spPr>
          <a:xfrm>
            <a:off x="3166249" y="2395185"/>
            <a:ext cx="529407" cy="334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3" name="Rechthoek 52"/>
          <p:cNvSpPr/>
          <p:nvPr/>
        </p:nvSpPr>
        <p:spPr>
          <a:xfrm>
            <a:off x="9220156" y="1632834"/>
            <a:ext cx="2230979" cy="153138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3200" dirty="0" err="1" smtClean="0">
                <a:solidFill>
                  <a:schemeClr val="tx1"/>
                </a:solidFill>
                <a:latin typeface="UGent Panno Text" panose="02000506040000040003" pitchFamily="2" charset="0"/>
              </a:rPr>
              <a:t>Used</a:t>
            </a:r>
            <a:r>
              <a:rPr lang="nl-BE" sz="3200" dirty="0" smtClean="0">
                <a:solidFill>
                  <a:schemeClr val="tx1"/>
                </a:solidFill>
                <a:latin typeface="UGent Panno Text" panose="02000506040000040003" pitchFamily="2" charset="0"/>
              </a:rPr>
              <a:t> content/</a:t>
            </a:r>
          </a:p>
          <a:p>
            <a:pPr algn="ctr"/>
            <a:r>
              <a:rPr lang="nl-BE" sz="3200" dirty="0" err="1" smtClean="0">
                <a:solidFill>
                  <a:schemeClr val="tx1"/>
                </a:solidFill>
                <a:latin typeface="UGent Panno Text" panose="02000506040000040003" pitchFamily="2" charset="0"/>
              </a:rPr>
              <a:t>terminology</a:t>
            </a:r>
            <a:endParaRPr lang="en-US" sz="3200" dirty="0">
              <a:solidFill>
                <a:schemeClr val="tx1"/>
              </a:solidFill>
              <a:latin typeface="UGent Panno Text" panose="02000506040000040003" pitchFamily="2" charset="0"/>
            </a:endParaRPr>
          </a:p>
        </p:txBody>
      </p:sp>
      <p:cxnSp>
        <p:nvCxnSpPr>
          <p:cNvPr id="2066" name="Rechte verbindingslijn met pijl 2065"/>
          <p:cNvCxnSpPr>
            <a:stCxn id="37" idx="3"/>
            <a:endCxn id="53" idx="1"/>
          </p:cNvCxnSpPr>
          <p:nvPr/>
        </p:nvCxnSpPr>
        <p:spPr>
          <a:xfrm>
            <a:off x="8691529" y="2398527"/>
            <a:ext cx="52862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021082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BE" sz="4000" u="sng" dirty="0" smtClean="0">
                <a:solidFill>
                  <a:schemeClr val="accent1"/>
                </a:solidFill>
                <a:latin typeface="+mn-lt"/>
                <a:ea typeface="+mn-ea"/>
                <a:cs typeface="+mn-cs"/>
              </a:rPr>
              <a:t>3. FUNCTIONS OF A POSTER?</a:t>
            </a:r>
            <a:endParaRPr lang="en-US" sz="4000" u="sng" dirty="0">
              <a:solidFill>
                <a:schemeClr val="accent1"/>
              </a:solidFill>
              <a:latin typeface="+mn-lt"/>
              <a:ea typeface="+mn-ea"/>
              <a:cs typeface="+mn-cs"/>
            </a:endParaRPr>
          </a:p>
        </p:txBody>
      </p:sp>
      <p:pic>
        <p:nvPicPr>
          <p:cNvPr id="1026" name="Picture 2" descr="Man Show Banner Icon Simple Illustration Stock Vector (Royalty Free)  1350420686"/>
          <p:cNvPicPr>
            <a:picLocks noChangeAspect="1" noChangeArrowheads="1"/>
          </p:cNvPicPr>
          <p:nvPr/>
        </p:nvPicPr>
        <p:blipFill rotWithShape="1">
          <a:blip r:embed="rId3">
            <a:extLst>
              <a:ext uri="{28A0092B-C50C-407E-A947-70E740481C1C}">
                <a14:useLocalDpi xmlns:a14="http://schemas.microsoft.com/office/drawing/2010/main" val="0"/>
              </a:ext>
            </a:extLst>
          </a:blip>
          <a:srcRect t="-691" b="7949"/>
          <a:stretch/>
        </p:blipFill>
        <p:spPr bwMode="auto">
          <a:xfrm>
            <a:off x="3834503" y="1907505"/>
            <a:ext cx="3956284" cy="3957944"/>
          </a:xfrm>
          <a:prstGeom prst="rect">
            <a:avLst/>
          </a:prstGeom>
          <a:noFill/>
          <a:extLst>
            <a:ext uri="{909E8E84-426E-40DD-AFC4-6F175D3DCCD1}">
              <a14:hiddenFill xmlns:a14="http://schemas.microsoft.com/office/drawing/2010/main">
                <a:solidFill>
                  <a:srgbClr val="FFFFFF"/>
                </a:solidFill>
              </a14:hiddenFill>
            </a:ext>
          </a:extLst>
        </p:spPr>
      </p:pic>
      <p:sp>
        <p:nvSpPr>
          <p:cNvPr id="3" name="Tekstvak 2"/>
          <p:cNvSpPr txBox="1"/>
          <p:nvPr/>
        </p:nvSpPr>
        <p:spPr>
          <a:xfrm>
            <a:off x="8229600" y="1268361"/>
            <a:ext cx="707245" cy="1446550"/>
          </a:xfrm>
          <a:prstGeom prst="rect">
            <a:avLst/>
          </a:prstGeom>
          <a:noFill/>
        </p:spPr>
        <p:txBody>
          <a:bodyPr wrap="none" rtlCol="0">
            <a:spAutoFit/>
          </a:bodyPr>
          <a:lstStyle/>
          <a:p>
            <a:r>
              <a:rPr lang="nl-BE" sz="8800" dirty="0" smtClean="0"/>
              <a:t>?</a:t>
            </a:r>
            <a:endParaRPr lang="en-US" sz="8800" dirty="0"/>
          </a:p>
        </p:txBody>
      </p:sp>
    </p:spTree>
    <p:extLst>
      <p:ext uri="{BB962C8B-B14F-4D97-AF65-F5344CB8AC3E}">
        <p14:creationId xmlns:p14="http://schemas.microsoft.com/office/powerpoint/2010/main" val="257079424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BE" sz="4000" u="sng" dirty="0" smtClean="0">
                <a:solidFill>
                  <a:schemeClr val="accent1"/>
                </a:solidFill>
                <a:latin typeface="+mn-lt"/>
                <a:ea typeface="+mn-ea"/>
                <a:cs typeface="+mn-cs"/>
              </a:rPr>
              <a:t>3. FUNCTIONS OF A POSTER:</a:t>
            </a:r>
            <a:endParaRPr lang="en-US" sz="4000" u="sng" dirty="0">
              <a:solidFill>
                <a:schemeClr val="accent1"/>
              </a:solidFill>
              <a:latin typeface="+mn-lt"/>
              <a:ea typeface="+mn-ea"/>
              <a:cs typeface="+mn-cs"/>
            </a:endParaRPr>
          </a:p>
        </p:txBody>
      </p:sp>
      <p:pic>
        <p:nvPicPr>
          <p:cNvPr id="1026" name="Picture 2" descr="Man Show Banner Icon Simple Illustration Stock Vector (Royalty Free)  1350420686"/>
          <p:cNvPicPr>
            <a:picLocks noChangeAspect="1" noChangeArrowheads="1"/>
          </p:cNvPicPr>
          <p:nvPr/>
        </p:nvPicPr>
        <p:blipFill rotWithShape="1">
          <a:blip r:embed="rId3">
            <a:extLst>
              <a:ext uri="{28A0092B-C50C-407E-A947-70E740481C1C}">
                <a14:useLocalDpi xmlns:a14="http://schemas.microsoft.com/office/drawing/2010/main" val="0"/>
              </a:ext>
            </a:extLst>
          </a:blip>
          <a:srcRect t="-691" b="7949"/>
          <a:stretch/>
        </p:blipFill>
        <p:spPr bwMode="auto">
          <a:xfrm>
            <a:off x="1044169" y="1690688"/>
            <a:ext cx="3956284" cy="3957944"/>
          </a:xfrm>
          <a:prstGeom prst="rect">
            <a:avLst/>
          </a:prstGeom>
          <a:noFill/>
          <a:extLst>
            <a:ext uri="{909E8E84-426E-40DD-AFC4-6F175D3DCCD1}">
              <a14:hiddenFill xmlns:a14="http://schemas.microsoft.com/office/drawing/2010/main">
                <a:solidFill>
                  <a:srgbClr val="FFFFFF"/>
                </a:solidFill>
              </a14:hiddenFill>
            </a:ext>
          </a:extLst>
        </p:spPr>
      </p:pic>
      <p:sp>
        <p:nvSpPr>
          <p:cNvPr id="3" name="Tekstvak 2"/>
          <p:cNvSpPr txBox="1"/>
          <p:nvPr/>
        </p:nvSpPr>
        <p:spPr>
          <a:xfrm>
            <a:off x="5863473" y="2376998"/>
            <a:ext cx="3613490" cy="2585323"/>
          </a:xfrm>
          <a:prstGeom prst="rect">
            <a:avLst/>
          </a:prstGeom>
          <a:noFill/>
        </p:spPr>
        <p:txBody>
          <a:bodyPr wrap="none" rtlCol="0">
            <a:spAutoFit/>
          </a:bodyPr>
          <a:lstStyle/>
          <a:p>
            <a:r>
              <a:rPr lang="nl-BE" sz="5400" b="1" dirty="0" err="1" smtClean="0">
                <a:solidFill>
                  <a:srgbClr val="FF0000"/>
                </a:solidFill>
                <a:latin typeface="UGent Panno Text" panose="02000506040000040003" pitchFamily="2" charset="0"/>
              </a:rPr>
              <a:t>G</a:t>
            </a:r>
            <a:r>
              <a:rPr lang="nl-BE" sz="5400" dirty="0" err="1" smtClean="0">
                <a:latin typeface="UGent Panno Text" panose="02000506040000040003" pitchFamily="2" charset="0"/>
              </a:rPr>
              <a:t>rab</a:t>
            </a:r>
            <a:r>
              <a:rPr lang="nl-BE" sz="5400" dirty="0" smtClean="0">
                <a:latin typeface="UGent Panno Text" panose="02000506040000040003" pitchFamily="2" charset="0"/>
              </a:rPr>
              <a:t> attention</a:t>
            </a:r>
          </a:p>
          <a:p>
            <a:r>
              <a:rPr lang="nl-BE" sz="5400" b="1" dirty="0" err="1" smtClean="0">
                <a:solidFill>
                  <a:srgbClr val="FF0000"/>
                </a:solidFill>
                <a:latin typeface="UGent Panno Text" panose="02000506040000040003" pitchFamily="2" charset="0"/>
              </a:rPr>
              <a:t>I</a:t>
            </a:r>
            <a:r>
              <a:rPr lang="nl-BE" sz="5400" dirty="0" err="1" smtClean="0">
                <a:latin typeface="UGent Panno Text" panose="02000506040000040003" pitchFamily="2" charset="0"/>
              </a:rPr>
              <a:t>nform</a:t>
            </a:r>
            <a:endParaRPr lang="nl-BE" sz="5400" dirty="0" smtClean="0">
              <a:latin typeface="UGent Panno Text" panose="02000506040000040003" pitchFamily="2" charset="0"/>
            </a:endParaRPr>
          </a:p>
          <a:p>
            <a:r>
              <a:rPr lang="nl-BE" sz="5400" b="1" dirty="0" smtClean="0">
                <a:solidFill>
                  <a:srgbClr val="FF0000"/>
                </a:solidFill>
                <a:latin typeface="UGent Panno Text" panose="02000506040000040003" pitchFamily="2" charset="0"/>
              </a:rPr>
              <a:t>N</a:t>
            </a:r>
            <a:r>
              <a:rPr lang="nl-BE" sz="5400" dirty="0" smtClean="0">
                <a:latin typeface="UGent Panno Text" panose="02000506040000040003" pitchFamily="2" charset="0"/>
              </a:rPr>
              <a:t>etwork</a:t>
            </a:r>
            <a:endParaRPr lang="en-US" sz="5400" dirty="0">
              <a:latin typeface="UGent Panno Text" panose="02000506040000040003" pitchFamily="2" charset="0"/>
            </a:endParaRPr>
          </a:p>
        </p:txBody>
      </p:sp>
      <p:pic>
        <p:nvPicPr>
          <p:cNvPr id="4" name="Afbeelding 3"/>
          <p:cNvPicPr>
            <a:picLocks noChangeAspect="1"/>
          </p:cNvPicPr>
          <p:nvPr/>
        </p:nvPicPr>
        <p:blipFill>
          <a:blip r:embed="rId4"/>
          <a:stretch>
            <a:fillRect/>
          </a:stretch>
        </p:blipFill>
        <p:spPr>
          <a:xfrm rot="830928">
            <a:off x="9201150" y="3504997"/>
            <a:ext cx="2266950" cy="2266950"/>
          </a:xfrm>
          <a:prstGeom prst="rect">
            <a:avLst/>
          </a:prstGeom>
        </p:spPr>
      </p:pic>
    </p:spTree>
    <p:extLst>
      <p:ext uri="{BB962C8B-B14F-4D97-AF65-F5344CB8AC3E}">
        <p14:creationId xmlns:p14="http://schemas.microsoft.com/office/powerpoint/2010/main" val="3128875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
          </p:nvPr>
        </p:nvSpPr>
        <p:spPr/>
        <p:txBody>
          <a:bodyPr/>
          <a:lstStyle/>
          <a:p>
            <a:fld id="{7AE184E0-0BD4-4705-A12B-9B71DDE63301}" type="slidenum">
              <a:rPr lang="nl-BE" smtClean="0"/>
              <a:pPr/>
              <a:t>9</a:t>
            </a:fld>
            <a:endParaRPr lang="nl-BE" dirty="0"/>
          </a:p>
        </p:txBody>
      </p:sp>
      <p:sp>
        <p:nvSpPr>
          <p:cNvPr id="4" name="Titel 16"/>
          <p:cNvSpPr>
            <a:spLocks noGrp="1"/>
          </p:cNvSpPr>
          <p:nvPr>
            <p:ph type="ctrTitle"/>
          </p:nvPr>
        </p:nvSpPr>
        <p:spPr>
          <a:xfrm>
            <a:off x="1149405" y="314852"/>
            <a:ext cx="10675804" cy="2204768"/>
          </a:xfrm>
        </p:spPr>
        <p:txBody>
          <a:bodyPr/>
          <a:lstStyle/>
          <a:p>
            <a:pPr algn="r"/>
            <a:r>
              <a:rPr lang="nl-NL" sz="6187" b="1" u="none" dirty="0" smtClean="0">
                <a:solidFill>
                  <a:srgbClr val="FF0000"/>
                </a:solidFill>
              </a:rPr>
              <a:t>G</a:t>
            </a:r>
            <a:r>
              <a:rPr lang="nl-NL" sz="6187" u="none" dirty="0" smtClean="0"/>
              <a:t>RAB ATTENTION</a:t>
            </a:r>
            <a:br>
              <a:rPr lang="nl-NL" sz="6187" u="none" dirty="0" smtClean="0"/>
            </a:br>
            <a:endParaRPr lang="nl-NL" u="none" dirty="0"/>
          </a:p>
        </p:txBody>
      </p:sp>
      <p:sp>
        <p:nvSpPr>
          <p:cNvPr id="6" name="Rechthoek 5"/>
          <p:cNvSpPr/>
          <p:nvPr/>
        </p:nvSpPr>
        <p:spPr>
          <a:xfrm>
            <a:off x="6100355" y="1755281"/>
            <a:ext cx="5803050" cy="447045"/>
          </a:xfrm>
          <a:prstGeom prst="rect">
            <a:avLst/>
          </a:prstGeom>
        </p:spPr>
        <p:txBody>
          <a:bodyPr wrap="square">
            <a:spAutoFit/>
          </a:bodyPr>
          <a:lstStyle/>
          <a:p>
            <a:pPr>
              <a:lnSpc>
                <a:spcPts val="2531"/>
              </a:lnSpc>
            </a:pPr>
            <a:r>
              <a:rPr lang="en-US" sz="3375" dirty="0" smtClean="0">
                <a:solidFill>
                  <a:srgbClr val="FFD200"/>
                </a:solidFill>
              </a:rPr>
              <a:t>FIRST FUNCTION</a:t>
            </a:r>
            <a:endParaRPr lang="nl-NL" sz="1600" dirty="0">
              <a:solidFill>
                <a:srgbClr val="FFD200"/>
              </a:solidFill>
            </a:endParaRPr>
          </a:p>
        </p:txBody>
      </p:sp>
    </p:spTree>
    <p:extLst>
      <p:ext uri="{BB962C8B-B14F-4D97-AF65-F5344CB8AC3E}">
        <p14:creationId xmlns:p14="http://schemas.microsoft.com/office/powerpoint/2010/main" val="1053222827"/>
      </p:ext>
    </p:extLst>
  </p:cSld>
  <p:clrMapOvr>
    <a:masterClrMapping/>
  </p:clrMapOvr>
  <p:timing>
    <p:tnLst>
      <p:par>
        <p:cTn id="1" dur="indefinite" restart="never" nodeType="tmRoot"/>
      </p:par>
    </p:tnLst>
  </p:timing>
</p:sld>
</file>

<file path=ppt/theme/theme1.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 Templateswise.com">
  <a:themeElements>
    <a:clrScheme name="pd0078">
      <a:dk1>
        <a:srgbClr val="494C4F"/>
      </a:dk1>
      <a:lt1>
        <a:srgbClr val="FFFFFF"/>
      </a:lt1>
      <a:dk2>
        <a:srgbClr val="494C4F"/>
      </a:dk2>
      <a:lt2>
        <a:srgbClr val="F2F3F8"/>
      </a:lt2>
      <a:accent1>
        <a:srgbClr val="FA7541"/>
      </a:accent1>
      <a:accent2>
        <a:srgbClr val="FED65C"/>
      </a:accent2>
      <a:accent3>
        <a:srgbClr val="4CBED8"/>
      </a:accent3>
      <a:accent4>
        <a:srgbClr val="A1D469"/>
      </a:accent4>
      <a:accent5>
        <a:srgbClr val="ED5463"/>
      </a:accent5>
      <a:accent6>
        <a:srgbClr val="49CFAE"/>
      </a:accent6>
      <a:hlink>
        <a:srgbClr val="4CBED8"/>
      </a:hlink>
      <a:folHlink>
        <a:srgbClr val="49CFA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3795</TotalTime>
  <Words>3804</Words>
  <Application>Microsoft Office PowerPoint</Application>
  <PresentationFormat>Breedbeeld</PresentationFormat>
  <Paragraphs>457</Paragraphs>
  <Slides>43</Slides>
  <Notes>29</Notes>
  <HiddenSlides>0</HiddenSlides>
  <MMClips>0</MMClips>
  <ScaleCrop>false</ScaleCrop>
  <HeadingPairs>
    <vt:vector size="6" baseType="variant">
      <vt:variant>
        <vt:lpstr>Gebruikte lettertypen</vt:lpstr>
      </vt:variant>
      <vt:variant>
        <vt:i4>12</vt:i4>
      </vt:variant>
      <vt:variant>
        <vt:lpstr>Thema</vt:lpstr>
      </vt:variant>
      <vt:variant>
        <vt:i4>3</vt:i4>
      </vt:variant>
      <vt:variant>
        <vt:lpstr>Diatitels</vt:lpstr>
      </vt:variant>
      <vt:variant>
        <vt:i4>43</vt:i4>
      </vt:variant>
    </vt:vector>
  </HeadingPairs>
  <TitlesOfParts>
    <vt:vector size="58" baseType="lpstr">
      <vt:lpstr>Arial</vt:lpstr>
      <vt:lpstr>Blackadder ITC</vt:lpstr>
      <vt:lpstr>Calibri</vt:lpstr>
      <vt:lpstr>Calibri Light</vt:lpstr>
      <vt:lpstr>Dosis</vt:lpstr>
      <vt:lpstr>Lato</vt:lpstr>
      <vt:lpstr>Lato Black</vt:lpstr>
      <vt:lpstr>Roboto</vt:lpstr>
      <vt:lpstr>Segoe UI</vt:lpstr>
      <vt:lpstr>Segoe UI Black</vt:lpstr>
      <vt:lpstr>Symbol</vt:lpstr>
      <vt:lpstr>UGent Panno Text</vt:lpstr>
      <vt:lpstr>Kantoorthema</vt:lpstr>
      <vt:lpstr>(C) Templateswise.com</vt:lpstr>
      <vt:lpstr>Office Theme</vt:lpstr>
      <vt:lpstr>HOW TO DESIGN AN ACADEMIC POSTER</vt:lpstr>
      <vt:lpstr>POSTER SESSIONS: WHAT TO EXPECT?</vt:lpstr>
      <vt:lpstr>POSTER DESIGN PROCESS</vt:lpstr>
      <vt:lpstr>PowerPoint-presentatie</vt:lpstr>
      <vt:lpstr>1. READ POSTER INSTRUCTIONS</vt:lpstr>
      <vt:lpstr>2. AUDIENCE</vt:lpstr>
      <vt:lpstr>3. FUNCTIONS OF A POSTER?</vt:lpstr>
      <vt:lpstr>3. FUNCTIONS OF A POSTER:</vt:lpstr>
      <vt:lpstr>GRAB ATTENTION </vt:lpstr>
      <vt:lpstr>ATTENDEE’S EXPERIENCE</vt:lpstr>
      <vt:lpstr>WHICH POSTER DO YOU PREFER?</vt:lpstr>
      <vt:lpstr>POSTER SIZE</vt:lpstr>
      <vt:lpstr>FONTS</vt:lpstr>
      <vt:lpstr>TITLE = SELLING POINT</vt:lpstr>
      <vt:lpstr>TEXT</vt:lpstr>
      <vt:lpstr>COLORS</vt:lpstr>
      <vt:lpstr>IMAGES</vt:lpstr>
      <vt:lpstr>GRAPHS &amp; CHARTS</vt:lpstr>
      <vt:lpstr>INFORM </vt:lpstr>
      <vt:lpstr>GOOD POSTER PRACTICES</vt:lpstr>
      <vt:lpstr>A POSTER SHOULD INCLUDE MOST ITEMS:</vt:lpstr>
      <vt:lpstr>INTRODUCTION + OBJECTIVES</vt:lpstr>
      <vt:lpstr>METHOD SECTION</vt:lpstr>
      <vt:lpstr>DATA AND RESULTS</vt:lpstr>
      <vt:lpstr>CONCLUSIONS AND FUTURE WORK</vt:lpstr>
      <vt:lpstr>REFERENCE AND ACKNOWLEDGEMENTS</vt:lpstr>
      <vt:lpstr>POSTER STRUCTURE</vt:lpstr>
      <vt:lpstr>POSTER STRUCTURE (CONT.)</vt:lpstr>
      <vt:lpstr>PowerPoint-presentatie</vt:lpstr>
      <vt:lpstr>PowerPoint-presentatie</vt:lpstr>
      <vt:lpstr>NETWORK </vt:lpstr>
      <vt:lpstr>INCREASE INTERACTION!</vt:lpstr>
      <vt:lpstr>QR-CODE</vt:lpstr>
      <vt:lpstr>PowerPoint-presentatie</vt:lpstr>
      <vt:lpstr>BETTER POSTER TEMPLATES </vt:lpstr>
      <vt:lpstr>U-GENT TEMPLATE</vt:lpstr>
      <vt:lpstr>Main finding goes here, translated into plain English. Emphasize the important words.</vt:lpstr>
      <vt:lpstr>Main finding goes here, translated into plain English. Emphasize the important words.</vt:lpstr>
      <vt:lpstr>PowerPoint-presentatie</vt:lpstr>
      <vt:lpstr>HOW TO PITCH MY RESEARCH (POSTER)</vt:lpstr>
      <vt:lpstr>SOURCES</vt:lpstr>
      <vt:lpstr>CONSULTED SOURCES</vt:lpstr>
      <vt:lpstr> Thank you for your attention!  Evelynn Devos  Any further questions? Contact:  evelynn.devos@ugent.be https://www.linkedin.com/in/evelynn-devos-3711521a3  </vt:lpstr>
    </vt:vector>
  </TitlesOfParts>
  <Company>UGent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Evelynn Devos</dc:creator>
  <cp:lastModifiedBy>Evelynn Devos</cp:lastModifiedBy>
  <cp:revision>114</cp:revision>
  <dcterms:created xsi:type="dcterms:W3CDTF">2022-04-13T12:29:26Z</dcterms:created>
  <dcterms:modified xsi:type="dcterms:W3CDTF">2022-04-26T11:57:02Z</dcterms:modified>
</cp:coreProperties>
</file>