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9" r:id="rId2"/>
    <p:sldId id="256" r:id="rId3"/>
    <p:sldId id="260" r:id="rId4"/>
    <p:sldId id="266" r:id="rId5"/>
    <p:sldId id="267" r:id="rId6"/>
    <p:sldId id="268" r:id="rId7"/>
    <p:sldId id="270" r:id="rId8"/>
    <p:sldId id="265" r:id="rId9"/>
    <p:sldId id="271" r:id="rId10"/>
    <p:sldId id="275" r:id="rId11"/>
    <p:sldId id="276" r:id="rId12"/>
    <p:sldId id="274" r:id="rId13"/>
    <p:sldId id="272" r:id="rId14"/>
    <p:sldId id="273" r:id="rId15"/>
    <p:sldId id="279" r:id="rId16"/>
    <p:sldId id="277" r:id="rId17"/>
    <p:sldId id="278" r:id="rId18"/>
    <p:sldId id="280" r:id="rId19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39" autoAdjust="0"/>
  </p:normalViewPr>
  <p:slideViewPr>
    <p:cSldViewPr snapToGrid="0" showGuides="1">
      <p:cViewPr varScale="1">
        <p:scale>
          <a:sx n="35" d="100"/>
          <a:sy n="35" d="100"/>
        </p:scale>
        <p:origin x="288" y="48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20-9-2019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5111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 defTabSz="542925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3714979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chemeClr val="accent1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3714979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20/09/2019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20/09/2019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20/09/2019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20-9-2019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20-9-2019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9601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20-9-2019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89343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20/09/2019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Mogelijkheden </a:t>
            </a:r>
            <a:r>
              <a:rPr lang="nl-BE" dirty="0" err="1" smtClean="0"/>
              <a:t>datadirect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10</a:t>
            </a:fld>
            <a:endParaRPr lang="nl-BE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72" y="1596390"/>
            <a:ext cx="8831898" cy="52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Mogelijkheden </a:t>
            </a:r>
            <a:r>
              <a:rPr lang="nl-BE" dirty="0" err="1" smtClean="0"/>
              <a:t>datadirect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350960"/>
            <a:ext cx="7148152" cy="63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Comparison</a:t>
            </a:r>
            <a:r>
              <a:rPr lang="nl-BE" dirty="0" smtClean="0"/>
              <a:t> </a:t>
            </a:r>
            <a:r>
              <a:rPr lang="nl-BE" dirty="0" err="1" smtClean="0"/>
              <a:t>group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74" y="1371600"/>
            <a:ext cx="14509074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Benchmarking</a:t>
            </a:r>
            <a:endParaRPr lang="nl-B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38" y="1959610"/>
            <a:ext cx="12695582" cy="849334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1489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Benchmarking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331" y="2215888"/>
            <a:ext cx="10544855" cy="673281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59543" y="1436914"/>
            <a:ext cx="6313714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1600" dirty="0" smtClean="0"/>
              <a:t>Vergelijking </a:t>
            </a:r>
            <a:r>
              <a:rPr lang="nl-BE" sz="1600" dirty="0" err="1" smtClean="0"/>
              <a:t>faculty</a:t>
            </a:r>
            <a:r>
              <a:rPr lang="nl-BE" sz="1600" dirty="0" smtClean="0"/>
              <a:t> en status</a:t>
            </a:r>
          </a:p>
        </p:txBody>
      </p:sp>
    </p:spTree>
    <p:extLst>
      <p:ext uri="{BB962C8B-B14F-4D97-AF65-F5344CB8AC3E}">
        <p14:creationId xmlns:p14="http://schemas.microsoft.com/office/powerpoint/2010/main" val="25537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BENCHMARKING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229" y="1795915"/>
            <a:ext cx="12222804" cy="654967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15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9085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BENCHMARKING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98057" y="1194364"/>
            <a:ext cx="13937343" cy="6696000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Financiële</a:t>
            </a:r>
          </a:p>
          <a:p>
            <a:r>
              <a:rPr lang="nl-BE" dirty="0" err="1" smtClean="0"/>
              <a:t>Faculty</a:t>
            </a:r>
            <a:r>
              <a:rPr lang="nl-BE" dirty="0" smtClean="0"/>
              <a:t>-student ratio</a:t>
            </a:r>
          </a:p>
          <a:p>
            <a:r>
              <a:rPr lang="nl-BE" dirty="0" smtClean="0"/>
              <a:t>Ontwikkeling nieuwe programma’s</a:t>
            </a:r>
          </a:p>
          <a:p>
            <a:r>
              <a:rPr lang="nl-BE" dirty="0" err="1" smtClean="0"/>
              <a:t>Innovations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inspire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4200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INNOVATIONS THAT INSPIRE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90057" y="1194364"/>
            <a:ext cx="14445343" cy="6696000"/>
          </a:xfrm>
        </p:spPr>
        <p:txBody>
          <a:bodyPr/>
          <a:lstStyle/>
          <a:p>
            <a:pPr marL="85725" indent="0">
              <a:buNone/>
            </a:pPr>
            <a:endParaRPr lang="nl-BE" dirty="0" smtClean="0"/>
          </a:p>
          <a:p>
            <a:pPr marL="85725" indent="0">
              <a:buNone/>
            </a:pPr>
            <a:endParaRPr lang="nl-BE" dirty="0"/>
          </a:p>
          <a:p>
            <a:pPr marL="85725" indent="0">
              <a:buNone/>
            </a:pPr>
            <a:r>
              <a:rPr lang="nl-BE" dirty="0" smtClean="0"/>
              <a:t>https</a:t>
            </a:r>
            <a:r>
              <a:rPr lang="nl-BE" dirty="0"/>
              <a:t>://www.aacsb.edu/about/advocacy-and-awareness/member-challenges/innovations-that-inspire/2019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7784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MEER INFORMATIE 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7166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AACSB: BSQ en </a:t>
            </a:r>
            <a:r>
              <a:rPr lang="en-US" b="1" dirty="0" smtClean="0"/>
              <a:t>Benchmarking</a:t>
            </a:r>
            <a:endParaRPr lang="nl-NL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Anita Reynaert - Accreditatieteam</a:t>
            </a:r>
            <a:endParaRPr lang="nl-NL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 smtClean="0"/>
              <a:t>INHOUD</a:t>
            </a:r>
            <a:br>
              <a:rPr lang="nl-NL" sz="3600" dirty="0" smtClean="0"/>
            </a:br>
            <a:r>
              <a:rPr lang="nl-NL" sz="3600" u="none" dirty="0" smtClean="0"/>
              <a:t>introductie</a:t>
            </a:r>
            <a:br>
              <a:rPr lang="nl-NL" sz="3600" u="none" dirty="0" smtClean="0"/>
            </a:br>
            <a:r>
              <a:rPr lang="nl-NL" sz="3600" u="none" dirty="0" smtClean="0"/>
              <a:t>update rapport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u="none" dirty="0" smtClean="0">
                <a:latin typeface="+mn-lt"/>
              </a:rPr>
              <a:t>Voorstelling BSQ</a:t>
            </a:r>
            <a:br>
              <a:rPr lang="nl-NL" sz="3600" u="none" dirty="0" smtClean="0">
                <a:latin typeface="+mn-lt"/>
              </a:rPr>
            </a:br>
            <a:r>
              <a:rPr lang="nl-NL" sz="3600" u="none" dirty="0" smtClean="0">
                <a:latin typeface="+mn-lt"/>
              </a:rPr>
              <a:t>Benchmarking tools</a:t>
            </a:r>
            <a:endParaRPr lang="nl-NL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5" y="117230"/>
            <a:ext cx="10058400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535" r="20535"/>
          <a:stretch>
            <a:fillRect/>
          </a:stretch>
        </p:blipFill>
        <p:spPr>
          <a:xfrm>
            <a:off x="1173498" y="2737975"/>
            <a:ext cx="9131087" cy="45016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98" y="1220042"/>
            <a:ext cx="6105525" cy="342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98" y="1868895"/>
            <a:ext cx="7658100" cy="2571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284385"/>
            <a:ext cx="6124575" cy="2952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020" y="2804030"/>
            <a:ext cx="4435965" cy="45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83" y="1318758"/>
            <a:ext cx="4257675" cy="266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683" y="1737410"/>
            <a:ext cx="3870081" cy="304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87" y="2176928"/>
            <a:ext cx="1992760" cy="19927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572" y="2476813"/>
            <a:ext cx="1971675" cy="2667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774" y="5964945"/>
            <a:ext cx="2047875" cy="3048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749" y="2931722"/>
            <a:ext cx="14306550" cy="29718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572" y="6459040"/>
            <a:ext cx="2790825" cy="381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3487" y="6229527"/>
            <a:ext cx="3781425" cy="28575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487" y="7136228"/>
            <a:ext cx="4752975" cy="28575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3487" y="6840040"/>
            <a:ext cx="36480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Enrollment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718" y="1138173"/>
            <a:ext cx="4886325" cy="409575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67" y="1432991"/>
            <a:ext cx="12087225" cy="23526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30" y="3828818"/>
            <a:ext cx="8020050" cy="1714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330" y="1749697"/>
            <a:ext cx="4086225" cy="2000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90" y="4147726"/>
            <a:ext cx="70580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Enrollment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82" y="1123097"/>
            <a:ext cx="3419475" cy="381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819" y="1504097"/>
            <a:ext cx="12701046" cy="59653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486" y="7365134"/>
            <a:ext cx="49053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Enrollment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86" y="1601355"/>
            <a:ext cx="5591175" cy="381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230" y="2674620"/>
            <a:ext cx="14565449" cy="25717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86" y="5729201"/>
            <a:ext cx="71532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Class </a:t>
            </a:r>
            <a:r>
              <a:rPr lang="nl-BE" dirty="0" err="1" smtClean="0"/>
              <a:t>size</a:t>
            </a:r>
            <a:r>
              <a:rPr lang="nl-BE" dirty="0" smtClean="0"/>
              <a:t> indicators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admissions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58" y="6546365"/>
            <a:ext cx="4124325" cy="3714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58" y="1519378"/>
            <a:ext cx="3257550" cy="4381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760" y="2361213"/>
            <a:ext cx="12698530" cy="334331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194760" y="7200900"/>
            <a:ext cx="8023860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1400" dirty="0" smtClean="0"/>
              <a:t>Evenals voor masters en doctoraten</a:t>
            </a:r>
          </a:p>
        </p:txBody>
      </p:sp>
    </p:spTree>
    <p:extLst>
      <p:ext uri="{BB962C8B-B14F-4D97-AF65-F5344CB8AC3E}">
        <p14:creationId xmlns:p14="http://schemas.microsoft.com/office/powerpoint/2010/main" val="37306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UGent EB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AEB050"/>
      </a:accent1>
      <a:accent2>
        <a:srgbClr val="B6B862"/>
      </a:accent2>
      <a:accent3>
        <a:srgbClr val="BEC073"/>
      </a:accent3>
      <a:accent4>
        <a:srgbClr val="C6C885"/>
      </a:accent4>
      <a:accent5>
        <a:srgbClr val="CED096"/>
      </a:accent5>
      <a:accent6>
        <a:srgbClr val="D7D8A8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_EB.potx" id="{22C5B605-4EA6-435C-8A1F-7BB9471489E8}" vid="{4CAB5B50-87A7-4BE4-8C6E-16AD1602DA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PowerPoint_UGent_NL_EB</Template>
  <TotalTime>493</TotalTime>
  <Words>70</Words>
  <Application>Microsoft Office PowerPoint</Application>
  <PresentationFormat>Aangepast</PresentationFormat>
  <Paragraphs>42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PowerPoint-presentatie</vt:lpstr>
      <vt:lpstr>AACSB: BSQ en Benchmarking</vt:lpstr>
      <vt:lpstr>INHOUD introductie update rapport Voorstelling BSQ Benchmarking tools</vt:lpstr>
      <vt:lpstr>PowerPoint-presentatie</vt:lpstr>
      <vt:lpstr>PowerPoint-presentatie</vt:lpstr>
      <vt:lpstr>Enrollment</vt:lpstr>
      <vt:lpstr>Enrollment</vt:lpstr>
      <vt:lpstr>Enrollment</vt:lpstr>
      <vt:lpstr>Class size indicators and admissions</vt:lpstr>
      <vt:lpstr>Mogelijkheden datadirect </vt:lpstr>
      <vt:lpstr>Mogelijkheden datadirect</vt:lpstr>
      <vt:lpstr>Comparison group</vt:lpstr>
      <vt:lpstr>Benchmarking</vt:lpstr>
      <vt:lpstr>Benchmarking</vt:lpstr>
      <vt:lpstr>BENCHMARKING</vt:lpstr>
      <vt:lpstr>BENCHMARKING</vt:lpstr>
      <vt:lpstr>INNOVATIONS THAT INSPIRE</vt:lpstr>
      <vt:lpstr>MEER INFORMATIE ?</vt:lpstr>
    </vt:vector>
  </TitlesOfParts>
  <Manager/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Ann Reynaert</dc:creator>
  <cp:keywords/>
  <dc:description/>
  <cp:lastModifiedBy>Ann Reynaert</cp:lastModifiedBy>
  <cp:revision>24</cp:revision>
  <dcterms:created xsi:type="dcterms:W3CDTF">2019-08-30T09:41:23Z</dcterms:created>
  <dcterms:modified xsi:type="dcterms:W3CDTF">2019-09-20T06:55:54Z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lpwstr>20</vt:lpwstr>
  </property>
  <property fmtid="{D5CDD505-2E9C-101B-9397-08002B2CF9AE}" pid="6" name="_MarkAsFinal">
    <vt:bool>true</vt:bool>
  </property>
</Properties>
</file>