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749" r:id="rId4"/>
    <p:sldId id="760" r:id="rId5"/>
    <p:sldId id="750" r:id="rId6"/>
    <p:sldId id="751" r:id="rId7"/>
    <p:sldId id="257" r:id="rId8"/>
    <p:sldId id="761" r:id="rId9"/>
    <p:sldId id="752" r:id="rId10"/>
    <p:sldId id="264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71C35-8931-4F22-BFD1-F252E6FAEED2}" type="datetimeFigureOut">
              <a:rPr lang="nl-BE" smtClean="0"/>
              <a:t>21/10/2021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258E5-A899-444F-8E52-1EC952D41A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097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0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93B07-1D5D-40D6-A01A-EBA14EA167A8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0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09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1FB6F-4BFF-44AA-85C1-545D2A0B4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36DE09C-2E10-4F13-85A8-170FA46F3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49C6DB-C528-4830-90D4-F388DCFF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2A8C-8671-44C4-BB84-FB3674085FE3}" type="datetimeFigureOut">
              <a:rPr lang="nl-BE" smtClean="0"/>
              <a:t>21/10/2021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FA591F-CA6D-4EAC-82FA-BDE88DB5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63CBF9-758D-4B45-ACB9-4F5FA4ED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75D-C958-4DDA-82FA-538AC035CB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222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16DAA-1B2B-4BCE-A7AC-13263E96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3B080B9-C690-4EF4-BC3F-F70D2B970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DD5CC1-93A4-4B15-96D9-DFA4B239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2A8C-8671-44C4-BB84-FB3674085FE3}" type="datetimeFigureOut">
              <a:rPr lang="nl-BE" smtClean="0"/>
              <a:t>21/10/2021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EFD8B5-7429-4D3A-9001-97EBB43A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590FFC-6891-4150-BD03-3FA201D4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75D-C958-4DDA-82FA-538AC035CB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999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A87C72-9A23-43EC-9A0B-6757B64D2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1B69F7-C4F7-43F5-B75C-D4364B1EA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51B69F-62E4-4DD2-BC6B-5B36C027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2A8C-8671-44C4-BB84-FB3674085FE3}" type="datetimeFigureOut">
              <a:rPr lang="nl-BE" smtClean="0"/>
              <a:t>21/10/2021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074931-AA8C-46E6-91F8-C25DD048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7E3CC1-E0AB-4630-B4B5-E7D61560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75D-C958-4DDA-82FA-538AC035CB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184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21-10-2021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82" y="1599810"/>
            <a:ext cx="3840722" cy="2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1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979594"/>
            <a:ext cx="11549023" cy="4573969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907842" y="1607344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02456" y="4833784"/>
            <a:ext cx="10681842" cy="410063"/>
          </a:xfrm>
        </p:spPr>
        <p:txBody>
          <a:bodyPr>
            <a:normAutofit/>
          </a:bodyPr>
          <a:lstStyle>
            <a:lvl1pPr marL="0" indent="0" algn="l">
              <a:lnSpc>
                <a:spcPts val="2531"/>
              </a:lnSpc>
              <a:buNone/>
              <a:defRPr sz="2109" baseline="0">
                <a:solidFill>
                  <a:schemeClr val="accent1"/>
                </a:solidFill>
              </a:defRPr>
            </a:lvl1pPr>
            <a:lvl2pPr marL="457144" indent="0" algn="ctr">
              <a:buNone/>
              <a:defRPr sz="2000"/>
            </a:lvl2pPr>
            <a:lvl3pPr marL="914289" indent="0" algn="ctr">
              <a:buNone/>
              <a:defRPr sz="1800"/>
            </a:lvl3pPr>
            <a:lvl4pPr marL="1371433" indent="0" algn="ctr">
              <a:buNone/>
              <a:defRPr sz="1600"/>
            </a:lvl4pPr>
            <a:lvl5pPr marL="1828577" indent="0" algn="ctr">
              <a:buNone/>
              <a:defRPr sz="1600"/>
            </a:lvl5pPr>
            <a:lvl6pPr marL="2285723" indent="0" algn="ctr">
              <a:buNone/>
              <a:defRPr sz="1600"/>
            </a:lvl6pPr>
            <a:lvl7pPr marL="2742867" indent="0" algn="ctr">
              <a:buNone/>
              <a:defRPr sz="1600"/>
            </a:lvl7pPr>
            <a:lvl8pPr marL="3200011" indent="0" algn="ctr">
              <a:buNone/>
              <a:defRPr sz="1600"/>
            </a:lvl8pPr>
            <a:lvl9pPr marL="3657156" indent="0" algn="ctr">
              <a:buNone/>
              <a:defRPr sz="1600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4505625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022247" y="273186"/>
            <a:ext cx="5832070" cy="37968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195"/>
              </a:lnSpc>
              <a:buNone/>
              <a:defRPr sz="984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195"/>
              </a:lnSpc>
              <a:buNone/>
              <a:defRPr sz="984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25041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01733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86791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556242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642977" y="326531"/>
            <a:ext cx="10941321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1" y="0"/>
            <a:ext cx="3265664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3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2282428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5163750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642977" y="326531"/>
            <a:ext cx="10941321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/>
          </a:p>
        </p:txBody>
      </p:sp>
    </p:spTree>
    <p:extLst>
      <p:ext uri="{BB962C8B-B14F-4D97-AF65-F5344CB8AC3E}">
        <p14:creationId xmlns:p14="http://schemas.microsoft.com/office/powerpoint/2010/main" val="1950330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6" y="839787"/>
            <a:ext cx="11039437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marL="1637424" indent="-387312" defTabSz="1344987">
              <a:lnSpc>
                <a:spcPct val="120000"/>
              </a:lnSpc>
              <a:tabLst/>
              <a:defRPr/>
            </a:lvl4pPr>
            <a:lvl5pPr marL="2082776" indent="-311412" defTabSz="321457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21/10/2021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112438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21/10/2021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105117" y="964630"/>
            <a:ext cx="4429958" cy="4568906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5" y="839787"/>
            <a:ext cx="5936144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defTabSz="321457">
              <a:lnSpc>
                <a:spcPct val="120000"/>
              </a:lnSpc>
              <a:defRPr/>
            </a:lvl4pPr>
            <a:lvl5pPr defTabSz="321457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07797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21/10/2021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69443" y="964406"/>
            <a:ext cx="10885039" cy="45714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122693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21-10-2021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219124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2191244" cy="6858000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059961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42977" y="0"/>
            <a:ext cx="11549023" cy="5568750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21-10-2021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77" y="1892798"/>
            <a:ext cx="4756509" cy="3677906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60273" indent="0">
              <a:buNone/>
              <a:defRPr sz="7031" u="sng" cap="all" baseline="0">
                <a:solidFill>
                  <a:schemeClr val="bg1"/>
                </a:solidFill>
              </a:defRPr>
            </a:lvl1pPr>
            <a:lvl2pPr marL="692026" indent="-439771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22535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0212B-C960-44FF-9614-5520056D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73EA6-39FA-44E7-A016-1F10377F3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F1061C-C144-42CD-B241-E9A10643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2A8C-8671-44C4-BB84-FB3674085FE3}" type="datetimeFigureOut">
              <a:rPr lang="nl-BE" smtClean="0"/>
              <a:t>21/10/2021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FDE733-072D-4E27-881A-DDA03B38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5F1A89-433C-4278-8380-D446D843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75D-C958-4DDA-82FA-538AC035CB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2073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42977" y="0"/>
            <a:ext cx="11549023" cy="5568750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21-10-2021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76" y="711283"/>
            <a:ext cx="5453024" cy="4857467"/>
          </a:xfrm>
          <a:solidFill>
            <a:srgbClr val="E9F0FA"/>
          </a:solidFill>
        </p:spPr>
        <p:txBody>
          <a:bodyPr>
            <a:normAutofit/>
          </a:bodyPr>
          <a:lstStyle>
            <a:lvl1pPr marL="60273" indent="0">
              <a:buNone/>
              <a:defRPr sz="3797" u="sng" cap="all" baseline="0">
                <a:solidFill>
                  <a:srgbClr val="1E64C8"/>
                </a:solidFill>
              </a:defRPr>
            </a:lvl1pPr>
            <a:lvl2pPr marL="692026" indent="-439771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81408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979594"/>
            <a:ext cx="11549023" cy="4573969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480395" y="2176875"/>
            <a:ext cx="5103311" cy="1458427"/>
          </a:xfrm>
        </p:spPr>
        <p:txBody>
          <a:bodyPr>
            <a:normAutofit/>
          </a:bodyPr>
          <a:lstStyle>
            <a:lvl1pPr marL="0" indent="0">
              <a:lnSpc>
                <a:spcPts val="2461"/>
              </a:lnSpc>
              <a:buNone/>
              <a:defRPr sz="1687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1225716"/>
            <a:ext cx="5217185" cy="4056750"/>
          </a:xfrm>
        </p:spPr>
        <p:txBody>
          <a:bodyPr anchor="t" anchorCtr="0">
            <a:noAutofit/>
          </a:bodyPr>
          <a:lstStyle>
            <a:lvl1pPr algn="l" defTabSz="381731">
              <a:lnSpc>
                <a:spcPts val="2461"/>
              </a:lnSpc>
              <a:defRPr sz="1758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1285875"/>
            <a:ext cx="10555957" cy="4218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1" y="0"/>
            <a:ext cx="3265664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8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4395F-CBC3-4686-9F76-EF77EC75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ACAF4C-4E77-4EDA-A937-E8ECD0558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4CD4BA-E374-44CC-8840-7F5BF01B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2A8C-8671-44C4-BB84-FB3674085FE3}" type="datetimeFigureOut">
              <a:rPr lang="nl-BE" smtClean="0"/>
              <a:t>21/10/2021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ADDBF7-D3B0-46A4-87C1-3CFA110C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96644E-F58F-461F-8481-BF1F5750A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75D-C958-4DDA-82FA-538AC035CB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008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E6A9C-D165-4BE1-8E08-6F8D14D0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97EAD3-F28C-438B-9B61-DB8CB5E2C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0FF456-CC53-4221-9253-CBC4A15CF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688857-E83A-41B8-BBE4-78449AF6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2A8C-8671-44C4-BB84-FB3674085FE3}" type="datetimeFigureOut">
              <a:rPr lang="nl-BE" smtClean="0"/>
              <a:t>21/10/2021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75C220-FCE8-46F1-9738-C6762FD1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385980-1CD8-4C23-ABDE-DEAFA4E8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75D-C958-4DDA-82FA-538AC035CB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044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D44AA-896E-4F88-839A-CDE30401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F28854-2F5A-4804-B5E9-E4F203F8F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30BC20-572D-4BF5-BA58-1DDB3B2E7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9CFF70-78E5-46F5-A12E-E6B31F43F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30791D-A624-455F-BB4A-525A592DA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4CA64BB-6D53-4429-9569-6B554F3A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2A8C-8671-44C4-BB84-FB3674085FE3}" type="datetimeFigureOut">
              <a:rPr lang="nl-BE" smtClean="0"/>
              <a:t>21/10/2021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E00F300-5240-4B1F-BC31-70382494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1741D-5848-4B08-912F-418F0243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75D-C958-4DDA-82FA-538AC035CB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188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DED9F-1B8D-4035-81E8-17170F9E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A70A87-A8F3-4CEB-A4F1-73609340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2A8C-8671-44C4-BB84-FB3674085FE3}" type="datetimeFigureOut">
              <a:rPr lang="nl-BE" smtClean="0"/>
              <a:t>21/10/2021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7DEE4C-573E-40D1-8D2C-66B95D8B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68A6A8-2BF1-4110-9C56-BB4201C7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75D-C958-4DDA-82FA-538AC035CB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416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0BBCE8A-8958-422F-9AFD-C6B36EE0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2A8C-8671-44C4-BB84-FB3674085FE3}" type="datetimeFigureOut">
              <a:rPr lang="nl-BE" smtClean="0"/>
              <a:t>21/10/2021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F34049-3EF4-4011-8C1E-A27CD0EA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974490-AB06-407C-9526-442C1270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75D-C958-4DDA-82FA-538AC035CB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265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AD04D-9CC4-4F35-B9EA-6FF1EB225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DAB89F-71D0-4F94-A5B9-3D789A9B6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6F5FBC-F595-4893-B4EC-03AAA8110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61E128-D085-4258-B3D2-A3FA7ACB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2A8C-8671-44C4-BB84-FB3674085FE3}" type="datetimeFigureOut">
              <a:rPr lang="nl-BE" smtClean="0"/>
              <a:t>21/10/2021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9189F9-FA3C-4BF7-93BB-C213962D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855FFB-FC54-4FD0-91B1-4F67E78D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75D-C958-4DDA-82FA-538AC035CB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312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4070D-D94C-478F-A83A-55F7910B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4341A91-2DB0-436D-A31B-932D5A788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50C0A7-6D7B-44C3-BB43-3E4962DB5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57685B-A071-45A6-9619-4BA7517F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2A8C-8671-44C4-BB84-FB3674085FE3}" type="datetimeFigureOut">
              <a:rPr lang="nl-BE" smtClean="0"/>
              <a:t>21/10/2021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38E4DC-C166-41BB-B937-00D56152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765368-EE8A-441D-AC4E-F21514DC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375D-C958-4DDA-82FA-538AC035CB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1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B16364D-C49A-4D16-B395-EDF15E8E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43FBC5-8E6B-4CE9-9A6F-F716A93C4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4C7366-D7EB-4A1E-8DE0-18A78F0D0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A2A8C-8671-44C4-BB84-FB3674085FE3}" type="datetimeFigureOut">
              <a:rPr lang="nl-BE" smtClean="0"/>
              <a:t>21/10/2021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D18840-AAB1-46FB-84B4-310D1BAEA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6AED2E-E6AA-4FE0-BD35-8479FFA9C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375D-C958-4DDA-82FA-538AC035CB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157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713" y="177188"/>
            <a:ext cx="11043450" cy="6072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726" y="839787"/>
            <a:ext cx="11039437" cy="470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63577" y="6292057"/>
            <a:ext cx="1615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21/10/2021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740" y="6324204"/>
            <a:ext cx="5873958" cy="30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652023" y="258187"/>
            <a:ext cx="10885039" cy="325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652023" y="1113750"/>
            <a:ext cx="5786791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653103" y="5539811"/>
            <a:ext cx="10883960" cy="9958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4" y="5559019"/>
            <a:ext cx="1623178" cy="1298981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6449530" y="1113750"/>
            <a:ext cx="642977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7101553" y="953691"/>
            <a:ext cx="4435509" cy="45897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</p:spTree>
    <p:extLst>
      <p:ext uri="{BB962C8B-B14F-4D97-AF65-F5344CB8AC3E}">
        <p14:creationId xmlns:p14="http://schemas.microsoft.com/office/powerpoint/2010/main" val="20146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289" rtl="0" eaLnBrk="1" latinLnBrk="0" hangingPunct="1">
        <a:lnSpc>
          <a:spcPct val="90000"/>
        </a:lnSpc>
        <a:spcBef>
          <a:spcPct val="0"/>
        </a:spcBef>
        <a:buNone/>
        <a:defRPr sz="3797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377266" indent="-316993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22619" indent="-316993" algn="l" defTabSz="321457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234485" indent="-31639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1013483" indent="-387312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9" indent="-81480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5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9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3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8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9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1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6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gent.be/ge/nl/voor-studenten/monitora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youtu.be/y7u4FUjI1b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CF385-5638-44D3-9DA2-E49B563FE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FA2574-5DF4-4D16-9351-8E7A09D505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339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D7AC5-B971-49AF-A706-F6DB6A304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98" y="309715"/>
            <a:ext cx="10675804" cy="3119285"/>
          </a:xfrm>
        </p:spPr>
        <p:txBody>
          <a:bodyPr/>
          <a:lstStyle/>
          <a:p>
            <a:r>
              <a:rPr lang="nl-BE" dirty="0"/>
              <a:t>Afsluitend woord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F242B20-50EB-4F51-9F26-BAD23EA6A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2</a:t>
            </a:fld>
            <a:endParaRPr lang="nl-B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55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C3AB-9CA6-48A3-BAD7-293DDD95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050" y="311470"/>
            <a:ext cx="11042777" cy="719817"/>
          </a:xfrm>
        </p:spPr>
        <p:txBody>
          <a:bodyPr/>
          <a:lstStyle/>
          <a:p>
            <a:r>
              <a:rPr lang="nl-NL" b="0" i="0" dirty="0" err="1">
                <a:effectLst/>
                <a:latin typeface="Segoe UI" panose="020B0502040204020203" pitchFamily="34" charset="0"/>
              </a:rPr>
              <a:t>What’s</a:t>
            </a:r>
            <a:r>
              <a:rPr lang="nl-NL" b="0" i="0" dirty="0">
                <a:effectLst/>
                <a:latin typeface="Segoe UI" panose="020B0502040204020203" pitchFamily="34" charset="0"/>
              </a:rPr>
              <a:t> new….</a:t>
            </a:r>
            <a:br>
              <a:rPr lang="nl-NL" b="0" i="0" dirty="0">
                <a:effectLst/>
                <a:latin typeface="Segoe UI" panose="020B0502040204020203" pitchFamily="34" charset="0"/>
              </a:rPr>
            </a:b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FDAE-4588-4059-A9B2-4A7A1FCEE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19" y="1255644"/>
            <a:ext cx="11038764" cy="4346713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401822" indent="-401822">
              <a:buFontTx/>
              <a:buChar char="-"/>
            </a:pPr>
            <a:r>
              <a:rPr lang="nl-BE" sz="2531" dirty="0">
                <a:latin typeface="UGent Panno Text" panose="02000506040000040003" pitchFamily="2" charset="0"/>
              </a:rPr>
              <a:t>Start academiejaar :</a:t>
            </a:r>
          </a:p>
          <a:p>
            <a:pPr marL="1259041" lvl="2" indent="-401822">
              <a:buFont typeface="Wingdings" pitchFamily="2" charset="2"/>
              <a:buChar char="Ø"/>
            </a:pPr>
            <a:r>
              <a:rPr lang="nl-BE" sz="2039" dirty="0">
                <a:latin typeface="UGent Panno Text" panose="02000506040000040003" pitchFamily="2" charset="0"/>
              </a:rPr>
              <a:t>Groen</a:t>
            </a:r>
          </a:p>
          <a:p>
            <a:pPr marL="1259041" lvl="2" indent="-401822">
              <a:buFont typeface="Wingdings" pitchFamily="2" charset="2"/>
              <a:buChar char="Ø"/>
            </a:pPr>
            <a:r>
              <a:rPr lang="nl-BE" sz="2039" dirty="0">
                <a:latin typeface="UGent Panno Text" panose="02000506040000040003" pitchFamily="2" charset="0"/>
              </a:rPr>
              <a:t>Ventilatie</a:t>
            </a:r>
          </a:p>
          <a:p>
            <a:pPr marL="1259041" lvl="2" indent="-401822">
              <a:buFont typeface="Wingdings" pitchFamily="2" charset="2"/>
              <a:buChar char="Ø"/>
            </a:pPr>
            <a:r>
              <a:rPr lang="nl-BE" sz="2039" dirty="0">
                <a:latin typeface="UGent Panno Text" panose="02000506040000040003" pitchFamily="2" charset="0"/>
              </a:rPr>
              <a:t>Opnames</a:t>
            </a:r>
          </a:p>
          <a:p>
            <a:pPr marL="0" indent="0">
              <a:buNone/>
            </a:pPr>
            <a:endParaRPr lang="nl-BE" sz="2531" dirty="0">
              <a:latin typeface="UGent Panno Text" panose="02000506040000040003" pitchFamily="2" charset="0"/>
            </a:endParaRPr>
          </a:p>
          <a:p>
            <a:r>
              <a:rPr lang="nl-BE" sz="2531" dirty="0">
                <a:latin typeface="UGent Panno Text" panose="02000506040000040003" pitchFamily="2" charset="0"/>
              </a:rPr>
              <a:t>Monitoraat: </a:t>
            </a:r>
            <a:r>
              <a:rPr lang="nl-BE" sz="2531" dirty="0">
                <a:latin typeface="UGent Panno Text" panose="02000506040000040003" pitchFamily="2" charset="0"/>
                <a:hlinkClick r:id="rId3"/>
              </a:rPr>
              <a:t>website</a:t>
            </a:r>
            <a:r>
              <a:rPr lang="nl-BE" sz="2531" dirty="0">
                <a:latin typeface="UGent Panno Text" panose="02000506040000040003" pitchFamily="2" charset="0"/>
              </a:rPr>
              <a:t> – </a:t>
            </a:r>
            <a:r>
              <a:rPr lang="nl-BE" sz="2531" dirty="0">
                <a:latin typeface="UGent Panno Text" panose="02000506040000040003" pitchFamily="2" charset="0"/>
                <a:hlinkClick r:id="rId4"/>
              </a:rPr>
              <a:t>introfilmpje</a:t>
            </a:r>
            <a:endParaRPr lang="nl-BE" sz="2531" dirty="0">
              <a:latin typeface="UGent Panno Text" panose="02000506040000040003" pitchFamily="2" charset="0"/>
            </a:endParaRPr>
          </a:p>
          <a:p>
            <a:endParaRPr lang="nl-BE" sz="2531" dirty="0">
              <a:latin typeface="UGent Panno Text" panose="02000506040000040003" pitchFamily="2" charset="0"/>
            </a:endParaRPr>
          </a:p>
          <a:p>
            <a:r>
              <a:rPr lang="nl-BE" sz="2531" dirty="0">
                <a:latin typeface="UGent Panno Text" panose="02000506040000040003" pitchFamily="2" charset="0"/>
              </a:rPr>
              <a:t>Infrastructuur</a:t>
            </a:r>
          </a:p>
          <a:p>
            <a:endParaRPr lang="nl-BE" sz="2531" dirty="0">
              <a:latin typeface="UGent Panno Text" panose="02000506040000040003" pitchFamily="2" charset="0"/>
            </a:endParaRPr>
          </a:p>
          <a:p>
            <a:r>
              <a:rPr lang="nl-BE" sz="2531" dirty="0">
                <a:latin typeface="UGent Panno Text" panose="02000506040000040003" pitchFamily="2" charset="0"/>
              </a:rPr>
              <a:t>Levenslang leren</a:t>
            </a:r>
            <a:endParaRPr lang="nl-BE" sz="1758" dirty="0"/>
          </a:p>
          <a:p>
            <a:pPr marL="60742" indent="0">
              <a:buNone/>
            </a:pPr>
            <a:endParaRPr lang="nl-BE" sz="1687" dirty="0"/>
          </a:p>
          <a:p>
            <a:pPr marL="60742" indent="0">
              <a:buNone/>
            </a:pPr>
            <a:endParaRPr lang="nl-BE" sz="1687" dirty="0">
              <a:solidFill>
                <a:srgbClr val="FF0000"/>
              </a:solidFill>
            </a:endParaRPr>
          </a:p>
          <a:p>
            <a:endParaRPr lang="nl-BE" dirty="0"/>
          </a:p>
          <a:p>
            <a:pPr marL="60742" indent="0">
              <a:buNone/>
            </a:pPr>
            <a:endParaRPr lang="nl-BE" dirty="0"/>
          </a:p>
          <a:p>
            <a:endParaRPr lang="nl-BE" dirty="0"/>
          </a:p>
          <a:p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09F8F-9006-473D-A223-62AE138D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C73932CD-D8B6-4E3A-AC3A-605EAE4908A9}" type="slidenum">
              <a:rPr lang="nl-BE">
                <a:latin typeface="Arial"/>
              </a:rPr>
              <a:pPr defTabSz="914289"/>
              <a:t>3</a:t>
            </a:fld>
            <a:endParaRPr lang="nl-B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21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9B7DD-65F5-4863-9B25-BDC7C6A2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Ingebruikname practicum gebouw campus </a:t>
            </a:r>
            <a:r>
              <a:rPr lang="nl-BE" dirty="0" err="1"/>
              <a:t>heymans</a:t>
            </a:r>
            <a:r>
              <a:rPr lang="nl-BE" dirty="0"/>
              <a:t> (januari 2020)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5C79EF2-F996-4D46-A022-FB6EBEF1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4</a:t>
            </a:fld>
            <a:endParaRPr lang="nl-BE" dirty="0">
              <a:latin typeface="Arial"/>
            </a:endParaRPr>
          </a:p>
        </p:txBody>
      </p:sp>
      <p:pic>
        <p:nvPicPr>
          <p:cNvPr id="5" name="Tijdelijke aanduiding voor afbeelding 3">
            <a:extLst>
              <a:ext uri="{FF2B5EF4-FFF2-40B4-BE49-F238E27FC236}">
                <a16:creationId xmlns:a16="http://schemas.microsoft.com/office/drawing/2014/main" id="{EB1DF0B0-89F1-46D1-9A30-EE42A3F66C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3" t="-1355" r="8928" b="-1579"/>
          <a:stretch/>
        </p:blipFill>
        <p:spPr>
          <a:xfrm>
            <a:off x="2734698" y="1416630"/>
            <a:ext cx="7284784" cy="534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7C3D511-3538-49CC-9C7B-39E1CAFE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5</a:t>
            </a:fld>
            <a:endParaRPr lang="nl-BE" dirty="0">
              <a:latin typeface="Arial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F4910E-75BB-4868-AB40-D90B3F71C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9" y="234108"/>
            <a:ext cx="7003329" cy="393427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2D5CF81-08EB-4CA0-97A6-771E8F149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209" y="814351"/>
            <a:ext cx="4158574" cy="232532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D1687A2-B785-47D4-963B-2422093F2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612" y="4243388"/>
            <a:ext cx="4457172" cy="25039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F644286-6292-4BBE-AD39-617079265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7" y="4294198"/>
            <a:ext cx="4366727" cy="24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5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7" y="210"/>
            <a:ext cx="10009348" cy="68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4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8C472A34-B80E-C84B-A76C-B65781388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17399" r="46342" b="66509"/>
          <a:stretch/>
        </p:blipFill>
        <p:spPr>
          <a:xfrm>
            <a:off x="2337203" y="1415698"/>
            <a:ext cx="9166531" cy="359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1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00" y="181780"/>
            <a:ext cx="9411863" cy="633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4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11357-768D-428E-A280-B20700725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338" y="2479018"/>
            <a:ext cx="10675804" cy="1939742"/>
          </a:xfrm>
        </p:spPr>
        <p:txBody>
          <a:bodyPr/>
          <a:lstStyle/>
          <a:p>
            <a:r>
              <a:rPr lang="nl-BE" sz="5062" dirty="0"/>
              <a:t>Hartelijk dank voor jullie aanwezigheid!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9E726AD-2DAB-4726-8C46-1BFB0A952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9</a:t>
            </a:fld>
            <a:endParaRPr lang="nl-B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1208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UGent G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E85E71"/>
      </a:accent1>
      <a:accent2>
        <a:srgbClr val="EA6E7F"/>
      </a:accent2>
      <a:accent3>
        <a:srgbClr val="ED7E8D"/>
      </a:accent3>
      <a:accent4>
        <a:srgbClr val="EF8E9C"/>
      </a:accent4>
      <a:accent5>
        <a:srgbClr val="F19EAA"/>
      </a:accent5>
      <a:accent6>
        <a:srgbClr val="F4AFB8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–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UGent_NL_GE.potx" id="{170F0869-6B21-45D5-A2D7-EA54BC5C0C8B}" vid="{E7BFB94C-26FF-4799-9146-828B01431837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Breedbeeld</PresentationFormat>
  <Paragraphs>24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UGent Panno Text</vt:lpstr>
      <vt:lpstr>Wingdings</vt:lpstr>
      <vt:lpstr>Kantoorthema</vt:lpstr>
      <vt:lpstr>1_Kantoorthema</vt:lpstr>
      <vt:lpstr>PowerPoint-presentatie</vt:lpstr>
      <vt:lpstr>Afsluitend woord</vt:lpstr>
      <vt:lpstr>What’s new…. </vt:lpstr>
      <vt:lpstr>Ingebruikname practicum gebouw campus heymans (januari 2020)  </vt:lpstr>
      <vt:lpstr>PowerPoint-presentatie</vt:lpstr>
      <vt:lpstr>PowerPoint-presentatie</vt:lpstr>
      <vt:lpstr>PowerPoint-presentatie</vt:lpstr>
      <vt:lpstr>PowerPoint-presentatie</vt:lpstr>
      <vt:lpstr>Hartelijk dank voor jullie aanwezigheid!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Wies Allemeersch</dc:creator>
  <cp:lastModifiedBy>Wies Allemeersch</cp:lastModifiedBy>
  <cp:revision>1</cp:revision>
  <dcterms:created xsi:type="dcterms:W3CDTF">2021-10-21T12:04:22Z</dcterms:created>
  <dcterms:modified xsi:type="dcterms:W3CDTF">2021-10-21T12:04:31Z</dcterms:modified>
</cp:coreProperties>
</file>