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59" r:id="rId6"/>
    <p:sldMasterId id="2147483672" r:id="rId7"/>
    <p:sldMasterId id="2147483682" r:id="rId8"/>
  </p:sldMasterIdLst>
  <p:notesMasterIdLst>
    <p:notesMasterId r:id="rId59"/>
  </p:notesMasterIdLst>
  <p:sldIdLst>
    <p:sldId id="266" r:id="rId9"/>
    <p:sldId id="308" r:id="rId10"/>
    <p:sldId id="342" r:id="rId11"/>
    <p:sldId id="351" r:id="rId12"/>
    <p:sldId id="347" r:id="rId13"/>
    <p:sldId id="352" r:id="rId14"/>
    <p:sldId id="344" r:id="rId15"/>
    <p:sldId id="348" r:id="rId16"/>
    <p:sldId id="267" r:id="rId17"/>
    <p:sldId id="269" r:id="rId18"/>
    <p:sldId id="278" r:id="rId19"/>
    <p:sldId id="279" r:id="rId20"/>
    <p:sldId id="280" r:id="rId21"/>
    <p:sldId id="281" r:id="rId22"/>
    <p:sldId id="282" r:id="rId23"/>
    <p:sldId id="283" r:id="rId24"/>
    <p:sldId id="285" r:id="rId25"/>
    <p:sldId id="286" r:id="rId26"/>
    <p:sldId id="289" r:id="rId27"/>
    <p:sldId id="290" r:id="rId28"/>
    <p:sldId id="291" r:id="rId29"/>
    <p:sldId id="304" r:id="rId30"/>
    <p:sldId id="292" r:id="rId31"/>
    <p:sldId id="293" r:id="rId32"/>
    <p:sldId id="305" r:id="rId33"/>
    <p:sldId id="296" r:id="rId34"/>
    <p:sldId id="303" r:id="rId35"/>
    <p:sldId id="299" r:id="rId36"/>
    <p:sldId id="300" r:id="rId37"/>
    <p:sldId id="294" r:id="rId38"/>
    <p:sldId id="307" r:id="rId39"/>
    <p:sldId id="349" r:id="rId40"/>
    <p:sldId id="353" r:id="rId41"/>
    <p:sldId id="354" r:id="rId42"/>
    <p:sldId id="355" r:id="rId43"/>
    <p:sldId id="356" r:id="rId44"/>
    <p:sldId id="530" r:id="rId45"/>
    <p:sldId id="357" r:id="rId46"/>
    <p:sldId id="531" r:id="rId47"/>
    <p:sldId id="532" r:id="rId48"/>
    <p:sldId id="533" r:id="rId49"/>
    <p:sldId id="534" r:id="rId50"/>
    <p:sldId id="523" r:id="rId51"/>
    <p:sldId id="535" r:id="rId52"/>
    <p:sldId id="524" r:id="rId53"/>
    <p:sldId id="538" r:id="rId54"/>
    <p:sldId id="539" r:id="rId55"/>
    <p:sldId id="540" r:id="rId56"/>
    <p:sldId id="541" r:id="rId57"/>
    <p:sldId id="542" r:id="rId5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8DB0"/>
    <a:srgbClr val="005E77"/>
    <a:srgbClr val="B9CBC3"/>
    <a:srgbClr val="52BD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E803AF-0DC4-47CA-8557-2E298E33DCA6}" v="4" dt="2021-10-02T12:29:46.0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7341"/>
    <p:restoredTop sz="94652"/>
  </p:normalViewPr>
  <p:slideViewPr>
    <p:cSldViewPr snapToGrid="0" snapToObjects="1">
      <p:cViewPr varScale="1">
        <p:scale>
          <a:sx n="35" d="100"/>
          <a:sy n="35" d="100"/>
        </p:scale>
        <p:origin x="38" y="1075"/>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5" Type="http://schemas.openxmlformats.org/officeDocument/2006/relationships/slideMaster" Target="slideMasters/slideMaster1.xml"/><Relationship Id="rId61"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microsoft.com/office/2016/11/relationships/changesInfo" Target="changesInfos/changesInfo1.xml"/><Relationship Id="rId8" Type="http://schemas.openxmlformats.org/officeDocument/2006/relationships/slideMaster" Target="slideMasters/slideMaster4.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mmy Verbeke" userId="8dde182e-0c03-4eba-b451-615ca5982bc6" providerId="ADAL" clId="{A4EB06A5-A729-485E-BD48-5F9A9BDB2ED8}"/>
    <pc:docChg chg="undo redo custSel addSld delSld modSld sldOrd">
      <pc:chgData name="Demmy Verbeke" userId="8dde182e-0c03-4eba-b451-615ca5982bc6" providerId="ADAL" clId="{A4EB06A5-A729-485E-BD48-5F9A9BDB2ED8}" dt="2021-09-02T05:54:35.444" v="12024" actId="20577"/>
      <pc:docMkLst>
        <pc:docMk/>
      </pc:docMkLst>
      <pc:sldChg chg="modSp add del mod">
        <pc:chgData name="Demmy Verbeke" userId="8dde182e-0c03-4eba-b451-615ca5982bc6" providerId="ADAL" clId="{A4EB06A5-A729-485E-BD48-5F9A9BDB2ED8}" dt="2021-08-19T13:34:23.018" v="377" actId="47"/>
        <pc:sldMkLst>
          <pc:docMk/>
          <pc:sldMk cId="563380746" sldId="261"/>
        </pc:sldMkLst>
        <pc:spChg chg="mod">
          <ac:chgData name="Demmy Verbeke" userId="8dde182e-0c03-4eba-b451-615ca5982bc6" providerId="ADAL" clId="{A4EB06A5-A729-485E-BD48-5F9A9BDB2ED8}" dt="2021-08-19T13:04:18.489" v="258" actId="27636"/>
          <ac:spMkLst>
            <pc:docMk/>
            <pc:sldMk cId="563380746" sldId="261"/>
            <ac:spMk id="2" creationId="{00000000-0000-0000-0000-000000000000}"/>
          </ac:spMkLst>
        </pc:spChg>
      </pc:sldChg>
      <pc:sldChg chg="addSp delSp modSp mod addAnim modAnim setClrOvrMap">
        <pc:chgData name="Demmy Verbeke" userId="8dde182e-0c03-4eba-b451-615ca5982bc6" providerId="ADAL" clId="{A4EB06A5-A729-485E-BD48-5F9A9BDB2ED8}" dt="2021-08-20T06:36:44.907" v="777" actId="207"/>
        <pc:sldMkLst>
          <pc:docMk/>
          <pc:sldMk cId="239626175" sldId="266"/>
        </pc:sldMkLst>
        <pc:spChg chg="mod">
          <ac:chgData name="Demmy Verbeke" userId="8dde182e-0c03-4eba-b451-615ca5982bc6" providerId="ADAL" clId="{A4EB06A5-A729-485E-BD48-5F9A9BDB2ED8}" dt="2021-08-19T13:47:58.962" v="638" actId="2711"/>
          <ac:spMkLst>
            <pc:docMk/>
            <pc:sldMk cId="239626175" sldId="266"/>
            <ac:spMk id="2" creationId="{00000000-0000-0000-0000-000000000000}"/>
          </ac:spMkLst>
        </pc:spChg>
        <pc:spChg chg="mod">
          <ac:chgData name="Demmy Verbeke" userId="8dde182e-0c03-4eba-b451-615ca5982bc6" providerId="ADAL" clId="{A4EB06A5-A729-485E-BD48-5F9A9BDB2ED8}" dt="2021-08-19T13:48:04.428" v="639" actId="2711"/>
          <ac:spMkLst>
            <pc:docMk/>
            <pc:sldMk cId="239626175" sldId="266"/>
            <ac:spMk id="3" creationId="{00000000-0000-0000-0000-000000000000}"/>
          </ac:spMkLst>
        </pc:spChg>
        <pc:spChg chg="add mod">
          <ac:chgData name="Demmy Verbeke" userId="8dde182e-0c03-4eba-b451-615ca5982bc6" providerId="ADAL" clId="{A4EB06A5-A729-485E-BD48-5F9A9BDB2ED8}" dt="2021-08-20T06:36:44.907" v="777" actId="207"/>
          <ac:spMkLst>
            <pc:docMk/>
            <pc:sldMk cId="239626175" sldId="266"/>
            <ac:spMk id="4" creationId="{66CA3A6B-FC9F-4911-BC05-A1AA9BBEE192}"/>
          </ac:spMkLst>
        </pc:spChg>
        <pc:spChg chg="del">
          <ac:chgData name="Demmy Verbeke" userId="8dde182e-0c03-4eba-b451-615ca5982bc6" providerId="ADAL" clId="{A4EB06A5-A729-485E-BD48-5F9A9BDB2ED8}" dt="2021-08-19T13:23:51.413" v="272" actId="26606"/>
          <ac:spMkLst>
            <pc:docMk/>
            <pc:sldMk cId="239626175" sldId="266"/>
            <ac:spMk id="20" creationId="{06DA9DF9-31F7-4056-B42E-878CC92417B8}"/>
          </ac:spMkLst>
        </pc:spChg>
        <pc:spChg chg="add">
          <ac:chgData name="Demmy Verbeke" userId="8dde182e-0c03-4eba-b451-615ca5982bc6" providerId="ADAL" clId="{A4EB06A5-A729-485E-BD48-5F9A9BDB2ED8}" dt="2021-08-19T13:23:51.413" v="272" actId="26606"/>
          <ac:spMkLst>
            <pc:docMk/>
            <pc:sldMk cId="239626175" sldId="266"/>
            <ac:spMk id="25" creationId="{0671A8AE-40A1-4631-A6B8-581AFF065482}"/>
          </ac:spMkLst>
        </pc:spChg>
        <pc:spChg chg="add">
          <ac:chgData name="Demmy Verbeke" userId="8dde182e-0c03-4eba-b451-615ca5982bc6" providerId="ADAL" clId="{A4EB06A5-A729-485E-BD48-5F9A9BDB2ED8}" dt="2021-08-19T13:23:51.413" v="272" actId="26606"/>
          <ac:spMkLst>
            <pc:docMk/>
            <pc:sldMk cId="239626175" sldId="266"/>
            <ac:spMk id="27" creationId="{AB58EF07-17C2-48CF-ABB0-EEF1F17CB8F0}"/>
          </ac:spMkLst>
        </pc:spChg>
        <pc:spChg chg="add">
          <ac:chgData name="Demmy Verbeke" userId="8dde182e-0c03-4eba-b451-615ca5982bc6" providerId="ADAL" clId="{A4EB06A5-A729-485E-BD48-5F9A9BDB2ED8}" dt="2021-08-19T13:23:51.413" v="272" actId="26606"/>
          <ac:spMkLst>
            <pc:docMk/>
            <pc:sldMk cId="239626175" sldId="266"/>
            <ac:spMk id="29" creationId="{AF2F604E-43BE-4DC3-B983-E071523364F8}"/>
          </ac:spMkLst>
        </pc:spChg>
        <pc:spChg chg="add">
          <ac:chgData name="Demmy Verbeke" userId="8dde182e-0c03-4eba-b451-615ca5982bc6" providerId="ADAL" clId="{A4EB06A5-A729-485E-BD48-5F9A9BDB2ED8}" dt="2021-08-19T13:23:51.413" v="272" actId="26606"/>
          <ac:spMkLst>
            <pc:docMk/>
            <pc:sldMk cId="239626175" sldId="266"/>
            <ac:spMk id="31" creationId="{08C9B587-E65E-4B52-B37C-ABEBB6E87928}"/>
          </ac:spMkLst>
        </pc:spChg>
        <pc:picChg chg="del mod">
          <ac:chgData name="Demmy Verbeke" userId="8dde182e-0c03-4eba-b451-615ca5982bc6" providerId="ADAL" clId="{A4EB06A5-A729-485E-BD48-5F9A9BDB2ED8}" dt="2021-08-19T13:23:23.495" v="268" actId="478"/>
          <ac:picMkLst>
            <pc:docMk/>
            <pc:sldMk cId="239626175" sldId="266"/>
            <ac:picMk id="5" creationId="{BD8E34CF-A5E9-4B2B-9F43-5A2AD2242886}"/>
          </ac:picMkLst>
        </pc:picChg>
        <pc:picChg chg="add mod ord">
          <ac:chgData name="Demmy Verbeke" userId="8dde182e-0c03-4eba-b451-615ca5982bc6" providerId="ADAL" clId="{A4EB06A5-A729-485E-BD48-5F9A9BDB2ED8}" dt="2021-08-19T13:23:51.413" v="272" actId="26606"/>
          <ac:picMkLst>
            <pc:docMk/>
            <pc:sldMk cId="239626175" sldId="266"/>
            <ac:picMk id="6" creationId="{07D98A7B-B8F6-40B1-99B0-72A1E27C7F2F}"/>
          </ac:picMkLst>
        </pc:picChg>
      </pc:sldChg>
      <pc:sldChg chg="modSp mod">
        <pc:chgData name="Demmy Verbeke" userId="8dde182e-0c03-4eba-b451-615ca5982bc6" providerId="ADAL" clId="{A4EB06A5-A729-485E-BD48-5F9A9BDB2ED8}" dt="2021-08-19T13:50:41.480" v="708" actId="2711"/>
        <pc:sldMkLst>
          <pc:docMk/>
          <pc:sldMk cId="940211913" sldId="267"/>
        </pc:sldMkLst>
        <pc:spChg chg="mod">
          <ac:chgData name="Demmy Verbeke" userId="8dde182e-0c03-4eba-b451-615ca5982bc6" providerId="ADAL" clId="{A4EB06A5-A729-485E-BD48-5F9A9BDB2ED8}" dt="2021-08-19T13:50:35.800" v="707" actId="2711"/>
          <ac:spMkLst>
            <pc:docMk/>
            <pc:sldMk cId="940211913" sldId="267"/>
            <ac:spMk id="2" creationId="{00000000-0000-0000-0000-000000000000}"/>
          </ac:spMkLst>
        </pc:spChg>
        <pc:spChg chg="mod">
          <ac:chgData name="Demmy Verbeke" userId="8dde182e-0c03-4eba-b451-615ca5982bc6" providerId="ADAL" clId="{A4EB06A5-A729-485E-BD48-5F9A9BDB2ED8}" dt="2021-08-19T13:50:41.480" v="708" actId="2711"/>
          <ac:spMkLst>
            <pc:docMk/>
            <pc:sldMk cId="940211913" sldId="267"/>
            <ac:spMk id="3" creationId="{00000000-0000-0000-0000-000000000000}"/>
          </ac:spMkLst>
        </pc:spChg>
      </pc:sldChg>
      <pc:sldChg chg="modSp mod">
        <pc:chgData name="Demmy Verbeke" userId="8dde182e-0c03-4eba-b451-615ca5982bc6" providerId="ADAL" clId="{A4EB06A5-A729-485E-BD48-5F9A9BDB2ED8}" dt="2021-08-19T13:50:53.801" v="710" actId="2711"/>
        <pc:sldMkLst>
          <pc:docMk/>
          <pc:sldMk cId="1721662721" sldId="269"/>
        </pc:sldMkLst>
        <pc:spChg chg="mod">
          <ac:chgData name="Demmy Verbeke" userId="8dde182e-0c03-4eba-b451-615ca5982bc6" providerId="ADAL" clId="{A4EB06A5-A729-485E-BD48-5F9A9BDB2ED8}" dt="2021-08-19T13:50:48.321" v="709" actId="2711"/>
          <ac:spMkLst>
            <pc:docMk/>
            <pc:sldMk cId="1721662721" sldId="269"/>
            <ac:spMk id="2" creationId="{00000000-0000-0000-0000-000000000000}"/>
          </ac:spMkLst>
        </pc:spChg>
        <pc:spChg chg="mod">
          <ac:chgData name="Demmy Verbeke" userId="8dde182e-0c03-4eba-b451-615ca5982bc6" providerId="ADAL" clId="{A4EB06A5-A729-485E-BD48-5F9A9BDB2ED8}" dt="2021-08-19T13:50:53.801" v="710" actId="2711"/>
          <ac:spMkLst>
            <pc:docMk/>
            <pc:sldMk cId="1721662721" sldId="269"/>
            <ac:spMk id="3" creationId="{00000000-0000-0000-0000-000000000000}"/>
          </ac:spMkLst>
        </pc:spChg>
      </pc:sldChg>
      <pc:sldChg chg="modSp add del mod">
        <pc:chgData name="Demmy Verbeke" userId="8dde182e-0c03-4eba-b451-615ca5982bc6" providerId="ADAL" clId="{A4EB06A5-A729-485E-BD48-5F9A9BDB2ED8}" dt="2021-08-20T12:16:42.710" v="4460" actId="47"/>
        <pc:sldMkLst>
          <pc:docMk/>
          <pc:sldMk cId="1179206903" sldId="270"/>
        </pc:sldMkLst>
        <pc:spChg chg="mod">
          <ac:chgData name="Demmy Verbeke" userId="8dde182e-0c03-4eba-b451-615ca5982bc6" providerId="ADAL" clId="{A4EB06A5-A729-485E-BD48-5F9A9BDB2ED8}" dt="2021-08-19T13:12:15.261" v="265"/>
          <ac:spMkLst>
            <pc:docMk/>
            <pc:sldMk cId="1179206903" sldId="270"/>
            <ac:spMk id="2" creationId="{00000000-0000-0000-0000-000000000000}"/>
          </ac:spMkLst>
        </pc:spChg>
      </pc:sldChg>
      <pc:sldChg chg="modSp add del mod">
        <pc:chgData name="Demmy Verbeke" userId="8dde182e-0c03-4eba-b451-615ca5982bc6" providerId="ADAL" clId="{A4EB06A5-A729-485E-BD48-5F9A9BDB2ED8}" dt="2021-08-20T12:17:22.460" v="4461" actId="47"/>
        <pc:sldMkLst>
          <pc:docMk/>
          <pc:sldMk cId="865336219" sldId="271"/>
        </pc:sldMkLst>
        <pc:spChg chg="mod">
          <ac:chgData name="Demmy Verbeke" userId="8dde182e-0c03-4eba-b451-615ca5982bc6" providerId="ADAL" clId="{A4EB06A5-A729-485E-BD48-5F9A9BDB2ED8}" dt="2021-08-19T13:12:15.261" v="265"/>
          <ac:spMkLst>
            <pc:docMk/>
            <pc:sldMk cId="865336219" sldId="271"/>
            <ac:spMk id="3" creationId="{00000000-0000-0000-0000-000000000000}"/>
          </ac:spMkLst>
        </pc:spChg>
      </pc:sldChg>
      <pc:sldChg chg="addSp delSp modSp add del mod">
        <pc:chgData name="Demmy Verbeke" userId="8dde182e-0c03-4eba-b451-615ca5982bc6" providerId="ADAL" clId="{A4EB06A5-A729-485E-BD48-5F9A9BDB2ED8}" dt="2021-08-20T14:20:34.112" v="10728" actId="47"/>
        <pc:sldMkLst>
          <pc:docMk/>
          <pc:sldMk cId="482456200" sldId="272"/>
        </pc:sldMkLst>
        <pc:spChg chg="del">
          <ac:chgData name="Demmy Verbeke" userId="8dde182e-0c03-4eba-b451-615ca5982bc6" providerId="ADAL" clId="{A4EB06A5-A729-485E-BD48-5F9A9BDB2ED8}" dt="2021-08-20T12:17:34.242" v="4466" actId="478"/>
          <ac:spMkLst>
            <pc:docMk/>
            <pc:sldMk cId="482456200" sldId="272"/>
            <ac:spMk id="2" creationId="{00000000-0000-0000-0000-000000000000}"/>
          </ac:spMkLst>
        </pc:spChg>
        <pc:spChg chg="del mod">
          <ac:chgData name="Demmy Verbeke" userId="8dde182e-0c03-4eba-b451-615ca5982bc6" providerId="ADAL" clId="{A4EB06A5-A729-485E-BD48-5F9A9BDB2ED8}" dt="2021-08-20T14:20:26.644" v="10725" actId="21"/>
          <ac:spMkLst>
            <pc:docMk/>
            <pc:sldMk cId="482456200" sldId="272"/>
            <ac:spMk id="3" creationId="{00000000-0000-0000-0000-000000000000}"/>
          </ac:spMkLst>
        </pc:spChg>
        <pc:spChg chg="add del mod">
          <ac:chgData name="Demmy Verbeke" userId="8dde182e-0c03-4eba-b451-615ca5982bc6" providerId="ADAL" clId="{A4EB06A5-A729-485E-BD48-5F9A9BDB2ED8}" dt="2021-08-20T12:17:30.327" v="4465"/>
          <ac:spMkLst>
            <pc:docMk/>
            <pc:sldMk cId="482456200" sldId="272"/>
            <ac:spMk id="5" creationId="{60506B8B-1B68-4691-98D1-464C9B4CEFD9}"/>
          </ac:spMkLst>
        </pc:spChg>
        <pc:spChg chg="add del mod">
          <ac:chgData name="Demmy Verbeke" userId="8dde182e-0c03-4eba-b451-615ca5982bc6" providerId="ADAL" clId="{A4EB06A5-A729-485E-BD48-5F9A9BDB2ED8}" dt="2021-08-20T12:17:37.343" v="4467" actId="478"/>
          <ac:spMkLst>
            <pc:docMk/>
            <pc:sldMk cId="482456200" sldId="272"/>
            <ac:spMk id="7" creationId="{F9F9DE10-396E-472B-85BC-4583C4944AB5}"/>
          </ac:spMkLst>
        </pc:spChg>
        <pc:spChg chg="add del mod">
          <ac:chgData name="Demmy Verbeke" userId="8dde182e-0c03-4eba-b451-615ca5982bc6" providerId="ADAL" clId="{A4EB06A5-A729-485E-BD48-5F9A9BDB2ED8}" dt="2021-08-20T14:20:17.359" v="10722" actId="21"/>
          <ac:spMkLst>
            <pc:docMk/>
            <pc:sldMk cId="482456200" sldId="272"/>
            <ac:spMk id="8" creationId="{F2F019E7-F430-4BB1-ABB5-BECB6E5AB348}"/>
          </ac:spMkLst>
        </pc:spChg>
        <pc:spChg chg="add mod">
          <ac:chgData name="Demmy Verbeke" userId="8dde182e-0c03-4eba-b451-615ca5982bc6" providerId="ADAL" clId="{A4EB06A5-A729-485E-BD48-5F9A9BDB2ED8}" dt="2021-08-20T14:20:17.359" v="10722" actId="21"/>
          <ac:spMkLst>
            <pc:docMk/>
            <pc:sldMk cId="482456200" sldId="272"/>
            <ac:spMk id="10" creationId="{EAABAF97-4C43-460E-A9E6-F86FE657FEDE}"/>
          </ac:spMkLst>
        </pc:spChg>
        <pc:spChg chg="add mod">
          <ac:chgData name="Demmy Verbeke" userId="8dde182e-0c03-4eba-b451-615ca5982bc6" providerId="ADAL" clId="{A4EB06A5-A729-485E-BD48-5F9A9BDB2ED8}" dt="2021-08-20T14:20:26.644" v="10725" actId="21"/>
          <ac:spMkLst>
            <pc:docMk/>
            <pc:sldMk cId="482456200" sldId="272"/>
            <ac:spMk id="12" creationId="{A954E146-2ED7-4CDF-B40D-9597AA5FDC77}"/>
          </ac:spMkLst>
        </pc:spChg>
      </pc:sldChg>
      <pc:sldChg chg="modSp add del mod">
        <pc:chgData name="Demmy Verbeke" userId="8dde182e-0c03-4eba-b451-615ca5982bc6" providerId="ADAL" clId="{A4EB06A5-A729-485E-BD48-5F9A9BDB2ED8}" dt="2021-08-20T12:55:26.189" v="6738" actId="47"/>
        <pc:sldMkLst>
          <pc:docMk/>
          <pc:sldMk cId="222716013" sldId="273"/>
        </pc:sldMkLst>
        <pc:spChg chg="mod">
          <ac:chgData name="Demmy Verbeke" userId="8dde182e-0c03-4eba-b451-615ca5982bc6" providerId="ADAL" clId="{A4EB06A5-A729-485E-BD48-5F9A9BDB2ED8}" dt="2021-08-19T13:12:15.261" v="265"/>
          <ac:spMkLst>
            <pc:docMk/>
            <pc:sldMk cId="222716013" sldId="273"/>
            <ac:spMk id="3" creationId="{00000000-0000-0000-0000-000000000000}"/>
          </ac:spMkLst>
        </pc:spChg>
      </pc:sldChg>
      <pc:sldChg chg="add del">
        <pc:chgData name="Demmy Verbeke" userId="8dde182e-0c03-4eba-b451-615ca5982bc6" providerId="ADAL" clId="{A4EB06A5-A729-485E-BD48-5F9A9BDB2ED8}" dt="2021-08-20T12:55:26.819" v="6739" actId="47"/>
        <pc:sldMkLst>
          <pc:docMk/>
          <pc:sldMk cId="4241332249" sldId="275"/>
        </pc:sldMkLst>
      </pc:sldChg>
      <pc:sldChg chg="modSp mod">
        <pc:chgData name="Demmy Verbeke" userId="8dde182e-0c03-4eba-b451-615ca5982bc6" providerId="ADAL" clId="{A4EB06A5-A729-485E-BD48-5F9A9BDB2ED8}" dt="2021-08-19T13:51:06.113" v="712" actId="2711"/>
        <pc:sldMkLst>
          <pc:docMk/>
          <pc:sldMk cId="1410511147" sldId="278"/>
        </pc:sldMkLst>
        <pc:spChg chg="mod">
          <ac:chgData name="Demmy Verbeke" userId="8dde182e-0c03-4eba-b451-615ca5982bc6" providerId="ADAL" clId="{A4EB06A5-A729-485E-BD48-5F9A9BDB2ED8}" dt="2021-08-19T13:51:01.121" v="711" actId="2711"/>
          <ac:spMkLst>
            <pc:docMk/>
            <pc:sldMk cId="1410511147" sldId="278"/>
            <ac:spMk id="2" creationId="{00000000-0000-0000-0000-000000000000}"/>
          </ac:spMkLst>
        </pc:spChg>
        <pc:spChg chg="mod">
          <ac:chgData name="Demmy Verbeke" userId="8dde182e-0c03-4eba-b451-615ca5982bc6" providerId="ADAL" clId="{A4EB06A5-A729-485E-BD48-5F9A9BDB2ED8}" dt="2021-08-19T13:51:06.113" v="712" actId="2711"/>
          <ac:spMkLst>
            <pc:docMk/>
            <pc:sldMk cId="1410511147" sldId="278"/>
            <ac:spMk id="3" creationId="{00000000-0000-0000-0000-000000000000}"/>
          </ac:spMkLst>
        </pc:spChg>
      </pc:sldChg>
      <pc:sldChg chg="modSp mod">
        <pc:chgData name="Demmy Verbeke" userId="8dde182e-0c03-4eba-b451-615ca5982bc6" providerId="ADAL" clId="{A4EB06A5-A729-485E-BD48-5F9A9BDB2ED8}" dt="2021-08-20T07:00:39.808" v="1954" actId="20577"/>
        <pc:sldMkLst>
          <pc:docMk/>
          <pc:sldMk cId="2497387063" sldId="279"/>
        </pc:sldMkLst>
        <pc:spChg chg="mod">
          <ac:chgData name="Demmy Verbeke" userId="8dde182e-0c03-4eba-b451-615ca5982bc6" providerId="ADAL" clId="{A4EB06A5-A729-485E-BD48-5F9A9BDB2ED8}" dt="2021-08-19T13:51:14.135" v="713" actId="2711"/>
          <ac:spMkLst>
            <pc:docMk/>
            <pc:sldMk cId="2497387063" sldId="279"/>
            <ac:spMk id="2" creationId="{00000000-0000-0000-0000-000000000000}"/>
          </ac:spMkLst>
        </pc:spChg>
        <pc:spChg chg="mod">
          <ac:chgData name="Demmy Verbeke" userId="8dde182e-0c03-4eba-b451-615ca5982bc6" providerId="ADAL" clId="{A4EB06A5-A729-485E-BD48-5F9A9BDB2ED8}" dt="2021-08-19T13:51:20.629" v="715" actId="27636"/>
          <ac:spMkLst>
            <pc:docMk/>
            <pc:sldMk cId="2497387063" sldId="279"/>
            <ac:spMk id="3" creationId="{00000000-0000-0000-0000-000000000000}"/>
          </ac:spMkLst>
        </pc:spChg>
        <pc:spChg chg="mod">
          <ac:chgData name="Demmy Verbeke" userId="8dde182e-0c03-4eba-b451-615ca5982bc6" providerId="ADAL" clId="{A4EB06A5-A729-485E-BD48-5F9A9BDB2ED8}" dt="2021-08-20T07:00:39.808" v="1954" actId="20577"/>
          <ac:spMkLst>
            <pc:docMk/>
            <pc:sldMk cId="2497387063" sldId="279"/>
            <ac:spMk id="6" creationId="{A9B2BA0E-93DC-4D24-AA80-5A9CB24F481A}"/>
          </ac:spMkLst>
        </pc:spChg>
      </pc:sldChg>
      <pc:sldChg chg="addSp delSp modSp mod">
        <pc:chgData name="Demmy Verbeke" userId="8dde182e-0c03-4eba-b451-615ca5982bc6" providerId="ADAL" clId="{A4EB06A5-A729-485E-BD48-5F9A9BDB2ED8}" dt="2021-09-02T05:50:28.935" v="11904"/>
        <pc:sldMkLst>
          <pc:docMk/>
          <pc:sldMk cId="1657044798" sldId="280"/>
        </pc:sldMkLst>
        <pc:spChg chg="mod">
          <ac:chgData name="Demmy Verbeke" userId="8dde182e-0c03-4eba-b451-615ca5982bc6" providerId="ADAL" clId="{A4EB06A5-A729-485E-BD48-5F9A9BDB2ED8}" dt="2021-08-19T13:51:45.460" v="718" actId="2711"/>
          <ac:spMkLst>
            <pc:docMk/>
            <pc:sldMk cId="1657044798" sldId="280"/>
            <ac:spMk id="3" creationId="{00000000-0000-0000-0000-000000000000}"/>
          </ac:spMkLst>
        </pc:spChg>
        <pc:spChg chg="add del mod">
          <ac:chgData name="Demmy Verbeke" userId="8dde182e-0c03-4eba-b451-615ca5982bc6" providerId="ADAL" clId="{A4EB06A5-A729-485E-BD48-5F9A9BDB2ED8}" dt="2021-09-02T05:50:28.396" v="11903" actId="478"/>
          <ac:spMkLst>
            <pc:docMk/>
            <pc:sldMk cId="1657044798" sldId="280"/>
            <ac:spMk id="5" creationId="{CBCFAE95-8BF7-44AF-ACA6-37298115F68C}"/>
          </ac:spMkLst>
        </pc:spChg>
        <pc:spChg chg="mod">
          <ac:chgData name="Demmy Verbeke" userId="8dde182e-0c03-4eba-b451-615ca5982bc6" providerId="ADAL" clId="{A4EB06A5-A729-485E-BD48-5F9A9BDB2ED8}" dt="2021-08-20T07:01:16.271" v="2015" actId="20577"/>
          <ac:spMkLst>
            <pc:docMk/>
            <pc:sldMk cId="1657044798" sldId="280"/>
            <ac:spMk id="7" creationId="{BE80ABDC-1847-4984-B4C2-84A9E72452D9}"/>
          </ac:spMkLst>
        </pc:spChg>
        <pc:spChg chg="del mod">
          <ac:chgData name="Demmy Verbeke" userId="8dde182e-0c03-4eba-b451-615ca5982bc6" providerId="ADAL" clId="{A4EB06A5-A729-485E-BD48-5F9A9BDB2ED8}" dt="2021-09-02T05:50:25.259" v="11902" actId="478"/>
          <ac:spMkLst>
            <pc:docMk/>
            <pc:sldMk cId="1657044798" sldId="280"/>
            <ac:spMk id="8" creationId="{291299A4-C3AD-4D57-9C9B-B6E9B927266A}"/>
          </ac:spMkLst>
        </pc:spChg>
        <pc:spChg chg="add mod">
          <ac:chgData name="Demmy Verbeke" userId="8dde182e-0c03-4eba-b451-615ca5982bc6" providerId="ADAL" clId="{A4EB06A5-A729-485E-BD48-5F9A9BDB2ED8}" dt="2021-09-02T05:50:28.935" v="11904"/>
          <ac:spMkLst>
            <pc:docMk/>
            <pc:sldMk cId="1657044798" sldId="280"/>
            <ac:spMk id="9" creationId="{701F2AB7-B4F2-44FB-8992-45D952465649}"/>
          </ac:spMkLst>
        </pc:spChg>
      </pc:sldChg>
      <pc:sldChg chg="modSp mod">
        <pc:chgData name="Demmy Verbeke" userId="8dde182e-0c03-4eba-b451-615ca5982bc6" providerId="ADAL" clId="{A4EB06A5-A729-485E-BD48-5F9A9BDB2ED8}" dt="2021-08-20T07:01:31.894" v="2076" actId="20577"/>
        <pc:sldMkLst>
          <pc:docMk/>
          <pc:sldMk cId="4145151949" sldId="281"/>
        </pc:sldMkLst>
        <pc:spChg chg="mod">
          <ac:chgData name="Demmy Verbeke" userId="8dde182e-0c03-4eba-b451-615ca5982bc6" providerId="ADAL" clId="{A4EB06A5-A729-485E-BD48-5F9A9BDB2ED8}" dt="2021-08-19T13:52:03.649" v="721" actId="2711"/>
          <ac:spMkLst>
            <pc:docMk/>
            <pc:sldMk cId="4145151949" sldId="281"/>
            <ac:spMk id="3" creationId="{00000000-0000-0000-0000-000000000000}"/>
          </ac:spMkLst>
        </pc:spChg>
        <pc:spChg chg="mod">
          <ac:chgData name="Demmy Verbeke" userId="8dde182e-0c03-4eba-b451-615ca5982bc6" providerId="ADAL" clId="{A4EB06A5-A729-485E-BD48-5F9A9BDB2ED8}" dt="2021-08-20T07:01:31.894" v="2076" actId="20577"/>
          <ac:spMkLst>
            <pc:docMk/>
            <pc:sldMk cId="4145151949" sldId="281"/>
            <ac:spMk id="7" creationId="{126768B7-0CD4-46B3-87EB-C279AAC6E5EB}"/>
          </ac:spMkLst>
        </pc:spChg>
        <pc:spChg chg="mod">
          <ac:chgData name="Demmy Verbeke" userId="8dde182e-0c03-4eba-b451-615ca5982bc6" providerId="ADAL" clId="{A4EB06A5-A729-485E-BD48-5F9A9BDB2ED8}" dt="2021-08-19T13:51:58.608" v="720" actId="2711"/>
          <ac:spMkLst>
            <pc:docMk/>
            <pc:sldMk cId="4145151949" sldId="281"/>
            <ac:spMk id="8" creationId="{57FFAD2A-A0D8-412F-9461-085076270A17}"/>
          </ac:spMkLst>
        </pc:spChg>
      </pc:sldChg>
      <pc:sldChg chg="modSp mod">
        <pc:chgData name="Demmy Verbeke" userId="8dde182e-0c03-4eba-b451-615ca5982bc6" providerId="ADAL" clId="{A4EB06A5-A729-485E-BD48-5F9A9BDB2ED8}" dt="2021-08-20T07:01:45.990" v="2137" actId="20577"/>
        <pc:sldMkLst>
          <pc:docMk/>
          <pc:sldMk cId="1057818992" sldId="282"/>
        </pc:sldMkLst>
        <pc:spChg chg="mod">
          <ac:chgData name="Demmy Verbeke" userId="8dde182e-0c03-4eba-b451-615ca5982bc6" providerId="ADAL" clId="{A4EB06A5-A729-485E-BD48-5F9A9BDB2ED8}" dt="2021-08-20T06:43:29.063" v="822" actId="20577"/>
          <ac:spMkLst>
            <pc:docMk/>
            <pc:sldMk cId="1057818992" sldId="282"/>
            <ac:spMk id="3" creationId="{00000000-0000-0000-0000-000000000000}"/>
          </ac:spMkLst>
        </pc:spChg>
        <pc:spChg chg="mod">
          <ac:chgData name="Demmy Verbeke" userId="8dde182e-0c03-4eba-b451-615ca5982bc6" providerId="ADAL" clId="{A4EB06A5-A729-485E-BD48-5F9A9BDB2ED8}" dt="2021-08-20T07:01:45.990" v="2137" actId="20577"/>
          <ac:spMkLst>
            <pc:docMk/>
            <pc:sldMk cId="1057818992" sldId="282"/>
            <ac:spMk id="7" creationId="{CD057CE5-1C3C-49A0-A883-714A251A453C}"/>
          </ac:spMkLst>
        </pc:spChg>
        <pc:spChg chg="mod">
          <ac:chgData name="Demmy Verbeke" userId="8dde182e-0c03-4eba-b451-615ca5982bc6" providerId="ADAL" clId="{A4EB06A5-A729-485E-BD48-5F9A9BDB2ED8}" dt="2021-08-19T13:52:24.799" v="723" actId="2711"/>
          <ac:spMkLst>
            <pc:docMk/>
            <pc:sldMk cId="1057818992" sldId="282"/>
            <ac:spMk id="8" creationId="{F3EBF085-3C8B-4FF8-9790-6D843E876A27}"/>
          </ac:spMkLst>
        </pc:spChg>
      </pc:sldChg>
      <pc:sldChg chg="modSp mod">
        <pc:chgData name="Demmy Verbeke" userId="8dde182e-0c03-4eba-b451-615ca5982bc6" providerId="ADAL" clId="{A4EB06A5-A729-485E-BD48-5F9A9BDB2ED8}" dt="2021-08-19T13:53:07.837" v="728" actId="14100"/>
        <pc:sldMkLst>
          <pc:docMk/>
          <pc:sldMk cId="3325813703" sldId="283"/>
        </pc:sldMkLst>
        <pc:spChg chg="mod">
          <ac:chgData name="Demmy Verbeke" userId="8dde182e-0c03-4eba-b451-615ca5982bc6" providerId="ADAL" clId="{A4EB06A5-A729-485E-BD48-5F9A9BDB2ED8}" dt="2021-08-19T13:52:48.248" v="726" actId="2711"/>
          <ac:spMkLst>
            <pc:docMk/>
            <pc:sldMk cId="3325813703" sldId="283"/>
            <ac:spMk id="2" creationId="{00000000-0000-0000-0000-000000000000}"/>
          </ac:spMkLst>
        </pc:spChg>
        <pc:spChg chg="mod">
          <ac:chgData name="Demmy Verbeke" userId="8dde182e-0c03-4eba-b451-615ca5982bc6" providerId="ADAL" clId="{A4EB06A5-A729-485E-BD48-5F9A9BDB2ED8}" dt="2021-08-19T13:53:07.837" v="728" actId="14100"/>
          <ac:spMkLst>
            <pc:docMk/>
            <pc:sldMk cId="3325813703" sldId="283"/>
            <ac:spMk id="3" creationId="{00000000-0000-0000-0000-000000000000}"/>
          </ac:spMkLst>
        </pc:spChg>
      </pc:sldChg>
      <pc:sldChg chg="modSp mod">
        <pc:chgData name="Demmy Verbeke" userId="8dde182e-0c03-4eba-b451-615ca5982bc6" providerId="ADAL" clId="{A4EB06A5-A729-485E-BD48-5F9A9BDB2ED8}" dt="2021-08-19T13:53:28.436" v="731" actId="1076"/>
        <pc:sldMkLst>
          <pc:docMk/>
          <pc:sldMk cId="2360946614" sldId="285"/>
        </pc:sldMkLst>
        <pc:spChg chg="mod">
          <ac:chgData name="Demmy Verbeke" userId="8dde182e-0c03-4eba-b451-615ca5982bc6" providerId="ADAL" clId="{A4EB06A5-A729-485E-BD48-5F9A9BDB2ED8}" dt="2021-08-19T13:53:19.609" v="729" actId="2711"/>
          <ac:spMkLst>
            <pc:docMk/>
            <pc:sldMk cId="2360946614" sldId="285"/>
            <ac:spMk id="2" creationId="{00000000-0000-0000-0000-000000000000}"/>
          </ac:spMkLst>
        </pc:spChg>
        <pc:spChg chg="mod">
          <ac:chgData name="Demmy Verbeke" userId="8dde182e-0c03-4eba-b451-615ca5982bc6" providerId="ADAL" clId="{A4EB06A5-A729-485E-BD48-5F9A9BDB2ED8}" dt="2021-08-19T13:53:28.436" v="731" actId="1076"/>
          <ac:spMkLst>
            <pc:docMk/>
            <pc:sldMk cId="2360946614" sldId="285"/>
            <ac:spMk id="3" creationId="{00000000-0000-0000-0000-000000000000}"/>
          </ac:spMkLst>
        </pc:spChg>
      </pc:sldChg>
      <pc:sldChg chg="modSp mod">
        <pc:chgData name="Demmy Verbeke" userId="8dde182e-0c03-4eba-b451-615ca5982bc6" providerId="ADAL" clId="{A4EB06A5-A729-485E-BD48-5F9A9BDB2ED8}" dt="2021-08-19T13:54:12.902" v="733" actId="2711"/>
        <pc:sldMkLst>
          <pc:docMk/>
          <pc:sldMk cId="3465333093" sldId="286"/>
        </pc:sldMkLst>
        <pc:spChg chg="mod">
          <ac:chgData name="Demmy Verbeke" userId="8dde182e-0c03-4eba-b451-615ca5982bc6" providerId="ADAL" clId="{A4EB06A5-A729-485E-BD48-5F9A9BDB2ED8}" dt="2021-08-19T13:54:07.639" v="732" actId="2711"/>
          <ac:spMkLst>
            <pc:docMk/>
            <pc:sldMk cId="3465333093" sldId="286"/>
            <ac:spMk id="2" creationId="{00000000-0000-0000-0000-000000000000}"/>
          </ac:spMkLst>
        </pc:spChg>
        <pc:spChg chg="mod">
          <ac:chgData name="Demmy Verbeke" userId="8dde182e-0c03-4eba-b451-615ca5982bc6" providerId="ADAL" clId="{A4EB06A5-A729-485E-BD48-5F9A9BDB2ED8}" dt="2021-08-19T13:54:12.902" v="733" actId="2711"/>
          <ac:spMkLst>
            <pc:docMk/>
            <pc:sldMk cId="3465333093" sldId="286"/>
            <ac:spMk id="3" creationId="{00000000-0000-0000-0000-000000000000}"/>
          </ac:spMkLst>
        </pc:spChg>
      </pc:sldChg>
      <pc:sldChg chg="modSp mod">
        <pc:chgData name="Demmy Verbeke" userId="8dde182e-0c03-4eba-b451-615ca5982bc6" providerId="ADAL" clId="{A4EB06A5-A729-485E-BD48-5F9A9BDB2ED8}" dt="2021-08-19T13:54:30.572" v="735" actId="2711"/>
        <pc:sldMkLst>
          <pc:docMk/>
          <pc:sldMk cId="2928723307" sldId="289"/>
        </pc:sldMkLst>
        <pc:spChg chg="mod">
          <ac:chgData name="Demmy Verbeke" userId="8dde182e-0c03-4eba-b451-615ca5982bc6" providerId="ADAL" clId="{A4EB06A5-A729-485E-BD48-5F9A9BDB2ED8}" dt="2021-08-19T13:54:22.113" v="734" actId="2711"/>
          <ac:spMkLst>
            <pc:docMk/>
            <pc:sldMk cId="2928723307" sldId="289"/>
            <ac:spMk id="2" creationId="{00000000-0000-0000-0000-000000000000}"/>
          </ac:spMkLst>
        </pc:spChg>
        <pc:spChg chg="mod">
          <ac:chgData name="Demmy Verbeke" userId="8dde182e-0c03-4eba-b451-615ca5982bc6" providerId="ADAL" clId="{A4EB06A5-A729-485E-BD48-5F9A9BDB2ED8}" dt="2021-08-19T13:54:30.572" v="735" actId="2711"/>
          <ac:spMkLst>
            <pc:docMk/>
            <pc:sldMk cId="2928723307" sldId="289"/>
            <ac:spMk id="3" creationId="{00000000-0000-0000-0000-000000000000}"/>
          </ac:spMkLst>
        </pc:spChg>
      </pc:sldChg>
      <pc:sldChg chg="modSp mod">
        <pc:chgData name="Demmy Verbeke" userId="8dde182e-0c03-4eba-b451-615ca5982bc6" providerId="ADAL" clId="{A4EB06A5-A729-485E-BD48-5F9A9BDB2ED8}" dt="2021-08-19T13:54:45.756" v="737" actId="2711"/>
        <pc:sldMkLst>
          <pc:docMk/>
          <pc:sldMk cId="840651272" sldId="290"/>
        </pc:sldMkLst>
        <pc:spChg chg="mod">
          <ac:chgData name="Demmy Verbeke" userId="8dde182e-0c03-4eba-b451-615ca5982bc6" providerId="ADAL" clId="{A4EB06A5-A729-485E-BD48-5F9A9BDB2ED8}" dt="2021-08-19T13:54:38.741" v="736" actId="2711"/>
          <ac:spMkLst>
            <pc:docMk/>
            <pc:sldMk cId="840651272" sldId="290"/>
            <ac:spMk id="2" creationId="{00000000-0000-0000-0000-000000000000}"/>
          </ac:spMkLst>
        </pc:spChg>
        <pc:spChg chg="mod">
          <ac:chgData name="Demmy Verbeke" userId="8dde182e-0c03-4eba-b451-615ca5982bc6" providerId="ADAL" clId="{A4EB06A5-A729-485E-BD48-5F9A9BDB2ED8}" dt="2021-08-19T13:54:45.756" v="737" actId="2711"/>
          <ac:spMkLst>
            <pc:docMk/>
            <pc:sldMk cId="840651272" sldId="290"/>
            <ac:spMk id="3" creationId="{00000000-0000-0000-0000-000000000000}"/>
          </ac:spMkLst>
        </pc:spChg>
      </pc:sldChg>
      <pc:sldChg chg="modSp mod">
        <pc:chgData name="Demmy Verbeke" userId="8dde182e-0c03-4eba-b451-615ca5982bc6" providerId="ADAL" clId="{A4EB06A5-A729-485E-BD48-5F9A9BDB2ED8}" dt="2021-08-19T13:54:57.708" v="739" actId="2711"/>
        <pc:sldMkLst>
          <pc:docMk/>
          <pc:sldMk cId="1132357253" sldId="291"/>
        </pc:sldMkLst>
        <pc:spChg chg="mod">
          <ac:chgData name="Demmy Verbeke" userId="8dde182e-0c03-4eba-b451-615ca5982bc6" providerId="ADAL" clId="{A4EB06A5-A729-485E-BD48-5F9A9BDB2ED8}" dt="2021-08-19T13:54:51.754" v="738" actId="2711"/>
          <ac:spMkLst>
            <pc:docMk/>
            <pc:sldMk cId="1132357253" sldId="291"/>
            <ac:spMk id="2" creationId="{CEF1A152-AE14-404A-8FA1-E5A62C2EBACA}"/>
          </ac:spMkLst>
        </pc:spChg>
        <pc:spChg chg="mod">
          <ac:chgData name="Demmy Verbeke" userId="8dde182e-0c03-4eba-b451-615ca5982bc6" providerId="ADAL" clId="{A4EB06A5-A729-485E-BD48-5F9A9BDB2ED8}" dt="2021-08-19T13:54:57.708" v="739" actId="2711"/>
          <ac:spMkLst>
            <pc:docMk/>
            <pc:sldMk cId="1132357253" sldId="291"/>
            <ac:spMk id="10" creationId="{11508EBC-477B-4FD3-947F-0AD916A6E741}"/>
          </ac:spMkLst>
        </pc:spChg>
      </pc:sldChg>
      <pc:sldChg chg="modSp mod">
        <pc:chgData name="Demmy Verbeke" userId="8dde182e-0c03-4eba-b451-615ca5982bc6" providerId="ADAL" clId="{A4EB06A5-A729-485E-BD48-5F9A9BDB2ED8}" dt="2021-08-19T13:55:21.143" v="742" actId="2711"/>
        <pc:sldMkLst>
          <pc:docMk/>
          <pc:sldMk cId="3213971166" sldId="292"/>
        </pc:sldMkLst>
        <pc:spChg chg="mod">
          <ac:chgData name="Demmy Verbeke" userId="8dde182e-0c03-4eba-b451-615ca5982bc6" providerId="ADAL" clId="{A4EB06A5-A729-485E-BD48-5F9A9BDB2ED8}" dt="2021-08-19T13:55:21.143" v="742" actId="2711"/>
          <ac:spMkLst>
            <pc:docMk/>
            <pc:sldMk cId="3213971166" sldId="292"/>
            <ac:spMk id="15" creationId="{23E5C71C-3EEA-4374-A25B-845D1CE953FC}"/>
          </ac:spMkLst>
        </pc:spChg>
        <pc:spChg chg="mod">
          <ac:chgData name="Demmy Verbeke" userId="8dde182e-0c03-4eba-b451-615ca5982bc6" providerId="ADAL" clId="{A4EB06A5-A729-485E-BD48-5F9A9BDB2ED8}" dt="2021-08-19T13:55:15.968" v="741" actId="2711"/>
          <ac:spMkLst>
            <pc:docMk/>
            <pc:sldMk cId="3213971166" sldId="292"/>
            <ac:spMk id="16" creationId="{2C501F65-F051-4C1E-B72F-C51007536E3E}"/>
          </ac:spMkLst>
        </pc:spChg>
      </pc:sldChg>
      <pc:sldChg chg="addSp delSp modSp mod">
        <pc:chgData name="Demmy Verbeke" userId="8dde182e-0c03-4eba-b451-615ca5982bc6" providerId="ADAL" clId="{A4EB06A5-A729-485E-BD48-5F9A9BDB2ED8}" dt="2021-08-20T07:03:59.719" v="2198"/>
        <pc:sldMkLst>
          <pc:docMk/>
          <pc:sldMk cId="4170591509" sldId="294"/>
        </pc:sldMkLst>
        <pc:spChg chg="mod">
          <ac:chgData name="Demmy Verbeke" userId="8dde182e-0c03-4eba-b451-615ca5982bc6" providerId="ADAL" clId="{A4EB06A5-A729-485E-BD48-5F9A9BDB2ED8}" dt="2021-08-19T13:56:41.008" v="752" actId="2711"/>
          <ac:spMkLst>
            <pc:docMk/>
            <pc:sldMk cId="4170591509" sldId="294"/>
            <ac:spMk id="2" creationId="{00000000-0000-0000-0000-000000000000}"/>
          </ac:spMkLst>
        </pc:spChg>
        <pc:spChg chg="mod">
          <ac:chgData name="Demmy Verbeke" userId="8dde182e-0c03-4eba-b451-615ca5982bc6" providerId="ADAL" clId="{A4EB06A5-A729-485E-BD48-5F9A9BDB2ED8}" dt="2021-08-19T13:56:46.807" v="753" actId="2711"/>
          <ac:spMkLst>
            <pc:docMk/>
            <pc:sldMk cId="4170591509" sldId="294"/>
            <ac:spMk id="3" creationId="{00000000-0000-0000-0000-000000000000}"/>
          </ac:spMkLst>
        </pc:spChg>
        <pc:spChg chg="del mod">
          <ac:chgData name="Demmy Verbeke" userId="8dde182e-0c03-4eba-b451-615ca5982bc6" providerId="ADAL" clId="{A4EB06A5-A729-485E-BD48-5F9A9BDB2ED8}" dt="2021-08-20T07:03:58.757" v="2197" actId="478"/>
          <ac:spMkLst>
            <pc:docMk/>
            <pc:sldMk cId="4170591509" sldId="294"/>
            <ac:spMk id="5" creationId="{06CE9064-0451-4DC4-9D1D-CE682ED74FD9}"/>
          </ac:spMkLst>
        </pc:spChg>
        <pc:spChg chg="add mod">
          <ac:chgData name="Demmy Verbeke" userId="8dde182e-0c03-4eba-b451-615ca5982bc6" providerId="ADAL" clId="{A4EB06A5-A729-485E-BD48-5F9A9BDB2ED8}" dt="2021-08-20T07:03:59.719" v="2198"/>
          <ac:spMkLst>
            <pc:docMk/>
            <pc:sldMk cId="4170591509" sldId="294"/>
            <ac:spMk id="6" creationId="{9306D4FE-6193-4A78-B6A6-B8E3B95A9FA3}"/>
          </ac:spMkLst>
        </pc:spChg>
      </pc:sldChg>
      <pc:sldChg chg="modSp mod">
        <pc:chgData name="Demmy Verbeke" userId="8dde182e-0c03-4eba-b451-615ca5982bc6" providerId="ADAL" clId="{A4EB06A5-A729-485E-BD48-5F9A9BDB2ED8}" dt="2021-08-19T13:55:45.078" v="744" actId="2711"/>
        <pc:sldMkLst>
          <pc:docMk/>
          <pc:sldMk cId="3542312109" sldId="296"/>
        </pc:sldMkLst>
        <pc:spChg chg="mod">
          <ac:chgData name="Demmy Verbeke" userId="8dde182e-0c03-4eba-b451-615ca5982bc6" providerId="ADAL" clId="{A4EB06A5-A729-485E-BD48-5F9A9BDB2ED8}" dt="2021-08-19T13:55:45.078" v="744" actId="2711"/>
          <ac:spMkLst>
            <pc:docMk/>
            <pc:sldMk cId="3542312109" sldId="296"/>
            <ac:spMk id="14" creationId="{AE4A4F71-09EB-4E32-9FD6-3DC8317DE3D9}"/>
          </ac:spMkLst>
        </pc:spChg>
      </pc:sldChg>
      <pc:sldChg chg="modSp mod">
        <pc:chgData name="Demmy Verbeke" userId="8dde182e-0c03-4eba-b451-615ca5982bc6" providerId="ADAL" clId="{A4EB06A5-A729-485E-BD48-5F9A9BDB2ED8}" dt="2021-08-20T07:03:06.694" v="2194" actId="1076"/>
        <pc:sldMkLst>
          <pc:docMk/>
          <pc:sldMk cId="857495195" sldId="299"/>
        </pc:sldMkLst>
        <pc:spChg chg="mod">
          <ac:chgData name="Demmy Verbeke" userId="8dde182e-0c03-4eba-b451-615ca5982bc6" providerId="ADAL" clId="{A4EB06A5-A729-485E-BD48-5F9A9BDB2ED8}" dt="2021-08-19T13:56:04.472" v="746" actId="2711"/>
          <ac:spMkLst>
            <pc:docMk/>
            <pc:sldMk cId="857495195" sldId="299"/>
            <ac:spMk id="2" creationId="{00000000-0000-0000-0000-000000000000}"/>
          </ac:spMkLst>
        </pc:spChg>
        <pc:spChg chg="mod">
          <ac:chgData name="Demmy Verbeke" userId="8dde182e-0c03-4eba-b451-615ca5982bc6" providerId="ADAL" clId="{A4EB06A5-A729-485E-BD48-5F9A9BDB2ED8}" dt="2021-08-19T13:56:10.044" v="747" actId="2711"/>
          <ac:spMkLst>
            <pc:docMk/>
            <pc:sldMk cId="857495195" sldId="299"/>
            <ac:spMk id="3" creationId="{00000000-0000-0000-0000-000000000000}"/>
          </ac:spMkLst>
        </pc:spChg>
        <pc:spChg chg="mod">
          <ac:chgData name="Demmy Verbeke" userId="8dde182e-0c03-4eba-b451-615ca5982bc6" providerId="ADAL" clId="{A4EB06A5-A729-485E-BD48-5F9A9BDB2ED8}" dt="2021-08-20T07:03:06.694" v="2194" actId="1076"/>
          <ac:spMkLst>
            <pc:docMk/>
            <pc:sldMk cId="857495195" sldId="299"/>
            <ac:spMk id="7" creationId="{73B834DA-B82B-4589-8A1B-C69FF5BB393E}"/>
          </ac:spMkLst>
        </pc:spChg>
      </pc:sldChg>
      <pc:sldChg chg="addSp delSp modSp mod">
        <pc:chgData name="Demmy Verbeke" userId="8dde182e-0c03-4eba-b451-615ca5982bc6" providerId="ADAL" clId="{A4EB06A5-A729-485E-BD48-5F9A9BDB2ED8}" dt="2021-08-20T07:03:49.729" v="2196"/>
        <pc:sldMkLst>
          <pc:docMk/>
          <pc:sldMk cId="385055392" sldId="300"/>
        </pc:sldMkLst>
        <pc:spChg chg="mod">
          <ac:chgData name="Demmy Verbeke" userId="8dde182e-0c03-4eba-b451-615ca5982bc6" providerId="ADAL" clId="{A4EB06A5-A729-485E-BD48-5F9A9BDB2ED8}" dt="2021-08-19T13:56:22.639" v="749" actId="2711"/>
          <ac:spMkLst>
            <pc:docMk/>
            <pc:sldMk cId="385055392" sldId="300"/>
            <ac:spMk id="2" creationId="{00000000-0000-0000-0000-000000000000}"/>
          </ac:spMkLst>
        </pc:spChg>
        <pc:spChg chg="mod">
          <ac:chgData name="Demmy Verbeke" userId="8dde182e-0c03-4eba-b451-615ca5982bc6" providerId="ADAL" clId="{A4EB06A5-A729-485E-BD48-5F9A9BDB2ED8}" dt="2021-08-19T13:56:28.068" v="750" actId="2711"/>
          <ac:spMkLst>
            <pc:docMk/>
            <pc:sldMk cId="385055392" sldId="300"/>
            <ac:spMk id="3" creationId="{00000000-0000-0000-0000-000000000000}"/>
          </ac:spMkLst>
        </pc:spChg>
        <pc:spChg chg="add mod">
          <ac:chgData name="Demmy Verbeke" userId="8dde182e-0c03-4eba-b451-615ca5982bc6" providerId="ADAL" clId="{A4EB06A5-A729-485E-BD48-5F9A9BDB2ED8}" dt="2021-08-20T07:03:49.729" v="2196"/>
          <ac:spMkLst>
            <pc:docMk/>
            <pc:sldMk cId="385055392" sldId="300"/>
            <ac:spMk id="6" creationId="{303E5902-15B4-445B-A893-77F4F839B6EE}"/>
          </ac:spMkLst>
        </pc:spChg>
        <pc:spChg chg="del mod">
          <ac:chgData name="Demmy Verbeke" userId="8dde182e-0c03-4eba-b451-615ca5982bc6" providerId="ADAL" clId="{A4EB06A5-A729-485E-BD48-5F9A9BDB2ED8}" dt="2021-08-20T07:03:48.684" v="2195" actId="478"/>
          <ac:spMkLst>
            <pc:docMk/>
            <pc:sldMk cId="385055392" sldId="300"/>
            <ac:spMk id="7" creationId="{73B834DA-B82B-4589-8A1B-C69FF5BB393E}"/>
          </ac:spMkLst>
        </pc:spChg>
      </pc:sldChg>
      <pc:sldChg chg="modSp mod">
        <pc:chgData name="Demmy Verbeke" userId="8dde182e-0c03-4eba-b451-615ca5982bc6" providerId="ADAL" clId="{A4EB06A5-A729-485E-BD48-5F9A9BDB2ED8}" dt="2021-08-19T13:55:55.155" v="745" actId="2711"/>
        <pc:sldMkLst>
          <pc:docMk/>
          <pc:sldMk cId="191363368" sldId="303"/>
        </pc:sldMkLst>
        <pc:spChg chg="mod">
          <ac:chgData name="Demmy Verbeke" userId="8dde182e-0c03-4eba-b451-615ca5982bc6" providerId="ADAL" clId="{A4EB06A5-A729-485E-BD48-5F9A9BDB2ED8}" dt="2021-08-19T13:55:55.155" v="745" actId="2711"/>
          <ac:spMkLst>
            <pc:docMk/>
            <pc:sldMk cId="191363368" sldId="303"/>
            <ac:spMk id="14" creationId="{AE4A4F71-09EB-4E32-9FD6-3DC8317DE3D9}"/>
          </ac:spMkLst>
        </pc:spChg>
      </pc:sldChg>
      <pc:sldChg chg="modSp mod">
        <pc:chgData name="Demmy Verbeke" userId="8dde182e-0c03-4eba-b451-615ca5982bc6" providerId="ADAL" clId="{A4EB06A5-A729-485E-BD48-5F9A9BDB2ED8}" dt="2021-08-19T13:55:07.400" v="740" actId="2711"/>
        <pc:sldMkLst>
          <pc:docMk/>
          <pc:sldMk cId="2741180252" sldId="304"/>
        </pc:sldMkLst>
        <pc:spChg chg="mod">
          <ac:chgData name="Demmy Verbeke" userId="8dde182e-0c03-4eba-b451-615ca5982bc6" providerId="ADAL" clId="{A4EB06A5-A729-485E-BD48-5F9A9BDB2ED8}" dt="2021-08-19T13:55:07.400" v="740" actId="2711"/>
          <ac:spMkLst>
            <pc:docMk/>
            <pc:sldMk cId="2741180252" sldId="304"/>
            <ac:spMk id="7" creationId="{C3F80193-AD96-4775-AC23-66D90830F8AC}"/>
          </ac:spMkLst>
        </pc:spChg>
      </pc:sldChg>
      <pc:sldChg chg="modSp mod">
        <pc:chgData name="Demmy Verbeke" userId="8dde182e-0c03-4eba-b451-615ca5982bc6" providerId="ADAL" clId="{A4EB06A5-A729-485E-BD48-5F9A9BDB2ED8}" dt="2021-08-19T13:55:36.752" v="743" actId="2711"/>
        <pc:sldMkLst>
          <pc:docMk/>
          <pc:sldMk cId="2106426185" sldId="305"/>
        </pc:sldMkLst>
        <pc:spChg chg="mod">
          <ac:chgData name="Demmy Verbeke" userId="8dde182e-0c03-4eba-b451-615ca5982bc6" providerId="ADAL" clId="{A4EB06A5-A729-485E-BD48-5F9A9BDB2ED8}" dt="2021-08-19T13:55:36.752" v="743" actId="2711"/>
          <ac:spMkLst>
            <pc:docMk/>
            <pc:sldMk cId="2106426185" sldId="305"/>
            <ac:spMk id="7" creationId="{B544E168-FB76-4C2F-9E20-DBC5333A4C5A}"/>
          </ac:spMkLst>
        </pc:spChg>
      </pc:sldChg>
      <pc:sldChg chg="modSp mod">
        <pc:chgData name="Demmy Verbeke" userId="8dde182e-0c03-4eba-b451-615ca5982bc6" providerId="ADAL" clId="{A4EB06A5-A729-485E-BD48-5F9A9BDB2ED8}" dt="2021-08-19T13:57:05.981" v="756" actId="2711"/>
        <pc:sldMkLst>
          <pc:docMk/>
          <pc:sldMk cId="2103145354" sldId="307"/>
        </pc:sldMkLst>
        <pc:spChg chg="mod">
          <ac:chgData name="Demmy Verbeke" userId="8dde182e-0c03-4eba-b451-615ca5982bc6" providerId="ADAL" clId="{A4EB06A5-A729-485E-BD48-5F9A9BDB2ED8}" dt="2021-08-19T13:57:00.880" v="755" actId="2711"/>
          <ac:spMkLst>
            <pc:docMk/>
            <pc:sldMk cId="2103145354" sldId="307"/>
            <ac:spMk id="2" creationId="{00000000-0000-0000-0000-000000000000}"/>
          </ac:spMkLst>
        </pc:spChg>
        <pc:spChg chg="mod">
          <ac:chgData name="Demmy Verbeke" userId="8dde182e-0c03-4eba-b451-615ca5982bc6" providerId="ADAL" clId="{A4EB06A5-A729-485E-BD48-5F9A9BDB2ED8}" dt="2021-08-19T13:57:05.981" v="756" actId="2711"/>
          <ac:spMkLst>
            <pc:docMk/>
            <pc:sldMk cId="2103145354" sldId="307"/>
            <ac:spMk id="3" creationId="{00000000-0000-0000-0000-000000000000}"/>
          </ac:spMkLst>
        </pc:spChg>
      </pc:sldChg>
      <pc:sldChg chg="modSp new mod">
        <pc:chgData name="Demmy Verbeke" userId="8dde182e-0c03-4eba-b451-615ca5982bc6" providerId="ADAL" clId="{A4EB06A5-A729-485E-BD48-5F9A9BDB2ED8}" dt="2021-08-19T13:47:50.786" v="637" actId="2711"/>
        <pc:sldMkLst>
          <pc:docMk/>
          <pc:sldMk cId="1038976305" sldId="308"/>
        </pc:sldMkLst>
        <pc:spChg chg="mod">
          <ac:chgData name="Demmy Verbeke" userId="8dde182e-0c03-4eba-b451-615ca5982bc6" providerId="ADAL" clId="{A4EB06A5-A729-485E-BD48-5F9A9BDB2ED8}" dt="2021-08-19T13:47:45.150" v="636" actId="2711"/>
          <ac:spMkLst>
            <pc:docMk/>
            <pc:sldMk cId="1038976305" sldId="308"/>
            <ac:spMk id="2" creationId="{556A587D-E752-4F70-83F5-C79D0659A74C}"/>
          </ac:spMkLst>
        </pc:spChg>
        <pc:spChg chg="mod">
          <ac:chgData name="Demmy Verbeke" userId="8dde182e-0c03-4eba-b451-615ca5982bc6" providerId="ADAL" clId="{A4EB06A5-A729-485E-BD48-5F9A9BDB2ED8}" dt="2021-08-19T13:47:50.786" v="637" actId="2711"/>
          <ac:spMkLst>
            <pc:docMk/>
            <pc:sldMk cId="1038976305" sldId="308"/>
            <ac:spMk id="3" creationId="{642C848D-0DFE-4933-B770-E537929F006F}"/>
          </ac:spMkLst>
        </pc:spChg>
      </pc:sldChg>
      <pc:sldChg chg="add del">
        <pc:chgData name="Demmy Verbeke" userId="8dde182e-0c03-4eba-b451-615ca5982bc6" providerId="ADAL" clId="{A4EB06A5-A729-485E-BD48-5F9A9BDB2ED8}" dt="2021-08-19T13:49:45.402" v="705" actId="47"/>
        <pc:sldMkLst>
          <pc:docMk/>
          <pc:sldMk cId="985053659" sldId="314"/>
        </pc:sldMkLst>
      </pc:sldChg>
      <pc:sldChg chg="add del ord">
        <pc:chgData name="Demmy Verbeke" userId="8dde182e-0c03-4eba-b451-615ca5982bc6" providerId="ADAL" clId="{A4EB06A5-A729-485E-BD48-5F9A9BDB2ED8}" dt="2021-08-19T13:37:15.818" v="427" actId="47"/>
        <pc:sldMkLst>
          <pc:docMk/>
          <pc:sldMk cId="1237741595" sldId="318"/>
        </pc:sldMkLst>
      </pc:sldChg>
      <pc:sldChg chg="addSp delSp modSp add del mod">
        <pc:chgData name="Demmy Verbeke" userId="8dde182e-0c03-4eba-b451-615ca5982bc6" providerId="ADAL" clId="{A4EB06A5-A729-485E-BD48-5F9A9BDB2ED8}" dt="2021-08-23T05:52:50.521" v="11703" actId="47"/>
        <pc:sldMkLst>
          <pc:docMk/>
          <pc:sldMk cId="989071159" sldId="319"/>
        </pc:sldMkLst>
        <pc:spChg chg="mod">
          <ac:chgData name="Demmy Verbeke" userId="8dde182e-0c03-4eba-b451-615ca5982bc6" providerId="ADAL" clId="{A4EB06A5-A729-485E-BD48-5F9A9BDB2ED8}" dt="2021-08-19T13:34:10.963" v="376" actId="14100"/>
          <ac:spMkLst>
            <pc:docMk/>
            <pc:sldMk cId="989071159" sldId="319"/>
            <ac:spMk id="2" creationId="{00000000-0000-0000-0000-000000000000}"/>
          </ac:spMkLst>
        </pc:spChg>
        <pc:spChg chg="mod">
          <ac:chgData name="Demmy Verbeke" userId="8dde182e-0c03-4eba-b451-615ca5982bc6" providerId="ADAL" clId="{A4EB06A5-A729-485E-BD48-5F9A9BDB2ED8}" dt="2021-08-20T14:48:05.856" v="11514" actId="6549"/>
          <ac:spMkLst>
            <pc:docMk/>
            <pc:sldMk cId="989071159" sldId="319"/>
            <ac:spMk id="3" creationId="{00000000-0000-0000-0000-000000000000}"/>
          </ac:spMkLst>
        </pc:spChg>
        <pc:picChg chg="del mod">
          <ac:chgData name="Demmy Verbeke" userId="8dde182e-0c03-4eba-b451-615ca5982bc6" providerId="ADAL" clId="{A4EB06A5-A729-485E-BD48-5F9A9BDB2ED8}" dt="2021-08-19T13:28:34.820" v="282" actId="478"/>
          <ac:picMkLst>
            <pc:docMk/>
            <pc:sldMk cId="989071159" sldId="319"/>
            <ac:picMk id="4" creationId="{00000000-0000-0000-0000-000000000000}"/>
          </ac:picMkLst>
        </pc:picChg>
        <pc:picChg chg="add mod">
          <ac:chgData name="Demmy Verbeke" userId="8dde182e-0c03-4eba-b451-615ca5982bc6" providerId="ADAL" clId="{A4EB06A5-A729-485E-BD48-5F9A9BDB2ED8}" dt="2021-08-19T13:28:36.107" v="283"/>
          <ac:picMkLst>
            <pc:docMk/>
            <pc:sldMk cId="989071159" sldId="319"/>
            <ac:picMk id="6" creationId="{F609BFB5-4D13-4DE0-946A-A41DB0D153C4}"/>
          </ac:picMkLst>
        </pc:picChg>
      </pc:sldChg>
      <pc:sldChg chg="modSp add del mod">
        <pc:chgData name="Demmy Verbeke" userId="8dde182e-0c03-4eba-b451-615ca5982bc6" providerId="ADAL" clId="{A4EB06A5-A729-485E-BD48-5F9A9BDB2ED8}" dt="2021-08-20T07:10:17.098" v="3116" actId="47"/>
        <pc:sldMkLst>
          <pc:docMk/>
          <pc:sldMk cId="3934913790" sldId="321"/>
        </pc:sldMkLst>
        <pc:spChg chg="mod">
          <ac:chgData name="Demmy Verbeke" userId="8dde182e-0c03-4eba-b451-615ca5982bc6" providerId="ADAL" clId="{A4EB06A5-A729-485E-BD48-5F9A9BDB2ED8}" dt="2021-08-19T12:55:35.684" v="243"/>
          <ac:spMkLst>
            <pc:docMk/>
            <pc:sldMk cId="3934913790" sldId="321"/>
            <ac:spMk id="2" creationId="{00000000-0000-0000-0000-000000000000}"/>
          </ac:spMkLst>
        </pc:spChg>
        <pc:spChg chg="mod">
          <ac:chgData name="Demmy Verbeke" userId="8dde182e-0c03-4eba-b451-615ca5982bc6" providerId="ADAL" clId="{A4EB06A5-A729-485E-BD48-5F9A9BDB2ED8}" dt="2021-08-19T12:55:35.684" v="243"/>
          <ac:spMkLst>
            <pc:docMk/>
            <pc:sldMk cId="3934913790" sldId="321"/>
            <ac:spMk id="3" creationId="{00000000-0000-0000-0000-000000000000}"/>
          </ac:spMkLst>
        </pc:spChg>
      </pc:sldChg>
      <pc:sldChg chg="modSp add del mod">
        <pc:chgData name="Demmy Verbeke" userId="8dde182e-0c03-4eba-b451-615ca5982bc6" providerId="ADAL" clId="{A4EB06A5-A729-485E-BD48-5F9A9BDB2ED8}" dt="2021-08-20T11:58:09.906" v="3394" actId="47"/>
        <pc:sldMkLst>
          <pc:docMk/>
          <pc:sldMk cId="2566278152" sldId="322"/>
        </pc:sldMkLst>
        <pc:spChg chg="mod">
          <ac:chgData name="Demmy Verbeke" userId="8dde182e-0c03-4eba-b451-615ca5982bc6" providerId="ADAL" clId="{A4EB06A5-A729-485E-BD48-5F9A9BDB2ED8}" dt="2021-08-19T12:55:35.684" v="243"/>
          <ac:spMkLst>
            <pc:docMk/>
            <pc:sldMk cId="2566278152" sldId="322"/>
            <ac:spMk id="2" creationId="{00000000-0000-0000-0000-000000000000}"/>
          </ac:spMkLst>
        </pc:spChg>
      </pc:sldChg>
      <pc:sldChg chg="add del">
        <pc:chgData name="Demmy Verbeke" userId="8dde182e-0c03-4eba-b451-615ca5982bc6" providerId="ADAL" clId="{A4EB06A5-A729-485E-BD48-5F9A9BDB2ED8}" dt="2021-08-19T13:36:22.289" v="421" actId="47"/>
        <pc:sldMkLst>
          <pc:docMk/>
          <pc:sldMk cId="803842689" sldId="324"/>
        </pc:sldMkLst>
      </pc:sldChg>
      <pc:sldChg chg="add del">
        <pc:chgData name="Demmy Verbeke" userId="8dde182e-0c03-4eba-b451-615ca5982bc6" providerId="ADAL" clId="{A4EB06A5-A729-485E-BD48-5F9A9BDB2ED8}" dt="2021-08-19T13:37:42.900" v="428" actId="47"/>
        <pc:sldMkLst>
          <pc:docMk/>
          <pc:sldMk cId="1877718785" sldId="340"/>
        </pc:sldMkLst>
      </pc:sldChg>
      <pc:sldChg chg="add del">
        <pc:chgData name="Demmy Verbeke" userId="8dde182e-0c03-4eba-b451-615ca5982bc6" providerId="ADAL" clId="{A4EB06A5-A729-485E-BD48-5F9A9BDB2ED8}" dt="2021-08-19T13:36:28.592" v="422" actId="47"/>
        <pc:sldMkLst>
          <pc:docMk/>
          <pc:sldMk cId="1396529983" sldId="341"/>
        </pc:sldMkLst>
      </pc:sldChg>
      <pc:sldChg chg="addSp delSp modSp add del mod">
        <pc:chgData name="Demmy Verbeke" userId="8dde182e-0c03-4eba-b451-615ca5982bc6" providerId="ADAL" clId="{A4EB06A5-A729-485E-BD48-5F9A9BDB2ED8}" dt="2021-08-23T05:54:09.615" v="11705" actId="20578"/>
        <pc:sldMkLst>
          <pc:docMk/>
          <pc:sldMk cId="732029795" sldId="342"/>
        </pc:sldMkLst>
        <pc:spChg chg="mod">
          <ac:chgData name="Demmy Verbeke" userId="8dde182e-0c03-4eba-b451-615ca5982bc6" providerId="ADAL" clId="{A4EB06A5-A729-485E-BD48-5F9A9BDB2ED8}" dt="2021-08-19T13:33:13.717" v="315" actId="6549"/>
          <ac:spMkLst>
            <pc:docMk/>
            <pc:sldMk cId="732029795" sldId="342"/>
            <ac:spMk id="2" creationId="{00000000-0000-0000-0000-000000000000}"/>
          </ac:spMkLst>
        </pc:spChg>
        <pc:spChg chg="mod">
          <ac:chgData name="Demmy Verbeke" userId="8dde182e-0c03-4eba-b451-615ca5982bc6" providerId="ADAL" clId="{A4EB06A5-A729-485E-BD48-5F9A9BDB2ED8}" dt="2021-08-23T05:54:09.615" v="11705" actId="20578"/>
          <ac:spMkLst>
            <pc:docMk/>
            <pc:sldMk cId="732029795" sldId="342"/>
            <ac:spMk id="3" creationId="{00000000-0000-0000-0000-000000000000}"/>
          </ac:spMkLst>
        </pc:spChg>
        <pc:picChg chg="del">
          <ac:chgData name="Demmy Verbeke" userId="8dde182e-0c03-4eba-b451-615ca5982bc6" providerId="ADAL" clId="{A4EB06A5-A729-485E-BD48-5F9A9BDB2ED8}" dt="2021-08-19T13:27:43.975" v="275" actId="478"/>
          <ac:picMkLst>
            <pc:docMk/>
            <pc:sldMk cId="732029795" sldId="342"/>
            <ac:picMk id="5" creationId="{00000000-0000-0000-0000-000000000000}"/>
          </ac:picMkLst>
        </pc:picChg>
        <pc:picChg chg="add mod">
          <ac:chgData name="Demmy Verbeke" userId="8dde182e-0c03-4eba-b451-615ca5982bc6" providerId="ADAL" clId="{A4EB06A5-A729-485E-BD48-5F9A9BDB2ED8}" dt="2021-08-19T13:28:12.251" v="280" actId="14100"/>
          <ac:picMkLst>
            <pc:docMk/>
            <pc:sldMk cId="732029795" sldId="342"/>
            <ac:picMk id="7" creationId="{F61BBC9E-FC5F-406C-9BD8-144CF33D6B3D}"/>
          </ac:picMkLst>
        </pc:picChg>
      </pc:sldChg>
      <pc:sldChg chg="modSp add del mod">
        <pc:chgData name="Demmy Verbeke" userId="8dde182e-0c03-4eba-b451-615ca5982bc6" providerId="ADAL" clId="{A4EB06A5-A729-485E-BD48-5F9A9BDB2ED8}" dt="2021-08-19T13:35:03.576" v="383" actId="47"/>
        <pc:sldMkLst>
          <pc:docMk/>
          <pc:sldMk cId="1312257071" sldId="343"/>
        </pc:sldMkLst>
        <pc:spChg chg="mod">
          <ac:chgData name="Demmy Verbeke" userId="8dde182e-0c03-4eba-b451-615ca5982bc6" providerId="ADAL" clId="{A4EB06A5-A729-485E-BD48-5F9A9BDB2ED8}" dt="2021-08-19T13:34:50.280" v="381" actId="21"/>
          <ac:spMkLst>
            <pc:docMk/>
            <pc:sldMk cId="1312257071" sldId="343"/>
            <ac:spMk id="3" creationId="{00000000-0000-0000-0000-000000000000}"/>
          </ac:spMkLst>
        </pc:spChg>
      </pc:sldChg>
      <pc:sldChg chg="addSp delSp modSp add del mod setBg">
        <pc:chgData name="Demmy Verbeke" userId="8dde182e-0c03-4eba-b451-615ca5982bc6" providerId="ADAL" clId="{A4EB06A5-A729-485E-BD48-5F9A9BDB2ED8}" dt="2021-08-23T06:08:50.538" v="11736"/>
        <pc:sldMkLst>
          <pc:docMk/>
          <pc:sldMk cId="2363359158" sldId="344"/>
        </pc:sldMkLst>
        <pc:spChg chg="del">
          <ac:chgData name="Demmy Verbeke" userId="8dde182e-0c03-4eba-b451-615ca5982bc6" providerId="ADAL" clId="{A4EB06A5-A729-485E-BD48-5F9A9BDB2ED8}" dt="2021-08-23T06:08:49.351" v="11735" actId="478"/>
          <ac:spMkLst>
            <pc:docMk/>
            <pc:sldMk cId="2363359158" sldId="344"/>
            <ac:spMk id="4" creationId="{00000000-0000-0000-0000-000000000000}"/>
          </ac:spMkLst>
        </pc:spChg>
        <pc:spChg chg="add mod">
          <ac:chgData name="Demmy Verbeke" userId="8dde182e-0c03-4eba-b451-615ca5982bc6" providerId="ADAL" clId="{A4EB06A5-A729-485E-BD48-5F9A9BDB2ED8}" dt="2021-08-23T06:08:50.538" v="11736"/>
          <ac:spMkLst>
            <pc:docMk/>
            <pc:sldMk cId="2363359158" sldId="344"/>
            <ac:spMk id="5" creationId="{0B43836B-DE1C-4200-B338-6315DB793F6E}"/>
          </ac:spMkLst>
        </pc:spChg>
      </pc:sldChg>
      <pc:sldChg chg="addSp delSp modSp add mod">
        <pc:chgData name="Demmy Verbeke" userId="8dde182e-0c03-4eba-b451-615ca5982bc6" providerId="ADAL" clId="{A4EB06A5-A729-485E-BD48-5F9A9BDB2ED8}" dt="2021-08-23T06:00:23.276" v="11718" actId="478"/>
        <pc:sldMkLst>
          <pc:docMk/>
          <pc:sldMk cId="3266727888" sldId="347"/>
        </pc:sldMkLst>
        <pc:spChg chg="del mod">
          <ac:chgData name="Demmy Verbeke" userId="8dde182e-0c03-4eba-b451-615ca5982bc6" providerId="ADAL" clId="{A4EB06A5-A729-485E-BD48-5F9A9BDB2ED8}" dt="2021-08-20T06:39:55.701" v="798" actId="478"/>
          <ac:spMkLst>
            <pc:docMk/>
            <pc:sldMk cId="3266727888" sldId="347"/>
            <ac:spMk id="2" creationId="{00000000-0000-0000-0000-000000000000}"/>
          </ac:spMkLst>
        </pc:spChg>
        <pc:spChg chg="mod">
          <ac:chgData name="Demmy Verbeke" userId="8dde182e-0c03-4eba-b451-615ca5982bc6" providerId="ADAL" clId="{A4EB06A5-A729-485E-BD48-5F9A9BDB2ED8}" dt="2021-08-23T05:59:34.249" v="11712" actId="113"/>
          <ac:spMkLst>
            <pc:docMk/>
            <pc:sldMk cId="3266727888" sldId="347"/>
            <ac:spMk id="3" creationId="{00000000-0000-0000-0000-000000000000}"/>
          </ac:spMkLst>
        </pc:spChg>
        <pc:spChg chg="add del mod">
          <ac:chgData name="Demmy Verbeke" userId="8dde182e-0c03-4eba-b451-615ca5982bc6" providerId="ADAL" clId="{A4EB06A5-A729-485E-BD48-5F9A9BDB2ED8}" dt="2021-08-23T06:00:23.276" v="11718" actId="478"/>
          <ac:spMkLst>
            <pc:docMk/>
            <pc:sldMk cId="3266727888" sldId="347"/>
            <ac:spMk id="7" creationId="{702A61E7-5F1C-44C4-99F9-B499163E5559}"/>
          </ac:spMkLst>
        </pc:spChg>
        <pc:spChg chg="add del mod">
          <ac:chgData name="Demmy Verbeke" userId="8dde182e-0c03-4eba-b451-615ca5982bc6" providerId="ADAL" clId="{A4EB06A5-A729-485E-BD48-5F9A9BDB2ED8}" dt="2021-08-20T06:40:07.106" v="800"/>
          <ac:spMkLst>
            <pc:docMk/>
            <pc:sldMk cId="3266727888" sldId="347"/>
            <ac:spMk id="8" creationId="{907277FE-88CD-4401-BA21-30A9A804B544}"/>
          </ac:spMkLst>
        </pc:spChg>
        <pc:spChg chg="add mod">
          <ac:chgData name="Demmy Verbeke" userId="8dde182e-0c03-4eba-b451-615ca5982bc6" providerId="ADAL" clId="{A4EB06A5-A729-485E-BD48-5F9A9BDB2ED8}" dt="2021-08-20T06:40:24.724" v="804" actId="207"/>
          <ac:spMkLst>
            <pc:docMk/>
            <pc:sldMk cId="3266727888" sldId="347"/>
            <ac:spMk id="10" creationId="{29775C20-2458-4607-B357-319A202CA1D8}"/>
          </ac:spMkLst>
        </pc:spChg>
        <pc:picChg chg="del">
          <ac:chgData name="Demmy Verbeke" userId="8dde182e-0c03-4eba-b451-615ca5982bc6" providerId="ADAL" clId="{A4EB06A5-A729-485E-BD48-5F9A9BDB2ED8}" dt="2021-08-19T13:36:11.549" v="417" actId="478"/>
          <ac:picMkLst>
            <pc:docMk/>
            <pc:sldMk cId="3266727888" sldId="347"/>
            <ac:picMk id="5" creationId="{00000000-0000-0000-0000-000000000000}"/>
          </ac:picMkLst>
        </pc:picChg>
        <pc:picChg chg="add mod">
          <ac:chgData name="Demmy Verbeke" userId="8dde182e-0c03-4eba-b451-615ca5982bc6" providerId="ADAL" clId="{A4EB06A5-A729-485E-BD48-5F9A9BDB2ED8}" dt="2021-08-19T13:36:12.840" v="418"/>
          <ac:picMkLst>
            <pc:docMk/>
            <pc:sldMk cId="3266727888" sldId="347"/>
            <ac:picMk id="6" creationId="{9FFDA5EA-3755-497B-982B-19A335DB39C9}"/>
          </ac:picMkLst>
        </pc:picChg>
        <pc:picChg chg="add del">
          <ac:chgData name="Demmy Verbeke" userId="8dde182e-0c03-4eba-b451-615ca5982bc6" providerId="ADAL" clId="{A4EB06A5-A729-485E-BD48-5F9A9BDB2ED8}" dt="2021-08-20T06:40:10.196" v="802"/>
          <ac:picMkLst>
            <pc:docMk/>
            <pc:sldMk cId="3266727888" sldId="347"/>
            <ac:picMk id="9" creationId="{206A99C7-D9A6-4ABA-8368-22FB3D30B97B}"/>
          </ac:picMkLst>
        </pc:picChg>
      </pc:sldChg>
      <pc:sldChg chg="addSp delSp add del setBg delDesignElem">
        <pc:chgData name="Demmy Verbeke" userId="8dde182e-0c03-4eba-b451-615ca5982bc6" providerId="ADAL" clId="{A4EB06A5-A729-485E-BD48-5F9A9BDB2ED8}" dt="2021-08-19T12:53:42.340" v="187"/>
        <pc:sldMkLst>
          <pc:docMk/>
          <pc:sldMk cId="1993455965" sldId="348"/>
        </pc:sldMkLst>
        <pc:spChg chg="add del">
          <ac:chgData name="Demmy Verbeke" userId="8dde182e-0c03-4eba-b451-615ca5982bc6" providerId="ADAL" clId="{A4EB06A5-A729-485E-BD48-5F9A9BDB2ED8}" dt="2021-08-19T12:53:42.340" v="187"/>
          <ac:spMkLst>
            <pc:docMk/>
            <pc:sldMk cId="1993455965" sldId="348"/>
            <ac:spMk id="20" creationId="{06DA9DF9-31F7-4056-B42E-878CC92417B8}"/>
          </ac:spMkLst>
        </pc:spChg>
      </pc:sldChg>
      <pc:sldChg chg="addSp delSp modSp add mod">
        <pc:chgData name="Demmy Verbeke" userId="8dde182e-0c03-4eba-b451-615ca5982bc6" providerId="ADAL" clId="{A4EB06A5-A729-485E-BD48-5F9A9BDB2ED8}" dt="2021-08-19T13:50:18.713" v="706" actId="2711"/>
        <pc:sldMkLst>
          <pc:docMk/>
          <pc:sldMk cId="2506252155" sldId="348"/>
        </pc:sldMkLst>
        <pc:spChg chg="mod">
          <ac:chgData name="Demmy Verbeke" userId="8dde182e-0c03-4eba-b451-615ca5982bc6" providerId="ADAL" clId="{A4EB06A5-A729-485E-BD48-5F9A9BDB2ED8}" dt="2021-08-19T13:50:18.713" v="706" actId="2711"/>
          <ac:spMkLst>
            <pc:docMk/>
            <pc:sldMk cId="2506252155" sldId="348"/>
            <ac:spMk id="2" creationId="{00000000-0000-0000-0000-000000000000}"/>
          </ac:spMkLst>
        </pc:spChg>
        <pc:spChg chg="del">
          <ac:chgData name="Demmy Verbeke" userId="8dde182e-0c03-4eba-b451-615ca5982bc6" providerId="ADAL" clId="{A4EB06A5-A729-485E-BD48-5F9A9BDB2ED8}" dt="2021-08-19T12:54:07.558" v="194" actId="478"/>
          <ac:spMkLst>
            <pc:docMk/>
            <pc:sldMk cId="2506252155" sldId="348"/>
            <ac:spMk id="3" creationId="{00000000-0000-0000-0000-000000000000}"/>
          </ac:spMkLst>
        </pc:spChg>
        <pc:spChg chg="add del mod">
          <ac:chgData name="Demmy Verbeke" userId="8dde182e-0c03-4eba-b451-615ca5982bc6" providerId="ADAL" clId="{A4EB06A5-A729-485E-BD48-5F9A9BDB2ED8}" dt="2021-08-19T12:54:10.567" v="195" actId="478"/>
          <ac:spMkLst>
            <pc:docMk/>
            <pc:sldMk cId="2506252155" sldId="348"/>
            <ac:spMk id="6" creationId="{A2A7A39E-B263-42FA-93A8-A182836480E1}"/>
          </ac:spMkLst>
        </pc:spChg>
      </pc:sldChg>
      <pc:sldChg chg="addSp delSp modSp add mod setBg addAnim modAnim setClrOvrMap">
        <pc:chgData name="Demmy Verbeke" userId="8dde182e-0c03-4eba-b451-615ca5982bc6" providerId="ADAL" clId="{A4EB06A5-A729-485E-BD48-5F9A9BDB2ED8}" dt="2021-08-20T06:37:16.984" v="778"/>
        <pc:sldMkLst>
          <pc:docMk/>
          <pc:sldMk cId="851604552" sldId="349"/>
        </pc:sldMkLst>
        <pc:spChg chg="mod">
          <ac:chgData name="Demmy Verbeke" userId="8dde182e-0c03-4eba-b451-615ca5982bc6" providerId="ADAL" clId="{A4EB06A5-A729-485E-BD48-5F9A9BDB2ED8}" dt="2021-08-19T13:58:17.428" v="763" actId="1076"/>
          <ac:spMkLst>
            <pc:docMk/>
            <pc:sldMk cId="851604552" sldId="349"/>
            <ac:spMk id="2" creationId="{00000000-0000-0000-0000-000000000000}"/>
          </ac:spMkLst>
        </pc:spChg>
        <pc:spChg chg="del">
          <ac:chgData name="Demmy Verbeke" userId="8dde182e-0c03-4eba-b451-615ca5982bc6" providerId="ADAL" clId="{A4EB06A5-A729-485E-BD48-5F9A9BDB2ED8}" dt="2021-08-19T13:57:53.254" v="761" actId="26606"/>
          <ac:spMkLst>
            <pc:docMk/>
            <pc:sldMk cId="851604552" sldId="349"/>
            <ac:spMk id="20" creationId="{06DA9DF9-31F7-4056-B42E-878CC92417B8}"/>
          </ac:spMkLst>
        </pc:spChg>
        <pc:spChg chg="add">
          <ac:chgData name="Demmy Verbeke" userId="8dde182e-0c03-4eba-b451-615ca5982bc6" providerId="ADAL" clId="{A4EB06A5-A729-485E-BD48-5F9A9BDB2ED8}" dt="2021-08-19T13:57:53.254" v="761" actId="26606"/>
          <ac:spMkLst>
            <pc:docMk/>
            <pc:sldMk cId="851604552" sldId="349"/>
            <ac:spMk id="25" creationId="{E49CC64F-7275-4E33-961B-0C5CDC439875}"/>
          </ac:spMkLst>
        </pc:spChg>
        <pc:picChg chg="add mod">
          <ac:chgData name="Demmy Verbeke" userId="8dde182e-0c03-4eba-b451-615ca5982bc6" providerId="ADAL" clId="{A4EB06A5-A729-485E-BD48-5F9A9BDB2ED8}" dt="2021-08-19T13:57:53.254" v="761" actId="26606"/>
          <ac:picMkLst>
            <pc:docMk/>
            <pc:sldMk cId="851604552" sldId="349"/>
            <ac:picMk id="4" creationId="{46EE5696-460D-43E3-9C42-9B4A2CD09926}"/>
          </ac:picMkLst>
        </pc:picChg>
        <pc:picChg chg="del">
          <ac:chgData name="Demmy Verbeke" userId="8dde182e-0c03-4eba-b451-615ca5982bc6" providerId="ADAL" clId="{A4EB06A5-A729-485E-BD48-5F9A9BDB2ED8}" dt="2021-08-19T13:57:47.127" v="760" actId="478"/>
          <ac:picMkLst>
            <pc:docMk/>
            <pc:sldMk cId="851604552" sldId="349"/>
            <ac:picMk id="5" creationId="{BD8E34CF-A5E9-4B2B-9F43-5A2AD2242886}"/>
          </ac:picMkLst>
        </pc:picChg>
      </pc:sldChg>
      <pc:sldChg chg="addSp delSp add del setBg delDesignElem">
        <pc:chgData name="Demmy Verbeke" userId="8dde182e-0c03-4eba-b451-615ca5982bc6" providerId="ADAL" clId="{A4EB06A5-A729-485E-BD48-5F9A9BDB2ED8}" dt="2021-08-19T12:54:46.762" v="198"/>
        <pc:sldMkLst>
          <pc:docMk/>
          <pc:sldMk cId="2039667060" sldId="349"/>
        </pc:sldMkLst>
        <pc:spChg chg="add del">
          <ac:chgData name="Demmy Verbeke" userId="8dde182e-0c03-4eba-b451-615ca5982bc6" providerId="ADAL" clId="{A4EB06A5-A729-485E-BD48-5F9A9BDB2ED8}" dt="2021-08-19T12:54:46.762" v="198"/>
          <ac:spMkLst>
            <pc:docMk/>
            <pc:sldMk cId="2039667060" sldId="349"/>
            <ac:spMk id="20" creationId="{06DA9DF9-31F7-4056-B42E-878CC92417B8}"/>
          </ac:spMkLst>
        </pc:spChg>
      </pc:sldChg>
      <pc:sldChg chg="modSp add del mod">
        <pc:chgData name="Demmy Verbeke" userId="8dde182e-0c03-4eba-b451-615ca5982bc6" providerId="ADAL" clId="{A4EB06A5-A729-485E-BD48-5F9A9BDB2ED8}" dt="2021-08-20T07:05:01.111" v="2241" actId="47"/>
        <pc:sldMkLst>
          <pc:docMk/>
          <pc:sldMk cId="2412182852" sldId="350"/>
        </pc:sldMkLst>
        <pc:spChg chg="mod">
          <ac:chgData name="Demmy Verbeke" userId="8dde182e-0c03-4eba-b451-615ca5982bc6" providerId="ADAL" clId="{A4EB06A5-A729-485E-BD48-5F9A9BDB2ED8}" dt="2021-08-19T12:55:35.684" v="243"/>
          <ac:spMkLst>
            <pc:docMk/>
            <pc:sldMk cId="2412182852" sldId="350"/>
            <ac:spMk id="2" creationId="{00000000-0000-0000-0000-000000000000}"/>
          </ac:spMkLst>
        </pc:spChg>
      </pc:sldChg>
      <pc:sldChg chg="addSp delSp new del mod">
        <pc:chgData name="Demmy Verbeke" userId="8dde182e-0c03-4eba-b451-615ca5982bc6" providerId="ADAL" clId="{A4EB06A5-A729-485E-BD48-5F9A9BDB2ED8}" dt="2021-08-19T13:04:02.600" v="252" actId="47"/>
        <pc:sldMkLst>
          <pc:docMk/>
          <pc:sldMk cId="2173053715" sldId="351"/>
        </pc:sldMkLst>
        <pc:spChg chg="add del">
          <ac:chgData name="Demmy Verbeke" userId="8dde182e-0c03-4eba-b451-615ca5982bc6" providerId="ADAL" clId="{A4EB06A5-A729-485E-BD48-5F9A9BDB2ED8}" dt="2021-08-19T13:04:00.300" v="251" actId="22"/>
          <ac:spMkLst>
            <pc:docMk/>
            <pc:sldMk cId="2173053715" sldId="351"/>
            <ac:spMk id="5" creationId="{9ECF08B9-7B46-4751-B5DE-1F2659DE0893}"/>
          </ac:spMkLst>
        </pc:spChg>
      </pc:sldChg>
      <pc:sldChg chg="modSp add mod">
        <pc:chgData name="Demmy Verbeke" userId="8dde182e-0c03-4eba-b451-615ca5982bc6" providerId="ADAL" clId="{A4EB06A5-A729-485E-BD48-5F9A9BDB2ED8}" dt="2021-08-23T06:00:28.789" v="11719" actId="14100"/>
        <pc:sldMkLst>
          <pc:docMk/>
          <pc:sldMk cId="3259007446" sldId="351"/>
        </pc:sldMkLst>
        <pc:spChg chg="mod">
          <ac:chgData name="Demmy Verbeke" userId="8dde182e-0c03-4eba-b451-615ca5982bc6" providerId="ADAL" clId="{A4EB06A5-A729-485E-BD48-5F9A9BDB2ED8}" dt="2021-08-23T06:00:28.789" v="11719" actId="14100"/>
          <ac:spMkLst>
            <pc:docMk/>
            <pc:sldMk cId="3259007446" sldId="351"/>
            <ac:spMk id="2" creationId="{00000000-0000-0000-0000-000000000000}"/>
          </ac:spMkLst>
        </pc:spChg>
        <pc:spChg chg="mod">
          <ac:chgData name="Demmy Verbeke" userId="8dde182e-0c03-4eba-b451-615ca5982bc6" providerId="ADAL" clId="{A4EB06A5-A729-485E-BD48-5F9A9BDB2ED8}" dt="2021-08-23T05:58:03.063" v="11708" actId="113"/>
          <ac:spMkLst>
            <pc:docMk/>
            <pc:sldMk cId="3259007446" sldId="351"/>
            <ac:spMk id="3" creationId="{00000000-0000-0000-0000-000000000000}"/>
          </ac:spMkLst>
        </pc:spChg>
      </pc:sldChg>
      <pc:sldChg chg="addSp delSp modSp add mod">
        <pc:chgData name="Demmy Verbeke" userId="8dde182e-0c03-4eba-b451-615ca5982bc6" providerId="ADAL" clId="{A4EB06A5-A729-485E-BD48-5F9A9BDB2ED8}" dt="2021-08-23T06:00:09.416" v="11715" actId="478"/>
        <pc:sldMkLst>
          <pc:docMk/>
          <pc:sldMk cId="3183945017" sldId="352"/>
        </pc:sldMkLst>
        <pc:spChg chg="del">
          <ac:chgData name="Demmy Verbeke" userId="8dde182e-0c03-4eba-b451-615ca5982bc6" providerId="ADAL" clId="{A4EB06A5-A729-485E-BD48-5F9A9BDB2ED8}" dt="2021-08-20T06:40:31.373" v="805" actId="478"/>
          <ac:spMkLst>
            <pc:docMk/>
            <pc:sldMk cId="3183945017" sldId="352"/>
            <ac:spMk id="2" creationId="{00000000-0000-0000-0000-000000000000}"/>
          </ac:spMkLst>
        </pc:spChg>
        <pc:spChg chg="mod">
          <ac:chgData name="Demmy Verbeke" userId="8dde182e-0c03-4eba-b451-615ca5982bc6" providerId="ADAL" clId="{A4EB06A5-A729-485E-BD48-5F9A9BDB2ED8}" dt="2021-08-20T06:58:53.361" v="1889" actId="6549"/>
          <ac:spMkLst>
            <pc:docMk/>
            <pc:sldMk cId="3183945017" sldId="352"/>
            <ac:spMk id="3" creationId="{00000000-0000-0000-0000-000000000000}"/>
          </ac:spMkLst>
        </pc:spChg>
        <pc:spChg chg="add del mod">
          <ac:chgData name="Demmy Verbeke" userId="8dde182e-0c03-4eba-b451-615ca5982bc6" providerId="ADAL" clId="{A4EB06A5-A729-485E-BD48-5F9A9BDB2ED8}" dt="2021-08-23T06:00:09.416" v="11715" actId="478"/>
          <ac:spMkLst>
            <pc:docMk/>
            <pc:sldMk cId="3183945017" sldId="352"/>
            <ac:spMk id="7" creationId="{32F422C3-2C14-4457-93D9-9AD697B6FCA0}"/>
          </ac:spMkLst>
        </pc:spChg>
        <pc:spChg chg="add mod">
          <ac:chgData name="Demmy Verbeke" userId="8dde182e-0c03-4eba-b451-615ca5982bc6" providerId="ADAL" clId="{A4EB06A5-A729-485E-BD48-5F9A9BDB2ED8}" dt="2021-08-20T06:40:38.106" v="807" actId="207"/>
          <ac:spMkLst>
            <pc:docMk/>
            <pc:sldMk cId="3183945017" sldId="352"/>
            <ac:spMk id="8" creationId="{EEAC0DCA-6B99-4B43-9790-9D0D5CB71319}"/>
          </ac:spMkLst>
        </pc:spChg>
      </pc:sldChg>
      <pc:sldChg chg="modSp add mod">
        <pc:chgData name="Demmy Verbeke" userId="8dde182e-0c03-4eba-b451-615ca5982bc6" providerId="ADAL" clId="{A4EB06A5-A729-485E-BD48-5F9A9BDB2ED8}" dt="2021-08-23T06:08:36.648" v="11734" actId="20577"/>
        <pc:sldMkLst>
          <pc:docMk/>
          <pc:sldMk cId="1024969632" sldId="353"/>
        </pc:sldMkLst>
        <pc:spChg chg="mod">
          <ac:chgData name="Demmy Verbeke" userId="8dde182e-0c03-4eba-b451-615ca5982bc6" providerId="ADAL" clId="{A4EB06A5-A729-485E-BD48-5F9A9BDB2ED8}" dt="2021-08-23T06:08:36.648" v="11734" actId="20577"/>
          <ac:spMkLst>
            <pc:docMk/>
            <pc:sldMk cId="1024969632" sldId="353"/>
            <ac:spMk id="4" creationId="{00000000-0000-0000-0000-000000000000}"/>
          </ac:spMkLst>
        </pc:spChg>
      </pc:sldChg>
      <pc:sldChg chg="add del setBg">
        <pc:chgData name="Demmy Verbeke" userId="8dde182e-0c03-4eba-b451-615ca5982bc6" providerId="ADAL" clId="{A4EB06A5-A729-485E-BD48-5F9A9BDB2ED8}" dt="2021-08-19T13:58:54.215" v="765"/>
        <pc:sldMkLst>
          <pc:docMk/>
          <pc:sldMk cId="4162547027" sldId="353"/>
        </pc:sldMkLst>
      </pc:sldChg>
      <pc:sldChg chg="modSp add del mod">
        <pc:chgData name="Demmy Verbeke" userId="8dde182e-0c03-4eba-b451-615ca5982bc6" providerId="ADAL" clId="{A4EB06A5-A729-485E-BD48-5F9A9BDB2ED8}" dt="2021-08-20T06:47:31.451" v="826"/>
        <pc:sldMkLst>
          <pc:docMk/>
          <pc:sldMk cId="90732241" sldId="354"/>
        </pc:sldMkLst>
        <pc:spChg chg="mod">
          <ac:chgData name="Demmy Verbeke" userId="8dde182e-0c03-4eba-b451-615ca5982bc6" providerId="ADAL" clId="{A4EB06A5-A729-485E-BD48-5F9A9BDB2ED8}" dt="2021-08-20T06:47:31.451" v="826"/>
          <ac:spMkLst>
            <pc:docMk/>
            <pc:sldMk cId="90732241" sldId="354"/>
            <ac:spMk id="3" creationId="{00000000-0000-0000-0000-000000000000}"/>
          </ac:spMkLst>
        </pc:spChg>
      </pc:sldChg>
      <pc:sldChg chg="modSp add mod">
        <pc:chgData name="Demmy Verbeke" userId="8dde182e-0c03-4eba-b451-615ca5982bc6" providerId="ADAL" clId="{A4EB06A5-A729-485E-BD48-5F9A9BDB2ED8}" dt="2021-08-23T06:09:19.346" v="11748" actId="27636"/>
        <pc:sldMkLst>
          <pc:docMk/>
          <pc:sldMk cId="865345798" sldId="354"/>
        </pc:sldMkLst>
        <pc:spChg chg="mod">
          <ac:chgData name="Demmy Verbeke" userId="8dde182e-0c03-4eba-b451-615ca5982bc6" providerId="ADAL" clId="{A4EB06A5-A729-485E-BD48-5F9A9BDB2ED8}" dt="2021-08-20T12:51:19.703" v="6571" actId="20577"/>
          <ac:spMkLst>
            <pc:docMk/>
            <pc:sldMk cId="865345798" sldId="354"/>
            <ac:spMk id="2" creationId="{00000000-0000-0000-0000-000000000000}"/>
          </ac:spMkLst>
        </pc:spChg>
        <pc:spChg chg="mod">
          <ac:chgData name="Demmy Verbeke" userId="8dde182e-0c03-4eba-b451-615ca5982bc6" providerId="ADAL" clId="{A4EB06A5-A729-485E-BD48-5F9A9BDB2ED8}" dt="2021-08-23T06:09:19.346" v="11748" actId="27636"/>
          <ac:spMkLst>
            <pc:docMk/>
            <pc:sldMk cId="865345798" sldId="354"/>
            <ac:spMk id="3" creationId="{00000000-0000-0000-0000-000000000000}"/>
          </ac:spMkLst>
        </pc:spChg>
        <pc:spChg chg="mod">
          <ac:chgData name="Demmy Verbeke" userId="8dde182e-0c03-4eba-b451-615ca5982bc6" providerId="ADAL" clId="{A4EB06A5-A729-485E-BD48-5F9A9BDB2ED8}" dt="2021-08-20T07:04:40.066" v="2239" actId="6549"/>
          <ac:spMkLst>
            <pc:docMk/>
            <pc:sldMk cId="865345798" sldId="354"/>
            <ac:spMk id="7" creationId="{73B834DA-B82B-4589-8A1B-C69FF5BB393E}"/>
          </ac:spMkLst>
        </pc:spChg>
      </pc:sldChg>
      <pc:sldChg chg="delSp modSp add mod">
        <pc:chgData name="Demmy Verbeke" userId="8dde182e-0c03-4eba-b451-615ca5982bc6" providerId="ADAL" clId="{A4EB06A5-A729-485E-BD48-5F9A9BDB2ED8}" dt="2021-08-20T12:52:07.711" v="6616" actId="20577"/>
        <pc:sldMkLst>
          <pc:docMk/>
          <pc:sldMk cId="631052982" sldId="355"/>
        </pc:sldMkLst>
        <pc:spChg chg="mod">
          <ac:chgData name="Demmy Verbeke" userId="8dde182e-0c03-4eba-b451-615ca5982bc6" providerId="ADAL" clId="{A4EB06A5-A729-485E-BD48-5F9A9BDB2ED8}" dt="2021-08-20T12:51:40.999" v="6611" actId="20577"/>
          <ac:spMkLst>
            <pc:docMk/>
            <pc:sldMk cId="631052982" sldId="355"/>
            <ac:spMk id="2" creationId="{00000000-0000-0000-0000-000000000000}"/>
          </ac:spMkLst>
        </pc:spChg>
        <pc:spChg chg="mod">
          <ac:chgData name="Demmy Verbeke" userId="8dde182e-0c03-4eba-b451-615ca5982bc6" providerId="ADAL" clId="{A4EB06A5-A729-485E-BD48-5F9A9BDB2ED8}" dt="2021-08-20T12:52:07.711" v="6616" actId="20577"/>
          <ac:spMkLst>
            <pc:docMk/>
            <pc:sldMk cId="631052982" sldId="355"/>
            <ac:spMk id="3" creationId="{00000000-0000-0000-0000-000000000000}"/>
          </ac:spMkLst>
        </pc:spChg>
        <pc:spChg chg="del">
          <ac:chgData name="Demmy Verbeke" userId="8dde182e-0c03-4eba-b451-615ca5982bc6" providerId="ADAL" clId="{A4EB06A5-A729-485E-BD48-5F9A9BDB2ED8}" dt="2021-08-20T07:10:05.837" v="3115" actId="478"/>
          <ac:spMkLst>
            <pc:docMk/>
            <pc:sldMk cId="631052982" sldId="355"/>
            <ac:spMk id="7" creationId="{73B834DA-B82B-4589-8A1B-C69FF5BB393E}"/>
          </ac:spMkLst>
        </pc:spChg>
      </pc:sldChg>
      <pc:sldChg chg="modSp add mod">
        <pc:chgData name="Demmy Verbeke" userId="8dde182e-0c03-4eba-b451-615ca5982bc6" providerId="ADAL" clId="{A4EB06A5-A729-485E-BD48-5F9A9BDB2ED8}" dt="2021-08-23T06:09:55.874" v="11751" actId="6549"/>
        <pc:sldMkLst>
          <pc:docMk/>
          <pc:sldMk cId="1876606411" sldId="356"/>
        </pc:sldMkLst>
        <pc:spChg chg="mod">
          <ac:chgData name="Demmy Verbeke" userId="8dde182e-0c03-4eba-b451-615ca5982bc6" providerId="ADAL" clId="{A4EB06A5-A729-485E-BD48-5F9A9BDB2ED8}" dt="2021-08-20T12:51:32.955" v="6607" actId="20577"/>
          <ac:spMkLst>
            <pc:docMk/>
            <pc:sldMk cId="1876606411" sldId="356"/>
            <ac:spMk id="2" creationId="{00000000-0000-0000-0000-000000000000}"/>
          </ac:spMkLst>
        </pc:spChg>
        <pc:spChg chg="mod">
          <ac:chgData name="Demmy Verbeke" userId="8dde182e-0c03-4eba-b451-615ca5982bc6" providerId="ADAL" clId="{A4EB06A5-A729-485E-BD48-5F9A9BDB2ED8}" dt="2021-08-23T06:09:55.874" v="11751" actId="6549"/>
          <ac:spMkLst>
            <pc:docMk/>
            <pc:sldMk cId="1876606411" sldId="356"/>
            <ac:spMk id="3" creationId="{00000000-0000-0000-0000-000000000000}"/>
          </ac:spMkLst>
        </pc:spChg>
      </pc:sldChg>
      <pc:sldChg chg="modSp add mod">
        <pc:chgData name="Demmy Verbeke" userId="8dde182e-0c03-4eba-b451-615ca5982bc6" providerId="ADAL" clId="{A4EB06A5-A729-485E-BD48-5F9A9BDB2ED8}" dt="2021-08-20T12:49:37.378" v="6385" actId="6549"/>
        <pc:sldMkLst>
          <pc:docMk/>
          <pc:sldMk cId="3658911910" sldId="357"/>
        </pc:sldMkLst>
        <pc:spChg chg="mod">
          <ac:chgData name="Demmy Verbeke" userId="8dde182e-0c03-4eba-b451-615ca5982bc6" providerId="ADAL" clId="{A4EB06A5-A729-485E-BD48-5F9A9BDB2ED8}" dt="2021-08-20T12:49:37.378" v="6385" actId="6549"/>
          <ac:spMkLst>
            <pc:docMk/>
            <pc:sldMk cId="3658911910" sldId="357"/>
            <ac:spMk id="2" creationId="{00000000-0000-0000-0000-000000000000}"/>
          </ac:spMkLst>
        </pc:spChg>
        <pc:spChg chg="mod">
          <ac:chgData name="Demmy Verbeke" userId="8dde182e-0c03-4eba-b451-615ca5982bc6" providerId="ADAL" clId="{A4EB06A5-A729-485E-BD48-5F9A9BDB2ED8}" dt="2021-08-20T12:04:00.403" v="4401" actId="20577"/>
          <ac:spMkLst>
            <pc:docMk/>
            <pc:sldMk cId="3658911910" sldId="357"/>
            <ac:spMk id="3" creationId="{00000000-0000-0000-0000-000000000000}"/>
          </ac:spMkLst>
        </pc:spChg>
        <pc:spChg chg="mod">
          <ac:chgData name="Demmy Verbeke" userId="8dde182e-0c03-4eba-b451-615ca5982bc6" providerId="ADAL" clId="{A4EB06A5-A729-485E-BD48-5F9A9BDB2ED8}" dt="2021-08-20T12:06:29.492" v="4457" actId="6549"/>
          <ac:spMkLst>
            <pc:docMk/>
            <pc:sldMk cId="3658911910" sldId="357"/>
            <ac:spMk id="11" creationId="{00000000-0000-0000-0000-000000000000}"/>
          </ac:spMkLst>
        </pc:spChg>
        <pc:spChg chg="mod">
          <ac:chgData name="Demmy Verbeke" userId="8dde182e-0c03-4eba-b451-615ca5982bc6" providerId="ADAL" clId="{A4EB06A5-A729-485E-BD48-5F9A9BDB2ED8}" dt="2021-08-20T12:07:15.792" v="4459" actId="6549"/>
          <ac:spMkLst>
            <pc:docMk/>
            <pc:sldMk cId="3658911910" sldId="357"/>
            <ac:spMk id="12" creationId="{00000000-0000-0000-0000-000000000000}"/>
          </ac:spMkLst>
        </pc:spChg>
        <pc:spChg chg="mod">
          <ac:chgData name="Demmy Verbeke" userId="8dde182e-0c03-4eba-b451-615ca5982bc6" providerId="ADAL" clId="{A4EB06A5-A729-485E-BD48-5F9A9BDB2ED8}" dt="2021-08-20T12:01:29.112" v="3775" actId="2711"/>
          <ac:spMkLst>
            <pc:docMk/>
            <pc:sldMk cId="3658911910" sldId="357"/>
            <ac:spMk id="17" creationId="{00000000-0000-0000-0000-000000000000}"/>
          </ac:spMkLst>
        </pc:spChg>
      </pc:sldChg>
      <pc:sldChg chg="addSp delSp modSp new del mod ord">
        <pc:chgData name="Demmy Verbeke" userId="8dde182e-0c03-4eba-b451-615ca5982bc6" providerId="ADAL" clId="{A4EB06A5-A729-485E-BD48-5F9A9BDB2ED8}" dt="2021-08-20T14:19:51.783" v="10718" actId="47"/>
        <pc:sldMkLst>
          <pc:docMk/>
          <pc:sldMk cId="3943876376" sldId="358"/>
        </pc:sldMkLst>
        <pc:spChg chg="del mod">
          <ac:chgData name="Demmy Verbeke" userId="8dde182e-0c03-4eba-b451-615ca5982bc6" providerId="ADAL" clId="{A4EB06A5-A729-485E-BD48-5F9A9BDB2ED8}" dt="2021-08-20T14:19:20.229" v="10710" actId="21"/>
          <ac:spMkLst>
            <pc:docMk/>
            <pc:sldMk cId="3943876376" sldId="358"/>
            <ac:spMk id="2" creationId="{42D99EE5-4446-4BF3-9260-8B08641AE93B}"/>
          </ac:spMkLst>
        </pc:spChg>
        <pc:spChg chg="del mod">
          <ac:chgData name="Demmy Verbeke" userId="8dde182e-0c03-4eba-b451-615ca5982bc6" providerId="ADAL" clId="{A4EB06A5-A729-485E-BD48-5F9A9BDB2ED8}" dt="2021-08-20T14:19:35.909" v="10714" actId="21"/>
          <ac:spMkLst>
            <pc:docMk/>
            <pc:sldMk cId="3943876376" sldId="358"/>
            <ac:spMk id="3" creationId="{6612B6D1-F929-4F7B-8AF7-EEAFB5391D95}"/>
          </ac:spMkLst>
        </pc:spChg>
        <pc:spChg chg="add mod">
          <ac:chgData name="Demmy Verbeke" userId="8dde182e-0c03-4eba-b451-615ca5982bc6" providerId="ADAL" clId="{A4EB06A5-A729-485E-BD48-5F9A9BDB2ED8}" dt="2021-08-20T14:19:20.229" v="10710" actId="21"/>
          <ac:spMkLst>
            <pc:docMk/>
            <pc:sldMk cId="3943876376" sldId="358"/>
            <ac:spMk id="6" creationId="{1F96FF53-689A-4D39-933C-100EE969A675}"/>
          </ac:spMkLst>
        </pc:spChg>
        <pc:spChg chg="add mod">
          <ac:chgData name="Demmy Verbeke" userId="8dde182e-0c03-4eba-b451-615ca5982bc6" providerId="ADAL" clId="{A4EB06A5-A729-485E-BD48-5F9A9BDB2ED8}" dt="2021-08-20T14:19:35.909" v="10714" actId="21"/>
          <ac:spMkLst>
            <pc:docMk/>
            <pc:sldMk cId="3943876376" sldId="358"/>
            <ac:spMk id="8" creationId="{125DE666-4C89-4AFB-83F0-A3A0E2A9FACD}"/>
          </ac:spMkLst>
        </pc:spChg>
      </pc:sldChg>
      <pc:sldChg chg="addSp delSp modSp add del mod">
        <pc:chgData name="Demmy Verbeke" userId="8dde182e-0c03-4eba-b451-615ca5982bc6" providerId="ADAL" clId="{A4EB06A5-A729-485E-BD48-5F9A9BDB2ED8}" dt="2021-08-20T14:20:53.627" v="10732" actId="47"/>
        <pc:sldMkLst>
          <pc:docMk/>
          <pc:sldMk cId="2893742737" sldId="359"/>
        </pc:sldMkLst>
        <pc:spChg chg="mod">
          <ac:chgData name="Demmy Verbeke" userId="8dde182e-0c03-4eba-b451-615ca5982bc6" providerId="ADAL" clId="{A4EB06A5-A729-485E-BD48-5F9A9BDB2ED8}" dt="2021-08-20T13:02:29.399" v="7259" actId="27636"/>
          <ac:spMkLst>
            <pc:docMk/>
            <pc:sldMk cId="2893742737" sldId="359"/>
            <ac:spMk id="3" creationId="{00000000-0000-0000-0000-000000000000}"/>
          </ac:spMkLst>
        </pc:spChg>
        <pc:spChg chg="add del mod">
          <ac:chgData name="Demmy Verbeke" userId="8dde182e-0c03-4eba-b451-615ca5982bc6" providerId="ADAL" clId="{A4EB06A5-A729-485E-BD48-5F9A9BDB2ED8}" dt="2021-08-20T12:57:21.582" v="6807" actId="478"/>
          <ac:spMkLst>
            <pc:docMk/>
            <pc:sldMk cId="2893742737" sldId="359"/>
            <ac:spMk id="5" creationId="{D5C2A303-3AE7-44AE-B5A0-4B922408733B}"/>
          </ac:spMkLst>
        </pc:spChg>
        <pc:spChg chg="add mod">
          <ac:chgData name="Demmy Verbeke" userId="8dde182e-0c03-4eba-b451-615ca5982bc6" providerId="ADAL" clId="{A4EB06A5-A729-485E-BD48-5F9A9BDB2ED8}" dt="2021-08-20T12:57:22.528" v="6808"/>
          <ac:spMkLst>
            <pc:docMk/>
            <pc:sldMk cId="2893742737" sldId="359"/>
            <ac:spMk id="7" creationId="{7EB2C0EB-69D7-4D8D-8C88-7FF6F9680CB7}"/>
          </ac:spMkLst>
        </pc:spChg>
        <pc:spChg chg="del mod">
          <ac:chgData name="Demmy Verbeke" userId="8dde182e-0c03-4eba-b451-615ca5982bc6" providerId="ADAL" clId="{A4EB06A5-A729-485E-BD48-5F9A9BDB2ED8}" dt="2021-08-20T12:57:19.719" v="6806" actId="478"/>
          <ac:spMkLst>
            <pc:docMk/>
            <pc:sldMk cId="2893742737" sldId="359"/>
            <ac:spMk id="8" creationId="{F2F019E7-F430-4BB1-ABB5-BECB6E5AB348}"/>
          </ac:spMkLst>
        </pc:spChg>
      </pc:sldChg>
      <pc:sldChg chg="addSp delSp modSp new add del mod">
        <pc:chgData name="Demmy Verbeke" userId="8dde182e-0c03-4eba-b451-615ca5982bc6" providerId="ADAL" clId="{A4EB06A5-A729-485E-BD48-5F9A9BDB2ED8}" dt="2021-08-20T14:21:11.934" v="10738" actId="47"/>
        <pc:sldMkLst>
          <pc:docMk/>
          <pc:sldMk cId="4163955680" sldId="360"/>
        </pc:sldMkLst>
        <pc:spChg chg="del mod">
          <ac:chgData name="Demmy Verbeke" userId="8dde182e-0c03-4eba-b451-615ca5982bc6" providerId="ADAL" clId="{A4EB06A5-A729-485E-BD48-5F9A9BDB2ED8}" dt="2021-08-20T12:57:29.199" v="6809" actId="478"/>
          <ac:spMkLst>
            <pc:docMk/>
            <pc:sldMk cId="4163955680" sldId="360"/>
            <ac:spMk id="2" creationId="{EEAC60B7-F935-42C0-9764-7DB4EDB49E4D}"/>
          </ac:spMkLst>
        </pc:spChg>
        <pc:spChg chg="mod">
          <ac:chgData name="Demmy Verbeke" userId="8dde182e-0c03-4eba-b451-615ca5982bc6" providerId="ADAL" clId="{A4EB06A5-A729-485E-BD48-5F9A9BDB2ED8}" dt="2021-08-20T13:18:06.809" v="8063" actId="1076"/>
          <ac:spMkLst>
            <pc:docMk/>
            <pc:sldMk cId="4163955680" sldId="360"/>
            <ac:spMk id="3" creationId="{53711C5A-4383-490A-97C7-7096D8EE7335}"/>
          </ac:spMkLst>
        </pc:spChg>
        <pc:spChg chg="add del mod">
          <ac:chgData name="Demmy Verbeke" userId="8dde182e-0c03-4eba-b451-615ca5982bc6" providerId="ADAL" clId="{A4EB06A5-A729-485E-BD48-5F9A9BDB2ED8}" dt="2021-08-20T12:57:34.147" v="6811" actId="478"/>
          <ac:spMkLst>
            <pc:docMk/>
            <pc:sldMk cId="4163955680" sldId="360"/>
            <ac:spMk id="6" creationId="{0C6770BA-F5C6-43DE-9470-E9EE5684F371}"/>
          </ac:spMkLst>
        </pc:spChg>
        <pc:spChg chg="add mod">
          <ac:chgData name="Demmy Verbeke" userId="8dde182e-0c03-4eba-b451-615ca5982bc6" providerId="ADAL" clId="{A4EB06A5-A729-485E-BD48-5F9A9BDB2ED8}" dt="2021-08-20T12:57:49.452" v="6850" actId="6549"/>
          <ac:spMkLst>
            <pc:docMk/>
            <pc:sldMk cId="4163955680" sldId="360"/>
            <ac:spMk id="7" creationId="{D6C30CBC-8D42-40F0-BC98-44D637F97709}"/>
          </ac:spMkLst>
        </pc:spChg>
      </pc:sldChg>
      <pc:sldChg chg="modSp add del mod">
        <pc:chgData name="Demmy Verbeke" userId="8dde182e-0c03-4eba-b451-615ca5982bc6" providerId="ADAL" clId="{A4EB06A5-A729-485E-BD48-5F9A9BDB2ED8}" dt="2021-08-20T14:21:23.353" v="10742" actId="47"/>
        <pc:sldMkLst>
          <pc:docMk/>
          <pc:sldMk cId="1777348100" sldId="361"/>
        </pc:sldMkLst>
        <pc:spChg chg="mod">
          <ac:chgData name="Demmy Verbeke" userId="8dde182e-0c03-4eba-b451-615ca5982bc6" providerId="ADAL" clId="{A4EB06A5-A729-485E-BD48-5F9A9BDB2ED8}" dt="2021-08-20T14:11:50.506" v="10636" actId="27636"/>
          <ac:spMkLst>
            <pc:docMk/>
            <pc:sldMk cId="1777348100" sldId="361"/>
            <ac:spMk id="3" creationId="{53711C5A-4383-490A-97C7-7096D8EE7335}"/>
          </ac:spMkLst>
        </pc:spChg>
        <pc:spChg chg="mod">
          <ac:chgData name="Demmy Verbeke" userId="8dde182e-0c03-4eba-b451-615ca5982bc6" providerId="ADAL" clId="{A4EB06A5-A729-485E-BD48-5F9A9BDB2ED8}" dt="2021-08-20T13:21:21.839" v="8164" actId="255"/>
          <ac:spMkLst>
            <pc:docMk/>
            <pc:sldMk cId="1777348100" sldId="361"/>
            <ac:spMk id="7" creationId="{D6C30CBC-8D42-40F0-BC98-44D637F97709}"/>
          </ac:spMkLst>
        </pc:spChg>
      </pc:sldChg>
      <pc:sldChg chg="addSp delSp modSp add mod">
        <pc:chgData name="Demmy Verbeke" userId="8dde182e-0c03-4eba-b451-615ca5982bc6" providerId="ADAL" clId="{A4EB06A5-A729-485E-BD48-5F9A9BDB2ED8}" dt="2021-08-20T13:32:37.927" v="8705" actId="478"/>
        <pc:sldMkLst>
          <pc:docMk/>
          <pc:sldMk cId="1037060558" sldId="523"/>
        </pc:sldMkLst>
        <pc:spChg chg="add mod">
          <ac:chgData name="Demmy Verbeke" userId="8dde182e-0c03-4eba-b451-615ca5982bc6" providerId="ADAL" clId="{A4EB06A5-A729-485E-BD48-5F9A9BDB2ED8}" dt="2021-08-20T13:32:04.219" v="8674" actId="6549"/>
          <ac:spMkLst>
            <pc:docMk/>
            <pc:sldMk cId="1037060558" sldId="523"/>
            <ac:spMk id="46" creationId="{6C6D5915-6D0E-4361-85C2-8CD0CEBF33ED}"/>
          </ac:spMkLst>
        </pc:spChg>
        <pc:spChg chg="mod">
          <ac:chgData name="Demmy Verbeke" userId="8dde182e-0c03-4eba-b451-615ca5982bc6" providerId="ADAL" clId="{A4EB06A5-A729-485E-BD48-5F9A9BDB2ED8}" dt="2021-08-20T13:31:02.733" v="8637" actId="1076"/>
          <ac:spMkLst>
            <pc:docMk/>
            <pc:sldMk cId="1037060558" sldId="523"/>
            <ac:spMk id="47" creationId="{00000000-0000-0000-0000-000000000000}"/>
          </ac:spMkLst>
        </pc:spChg>
        <pc:spChg chg="add mod">
          <ac:chgData name="Demmy Verbeke" userId="8dde182e-0c03-4eba-b451-615ca5982bc6" providerId="ADAL" clId="{A4EB06A5-A729-485E-BD48-5F9A9BDB2ED8}" dt="2021-08-20T13:32:19.682" v="8692" actId="6549"/>
          <ac:spMkLst>
            <pc:docMk/>
            <pc:sldMk cId="1037060558" sldId="523"/>
            <ac:spMk id="48" creationId="{5862C002-5B22-4366-8791-2D5601DDFC45}"/>
          </ac:spMkLst>
        </pc:spChg>
        <pc:spChg chg="add mod">
          <ac:chgData name="Demmy Verbeke" userId="8dde182e-0c03-4eba-b451-615ca5982bc6" providerId="ADAL" clId="{A4EB06A5-A729-485E-BD48-5F9A9BDB2ED8}" dt="2021-08-20T13:32:34.486" v="8704" actId="20577"/>
          <ac:spMkLst>
            <pc:docMk/>
            <pc:sldMk cId="1037060558" sldId="523"/>
            <ac:spMk id="49" creationId="{4F18EA16-9D18-4B52-AC6C-E2F72E83BA8C}"/>
          </ac:spMkLst>
        </pc:spChg>
        <pc:spChg chg="del mod">
          <ac:chgData name="Demmy Verbeke" userId="8dde182e-0c03-4eba-b451-615ca5982bc6" providerId="ADAL" clId="{A4EB06A5-A729-485E-BD48-5F9A9BDB2ED8}" dt="2021-08-20T13:32:37.927" v="8705" actId="478"/>
          <ac:spMkLst>
            <pc:docMk/>
            <pc:sldMk cId="1037060558" sldId="523"/>
            <ac:spMk id="55" creationId="{00000000-0000-0000-0000-000000000000}"/>
          </ac:spMkLst>
        </pc:spChg>
        <pc:picChg chg="del">
          <ac:chgData name="Demmy Verbeke" userId="8dde182e-0c03-4eba-b451-615ca5982bc6" providerId="ADAL" clId="{A4EB06A5-A729-485E-BD48-5F9A9BDB2ED8}" dt="2021-08-20T13:30:29.913" v="8627" actId="478"/>
          <ac:picMkLst>
            <pc:docMk/>
            <pc:sldMk cId="1037060558" sldId="523"/>
            <ac:picMk id="17" creationId="{3984F125-07FE-4585-A700-20A0C9E3046F}"/>
          </ac:picMkLst>
        </pc:picChg>
        <pc:picChg chg="mod">
          <ac:chgData name="Demmy Verbeke" userId="8dde182e-0c03-4eba-b451-615ca5982bc6" providerId="ADAL" clId="{A4EB06A5-A729-485E-BD48-5F9A9BDB2ED8}" dt="2021-08-20T13:31:23.593" v="8641" actId="1076"/>
          <ac:picMkLst>
            <pc:docMk/>
            <pc:sldMk cId="1037060558" sldId="523"/>
            <ac:picMk id="22" creationId="{00000000-0000-0000-0000-000000000000}"/>
          </ac:picMkLst>
        </pc:picChg>
        <pc:picChg chg="add mod">
          <ac:chgData name="Demmy Verbeke" userId="8dde182e-0c03-4eba-b451-615ca5982bc6" providerId="ADAL" clId="{A4EB06A5-A729-485E-BD48-5F9A9BDB2ED8}" dt="2021-08-20T13:31:41.421" v="8644" actId="14100"/>
          <ac:picMkLst>
            <pc:docMk/>
            <pc:sldMk cId="1037060558" sldId="523"/>
            <ac:picMk id="1026" creationId="{259F39FD-4CC6-42E6-8156-0EEB5D37BBE2}"/>
          </ac:picMkLst>
        </pc:picChg>
        <pc:picChg chg="mod">
          <ac:chgData name="Demmy Verbeke" userId="8dde182e-0c03-4eba-b451-615ca5982bc6" providerId="ADAL" clId="{A4EB06A5-A729-485E-BD48-5F9A9BDB2ED8}" dt="2021-08-20T13:31:46.875" v="8645" actId="1076"/>
          <ac:picMkLst>
            <pc:docMk/>
            <pc:sldMk cId="1037060558" sldId="523"/>
            <ac:picMk id="2050" creationId="{CE437D1A-AC2D-4E04-91F8-0F4C8C7797EC}"/>
          </ac:picMkLst>
        </pc:picChg>
      </pc:sldChg>
      <pc:sldChg chg="addSp delSp modSp new mod setBg setFolMasterObjs">
        <pc:chgData name="Demmy Verbeke" userId="8dde182e-0c03-4eba-b451-615ca5982bc6" providerId="ADAL" clId="{A4EB06A5-A729-485E-BD48-5F9A9BDB2ED8}" dt="2021-08-20T13:38:28.541" v="8909" actId="26606"/>
        <pc:sldMkLst>
          <pc:docMk/>
          <pc:sldMk cId="2514749947" sldId="524"/>
        </pc:sldMkLst>
        <pc:spChg chg="del">
          <ac:chgData name="Demmy Verbeke" userId="8dde182e-0c03-4eba-b451-615ca5982bc6" providerId="ADAL" clId="{A4EB06A5-A729-485E-BD48-5F9A9BDB2ED8}" dt="2021-08-20T13:28:49.303" v="8618" actId="478"/>
          <ac:spMkLst>
            <pc:docMk/>
            <pc:sldMk cId="2514749947" sldId="524"/>
            <ac:spMk id="2" creationId="{1490C08A-2ABC-4D26-BDB5-E1117CA42CBB}"/>
          </ac:spMkLst>
        </pc:spChg>
        <pc:spChg chg="del">
          <ac:chgData name="Demmy Verbeke" userId="8dde182e-0c03-4eba-b451-615ca5982bc6" providerId="ADAL" clId="{A4EB06A5-A729-485E-BD48-5F9A9BDB2ED8}" dt="2021-08-20T13:28:52.566" v="8619" actId="478"/>
          <ac:spMkLst>
            <pc:docMk/>
            <pc:sldMk cId="2514749947" sldId="524"/>
            <ac:spMk id="3" creationId="{0CD071C5-93F9-4139-A60C-685F842831DB}"/>
          </ac:spMkLst>
        </pc:spChg>
        <pc:spChg chg="mod ord">
          <ac:chgData name="Demmy Verbeke" userId="8dde182e-0c03-4eba-b451-615ca5982bc6" providerId="ADAL" clId="{A4EB06A5-A729-485E-BD48-5F9A9BDB2ED8}" dt="2021-08-20T13:38:28.541" v="8909" actId="26606"/>
          <ac:spMkLst>
            <pc:docMk/>
            <pc:sldMk cId="2514749947" sldId="524"/>
            <ac:spMk id="4" creationId="{B01B1474-0193-4C91-A1E8-F065377DB397}"/>
          </ac:spMkLst>
        </pc:spChg>
        <pc:spChg chg="add del">
          <ac:chgData name="Demmy Verbeke" userId="8dde182e-0c03-4eba-b451-615ca5982bc6" providerId="ADAL" clId="{A4EB06A5-A729-485E-BD48-5F9A9BDB2ED8}" dt="2021-08-20T13:38:12.602" v="8903" actId="26606"/>
          <ac:spMkLst>
            <pc:docMk/>
            <pc:sldMk cId="2514749947" sldId="524"/>
            <ac:spMk id="8" creationId="{DA2E7C1E-2B5A-4BBA-AE51-1CD8C19309D7}"/>
          </ac:spMkLst>
        </pc:spChg>
        <pc:spChg chg="add del">
          <ac:chgData name="Demmy Verbeke" userId="8dde182e-0c03-4eba-b451-615ca5982bc6" providerId="ADAL" clId="{A4EB06A5-A729-485E-BD48-5F9A9BDB2ED8}" dt="2021-08-20T13:38:12.602" v="8903" actId="26606"/>
          <ac:spMkLst>
            <pc:docMk/>
            <pc:sldMk cId="2514749947" sldId="524"/>
            <ac:spMk id="9" creationId="{43DF76B1-5174-4FAF-9D19-FFEE98426836}"/>
          </ac:spMkLst>
        </pc:spChg>
        <pc:spChg chg="add del">
          <ac:chgData name="Demmy Verbeke" userId="8dde182e-0c03-4eba-b451-615ca5982bc6" providerId="ADAL" clId="{A4EB06A5-A729-485E-BD48-5F9A9BDB2ED8}" dt="2021-08-20T13:29:22.127" v="8624" actId="26606"/>
          <ac:spMkLst>
            <pc:docMk/>
            <pc:sldMk cId="2514749947" sldId="524"/>
            <ac:spMk id="11" creationId="{AB8C311F-7253-4AED-9701-7FC0708C41C7}"/>
          </ac:spMkLst>
        </pc:spChg>
        <pc:spChg chg="add del">
          <ac:chgData name="Demmy Verbeke" userId="8dde182e-0c03-4eba-b451-615ca5982bc6" providerId="ADAL" clId="{A4EB06A5-A729-485E-BD48-5F9A9BDB2ED8}" dt="2021-08-20T13:38:17.266" v="8905" actId="26606"/>
          <ac:spMkLst>
            <pc:docMk/>
            <pc:sldMk cId="2514749947" sldId="524"/>
            <ac:spMk id="12" creationId="{B9FF99BD-075F-4761-A995-6FC574BD25EA}"/>
          </ac:spMkLst>
        </pc:spChg>
        <pc:spChg chg="add del">
          <ac:chgData name="Demmy Verbeke" userId="8dde182e-0c03-4eba-b451-615ca5982bc6" providerId="ADAL" clId="{A4EB06A5-A729-485E-BD48-5F9A9BDB2ED8}" dt="2021-08-20T13:29:22.127" v="8624" actId="26606"/>
          <ac:spMkLst>
            <pc:docMk/>
            <pc:sldMk cId="2514749947" sldId="524"/>
            <ac:spMk id="13" creationId="{E2384209-CB15-4CDF-9D31-C44FD9A3F20D}"/>
          </ac:spMkLst>
        </pc:spChg>
        <pc:spChg chg="add del">
          <ac:chgData name="Demmy Verbeke" userId="8dde182e-0c03-4eba-b451-615ca5982bc6" providerId="ADAL" clId="{A4EB06A5-A729-485E-BD48-5F9A9BDB2ED8}" dt="2021-08-20T13:38:17.266" v="8905" actId="26606"/>
          <ac:spMkLst>
            <pc:docMk/>
            <pc:sldMk cId="2514749947" sldId="524"/>
            <ac:spMk id="14" creationId="{A7B21A54-9BA3-4EA9-B460-5A829ADD9051}"/>
          </ac:spMkLst>
        </pc:spChg>
        <pc:spChg chg="add del">
          <ac:chgData name="Demmy Verbeke" userId="8dde182e-0c03-4eba-b451-615ca5982bc6" providerId="ADAL" clId="{A4EB06A5-A729-485E-BD48-5F9A9BDB2ED8}" dt="2021-08-20T13:29:22.127" v="8624" actId="26606"/>
          <ac:spMkLst>
            <pc:docMk/>
            <pc:sldMk cId="2514749947" sldId="524"/>
            <ac:spMk id="15" creationId="{2633B3B5-CC90-43F0-8714-D31D1F3F0209}"/>
          </ac:spMkLst>
        </pc:spChg>
        <pc:spChg chg="add del">
          <ac:chgData name="Demmy Verbeke" userId="8dde182e-0c03-4eba-b451-615ca5982bc6" providerId="ADAL" clId="{A4EB06A5-A729-485E-BD48-5F9A9BDB2ED8}" dt="2021-08-20T13:38:17.266" v="8905" actId="26606"/>
          <ac:spMkLst>
            <pc:docMk/>
            <pc:sldMk cId="2514749947" sldId="524"/>
            <ac:spMk id="16" creationId="{6FA8F714-B9D8-488A-8CCA-E9948FF913A9}"/>
          </ac:spMkLst>
        </pc:spChg>
        <pc:spChg chg="add del">
          <ac:chgData name="Demmy Verbeke" userId="8dde182e-0c03-4eba-b451-615ca5982bc6" providerId="ADAL" clId="{A4EB06A5-A729-485E-BD48-5F9A9BDB2ED8}" dt="2021-08-20T13:29:22.127" v="8624" actId="26606"/>
          <ac:spMkLst>
            <pc:docMk/>
            <pc:sldMk cId="2514749947" sldId="524"/>
            <ac:spMk id="17" creationId="{A8D57A06-A426-446D-B02C-A2DC6B62E45E}"/>
          </ac:spMkLst>
        </pc:spChg>
        <pc:spChg chg="add del">
          <ac:chgData name="Demmy Verbeke" userId="8dde182e-0c03-4eba-b451-615ca5982bc6" providerId="ADAL" clId="{A4EB06A5-A729-485E-BD48-5F9A9BDB2ED8}" dt="2021-08-20T13:38:28.541" v="8909" actId="26606"/>
          <ac:spMkLst>
            <pc:docMk/>
            <pc:sldMk cId="2514749947" sldId="524"/>
            <ac:spMk id="18" creationId="{DA2E7C1E-2B5A-4BBA-AE51-1CD8C19309D7}"/>
          </ac:spMkLst>
        </pc:spChg>
        <pc:spChg chg="add del">
          <ac:chgData name="Demmy Verbeke" userId="8dde182e-0c03-4eba-b451-615ca5982bc6" providerId="ADAL" clId="{A4EB06A5-A729-485E-BD48-5F9A9BDB2ED8}" dt="2021-08-20T13:38:28.541" v="8909" actId="26606"/>
          <ac:spMkLst>
            <pc:docMk/>
            <pc:sldMk cId="2514749947" sldId="524"/>
            <ac:spMk id="19" creationId="{43DF76B1-5174-4FAF-9D19-FFEE98426836}"/>
          </ac:spMkLst>
        </pc:spChg>
        <pc:picChg chg="add mod">
          <ac:chgData name="Demmy Verbeke" userId="8dde182e-0c03-4eba-b451-615ca5982bc6" providerId="ADAL" clId="{A4EB06A5-A729-485E-BD48-5F9A9BDB2ED8}" dt="2021-08-20T13:38:28.541" v="8909" actId="26606"/>
          <ac:picMkLst>
            <pc:docMk/>
            <pc:sldMk cId="2514749947" sldId="524"/>
            <ac:picMk id="6" creationId="{5A1C81DE-2393-4917-A25E-001F9D0C033A}"/>
          </ac:picMkLst>
        </pc:picChg>
      </pc:sldChg>
      <pc:sldChg chg="addSp delSp modSp add del mod setBg setClrOvrMap">
        <pc:chgData name="Demmy Verbeke" userId="8dde182e-0c03-4eba-b451-615ca5982bc6" providerId="ADAL" clId="{A4EB06A5-A729-485E-BD48-5F9A9BDB2ED8}" dt="2021-08-20T13:39:30.096" v="8915" actId="47"/>
        <pc:sldMkLst>
          <pc:docMk/>
          <pc:sldMk cId="1285392956" sldId="525"/>
        </pc:sldMkLst>
        <pc:spChg chg="del mod">
          <ac:chgData name="Demmy Verbeke" userId="8dde182e-0c03-4eba-b451-615ca5982bc6" providerId="ADAL" clId="{A4EB06A5-A729-485E-BD48-5F9A9BDB2ED8}" dt="2021-08-20T13:35:56.433" v="8885" actId="478"/>
          <ac:spMkLst>
            <pc:docMk/>
            <pc:sldMk cId="1285392956" sldId="525"/>
            <ac:spMk id="3" creationId="{53711C5A-4383-490A-97C7-7096D8EE7335}"/>
          </ac:spMkLst>
        </pc:spChg>
        <pc:spChg chg="mod ord">
          <ac:chgData name="Demmy Verbeke" userId="8dde182e-0c03-4eba-b451-615ca5982bc6" providerId="ADAL" clId="{A4EB06A5-A729-485E-BD48-5F9A9BDB2ED8}" dt="2021-08-20T13:37:28.148" v="8898" actId="26606"/>
          <ac:spMkLst>
            <pc:docMk/>
            <pc:sldMk cId="1285392956" sldId="525"/>
            <ac:spMk id="4" creationId="{50FB1B83-1F1B-4468-AA09-A870F09024A9}"/>
          </ac:spMkLst>
        </pc:spChg>
        <pc:spChg chg="add del mod">
          <ac:chgData name="Demmy Verbeke" userId="8dde182e-0c03-4eba-b451-615ca5982bc6" providerId="ADAL" clId="{A4EB06A5-A729-485E-BD48-5F9A9BDB2ED8}" dt="2021-08-20T13:35:59.157" v="8886" actId="478"/>
          <ac:spMkLst>
            <pc:docMk/>
            <pc:sldMk cId="1285392956" sldId="525"/>
            <ac:spMk id="5" creationId="{B433133B-41B9-4E02-ACC9-AEC9CA0B953E}"/>
          </ac:spMkLst>
        </pc:spChg>
        <pc:spChg chg="mod">
          <ac:chgData name="Demmy Verbeke" userId="8dde182e-0c03-4eba-b451-615ca5982bc6" providerId="ADAL" clId="{A4EB06A5-A729-485E-BD48-5F9A9BDB2ED8}" dt="2021-08-20T13:37:43.536" v="8901" actId="14100"/>
          <ac:spMkLst>
            <pc:docMk/>
            <pc:sldMk cId="1285392956" sldId="525"/>
            <ac:spMk id="7" creationId="{D6C30CBC-8D42-40F0-BC98-44D637F97709}"/>
          </ac:spMkLst>
        </pc:spChg>
        <pc:spChg chg="add del">
          <ac:chgData name="Demmy Verbeke" userId="8dde182e-0c03-4eba-b451-615ca5982bc6" providerId="ADAL" clId="{A4EB06A5-A729-485E-BD48-5F9A9BDB2ED8}" dt="2021-08-20T13:36:30.308" v="8891" actId="26606"/>
          <ac:spMkLst>
            <pc:docMk/>
            <pc:sldMk cId="1285392956" sldId="525"/>
            <ac:spMk id="13" creationId="{8537B233-9CDD-4A90-AABB-A8963DEE4FBC}"/>
          </ac:spMkLst>
        </pc:spChg>
        <pc:spChg chg="add del">
          <ac:chgData name="Demmy Verbeke" userId="8dde182e-0c03-4eba-b451-615ca5982bc6" providerId="ADAL" clId="{A4EB06A5-A729-485E-BD48-5F9A9BDB2ED8}" dt="2021-08-20T13:36:38.280" v="8893" actId="26606"/>
          <ac:spMkLst>
            <pc:docMk/>
            <pc:sldMk cId="1285392956" sldId="525"/>
            <ac:spMk id="20" creationId="{16F9E488-0718-4E1E-9D12-26779F606252}"/>
          </ac:spMkLst>
        </pc:spChg>
        <pc:spChg chg="add del">
          <ac:chgData name="Demmy Verbeke" userId="8dde182e-0c03-4eba-b451-615ca5982bc6" providerId="ADAL" clId="{A4EB06A5-A729-485E-BD48-5F9A9BDB2ED8}" dt="2021-08-20T13:36:38.280" v="8893" actId="26606"/>
          <ac:spMkLst>
            <pc:docMk/>
            <pc:sldMk cId="1285392956" sldId="525"/>
            <ac:spMk id="21" creationId="{CE708407-D01D-4E57-8998-FF799DBC3788}"/>
          </ac:spMkLst>
        </pc:spChg>
        <pc:spChg chg="add del">
          <ac:chgData name="Demmy Verbeke" userId="8dde182e-0c03-4eba-b451-615ca5982bc6" providerId="ADAL" clId="{A4EB06A5-A729-485E-BD48-5F9A9BDB2ED8}" dt="2021-08-20T13:37:28.148" v="8898" actId="26606"/>
          <ac:spMkLst>
            <pc:docMk/>
            <pc:sldMk cId="1285392956" sldId="525"/>
            <ac:spMk id="23" creationId="{D4771268-CB57-404A-9271-370EB28F6090}"/>
          </ac:spMkLst>
        </pc:spChg>
        <pc:spChg chg="add">
          <ac:chgData name="Demmy Verbeke" userId="8dde182e-0c03-4eba-b451-615ca5982bc6" providerId="ADAL" clId="{A4EB06A5-A729-485E-BD48-5F9A9BDB2ED8}" dt="2021-08-20T13:37:28.148" v="8898" actId="26606"/>
          <ac:spMkLst>
            <pc:docMk/>
            <pc:sldMk cId="1285392956" sldId="525"/>
            <ac:spMk id="28" creationId="{665DBBEF-238B-476B-96AB-8AAC3224ECEA}"/>
          </ac:spMkLst>
        </pc:spChg>
        <pc:spChg chg="add">
          <ac:chgData name="Demmy Verbeke" userId="8dde182e-0c03-4eba-b451-615ca5982bc6" providerId="ADAL" clId="{A4EB06A5-A729-485E-BD48-5F9A9BDB2ED8}" dt="2021-08-20T13:37:28.148" v="8898" actId="26606"/>
          <ac:spMkLst>
            <pc:docMk/>
            <pc:sldMk cId="1285392956" sldId="525"/>
            <ac:spMk id="30" creationId="{3FCFB1DE-0B7E-48CC-BA90-B2AB0889F9D6}"/>
          </ac:spMkLst>
        </pc:spChg>
        <pc:grpChg chg="add del">
          <ac:chgData name="Demmy Verbeke" userId="8dde182e-0c03-4eba-b451-615ca5982bc6" providerId="ADAL" clId="{A4EB06A5-A729-485E-BD48-5F9A9BDB2ED8}" dt="2021-08-20T13:36:38.280" v="8893" actId="26606"/>
          <ac:grpSpMkLst>
            <pc:docMk/>
            <pc:sldMk cId="1285392956" sldId="525"/>
            <ac:grpSpMk id="17" creationId="{7F963B07-5C9E-478C-A53E-B6F5B4A78933}"/>
          </ac:grpSpMkLst>
        </pc:grpChg>
        <pc:picChg chg="add mod">
          <ac:chgData name="Demmy Verbeke" userId="8dde182e-0c03-4eba-b451-615ca5982bc6" providerId="ADAL" clId="{A4EB06A5-A729-485E-BD48-5F9A9BDB2ED8}" dt="2021-08-20T13:37:28.148" v="8898" actId="26606"/>
          <ac:picMkLst>
            <pc:docMk/>
            <pc:sldMk cId="1285392956" sldId="525"/>
            <ac:picMk id="8" creationId="{EB08A2B8-C31E-43A0-BAAE-D800BCF7DB4A}"/>
          </ac:picMkLst>
        </pc:picChg>
        <pc:cxnChg chg="add del">
          <ac:chgData name="Demmy Verbeke" userId="8dde182e-0c03-4eba-b451-615ca5982bc6" providerId="ADAL" clId="{A4EB06A5-A729-485E-BD48-5F9A9BDB2ED8}" dt="2021-08-20T13:36:30.308" v="8891" actId="26606"/>
          <ac:cxnSpMkLst>
            <pc:docMk/>
            <pc:sldMk cId="1285392956" sldId="525"/>
            <ac:cxnSpMk id="15" creationId="{040575EE-C594-4566-BC00-663004E52AB5}"/>
          </ac:cxnSpMkLst>
        </pc:cxnChg>
      </pc:sldChg>
      <pc:sldChg chg="addSp delSp modSp new del mod setBg">
        <pc:chgData name="Demmy Verbeke" userId="8dde182e-0c03-4eba-b451-615ca5982bc6" providerId="ADAL" clId="{A4EB06A5-A729-485E-BD48-5F9A9BDB2ED8}" dt="2021-08-20T13:55:31.870" v="10243" actId="47"/>
        <pc:sldMkLst>
          <pc:docMk/>
          <pc:sldMk cId="3440130438" sldId="526"/>
        </pc:sldMkLst>
        <pc:spChg chg="del mod">
          <ac:chgData name="Demmy Verbeke" userId="8dde182e-0c03-4eba-b451-615ca5982bc6" providerId="ADAL" clId="{A4EB06A5-A729-485E-BD48-5F9A9BDB2ED8}" dt="2021-08-20T13:39:23.107" v="8914" actId="26606"/>
          <ac:spMkLst>
            <pc:docMk/>
            <pc:sldMk cId="3440130438" sldId="526"/>
            <ac:spMk id="2" creationId="{FFBC90AD-7CBB-4901-A690-2E753F1A8BD7}"/>
          </ac:spMkLst>
        </pc:spChg>
        <pc:spChg chg="del">
          <ac:chgData name="Demmy Verbeke" userId="8dde182e-0c03-4eba-b451-615ca5982bc6" providerId="ADAL" clId="{A4EB06A5-A729-485E-BD48-5F9A9BDB2ED8}" dt="2021-08-20T13:39:15.212" v="8911" actId="931"/>
          <ac:spMkLst>
            <pc:docMk/>
            <pc:sldMk cId="3440130438" sldId="526"/>
            <ac:spMk id="3" creationId="{3E8B005D-347A-4AB8-9797-478A0382A753}"/>
          </ac:spMkLst>
        </pc:spChg>
        <pc:spChg chg="mod">
          <ac:chgData name="Demmy Verbeke" userId="8dde182e-0c03-4eba-b451-615ca5982bc6" providerId="ADAL" clId="{A4EB06A5-A729-485E-BD48-5F9A9BDB2ED8}" dt="2021-08-20T13:39:23.107" v="8914" actId="26606"/>
          <ac:spMkLst>
            <pc:docMk/>
            <pc:sldMk cId="3440130438" sldId="526"/>
            <ac:spMk id="4" creationId="{0ADE30C3-4101-4345-B6FE-43A37E17FB88}"/>
          </ac:spMkLst>
        </pc:spChg>
        <pc:spChg chg="add">
          <ac:chgData name="Demmy Verbeke" userId="8dde182e-0c03-4eba-b451-615ca5982bc6" providerId="ADAL" clId="{A4EB06A5-A729-485E-BD48-5F9A9BDB2ED8}" dt="2021-08-20T13:39:23.107" v="8914" actId="26606"/>
          <ac:spMkLst>
            <pc:docMk/>
            <pc:sldMk cId="3440130438" sldId="526"/>
            <ac:spMk id="11" creationId="{32BC26D8-82FB-445E-AA49-62A77D7C1EE0}"/>
          </ac:spMkLst>
        </pc:spChg>
        <pc:spChg chg="add">
          <ac:chgData name="Demmy Verbeke" userId="8dde182e-0c03-4eba-b451-615ca5982bc6" providerId="ADAL" clId="{A4EB06A5-A729-485E-BD48-5F9A9BDB2ED8}" dt="2021-08-20T13:39:23.107" v="8914" actId="26606"/>
          <ac:spMkLst>
            <pc:docMk/>
            <pc:sldMk cId="3440130438" sldId="526"/>
            <ac:spMk id="13" creationId="{CB44330D-EA18-4254-AA95-EB49948539B8}"/>
          </ac:spMkLst>
        </pc:spChg>
        <pc:picChg chg="add mod">
          <ac:chgData name="Demmy Verbeke" userId="8dde182e-0c03-4eba-b451-615ca5982bc6" providerId="ADAL" clId="{A4EB06A5-A729-485E-BD48-5F9A9BDB2ED8}" dt="2021-08-20T13:39:23.107" v="8914" actId="26606"/>
          <ac:picMkLst>
            <pc:docMk/>
            <pc:sldMk cId="3440130438" sldId="526"/>
            <ac:picMk id="6" creationId="{D5BDE13B-FF64-46AA-BAC6-7D29D807B98D}"/>
          </ac:picMkLst>
        </pc:picChg>
      </pc:sldChg>
      <pc:sldChg chg="addSp modSp add del mod">
        <pc:chgData name="Demmy Verbeke" userId="8dde182e-0c03-4eba-b451-615ca5982bc6" providerId="ADAL" clId="{A4EB06A5-A729-485E-BD48-5F9A9BDB2ED8}" dt="2021-08-20T14:22:15.738" v="10748" actId="47"/>
        <pc:sldMkLst>
          <pc:docMk/>
          <pc:sldMk cId="3796417221" sldId="527"/>
        </pc:sldMkLst>
        <pc:spChg chg="add mod">
          <ac:chgData name="Demmy Verbeke" userId="8dde182e-0c03-4eba-b451-615ca5982bc6" providerId="ADAL" clId="{A4EB06A5-A729-485E-BD48-5F9A9BDB2ED8}" dt="2021-08-20T13:49:38.469" v="9810" actId="1076"/>
          <ac:spMkLst>
            <pc:docMk/>
            <pc:sldMk cId="3796417221" sldId="527"/>
            <ac:spMk id="2" creationId="{8DAD0099-3F59-42AA-8842-F8FCB63CDA09}"/>
          </ac:spMkLst>
        </pc:spChg>
        <pc:spChg chg="mod">
          <ac:chgData name="Demmy Verbeke" userId="8dde182e-0c03-4eba-b451-615ca5982bc6" providerId="ADAL" clId="{A4EB06A5-A729-485E-BD48-5F9A9BDB2ED8}" dt="2021-08-20T14:12:26.829" v="10649" actId="6549"/>
          <ac:spMkLst>
            <pc:docMk/>
            <pc:sldMk cId="3796417221" sldId="527"/>
            <ac:spMk id="3" creationId="{53711C5A-4383-490A-97C7-7096D8EE7335}"/>
          </ac:spMkLst>
        </pc:spChg>
        <pc:spChg chg="mod">
          <ac:chgData name="Demmy Verbeke" userId="8dde182e-0c03-4eba-b451-615ca5982bc6" providerId="ADAL" clId="{A4EB06A5-A729-485E-BD48-5F9A9BDB2ED8}" dt="2021-08-20T13:40:45.309" v="8926" actId="20577"/>
          <ac:spMkLst>
            <pc:docMk/>
            <pc:sldMk cId="3796417221" sldId="527"/>
            <ac:spMk id="7" creationId="{D6C30CBC-8D42-40F0-BC98-44D637F97709}"/>
          </ac:spMkLst>
        </pc:spChg>
      </pc:sldChg>
      <pc:sldChg chg="modSp add del mod">
        <pc:chgData name="Demmy Verbeke" userId="8dde182e-0c03-4eba-b451-615ca5982bc6" providerId="ADAL" clId="{A4EB06A5-A729-485E-BD48-5F9A9BDB2ED8}" dt="2021-08-20T14:22:28.997" v="10752" actId="47"/>
        <pc:sldMkLst>
          <pc:docMk/>
          <pc:sldMk cId="2999925473" sldId="528"/>
        </pc:sldMkLst>
        <pc:spChg chg="mod">
          <ac:chgData name="Demmy Verbeke" userId="8dde182e-0c03-4eba-b451-615ca5982bc6" providerId="ADAL" clId="{A4EB06A5-A729-485E-BD48-5F9A9BDB2ED8}" dt="2021-08-20T14:15:16.285" v="10702" actId="1076"/>
          <ac:spMkLst>
            <pc:docMk/>
            <pc:sldMk cId="2999925473" sldId="528"/>
            <ac:spMk id="2" creationId="{8DAD0099-3F59-42AA-8842-F8FCB63CDA09}"/>
          </ac:spMkLst>
        </pc:spChg>
        <pc:spChg chg="mod">
          <ac:chgData name="Demmy Verbeke" userId="8dde182e-0c03-4eba-b451-615ca5982bc6" providerId="ADAL" clId="{A4EB06A5-A729-485E-BD48-5F9A9BDB2ED8}" dt="2021-08-20T14:14:39.794" v="10700" actId="20578"/>
          <ac:spMkLst>
            <pc:docMk/>
            <pc:sldMk cId="2999925473" sldId="528"/>
            <ac:spMk id="3" creationId="{53711C5A-4383-490A-97C7-7096D8EE7335}"/>
          </ac:spMkLst>
        </pc:spChg>
      </pc:sldChg>
      <pc:sldChg chg="addSp delSp modSp new del mod setBg">
        <pc:chgData name="Demmy Verbeke" userId="8dde182e-0c03-4eba-b451-615ca5982bc6" providerId="ADAL" clId="{A4EB06A5-A729-485E-BD48-5F9A9BDB2ED8}" dt="2021-08-20T14:22:31.819" v="10753" actId="47"/>
        <pc:sldMkLst>
          <pc:docMk/>
          <pc:sldMk cId="1204888861" sldId="529"/>
        </pc:sldMkLst>
        <pc:spChg chg="del">
          <ac:chgData name="Demmy Verbeke" userId="8dde182e-0c03-4eba-b451-615ca5982bc6" providerId="ADAL" clId="{A4EB06A5-A729-485E-BD48-5F9A9BDB2ED8}" dt="2021-08-20T14:17:04.933" v="10707" actId="26606"/>
          <ac:spMkLst>
            <pc:docMk/>
            <pc:sldMk cId="1204888861" sldId="529"/>
            <ac:spMk id="2" creationId="{91F55CF6-BC76-452E-8B82-7A49A3F84320}"/>
          </ac:spMkLst>
        </pc:spChg>
        <pc:spChg chg="del">
          <ac:chgData name="Demmy Verbeke" userId="8dde182e-0c03-4eba-b451-615ca5982bc6" providerId="ADAL" clId="{A4EB06A5-A729-485E-BD48-5F9A9BDB2ED8}" dt="2021-08-20T14:16:59.875" v="10704" actId="931"/>
          <ac:spMkLst>
            <pc:docMk/>
            <pc:sldMk cId="1204888861" sldId="529"/>
            <ac:spMk id="3" creationId="{06A5D7AA-ED7F-4793-A76C-A6EAB0304405}"/>
          </ac:spMkLst>
        </pc:spChg>
        <pc:spChg chg="mod">
          <ac:chgData name="Demmy Verbeke" userId="8dde182e-0c03-4eba-b451-615ca5982bc6" providerId="ADAL" clId="{A4EB06A5-A729-485E-BD48-5F9A9BDB2ED8}" dt="2021-08-20T14:17:04.933" v="10707" actId="26606"/>
          <ac:spMkLst>
            <pc:docMk/>
            <pc:sldMk cId="1204888861" sldId="529"/>
            <ac:spMk id="4" creationId="{4E5509BC-CB11-484B-8D9A-F06342A74BA6}"/>
          </ac:spMkLst>
        </pc:spChg>
        <pc:spChg chg="add mod">
          <ac:chgData name="Demmy Verbeke" userId="8dde182e-0c03-4eba-b451-615ca5982bc6" providerId="ADAL" clId="{A4EB06A5-A729-485E-BD48-5F9A9BDB2ED8}" dt="2021-08-20T14:17:52.294" v="10708" actId="478"/>
          <ac:spMkLst>
            <pc:docMk/>
            <pc:sldMk cId="1204888861" sldId="529"/>
            <ac:spMk id="8" creationId="{E7826EFA-AD50-4ADB-B243-862BF07F756E}"/>
          </ac:spMkLst>
        </pc:spChg>
        <pc:picChg chg="add del mod">
          <ac:chgData name="Demmy Verbeke" userId="8dde182e-0c03-4eba-b451-615ca5982bc6" providerId="ADAL" clId="{A4EB06A5-A729-485E-BD48-5F9A9BDB2ED8}" dt="2021-08-20T14:17:52.294" v="10708" actId="478"/>
          <ac:picMkLst>
            <pc:docMk/>
            <pc:sldMk cId="1204888861" sldId="529"/>
            <ac:picMk id="6" creationId="{AFE9BF9F-0EEF-440E-A7BA-F2853E9B328C}"/>
          </ac:picMkLst>
        </pc:picChg>
      </pc:sldChg>
      <pc:sldChg chg="addSp delSp modSp add mod">
        <pc:chgData name="Demmy Verbeke" userId="8dde182e-0c03-4eba-b451-615ca5982bc6" providerId="ADAL" clId="{A4EB06A5-A729-485E-BD48-5F9A9BDB2ED8}" dt="2021-08-20T14:57:33.375" v="11552" actId="20577"/>
        <pc:sldMkLst>
          <pc:docMk/>
          <pc:sldMk cId="1745332289" sldId="530"/>
        </pc:sldMkLst>
        <pc:spChg chg="del">
          <ac:chgData name="Demmy Verbeke" userId="8dde182e-0c03-4eba-b451-615ca5982bc6" providerId="ADAL" clId="{A4EB06A5-A729-485E-BD48-5F9A9BDB2ED8}" dt="2021-08-20T14:19:24.925" v="10711" actId="478"/>
          <ac:spMkLst>
            <pc:docMk/>
            <pc:sldMk cId="1745332289" sldId="530"/>
            <ac:spMk id="2" creationId="{00000000-0000-0000-0000-000000000000}"/>
          </ac:spMkLst>
        </pc:spChg>
        <pc:spChg chg="del">
          <ac:chgData name="Demmy Verbeke" userId="8dde182e-0c03-4eba-b451-615ca5982bc6" providerId="ADAL" clId="{A4EB06A5-A729-485E-BD48-5F9A9BDB2ED8}" dt="2021-08-20T14:19:42.057" v="10715" actId="478"/>
          <ac:spMkLst>
            <pc:docMk/>
            <pc:sldMk cId="1745332289" sldId="530"/>
            <ac:spMk id="3" creationId="{00000000-0000-0000-0000-000000000000}"/>
          </ac:spMkLst>
        </pc:spChg>
        <pc:spChg chg="add del mod">
          <ac:chgData name="Demmy Verbeke" userId="8dde182e-0c03-4eba-b451-615ca5982bc6" providerId="ADAL" clId="{A4EB06A5-A729-485E-BD48-5F9A9BDB2ED8}" dt="2021-08-20T14:19:30.225" v="10712" actId="478"/>
          <ac:spMkLst>
            <pc:docMk/>
            <pc:sldMk cId="1745332289" sldId="530"/>
            <ac:spMk id="6" creationId="{EB332A12-AE83-4E72-B2B5-77A0A4E80E04}"/>
          </ac:spMkLst>
        </pc:spChg>
        <pc:spChg chg="add mod">
          <ac:chgData name="Demmy Verbeke" userId="8dde182e-0c03-4eba-b451-615ca5982bc6" providerId="ADAL" clId="{A4EB06A5-A729-485E-BD48-5F9A9BDB2ED8}" dt="2021-08-20T14:19:30.842" v="10713"/>
          <ac:spMkLst>
            <pc:docMk/>
            <pc:sldMk cId="1745332289" sldId="530"/>
            <ac:spMk id="7" creationId="{E2EB55E4-4650-4CBD-BD44-47FF10439BC4}"/>
          </ac:spMkLst>
        </pc:spChg>
        <pc:spChg chg="add del mod">
          <ac:chgData name="Demmy Verbeke" userId="8dde182e-0c03-4eba-b451-615ca5982bc6" providerId="ADAL" clId="{A4EB06A5-A729-485E-BD48-5F9A9BDB2ED8}" dt="2021-08-20T14:19:44.380" v="10716" actId="478"/>
          <ac:spMkLst>
            <pc:docMk/>
            <pc:sldMk cId="1745332289" sldId="530"/>
            <ac:spMk id="9" creationId="{071D44D4-AE42-4540-9833-46941EE2F54D}"/>
          </ac:spMkLst>
        </pc:spChg>
        <pc:spChg chg="add mod">
          <ac:chgData name="Demmy Verbeke" userId="8dde182e-0c03-4eba-b451-615ca5982bc6" providerId="ADAL" clId="{A4EB06A5-A729-485E-BD48-5F9A9BDB2ED8}" dt="2021-08-20T14:57:33.375" v="11552" actId="20577"/>
          <ac:spMkLst>
            <pc:docMk/>
            <pc:sldMk cId="1745332289" sldId="530"/>
            <ac:spMk id="10" creationId="{8AA89A8C-5B28-424E-A13D-1859F70D43D3}"/>
          </ac:spMkLst>
        </pc:spChg>
      </pc:sldChg>
      <pc:sldChg chg="addSp delSp modSp new mod ord">
        <pc:chgData name="Demmy Verbeke" userId="8dde182e-0c03-4eba-b451-615ca5982bc6" providerId="ADAL" clId="{A4EB06A5-A729-485E-BD48-5F9A9BDB2ED8}" dt="2021-08-20T15:00:02.912" v="11562" actId="6549"/>
        <pc:sldMkLst>
          <pc:docMk/>
          <pc:sldMk cId="1520034086" sldId="531"/>
        </pc:sldMkLst>
        <pc:spChg chg="del">
          <ac:chgData name="Demmy Verbeke" userId="8dde182e-0c03-4eba-b451-615ca5982bc6" providerId="ADAL" clId="{A4EB06A5-A729-485E-BD48-5F9A9BDB2ED8}" dt="2021-08-20T14:20:21.452" v="10723" actId="478"/>
          <ac:spMkLst>
            <pc:docMk/>
            <pc:sldMk cId="1520034086" sldId="531"/>
            <ac:spMk id="2" creationId="{CB353218-2454-4481-823F-B0BBB16F4069}"/>
          </ac:spMkLst>
        </pc:spChg>
        <pc:spChg chg="del">
          <ac:chgData name="Demmy Verbeke" userId="8dde182e-0c03-4eba-b451-615ca5982bc6" providerId="ADAL" clId="{A4EB06A5-A729-485E-BD48-5F9A9BDB2ED8}" dt="2021-08-20T14:20:30.596" v="10726" actId="478"/>
          <ac:spMkLst>
            <pc:docMk/>
            <pc:sldMk cId="1520034086" sldId="531"/>
            <ac:spMk id="3" creationId="{68FF655A-6C57-4A11-9A5B-33FE24569B43}"/>
          </ac:spMkLst>
        </pc:spChg>
        <pc:spChg chg="add mod">
          <ac:chgData name="Demmy Verbeke" userId="8dde182e-0c03-4eba-b451-615ca5982bc6" providerId="ADAL" clId="{A4EB06A5-A729-485E-BD48-5F9A9BDB2ED8}" dt="2021-08-20T14:20:22.117" v="10724"/>
          <ac:spMkLst>
            <pc:docMk/>
            <pc:sldMk cId="1520034086" sldId="531"/>
            <ac:spMk id="5" creationId="{20ACFD00-F6BF-4A9A-B2E7-C6CE27158F4B}"/>
          </ac:spMkLst>
        </pc:spChg>
        <pc:spChg chg="add mod">
          <ac:chgData name="Demmy Verbeke" userId="8dde182e-0c03-4eba-b451-615ca5982bc6" providerId="ADAL" clId="{A4EB06A5-A729-485E-BD48-5F9A9BDB2ED8}" dt="2021-08-20T15:00:02.912" v="11562" actId="6549"/>
          <ac:spMkLst>
            <pc:docMk/>
            <pc:sldMk cId="1520034086" sldId="531"/>
            <ac:spMk id="6" creationId="{34B37179-0FE8-429B-8B22-D1DE9729F191}"/>
          </ac:spMkLst>
        </pc:spChg>
      </pc:sldChg>
      <pc:sldChg chg="modSp add mod ord">
        <pc:chgData name="Demmy Verbeke" userId="8dde182e-0c03-4eba-b451-615ca5982bc6" providerId="ADAL" clId="{A4EB06A5-A729-485E-BD48-5F9A9BDB2ED8}" dt="2021-08-23T06:11:03.471" v="11757" actId="6549"/>
        <pc:sldMkLst>
          <pc:docMk/>
          <pc:sldMk cId="549459628" sldId="532"/>
        </pc:sldMkLst>
        <pc:spChg chg="mod">
          <ac:chgData name="Demmy Verbeke" userId="8dde182e-0c03-4eba-b451-615ca5982bc6" providerId="ADAL" clId="{A4EB06A5-A729-485E-BD48-5F9A9BDB2ED8}" dt="2021-08-23T06:11:03.471" v="11757" actId="6549"/>
          <ac:spMkLst>
            <pc:docMk/>
            <pc:sldMk cId="549459628" sldId="532"/>
            <ac:spMk id="3" creationId="{00000000-0000-0000-0000-000000000000}"/>
          </ac:spMkLst>
        </pc:spChg>
      </pc:sldChg>
      <pc:sldChg chg="modSp add mod ord">
        <pc:chgData name="Demmy Verbeke" userId="8dde182e-0c03-4eba-b451-615ca5982bc6" providerId="ADAL" clId="{A4EB06A5-A729-485E-BD48-5F9A9BDB2ED8}" dt="2021-08-23T06:37:57.314" v="11900" actId="6549"/>
        <pc:sldMkLst>
          <pc:docMk/>
          <pc:sldMk cId="2669183361" sldId="533"/>
        </pc:sldMkLst>
        <pc:spChg chg="mod">
          <ac:chgData name="Demmy Verbeke" userId="8dde182e-0c03-4eba-b451-615ca5982bc6" providerId="ADAL" clId="{A4EB06A5-A729-485E-BD48-5F9A9BDB2ED8}" dt="2021-08-23T06:37:57.314" v="11900" actId="6549"/>
          <ac:spMkLst>
            <pc:docMk/>
            <pc:sldMk cId="2669183361" sldId="533"/>
            <ac:spMk id="3" creationId="{53711C5A-4383-490A-97C7-7096D8EE7335}"/>
          </ac:spMkLst>
        </pc:spChg>
      </pc:sldChg>
      <pc:sldChg chg="modSp add mod ord">
        <pc:chgData name="Demmy Verbeke" userId="8dde182e-0c03-4eba-b451-615ca5982bc6" providerId="ADAL" clId="{A4EB06A5-A729-485E-BD48-5F9A9BDB2ED8}" dt="2021-08-20T15:05:24.907" v="11681" actId="6549"/>
        <pc:sldMkLst>
          <pc:docMk/>
          <pc:sldMk cId="142074527" sldId="534"/>
        </pc:sldMkLst>
        <pc:spChg chg="mod">
          <ac:chgData name="Demmy Verbeke" userId="8dde182e-0c03-4eba-b451-615ca5982bc6" providerId="ADAL" clId="{A4EB06A5-A729-485E-BD48-5F9A9BDB2ED8}" dt="2021-08-20T15:05:24.907" v="11681" actId="6549"/>
          <ac:spMkLst>
            <pc:docMk/>
            <pc:sldMk cId="142074527" sldId="534"/>
            <ac:spMk id="3" creationId="{53711C5A-4383-490A-97C7-7096D8EE7335}"/>
          </ac:spMkLst>
        </pc:spChg>
      </pc:sldChg>
      <pc:sldChg chg="modSp add mod ord">
        <pc:chgData name="Demmy Verbeke" userId="8dde182e-0c03-4eba-b451-615ca5982bc6" providerId="ADAL" clId="{A4EB06A5-A729-485E-BD48-5F9A9BDB2ED8}" dt="2021-09-02T05:53:03.208" v="11907" actId="20577"/>
        <pc:sldMkLst>
          <pc:docMk/>
          <pc:sldMk cId="1564969708" sldId="535"/>
        </pc:sldMkLst>
        <pc:spChg chg="mod">
          <ac:chgData name="Demmy Verbeke" userId="8dde182e-0c03-4eba-b451-615ca5982bc6" providerId="ADAL" clId="{A4EB06A5-A729-485E-BD48-5F9A9BDB2ED8}" dt="2021-08-20T14:21:50.035" v="10747" actId="1076"/>
          <ac:spMkLst>
            <pc:docMk/>
            <pc:sldMk cId="1564969708" sldId="535"/>
            <ac:spMk id="2" creationId="{8DAD0099-3F59-42AA-8842-F8FCB63CDA09}"/>
          </ac:spMkLst>
        </pc:spChg>
        <pc:spChg chg="mod">
          <ac:chgData name="Demmy Verbeke" userId="8dde182e-0c03-4eba-b451-615ca5982bc6" providerId="ADAL" clId="{A4EB06A5-A729-485E-BD48-5F9A9BDB2ED8}" dt="2021-09-02T05:53:03.208" v="11907" actId="20577"/>
          <ac:spMkLst>
            <pc:docMk/>
            <pc:sldMk cId="1564969708" sldId="535"/>
            <ac:spMk id="3" creationId="{53711C5A-4383-490A-97C7-7096D8EE7335}"/>
          </ac:spMkLst>
        </pc:spChg>
      </pc:sldChg>
      <pc:sldChg chg="addSp delSp modSp add del mod ord">
        <pc:chgData name="Demmy Verbeke" userId="8dde182e-0c03-4eba-b451-615ca5982bc6" providerId="ADAL" clId="{A4EB06A5-A729-485E-BD48-5F9A9BDB2ED8}" dt="2021-08-20T14:23:43.827" v="10765" actId="47"/>
        <pc:sldMkLst>
          <pc:docMk/>
          <pc:sldMk cId="1429495587" sldId="536"/>
        </pc:sldMkLst>
        <pc:spChg chg="del">
          <ac:chgData name="Demmy Verbeke" userId="8dde182e-0c03-4eba-b451-615ca5982bc6" providerId="ADAL" clId="{A4EB06A5-A729-485E-BD48-5F9A9BDB2ED8}" dt="2021-08-20T14:23:31.676" v="10761" actId="21"/>
          <ac:spMkLst>
            <pc:docMk/>
            <pc:sldMk cId="1429495587" sldId="536"/>
            <ac:spMk id="3" creationId="{53711C5A-4383-490A-97C7-7096D8EE7335}"/>
          </ac:spMkLst>
        </pc:spChg>
        <pc:spChg chg="add mod">
          <ac:chgData name="Demmy Verbeke" userId="8dde182e-0c03-4eba-b451-615ca5982bc6" providerId="ADAL" clId="{A4EB06A5-A729-485E-BD48-5F9A9BDB2ED8}" dt="2021-08-20T14:23:31.676" v="10761" actId="21"/>
          <ac:spMkLst>
            <pc:docMk/>
            <pc:sldMk cId="1429495587" sldId="536"/>
            <ac:spMk id="6" creationId="{8E85100B-81FB-4CEE-A004-3C62CE9EF38D}"/>
          </ac:spMkLst>
        </pc:spChg>
      </pc:sldChg>
      <pc:sldChg chg="add del">
        <pc:chgData name="Demmy Verbeke" userId="8dde182e-0c03-4eba-b451-615ca5982bc6" providerId="ADAL" clId="{A4EB06A5-A729-485E-BD48-5F9A9BDB2ED8}" dt="2021-08-20T14:23:23.686" v="10760" actId="47"/>
        <pc:sldMkLst>
          <pc:docMk/>
          <pc:sldMk cId="908722417" sldId="537"/>
        </pc:sldMkLst>
      </pc:sldChg>
      <pc:sldChg chg="add del">
        <pc:chgData name="Demmy Verbeke" userId="8dde182e-0c03-4eba-b451-615ca5982bc6" providerId="ADAL" clId="{A4EB06A5-A729-485E-BD48-5F9A9BDB2ED8}" dt="2021-08-20T14:22:55.565" v="10755" actId="47"/>
        <pc:sldMkLst>
          <pc:docMk/>
          <pc:sldMk cId="3570118375" sldId="537"/>
        </pc:sldMkLst>
      </pc:sldChg>
      <pc:sldChg chg="addSp delSp modSp add mod ord">
        <pc:chgData name="Demmy Verbeke" userId="8dde182e-0c03-4eba-b451-615ca5982bc6" providerId="ADAL" clId="{A4EB06A5-A729-485E-BD48-5F9A9BDB2ED8}" dt="2021-09-02T05:54:35.444" v="12024" actId="20577"/>
        <pc:sldMkLst>
          <pc:docMk/>
          <pc:sldMk cId="1929014756" sldId="538"/>
        </pc:sldMkLst>
        <pc:spChg chg="del">
          <ac:chgData name="Demmy Verbeke" userId="8dde182e-0c03-4eba-b451-615ca5982bc6" providerId="ADAL" clId="{A4EB06A5-A729-485E-BD48-5F9A9BDB2ED8}" dt="2021-08-20T14:23:36.372" v="10762" actId="478"/>
          <ac:spMkLst>
            <pc:docMk/>
            <pc:sldMk cId="1929014756" sldId="538"/>
            <ac:spMk id="3" creationId="{53711C5A-4383-490A-97C7-7096D8EE7335}"/>
          </ac:spMkLst>
        </pc:spChg>
        <pc:spChg chg="add del mod">
          <ac:chgData name="Demmy Verbeke" userId="8dde182e-0c03-4eba-b451-615ca5982bc6" providerId="ADAL" clId="{A4EB06A5-A729-485E-BD48-5F9A9BDB2ED8}" dt="2021-08-20T14:23:39.833" v="10763" actId="478"/>
          <ac:spMkLst>
            <pc:docMk/>
            <pc:sldMk cId="1929014756" sldId="538"/>
            <ac:spMk id="6" creationId="{AA69CDCC-3453-4139-98D0-80865B69C6E4}"/>
          </ac:spMkLst>
        </pc:spChg>
        <pc:spChg chg="add mod">
          <ac:chgData name="Demmy Verbeke" userId="8dde182e-0c03-4eba-b451-615ca5982bc6" providerId="ADAL" clId="{A4EB06A5-A729-485E-BD48-5F9A9BDB2ED8}" dt="2021-09-02T05:54:35.444" v="12024" actId="20577"/>
          <ac:spMkLst>
            <pc:docMk/>
            <pc:sldMk cId="1929014756" sldId="538"/>
            <ac:spMk id="8" creationId="{E2583CDA-7873-4AB7-9E7A-995293E79650}"/>
          </ac:spMkLst>
        </pc:spChg>
      </pc:sldChg>
      <pc:sldChg chg="addSp delSp modSp new mod">
        <pc:chgData name="Demmy Verbeke" userId="8dde182e-0c03-4eba-b451-615ca5982bc6" providerId="ADAL" clId="{A4EB06A5-A729-485E-BD48-5F9A9BDB2ED8}" dt="2021-08-20T14:25:39.982" v="10780" actId="1076"/>
        <pc:sldMkLst>
          <pc:docMk/>
          <pc:sldMk cId="4156099969" sldId="539"/>
        </pc:sldMkLst>
        <pc:spChg chg="del">
          <ac:chgData name="Demmy Verbeke" userId="8dde182e-0c03-4eba-b451-615ca5982bc6" providerId="ADAL" clId="{A4EB06A5-A729-485E-BD48-5F9A9BDB2ED8}" dt="2021-08-20T14:24:15.113" v="10770" actId="478"/>
          <ac:spMkLst>
            <pc:docMk/>
            <pc:sldMk cId="4156099969" sldId="539"/>
            <ac:spMk id="2" creationId="{573E01CD-273A-49AD-A2F4-569328399A40}"/>
          </ac:spMkLst>
        </pc:spChg>
        <pc:spChg chg="del">
          <ac:chgData name="Demmy Verbeke" userId="8dde182e-0c03-4eba-b451-615ca5982bc6" providerId="ADAL" clId="{A4EB06A5-A729-485E-BD48-5F9A9BDB2ED8}" dt="2021-08-20T14:24:08.309" v="10767" actId="931"/>
          <ac:spMkLst>
            <pc:docMk/>
            <pc:sldMk cId="4156099969" sldId="539"/>
            <ac:spMk id="3" creationId="{C8895893-B17A-4399-9073-EE5C5EC01B44}"/>
          </ac:spMkLst>
        </pc:spChg>
        <pc:picChg chg="add mod">
          <ac:chgData name="Demmy Verbeke" userId="8dde182e-0c03-4eba-b451-615ca5982bc6" providerId="ADAL" clId="{A4EB06A5-A729-485E-BD48-5F9A9BDB2ED8}" dt="2021-08-20T14:25:39.982" v="10780" actId="1076"/>
          <ac:picMkLst>
            <pc:docMk/>
            <pc:sldMk cId="4156099969" sldId="539"/>
            <ac:picMk id="6" creationId="{DE607C22-555B-4AC4-9D6B-EBC7F0676AF5}"/>
          </ac:picMkLst>
        </pc:picChg>
        <pc:picChg chg="add mod">
          <ac:chgData name="Demmy Verbeke" userId="8dde182e-0c03-4eba-b451-615ca5982bc6" providerId="ADAL" clId="{A4EB06A5-A729-485E-BD48-5F9A9BDB2ED8}" dt="2021-08-20T14:25:36.406" v="10779" actId="1076"/>
          <ac:picMkLst>
            <pc:docMk/>
            <pc:sldMk cId="4156099969" sldId="539"/>
            <ac:picMk id="8" creationId="{84801DB5-1A7A-42BE-B2C1-EB8B86847D73}"/>
          </ac:picMkLst>
        </pc:picChg>
      </pc:sldChg>
      <pc:sldChg chg="addSp delSp modSp add mod">
        <pc:chgData name="Demmy Verbeke" userId="8dde182e-0c03-4eba-b451-615ca5982bc6" providerId="ADAL" clId="{A4EB06A5-A729-485E-BD48-5F9A9BDB2ED8}" dt="2021-08-20T14:27:04.555" v="10787" actId="962"/>
        <pc:sldMkLst>
          <pc:docMk/>
          <pc:sldMk cId="2970091484" sldId="540"/>
        </pc:sldMkLst>
        <pc:spChg chg="add del mod">
          <ac:chgData name="Demmy Verbeke" userId="8dde182e-0c03-4eba-b451-615ca5982bc6" providerId="ADAL" clId="{A4EB06A5-A729-485E-BD48-5F9A9BDB2ED8}" dt="2021-08-20T14:26:48.800" v="10783" actId="478"/>
          <ac:spMkLst>
            <pc:docMk/>
            <pc:sldMk cId="2970091484" sldId="540"/>
            <ac:spMk id="3" creationId="{14FD7A09-C568-4733-88E3-F23F8A9B75C5}"/>
          </ac:spMkLst>
        </pc:spChg>
        <pc:picChg chg="del">
          <ac:chgData name="Demmy Verbeke" userId="8dde182e-0c03-4eba-b451-615ca5982bc6" providerId="ADAL" clId="{A4EB06A5-A729-485E-BD48-5F9A9BDB2ED8}" dt="2021-08-20T14:26:45.268" v="10782" actId="478"/>
          <ac:picMkLst>
            <pc:docMk/>
            <pc:sldMk cId="2970091484" sldId="540"/>
            <ac:picMk id="6" creationId="{DE607C22-555B-4AC4-9D6B-EBC7F0676AF5}"/>
          </ac:picMkLst>
        </pc:picChg>
        <pc:picChg chg="add mod">
          <ac:chgData name="Demmy Verbeke" userId="8dde182e-0c03-4eba-b451-615ca5982bc6" providerId="ADAL" clId="{A4EB06A5-A729-485E-BD48-5F9A9BDB2ED8}" dt="2021-08-20T14:27:04.555" v="10787" actId="962"/>
          <ac:picMkLst>
            <pc:docMk/>
            <pc:sldMk cId="2970091484" sldId="540"/>
            <ac:picMk id="7" creationId="{62CED0B4-81BB-4356-AF49-677464D2206E}"/>
          </ac:picMkLst>
        </pc:picChg>
        <pc:picChg chg="del">
          <ac:chgData name="Demmy Verbeke" userId="8dde182e-0c03-4eba-b451-615ca5982bc6" providerId="ADAL" clId="{A4EB06A5-A729-485E-BD48-5F9A9BDB2ED8}" dt="2021-08-20T14:26:52.218" v="10784" actId="478"/>
          <ac:picMkLst>
            <pc:docMk/>
            <pc:sldMk cId="2970091484" sldId="540"/>
            <ac:picMk id="8" creationId="{84801DB5-1A7A-42BE-B2C1-EB8B86847D73}"/>
          </ac:picMkLst>
        </pc:picChg>
      </pc:sldChg>
      <pc:sldChg chg="addSp delSp modSp add mod">
        <pc:chgData name="Demmy Verbeke" userId="8dde182e-0c03-4eba-b451-615ca5982bc6" providerId="ADAL" clId="{A4EB06A5-A729-485E-BD48-5F9A9BDB2ED8}" dt="2021-08-20T14:28:54.492" v="10791" actId="27614"/>
        <pc:sldMkLst>
          <pc:docMk/>
          <pc:sldMk cId="1644634824" sldId="541"/>
        </pc:sldMkLst>
        <pc:picChg chg="add mod">
          <ac:chgData name="Demmy Verbeke" userId="8dde182e-0c03-4eba-b451-615ca5982bc6" providerId="ADAL" clId="{A4EB06A5-A729-485E-BD48-5F9A9BDB2ED8}" dt="2021-08-20T14:28:54.492" v="10791" actId="27614"/>
          <ac:picMkLst>
            <pc:docMk/>
            <pc:sldMk cId="1644634824" sldId="541"/>
            <ac:picMk id="3" creationId="{A2860DEE-B326-4732-89EE-CADB9DDEF399}"/>
          </ac:picMkLst>
        </pc:picChg>
        <pc:picChg chg="del">
          <ac:chgData name="Demmy Verbeke" userId="8dde182e-0c03-4eba-b451-615ca5982bc6" providerId="ADAL" clId="{A4EB06A5-A729-485E-BD48-5F9A9BDB2ED8}" dt="2021-08-20T14:28:25.842" v="10789" actId="478"/>
          <ac:picMkLst>
            <pc:docMk/>
            <pc:sldMk cId="1644634824" sldId="541"/>
            <ac:picMk id="7" creationId="{62CED0B4-81BB-4356-AF49-677464D2206E}"/>
          </ac:picMkLst>
        </pc:picChg>
      </pc:sldChg>
      <pc:sldChg chg="addSp delSp modSp add mod setBg">
        <pc:chgData name="Demmy Verbeke" userId="8dde182e-0c03-4eba-b451-615ca5982bc6" providerId="ADAL" clId="{A4EB06A5-A729-485E-BD48-5F9A9BDB2ED8}" dt="2021-08-23T06:39:43.035" v="11901" actId="20578"/>
        <pc:sldMkLst>
          <pc:docMk/>
          <pc:sldMk cId="1912424598" sldId="542"/>
        </pc:sldMkLst>
        <pc:spChg chg="del">
          <ac:chgData name="Demmy Verbeke" userId="8dde182e-0c03-4eba-b451-615ca5982bc6" providerId="ADAL" clId="{A4EB06A5-A729-485E-BD48-5F9A9BDB2ED8}" dt="2021-08-20T14:30:22.316" v="10801" actId="478"/>
          <ac:spMkLst>
            <pc:docMk/>
            <pc:sldMk cId="1912424598" sldId="542"/>
            <ac:spMk id="2" creationId="{8DAD0099-3F59-42AA-8842-F8FCB63CDA09}"/>
          </ac:spMkLst>
        </pc:spChg>
        <pc:spChg chg="mod ord">
          <ac:chgData name="Demmy Verbeke" userId="8dde182e-0c03-4eba-b451-615ca5982bc6" providerId="ADAL" clId="{A4EB06A5-A729-485E-BD48-5F9A9BDB2ED8}" dt="2021-08-20T14:37:20.607" v="10822" actId="26606"/>
          <ac:spMkLst>
            <pc:docMk/>
            <pc:sldMk cId="1912424598" sldId="542"/>
            <ac:spMk id="4" creationId="{50FB1B83-1F1B-4468-AA09-A870F09024A9}"/>
          </ac:spMkLst>
        </pc:spChg>
        <pc:spChg chg="mod">
          <ac:chgData name="Demmy Verbeke" userId="8dde182e-0c03-4eba-b451-615ca5982bc6" providerId="ADAL" clId="{A4EB06A5-A729-485E-BD48-5F9A9BDB2ED8}" dt="2021-08-20T14:37:47.377" v="10828" actId="207"/>
          <ac:spMkLst>
            <pc:docMk/>
            <pc:sldMk cId="1912424598" sldId="542"/>
            <ac:spMk id="7" creationId="{D6C30CBC-8D42-40F0-BC98-44D637F97709}"/>
          </ac:spMkLst>
        </pc:spChg>
        <pc:spChg chg="mod ord">
          <ac:chgData name="Demmy Verbeke" userId="8dde182e-0c03-4eba-b451-615ca5982bc6" providerId="ADAL" clId="{A4EB06A5-A729-485E-BD48-5F9A9BDB2ED8}" dt="2021-08-23T06:39:43.035" v="11901" actId="20578"/>
          <ac:spMkLst>
            <pc:docMk/>
            <pc:sldMk cId="1912424598" sldId="542"/>
            <ac:spMk id="8" creationId="{E2583CDA-7873-4AB7-9E7A-995293E79650}"/>
          </ac:spMkLst>
        </pc:spChg>
        <pc:spChg chg="add del">
          <ac:chgData name="Demmy Verbeke" userId="8dde182e-0c03-4eba-b451-615ca5982bc6" providerId="ADAL" clId="{A4EB06A5-A729-485E-BD48-5F9A9BDB2ED8}" dt="2021-08-20T14:36:11.807" v="10813" actId="26606"/>
          <ac:spMkLst>
            <pc:docMk/>
            <pc:sldMk cId="1912424598" sldId="542"/>
            <ac:spMk id="14" creationId="{F13C74B1-5B17-4795-BED0-7140497B445A}"/>
          </ac:spMkLst>
        </pc:spChg>
        <pc:spChg chg="add del">
          <ac:chgData name="Demmy Verbeke" userId="8dde182e-0c03-4eba-b451-615ca5982bc6" providerId="ADAL" clId="{A4EB06A5-A729-485E-BD48-5F9A9BDB2ED8}" dt="2021-08-20T14:36:11.807" v="10813" actId="26606"/>
          <ac:spMkLst>
            <pc:docMk/>
            <pc:sldMk cId="1912424598" sldId="542"/>
            <ac:spMk id="16" creationId="{D4974D33-8DC5-464E-8C6D-BE58F0669C17}"/>
          </ac:spMkLst>
        </pc:spChg>
        <pc:spChg chg="add del">
          <ac:chgData name="Demmy Verbeke" userId="8dde182e-0c03-4eba-b451-615ca5982bc6" providerId="ADAL" clId="{A4EB06A5-A729-485E-BD48-5F9A9BDB2ED8}" dt="2021-08-20T14:36:32.746" v="10815" actId="26606"/>
          <ac:spMkLst>
            <pc:docMk/>
            <pc:sldMk cId="1912424598" sldId="542"/>
            <ac:spMk id="18" creationId="{2C61293E-6EBE-43EF-A52C-9BEBFD7679D4}"/>
          </ac:spMkLst>
        </pc:spChg>
        <pc:spChg chg="add del">
          <ac:chgData name="Demmy Verbeke" userId="8dde182e-0c03-4eba-b451-615ca5982bc6" providerId="ADAL" clId="{A4EB06A5-A729-485E-BD48-5F9A9BDB2ED8}" dt="2021-08-20T14:36:32.746" v="10815" actId="26606"/>
          <ac:spMkLst>
            <pc:docMk/>
            <pc:sldMk cId="1912424598" sldId="542"/>
            <ac:spMk id="19" creationId="{21540236-BFD5-4A9D-8840-4703E7F76825}"/>
          </ac:spMkLst>
        </pc:spChg>
        <pc:spChg chg="add del">
          <ac:chgData name="Demmy Verbeke" userId="8dde182e-0c03-4eba-b451-615ca5982bc6" providerId="ADAL" clId="{A4EB06A5-A729-485E-BD48-5F9A9BDB2ED8}" dt="2021-08-20T14:36:40.095" v="10817" actId="26606"/>
          <ac:spMkLst>
            <pc:docMk/>
            <pc:sldMk cId="1912424598" sldId="542"/>
            <ac:spMk id="21" creationId="{E51BA4DF-2BD4-4EC2-B1DB-B27C8AC71864}"/>
          </ac:spMkLst>
        </pc:spChg>
        <pc:spChg chg="add del">
          <ac:chgData name="Demmy Verbeke" userId="8dde182e-0c03-4eba-b451-615ca5982bc6" providerId="ADAL" clId="{A4EB06A5-A729-485E-BD48-5F9A9BDB2ED8}" dt="2021-08-20T14:36:47.681" v="10819" actId="26606"/>
          <ac:spMkLst>
            <pc:docMk/>
            <pc:sldMk cId="1912424598" sldId="542"/>
            <ac:spMk id="23" creationId="{2C61293E-6EBE-43EF-A52C-9BEBFD7679D4}"/>
          </ac:spMkLst>
        </pc:spChg>
        <pc:spChg chg="add del">
          <ac:chgData name="Demmy Verbeke" userId="8dde182e-0c03-4eba-b451-615ca5982bc6" providerId="ADAL" clId="{A4EB06A5-A729-485E-BD48-5F9A9BDB2ED8}" dt="2021-08-20T14:36:47.681" v="10819" actId="26606"/>
          <ac:spMkLst>
            <pc:docMk/>
            <pc:sldMk cId="1912424598" sldId="542"/>
            <ac:spMk id="24" creationId="{21540236-BFD5-4A9D-8840-4703E7F76825}"/>
          </ac:spMkLst>
        </pc:spChg>
        <pc:spChg chg="add del">
          <ac:chgData name="Demmy Verbeke" userId="8dde182e-0c03-4eba-b451-615ca5982bc6" providerId="ADAL" clId="{A4EB06A5-A729-485E-BD48-5F9A9BDB2ED8}" dt="2021-08-20T14:37:20.592" v="10821" actId="26606"/>
          <ac:spMkLst>
            <pc:docMk/>
            <pc:sldMk cId="1912424598" sldId="542"/>
            <ac:spMk id="26" creationId="{04812C46-200A-4DEB-A05E-3ED6C68C2387}"/>
          </ac:spMkLst>
        </pc:spChg>
        <pc:spChg chg="add del">
          <ac:chgData name="Demmy Verbeke" userId="8dde182e-0c03-4eba-b451-615ca5982bc6" providerId="ADAL" clId="{A4EB06A5-A729-485E-BD48-5F9A9BDB2ED8}" dt="2021-08-20T14:37:20.592" v="10821" actId="26606"/>
          <ac:spMkLst>
            <pc:docMk/>
            <pc:sldMk cId="1912424598" sldId="542"/>
            <ac:spMk id="27" creationId="{D1EA859B-E555-4109-94F3-6700E046E008}"/>
          </ac:spMkLst>
        </pc:spChg>
        <pc:spChg chg="add">
          <ac:chgData name="Demmy Verbeke" userId="8dde182e-0c03-4eba-b451-615ca5982bc6" providerId="ADAL" clId="{A4EB06A5-A729-485E-BD48-5F9A9BDB2ED8}" dt="2021-08-20T14:37:20.607" v="10822" actId="26606"/>
          <ac:spMkLst>
            <pc:docMk/>
            <pc:sldMk cId="1912424598" sldId="542"/>
            <ac:spMk id="29" creationId="{2C61293E-6EBE-43EF-A52C-9BEBFD7679D4}"/>
          </ac:spMkLst>
        </pc:spChg>
        <pc:spChg chg="add">
          <ac:chgData name="Demmy Verbeke" userId="8dde182e-0c03-4eba-b451-615ca5982bc6" providerId="ADAL" clId="{A4EB06A5-A729-485E-BD48-5F9A9BDB2ED8}" dt="2021-08-20T14:37:20.607" v="10822" actId="26606"/>
          <ac:spMkLst>
            <pc:docMk/>
            <pc:sldMk cId="1912424598" sldId="542"/>
            <ac:spMk id="30" creationId="{21540236-BFD5-4A9D-8840-4703E7F76825}"/>
          </ac:spMkLst>
        </pc:spChg>
        <pc:picChg chg="add del mod">
          <ac:chgData name="Demmy Verbeke" userId="8dde182e-0c03-4eba-b451-615ca5982bc6" providerId="ADAL" clId="{A4EB06A5-A729-485E-BD48-5F9A9BDB2ED8}" dt="2021-08-20T14:34:36.562" v="10806" actId="478"/>
          <ac:picMkLst>
            <pc:docMk/>
            <pc:sldMk cId="1912424598" sldId="542"/>
            <ac:picMk id="5" creationId="{69B1F9E9-6E80-4372-A5F4-F15C9A74D8EF}"/>
          </ac:picMkLst>
        </pc:picChg>
        <pc:picChg chg="add mod ord">
          <ac:chgData name="Demmy Verbeke" userId="8dde182e-0c03-4eba-b451-615ca5982bc6" providerId="ADAL" clId="{A4EB06A5-A729-485E-BD48-5F9A9BDB2ED8}" dt="2021-08-20T14:37:20.607" v="10822" actId="26606"/>
          <ac:picMkLst>
            <pc:docMk/>
            <pc:sldMk cId="1912424598" sldId="542"/>
            <ac:picMk id="9" creationId="{FAE42E3D-F440-4E4A-B5C3-2E681C5A1C6C}"/>
          </ac:picMkLst>
        </pc:picChg>
      </pc:sldChg>
    </pc:docChg>
  </pc:docChgLst>
  <pc:docChgLst>
    <pc:chgData name="Demmy Verbeke" userId="8dde182e-0c03-4eba-b451-615ca5982bc6" providerId="ADAL" clId="{58E803AF-0DC4-47CA-8557-2E298E33DCA6}"/>
    <pc:docChg chg="custSel modSld">
      <pc:chgData name="Demmy Verbeke" userId="8dde182e-0c03-4eba-b451-615ca5982bc6" providerId="ADAL" clId="{58E803AF-0DC4-47CA-8557-2E298E33DCA6}" dt="2021-10-02T12:29:53.448" v="471" actId="1076"/>
      <pc:docMkLst>
        <pc:docMk/>
      </pc:docMkLst>
      <pc:sldChg chg="modSp mod">
        <pc:chgData name="Demmy Verbeke" userId="8dde182e-0c03-4eba-b451-615ca5982bc6" providerId="ADAL" clId="{58E803AF-0DC4-47CA-8557-2E298E33DCA6}" dt="2021-10-02T11:45:35.367" v="391" actId="14100"/>
        <pc:sldMkLst>
          <pc:docMk/>
          <pc:sldMk cId="1410511147" sldId="278"/>
        </pc:sldMkLst>
        <pc:spChg chg="mod">
          <ac:chgData name="Demmy Verbeke" userId="8dde182e-0c03-4eba-b451-615ca5982bc6" providerId="ADAL" clId="{58E803AF-0DC4-47CA-8557-2E298E33DCA6}" dt="2021-10-02T11:45:35.367" v="391" actId="14100"/>
          <ac:spMkLst>
            <pc:docMk/>
            <pc:sldMk cId="1410511147" sldId="278"/>
            <ac:spMk id="3" creationId="{00000000-0000-0000-0000-000000000000}"/>
          </ac:spMkLst>
        </pc:spChg>
      </pc:sldChg>
      <pc:sldChg chg="delSp modSp mod">
        <pc:chgData name="Demmy Verbeke" userId="8dde182e-0c03-4eba-b451-615ca5982bc6" providerId="ADAL" clId="{58E803AF-0DC4-47CA-8557-2E298E33DCA6}" dt="2021-10-02T12:05:44.386" v="421" actId="1076"/>
        <pc:sldMkLst>
          <pc:docMk/>
          <pc:sldMk cId="3213971166" sldId="292"/>
        </pc:sldMkLst>
        <pc:spChg chg="del">
          <ac:chgData name="Demmy Verbeke" userId="8dde182e-0c03-4eba-b451-615ca5982bc6" providerId="ADAL" clId="{58E803AF-0DC4-47CA-8557-2E298E33DCA6}" dt="2021-10-02T12:05:40.045" v="420" actId="478"/>
          <ac:spMkLst>
            <pc:docMk/>
            <pc:sldMk cId="3213971166" sldId="292"/>
            <ac:spMk id="15" creationId="{23E5C71C-3EEA-4374-A25B-845D1CE953FC}"/>
          </ac:spMkLst>
        </pc:spChg>
        <pc:picChg chg="mod">
          <ac:chgData name="Demmy Verbeke" userId="8dde182e-0c03-4eba-b451-615ca5982bc6" providerId="ADAL" clId="{58E803AF-0DC4-47CA-8557-2E298E33DCA6}" dt="2021-10-02T12:05:44.386" v="421" actId="1076"/>
          <ac:picMkLst>
            <pc:docMk/>
            <pc:sldMk cId="3213971166" sldId="292"/>
            <ac:picMk id="6" creationId="{20D315C3-CA4C-46CD-BE44-77F9EA4C0809}"/>
          </ac:picMkLst>
        </pc:picChg>
      </pc:sldChg>
      <pc:sldChg chg="modSp mod">
        <pc:chgData name="Demmy Verbeke" userId="8dde182e-0c03-4eba-b451-615ca5982bc6" providerId="ADAL" clId="{58E803AF-0DC4-47CA-8557-2E298E33DCA6}" dt="2021-10-02T12:06:59.327" v="425" actId="20578"/>
        <pc:sldMkLst>
          <pc:docMk/>
          <pc:sldMk cId="857495195" sldId="299"/>
        </pc:sldMkLst>
        <pc:spChg chg="mod">
          <ac:chgData name="Demmy Verbeke" userId="8dde182e-0c03-4eba-b451-615ca5982bc6" providerId="ADAL" clId="{58E803AF-0DC4-47CA-8557-2E298E33DCA6}" dt="2021-10-02T12:06:59.327" v="425" actId="20578"/>
          <ac:spMkLst>
            <pc:docMk/>
            <pc:sldMk cId="857495195" sldId="299"/>
            <ac:spMk id="3" creationId="{00000000-0000-0000-0000-000000000000}"/>
          </ac:spMkLst>
        </pc:spChg>
      </pc:sldChg>
      <pc:sldChg chg="modSp mod">
        <pc:chgData name="Demmy Verbeke" userId="8dde182e-0c03-4eba-b451-615ca5982bc6" providerId="ADAL" clId="{58E803AF-0DC4-47CA-8557-2E298E33DCA6}" dt="2021-09-20T12:03:52.258" v="360" actId="20577"/>
        <pc:sldMkLst>
          <pc:docMk/>
          <pc:sldMk cId="732029795" sldId="342"/>
        </pc:sldMkLst>
        <pc:spChg chg="mod">
          <ac:chgData name="Demmy Verbeke" userId="8dde182e-0c03-4eba-b451-615ca5982bc6" providerId="ADAL" clId="{58E803AF-0DC4-47CA-8557-2E298E33DCA6}" dt="2021-09-20T12:03:52.258" v="360" actId="20577"/>
          <ac:spMkLst>
            <pc:docMk/>
            <pc:sldMk cId="732029795" sldId="342"/>
            <ac:spMk id="3" creationId="{00000000-0000-0000-0000-000000000000}"/>
          </ac:spMkLst>
        </pc:spChg>
      </pc:sldChg>
      <pc:sldChg chg="modSp mod">
        <pc:chgData name="Demmy Verbeke" userId="8dde182e-0c03-4eba-b451-615ca5982bc6" providerId="ADAL" clId="{58E803AF-0DC4-47CA-8557-2E298E33DCA6}" dt="2021-10-02T12:11:42.444" v="444" actId="6549"/>
        <pc:sldMkLst>
          <pc:docMk/>
          <pc:sldMk cId="865345798" sldId="354"/>
        </pc:sldMkLst>
        <pc:spChg chg="mod">
          <ac:chgData name="Demmy Verbeke" userId="8dde182e-0c03-4eba-b451-615ca5982bc6" providerId="ADAL" clId="{58E803AF-0DC4-47CA-8557-2E298E33DCA6}" dt="2021-10-02T12:11:42.444" v="444" actId="6549"/>
          <ac:spMkLst>
            <pc:docMk/>
            <pc:sldMk cId="865345798" sldId="354"/>
            <ac:spMk id="3" creationId="{00000000-0000-0000-0000-000000000000}"/>
          </ac:spMkLst>
        </pc:spChg>
      </pc:sldChg>
      <pc:sldChg chg="modSp mod">
        <pc:chgData name="Demmy Verbeke" userId="8dde182e-0c03-4eba-b451-615ca5982bc6" providerId="ADAL" clId="{58E803AF-0DC4-47CA-8557-2E298E33DCA6}" dt="2021-10-02T12:13:52.495" v="446" actId="20577"/>
        <pc:sldMkLst>
          <pc:docMk/>
          <pc:sldMk cId="631052982" sldId="355"/>
        </pc:sldMkLst>
        <pc:spChg chg="mod">
          <ac:chgData name="Demmy Verbeke" userId="8dde182e-0c03-4eba-b451-615ca5982bc6" providerId="ADAL" clId="{58E803AF-0DC4-47CA-8557-2E298E33DCA6}" dt="2021-10-02T12:13:52.495" v="446" actId="20577"/>
          <ac:spMkLst>
            <pc:docMk/>
            <pc:sldMk cId="631052982" sldId="355"/>
            <ac:spMk id="3" creationId="{00000000-0000-0000-0000-000000000000}"/>
          </ac:spMkLst>
        </pc:spChg>
      </pc:sldChg>
      <pc:sldChg chg="modSp mod">
        <pc:chgData name="Demmy Verbeke" userId="8dde182e-0c03-4eba-b451-615ca5982bc6" providerId="ADAL" clId="{58E803AF-0DC4-47CA-8557-2E298E33DCA6}" dt="2021-10-02T12:15:34.302" v="458" actId="20577"/>
        <pc:sldMkLst>
          <pc:docMk/>
          <pc:sldMk cId="1745332289" sldId="530"/>
        </pc:sldMkLst>
        <pc:spChg chg="mod">
          <ac:chgData name="Demmy Verbeke" userId="8dde182e-0c03-4eba-b451-615ca5982bc6" providerId="ADAL" clId="{58E803AF-0DC4-47CA-8557-2E298E33DCA6}" dt="2021-10-02T12:15:34.302" v="458" actId="20577"/>
          <ac:spMkLst>
            <pc:docMk/>
            <pc:sldMk cId="1745332289" sldId="530"/>
            <ac:spMk id="10" creationId="{8AA89A8C-5B28-424E-A13D-1859F70D43D3}"/>
          </ac:spMkLst>
        </pc:spChg>
      </pc:sldChg>
      <pc:sldChg chg="addSp delSp modSp mod">
        <pc:chgData name="Demmy Verbeke" userId="8dde182e-0c03-4eba-b451-615ca5982bc6" providerId="ADAL" clId="{58E803AF-0DC4-47CA-8557-2E298E33DCA6}" dt="2021-10-02T12:29:53.448" v="471" actId="1076"/>
        <pc:sldMkLst>
          <pc:docMk/>
          <pc:sldMk cId="4156099969" sldId="539"/>
        </pc:sldMkLst>
        <pc:spChg chg="add del mod">
          <ac:chgData name="Demmy Verbeke" userId="8dde182e-0c03-4eba-b451-615ca5982bc6" providerId="ADAL" clId="{58E803AF-0DC4-47CA-8557-2E298E33DCA6}" dt="2021-10-02T12:28:15.548" v="460" actId="478"/>
          <ac:spMkLst>
            <pc:docMk/>
            <pc:sldMk cId="4156099969" sldId="539"/>
            <ac:spMk id="3" creationId="{B2D7CA3C-9B66-4667-98F8-C231AA08387D}"/>
          </ac:spMkLst>
        </pc:spChg>
        <pc:picChg chg="del">
          <ac:chgData name="Demmy Verbeke" userId="8dde182e-0c03-4eba-b451-615ca5982bc6" providerId="ADAL" clId="{58E803AF-0DC4-47CA-8557-2E298E33DCA6}" dt="2021-10-02T12:28:11.683" v="459" actId="478"/>
          <ac:picMkLst>
            <pc:docMk/>
            <pc:sldMk cId="4156099969" sldId="539"/>
            <ac:picMk id="6" creationId="{DE607C22-555B-4AC4-9D6B-EBC7F0676AF5}"/>
          </ac:picMkLst>
        </pc:picChg>
        <pc:picChg chg="add mod">
          <ac:chgData name="Demmy Verbeke" userId="8dde182e-0c03-4eba-b451-615ca5982bc6" providerId="ADAL" clId="{58E803AF-0DC4-47CA-8557-2E298E33DCA6}" dt="2021-10-02T12:28:52.001" v="466" actId="1076"/>
          <ac:picMkLst>
            <pc:docMk/>
            <pc:sldMk cId="4156099969" sldId="539"/>
            <ac:picMk id="7" creationId="{BE8DD833-5D4E-4FCA-84F1-CAE18A40B5C4}"/>
          </ac:picMkLst>
        </pc:picChg>
        <pc:picChg chg="del">
          <ac:chgData name="Demmy Verbeke" userId="8dde182e-0c03-4eba-b451-615ca5982bc6" providerId="ADAL" clId="{58E803AF-0DC4-47CA-8557-2E298E33DCA6}" dt="2021-10-02T12:28:19.057" v="461" actId="478"/>
          <ac:picMkLst>
            <pc:docMk/>
            <pc:sldMk cId="4156099969" sldId="539"/>
            <ac:picMk id="8" creationId="{84801DB5-1A7A-42BE-B2C1-EB8B86847D73}"/>
          </ac:picMkLst>
        </pc:picChg>
        <pc:picChg chg="add mod">
          <ac:chgData name="Demmy Verbeke" userId="8dde182e-0c03-4eba-b451-615ca5982bc6" providerId="ADAL" clId="{58E803AF-0DC4-47CA-8557-2E298E33DCA6}" dt="2021-10-02T12:29:53.448" v="471" actId="1076"/>
          <ac:picMkLst>
            <pc:docMk/>
            <pc:sldMk cId="4156099969" sldId="539"/>
            <ac:picMk id="10" creationId="{04014C23-4FF1-49F3-B62E-55DD5B92C9F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832101-FBD9-2341-8FC1-A2C5BFB77182}" type="datetimeFigureOut">
              <a:rPr lang="nl-NL" smtClean="0"/>
              <a:t>8-10-2021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6E2983-8885-3341-8D67-D12EAE12B143}" type="slidenum">
              <a:rPr lang="nl-NL" smtClean="0"/>
              <a:t>‹#›</a:t>
            </a:fld>
            <a:endParaRPr lang="nl-NL"/>
          </a:p>
        </p:txBody>
      </p:sp>
    </p:spTree>
    <p:extLst>
      <p:ext uri="{BB962C8B-B14F-4D97-AF65-F5344CB8AC3E}">
        <p14:creationId xmlns:p14="http://schemas.microsoft.com/office/powerpoint/2010/main" val="192484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F66E2983-8885-3341-8D67-D12EAE12B143}" type="slidenum">
              <a:rPr lang="nl-NL" smtClean="0"/>
              <a:t>1</a:t>
            </a:fld>
            <a:endParaRPr lang="nl-NL"/>
          </a:p>
        </p:txBody>
      </p:sp>
    </p:spTree>
    <p:extLst>
      <p:ext uri="{BB962C8B-B14F-4D97-AF65-F5344CB8AC3E}">
        <p14:creationId xmlns:p14="http://schemas.microsoft.com/office/powerpoint/2010/main" val="1508179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E2983-8885-3341-8D67-D12EAE12B14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745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F66E2983-8885-3341-8D67-D12EAE12B143}" type="slidenum">
              <a:rPr lang="nl-NL" smtClean="0"/>
              <a:t>9</a:t>
            </a:fld>
            <a:endParaRPr lang="nl-NL"/>
          </a:p>
        </p:txBody>
      </p:sp>
    </p:spTree>
    <p:extLst>
      <p:ext uri="{BB962C8B-B14F-4D97-AF65-F5344CB8AC3E}">
        <p14:creationId xmlns:p14="http://schemas.microsoft.com/office/powerpoint/2010/main" val="560393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E2983-8885-3341-8D67-D12EAE12B14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393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E2983-8885-3341-8D67-D12EAE12B14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8113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6" name="Rechthoek 15"/>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8" name="Rechthoek 7"/>
          <p:cNvSpPr/>
          <p:nvPr userDrawn="1"/>
        </p:nvSpPr>
        <p:spPr>
          <a:xfrm>
            <a:off x="0" y="1967696"/>
            <a:ext cx="12193200" cy="4890305"/>
          </a:xfrm>
          <a:prstGeom prst="rect">
            <a:avLst/>
          </a:prstGeom>
          <a:solidFill>
            <a:srgbClr val="1D8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3" name="Titel 1"/>
          <p:cNvSpPr>
            <a:spLocks noGrp="1"/>
          </p:cNvSpPr>
          <p:nvPr>
            <p:ph type="ctrTitle"/>
          </p:nvPr>
        </p:nvSpPr>
        <p:spPr>
          <a:xfrm>
            <a:off x="576001" y="2423848"/>
            <a:ext cx="11030400" cy="2386800"/>
          </a:xfrm>
        </p:spPr>
        <p:txBody>
          <a:bodyPr anchor="b" anchorCtr="0"/>
          <a:lstStyle>
            <a:lvl1pPr algn="l">
              <a:defRPr sz="6000" baseline="0">
                <a:solidFill>
                  <a:schemeClr val="bg1"/>
                </a:solidFill>
              </a:defRPr>
            </a:lvl1pPr>
          </a:lstStyle>
          <a:p>
            <a:r>
              <a:rPr lang="nl-NL" dirty="0"/>
              <a:t>Titelstijl van model bewerken</a:t>
            </a:r>
          </a:p>
        </p:txBody>
      </p:sp>
      <p:sp>
        <p:nvSpPr>
          <p:cNvPr id="14" name="Ondertitel 2"/>
          <p:cNvSpPr>
            <a:spLocks noGrp="1"/>
          </p:cNvSpPr>
          <p:nvPr>
            <p:ph type="subTitle" idx="1"/>
          </p:nvPr>
        </p:nvSpPr>
        <p:spPr>
          <a:xfrm>
            <a:off x="575999" y="4938330"/>
            <a:ext cx="11041200" cy="1369868"/>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p>
        </p:txBody>
      </p:sp>
      <p:pic>
        <p:nvPicPr>
          <p:cNvPr id="11" name="Afbeelding 10"/>
          <p:cNvPicPr>
            <a:picLocks noChangeAspect="1"/>
          </p:cNvPicPr>
          <p:nvPr userDrawn="1"/>
        </p:nvPicPr>
        <p:blipFill rotWithShape="1">
          <a:blip r:embed="rId2">
            <a:extLst>
              <a:ext uri="{28A0092B-C50C-407E-A947-70E740481C1C}">
                <a14:useLocalDpi xmlns:a14="http://schemas.microsoft.com/office/drawing/2010/main" val="0"/>
              </a:ext>
            </a:extLst>
          </a:blip>
          <a:srcRect l="138" t="37985" r="381" b="8605"/>
          <a:stretch/>
        </p:blipFill>
        <p:spPr>
          <a:xfrm>
            <a:off x="0" y="647998"/>
            <a:ext cx="12192000" cy="1440000"/>
          </a:xfrm>
          <a:prstGeom prst="rect">
            <a:avLst/>
          </a:prstGeom>
        </p:spPr>
      </p:pic>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9999" y="360000"/>
            <a:ext cx="3704624" cy="720000"/>
          </a:xfrm>
          <a:prstGeom prst="rect">
            <a:avLst/>
          </a:prstGeom>
        </p:spPr>
      </p:pic>
    </p:spTree>
    <p:extLst>
      <p:ext uri="{BB962C8B-B14F-4D97-AF65-F5344CB8AC3E}">
        <p14:creationId xmlns:p14="http://schemas.microsoft.com/office/powerpoint/2010/main" val="1761078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10/8/2021</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531912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10/8/2021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08347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10/8/2021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75805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10/8/2021</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843792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10/8/2021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05188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10/8/2021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2622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solidFill>
                  <a:srgbClr val="52BDEC"/>
                </a:solidFill>
              </a:defRPr>
            </a:lvl1pPr>
          </a:lstStyle>
          <a:p>
            <a:r>
              <a:rPr lang="nl-NL" dirty="0"/>
              <a:t>Klik en typ de titel</a:t>
            </a:r>
            <a:endParaRPr lang="nl-BE" dirty="0"/>
          </a:p>
        </p:txBody>
      </p:sp>
      <p:sp>
        <p:nvSpPr>
          <p:cNvPr id="3" name="Tijdelijke aanduiding voor datum 2"/>
          <p:cNvSpPr>
            <a:spLocks noGrp="1"/>
          </p:cNvSpPr>
          <p:nvPr>
            <p:ph type="dt" sz="half" idx="10"/>
          </p:nvPr>
        </p:nvSpPr>
        <p:spPr/>
        <p:txBody>
          <a:bodyPr/>
          <a:lstStyle/>
          <a:p>
            <a:fld id="{C4DDCD72-59EE-436D-B435-201699A5BB49}" type="datetimeFigureOut">
              <a:rPr lang="nl-BE" smtClean="0"/>
              <a:pPr/>
              <a:t>8/10/2021</a:t>
            </a:fld>
            <a:endParaRPr lang="nl-BE" dirty="0"/>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F35D8031-C8E5-48F8-A3B6-81643B27A3AF}" type="slidenum">
              <a:rPr lang="nl-BE" smtClean="0"/>
              <a:pPr/>
              <a:t>‹#›</a:t>
            </a:fld>
            <a:endParaRPr lang="nl-BE" dirty="0"/>
          </a:p>
        </p:txBody>
      </p:sp>
      <p:sp>
        <p:nvSpPr>
          <p:cNvPr id="6" name="Tijdelijke aanduiding voor tekst 2"/>
          <p:cNvSpPr>
            <a:spLocks noGrp="1"/>
          </p:cNvSpPr>
          <p:nvPr>
            <p:ph idx="1" hasCustomPrompt="1"/>
          </p:nvPr>
        </p:nvSpPr>
        <p:spPr>
          <a:xfrm>
            <a:off x="720000" y="1349999"/>
            <a:ext cx="11112000" cy="4428000"/>
          </a:xfrm>
          <a:prstGeom prst="rect">
            <a:avLst/>
          </a:prstGeom>
        </p:spPr>
        <p:txBody>
          <a:bodyPr vert="horz" lIns="0" tIns="0" rIns="0" bIns="0" rtlCol="0">
            <a:noAutofit/>
          </a:bodyPr>
          <a:lstStyle>
            <a:lvl1pPr>
              <a:defRPr/>
            </a:lvl1pPr>
          </a:lstStyle>
          <a:p>
            <a:pPr lvl="0"/>
            <a:r>
              <a:rPr lang="nl-NL" dirty="0"/>
              <a:t>Klik en typ de tekst</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4062830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3" name="Rechthoek 12"/>
          <p:cNvSpPr/>
          <p:nvPr userDrawn="1"/>
        </p:nvSpPr>
        <p:spPr>
          <a:xfrm>
            <a:off x="0" y="648000"/>
            <a:ext cx="12192000" cy="6228000"/>
          </a:xfrm>
          <a:prstGeom prst="rect">
            <a:avLst/>
          </a:prstGeom>
          <a:gradFill flip="none" rotWithShape="1">
            <a:gsLst>
              <a:gs pos="100000">
                <a:srgbClr val="116E8A"/>
              </a:gs>
              <a:gs pos="100000">
                <a:srgbClr val="116E8A"/>
              </a:gs>
              <a:gs pos="100000">
                <a:srgbClr val="116E8A"/>
              </a:gs>
              <a:gs pos="100000">
                <a:srgbClr val="116E8A"/>
              </a:gs>
              <a:gs pos="100000">
                <a:srgbClr val="177E9D"/>
              </a:gs>
              <a:gs pos="100000">
                <a:srgbClr val="116E8A"/>
              </a:gs>
              <a:gs pos="100000">
                <a:schemeClr val="accent1">
                  <a:tint val="44500"/>
                  <a:satMod val="160000"/>
                </a:schemeClr>
              </a:gs>
              <a:gs pos="0">
                <a:srgbClr val="1D8DB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sz="1800"/>
          </a:p>
        </p:txBody>
      </p:sp>
      <p:sp>
        <p:nvSpPr>
          <p:cNvPr id="9" name="Titel 1"/>
          <p:cNvSpPr>
            <a:spLocks noGrp="1"/>
          </p:cNvSpPr>
          <p:nvPr>
            <p:ph type="ctrTitle" hasCustomPrompt="1"/>
          </p:nvPr>
        </p:nvSpPr>
        <p:spPr>
          <a:xfrm>
            <a:off x="4128000" y="2088000"/>
            <a:ext cx="7440000" cy="1800000"/>
          </a:xfrm>
        </p:spPr>
        <p:txBody>
          <a:bodyPr>
            <a:noAutofit/>
          </a:bodyPr>
          <a:lstStyle>
            <a:lvl1pPr>
              <a:defRPr sz="4000">
                <a:solidFill>
                  <a:schemeClr val="bg1"/>
                </a:solidFill>
              </a:defRPr>
            </a:lvl1pPr>
          </a:lstStyle>
          <a:p>
            <a:r>
              <a:rPr lang="nl-NL" dirty="0"/>
              <a:t>Klik en typ de titel van de presentatie</a:t>
            </a:r>
            <a:endParaRPr lang="nl-BE" dirty="0"/>
          </a:p>
        </p:txBody>
      </p:sp>
      <p:sp>
        <p:nvSpPr>
          <p:cNvPr id="10" name="Ondertitel 2"/>
          <p:cNvSpPr>
            <a:spLocks noGrp="1"/>
          </p:cNvSpPr>
          <p:nvPr>
            <p:ph type="subTitle" idx="1" hasCustomPrompt="1"/>
          </p:nvPr>
        </p:nvSpPr>
        <p:spPr>
          <a:xfrm>
            <a:off x="4128000" y="4193675"/>
            <a:ext cx="7440000" cy="1080000"/>
          </a:xfrm>
        </p:spPr>
        <p:txBody>
          <a:bodyPr/>
          <a:lstStyle>
            <a:lvl1pPr marL="0" indent="0" algn="l">
              <a:spcBef>
                <a:spcPts val="0"/>
              </a:spcBef>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en typ de subtitel van de presentatie</a:t>
            </a:r>
            <a:endParaRPr lang="nl-BE" dirty="0"/>
          </a:p>
        </p:txBody>
      </p:sp>
      <p:pic>
        <p:nvPicPr>
          <p:cNvPr id="12" name="Afbeelding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000" y="1800000"/>
            <a:ext cx="2453397" cy="4294442"/>
          </a:xfrm>
          <a:prstGeom prst="rect">
            <a:avLst/>
          </a:prstGeom>
        </p:spPr>
      </p:pic>
      <p:pic>
        <p:nvPicPr>
          <p:cNvPr id="11" name="Afbeelding 10"/>
          <p:cNvPicPr>
            <a:picLocks noChangeAspect="1"/>
          </p:cNvPicPr>
          <p:nvPr userDrawn="1"/>
        </p:nvPicPr>
        <p:blipFill>
          <a:blip r:embed="rId3" cstate="print"/>
          <a:stretch>
            <a:fillRect/>
          </a:stretch>
        </p:blipFill>
        <p:spPr>
          <a:xfrm>
            <a:off x="11044800" y="5706000"/>
            <a:ext cx="571200" cy="720000"/>
          </a:xfrm>
          <a:prstGeom prst="rect">
            <a:avLst/>
          </a:prstGeom>
        </p:spPr>
      </p:pic>
      <p:pic>
        <p:nvPicPr>
          <p:cNvPr id="3" name="Afbeelding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000" y="360001"/>
            <a:ext cx="2686309" cy="719329"/>
          </a:xfrm>
          <a:prstGeom prst="rect">
            <a:avLst/>
          </a:prstGeom>
        </p:spPr>
      </p:pic>
    </p:spTree>
    <p:extLst>
      <p:ext uri="{BB962C8B-B14F-4D97-AF65-F5344CB8AC3E}">
        <p14:creationId xmlns:p14="http://schemas.microsoft.com/office/powerpoint/2010/main" val="1198084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solidFill>
                  <a:srgbClr val="52BDEC"/>
                </a:solidFill>
              </a:defRPr>
            </a:lvl1pPr>
          </a:lstStyle>
          <a:p>
            <a:r>
              <a:rPr lang="nl-NL" dirty="0"/>
              <a:t>Klik en typ de titel</a:t>
            </a:r>
            <a:endParaRPr lang="nl-BE" dirty="0"/>
          </a:p>
        </p:txBody>
      </p:sp>
      <p:sp>
        <p:nvSpPr>
          <p:cNvPr id="3" name="Tijdelijke aanduiding voor datum 2"/>
          <p:cNvSpPr>
            <a:spLocks noGrp="1"/>
          </p:cNvSpPr>
          <p:nvPr>
            <p:ph type="dt" sz="half" idx="10"/>
          </p:nvPr>
        </p:nvSpPr>
        <p:spPr/>
        <p:txBody>
          <a:bodyPr/>
          <a:lstStyle/>
          <a:p>
            <a:fld id="{C4DDCD72-59EE-436D-B435-201699A5BB49}" type="datetimeFigureOut">
              <a:rPr lang="nl-BE" smtClean="0"/>
              <a:pPr/>
              <a:t>8/10/2021</a:t>
            </a:fld>
            <a:endParaRPr lang="nl-BE" dirty="0"/>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F35D8031-C8E5-48F8-A3B6-81643B27A3AF}" type="slidenum">
              <a:rPr lang="nl-BE" smtClean="0"/>
              <a:pPr/>
              <a:t>‹#›</a:t>
            </a:fld>
            <a:endParaRPr lang="nl-BE" dirty="0"/>
          </a:p>
        </p:txBody>
      </p:sp>
      <p:sp>
        <p:nvSpPr>
          <p:cNvPr id="6" name="Tijdelijke aanduiding voor tekst 2"/>
          <p:cNvSpPr>
            <a:spLocks noGrp="1"/>
          </p:cNvSpPr>
          <p:nvPr>
            <p:ph idx="1" hasCustomPrompt="1"/>
          </p:nvPr>
        </p:nvSpPr>
        <p:spPr>
          <a:xfrm>
            <a:off x="720000" y="1349999"/>
            <a:ext cx="11112000" cy="4428000"/>
          </a:xfrm>
          <a:prstGeom prst="rect">
            <a:avLst/>
          </a:prstGeom>
        </p:spPr>
        <p:txBody>
          <a:bodyPr vert="horz" lIns="0" tIns="0" rIns="0" bIns="0" rtlCol="0">
            <a:noAutofit/>
          </a:bodyPr>
          <a:lstStyle>
            <a:lvl1pPr>
              <a:defRPr/>
            </a:lvl1pPr>
          </a:lstStyle>
          <a:p>
            <a:pPr lvl="0"/>
            <a:r>
              <a:rPr lang="nl-NL" dirty="0"/>
              <a:t>Klik en typ de tekst</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1920837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3" name="Rechthoek 12"/>
          <p:cNvSpPr/>
          <p:nvPr userDrawn="1"/>
        </p:nvSpPr>
        <p:spPr>
          <a:xfrm>
            <a:off x="0" y="0"/>
            <a:ext cx="12192000" cy="6372000"/>
          </a:xfrm>
          <a:prstGeom prst="rect">
            <a:avLst/>
          </a:prstGeom>
          <a:gradFill flip="none" rotWithShape="1">
            <a:gsLst>
              <a:gs pos="100000">
                <a:srgbClr val="116E8A"/>
              </a:gs>
              <a:gs pos="100000">
                <a:srgbClr val="116E8A"/>
              </a:gs>
              <a:gs pos="100000">
                <a:srgbClr val="116E8A"/>
              </a:gs>
              <a:gs pos="100000">
                <a:srgbClr val="116E8A"/>
              </a:gs>
              <a:gs pos="100000">
                <a:srgbClr val="177E9D"/>
              </a:gs>
              <a:gs pos="100000">
                <a:srgbClr val="116E8A"/>
              </a:gs>
              <a:gs pos="100000">
                <a:schemeClr val="accent1">
                  <a:tint val="44500"/>
                  <a:satMod val="160000"/>
                </a:schemeClr>
              </a:gs>
              <a:gs pos="0">
                <a:srgbClr val="1D8DB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sz="1800"/>
          </a:p>
        </p:txBody>
      </p:sp>
      <p:sp>
        <p:nvSpPr>
          <p:cNvPr id="9" name="Titel 1"/>
          <p:cNvSpPr>
            <a:spLocks noGrp="1"/>
          </p:cNvSpPr>
          <p:nvPr>
            <p:ph type="ctrTitle" hasCustomPrompt="1"/>
          </p:nvPr>
        </p:nvSpPr>
        <p:spPr>
          <a:xfrm>
            <a:off x="5040000" y="2304000"/>
            <a:ext cx="6792000" cy="1800200"/>
          </a:xfrm>
        </p:spPr>
        <p:txBody>
          <a:bodyPr>
            <a:noAutofit/>
          </a:bodyPr>
          <a:lstStyle>
            <a:lvl1pPr>
              <a:defRPr sz="4000">
                <a:solidFill>
                  <a:schemeClr val="bg1"/>
                </a:solidFill>
              </a:defRPr>
            </a:lvl1pPr>
          </a:lstStyle>
          <a:p>
            <a:r>
              <a:rPr lang="nl-NL" dirty="0"/>
              <a:t>Klik en typ de titel van de sectie</a:t>
            </a:r>
            <a:endParaRPr lang="nl-BE" dirty="0"/>
          </a:p>
        </p:txBody>
      </p:sp>
      <p:sp>
        <p:nvSpPr>
          <p:cNvPr id="10" name="Ondertitel 2"/>
          <p:cNvSpPr>
            <a:spLocks noGrp="1"/>
          </p:cNvSpPr>
          <p:nvPr>
            <p:ph type="subTitle" idx="1" hasCustomPrompt="1"/>
          </p:nvPr>
        </p:nvSpPr>
        <p:spPr>
          <a:xfrm>
            <a:off x="5040000" y="4419108"/>
            <a:ext cx="6792000" cy="1080000"/>
          </a:xfrm>
        </p:spPr>
        <p:txBody>
          <a:bodyPr anchor="t" anchorCtr="0"/>
          <a:lstStyle>
            <a:lvl1pPr marL="0" indent="0" algn="l">
              <a:spcBef>
                <a:spcPts val="0"/>
              </a:spcBef>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en typ de subtitel van de sectie</a:t>
            </a:r>
            <a:endParaRPr lang="nl-BE" dirty="0"/>
          </a:p>
        </p:txBody>
      </p:sp>
      <p:pic>
        <p:nvPicPr>
          <p:cNvPr id="17" name="Afbeelding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000" y="6048000"/>
            <a:ext cx="2016611" cy="540000"/>
          </a:xfrm>
          <a:prstGeom prst="rect">
            <a:avLst/>
          </a:prstGeom>
        </p:spPr>
      </p:pic>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150001"/>
            <a:ext cx="4401321" cy="3209551"/>
          </a:xfrm>
          <a:prstGeom prst="rect">
            <a:avLst/>
          </a:prstGeom>
        </p:spPr>
      </p:pic>
    </p:spTree>
    <p:extLst>
      <p:ext uri="{BB962C8B-B14F-4D97-AF65-F5344CB8AC3E}">
        <p14:creationId xmlns:p14="http://schemas.microsoft.com/office/powerpoint/2010/main" val="2697797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t>‹#›</a:t>
            </a:fld>
            <a:endParaRPr lang="nl-NL" dirty="0"/>
          </a:p>
        </p:txBody>
      </p:sp>
    </p:spTree>
    <p:extLst>
      <p:ext uri="{BB962C8B-B14F-4D97-AF65-F5344CB8AC3E}">
        <p14:creationId xmlns:p14="http://schemas.microsoft.com/office/powerpoint/2010/main" val="1828810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solidFill>
                  <a:srgbClr val="52BDEC"/>
                </a:solidFill>
              </a:defRPr>
            </a:lvl1pPr>
          </a:lstStyle>
          <a:p>
            <a:r>
              <a:rPr lang="nl-NL" dirty="0"/>
              <a:t>Klik en typ de titel</a:t>
            </a:r>
            <a:endParaRPr lang="nl-BE" dirty="0"/>
          </a:p>
        </p:txBody>
      </p:sp>
      <p:sp>
        <p:nvSpPr>
          <p:cNvPr id="3" name="Tijdelijke aanduiding voor inhoud 2"/>
          <p:cNvSpPr>
            <a:spLocks noGrp="1"/>
          </p:cNvSpPr>
          <p:nvPr>
            <p:ph sz="half" idx="1" hasCustomPrompt="1"/>
          </p:nvPr>
        </p:nvSpPr>
        <p:spPr>
          <a:xfrm>
            <a:off x="720000" y="1350000"/>
            <a:ext cx="5384800" cy="4428000"/>
          </a:xfrm>
        </p:spPr>
        <p:txBody>
          <a:bodyPr/>
          <a:lstStyle>
            <a:lvl1pPr>
              <a:defRPr sz="2400"/>
            </a:lvl1pPr>
            <a:lvl2pPr>
              <a:defRPr sz="2400"/>
            </a:lvl2pPr>
            <a:lvl3pPr>
              <a:defRPr sz="2000"/>
            </a:lvl3pPr>
            <a:lvl4pPr>
              <a:defRPr sz="1600"/>
            </a:lvl4pPr>
            <a:lvl5pPr marL="1435100" indent="-228600">
              <a:buFont typeface="Arial" pitchFamily="34" charset="0"/>
              <a:buChar char="-"/>
              <a:defRPr sz="1600">
                <a:solidFill>
                  <a:srgbClr val="00407A"/>
                </a:solidFill>
              </a:defRPr>
            </a:lvl5pPr>
            <a:lvl6pPr>
              <a:defRPr sz="1800"/>
            </a:lvl6pPr>
            <a:lvl7pPr>
              <a:defRPr sz="1800"/>
            </a:lvl7pPr>
            <a:lvl8pPr>
              <a:defRPr sz="1800"/>
            </a:lvl8pPr>
            <a:lvl9pPr>
              <a:defRPr sz="1800"/>
            </a:lvl9pPr>
          </a:lstStyle>
          <a:p>
            <a:pPr lvl="0"/>
            <a:r>
              <a:rPr lang="nl-NL" dirty="0"/>
              <a:t>Klik en typ de tekst</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inhoud 3"/>
          <p:cNvSpPr>
            <a:spLocks noGrp="1"/>
          </p:cNvSpPr>
          <p:nvPr>
            <p:ph sz="half" idx="2" hasCustomPrompt="1"/>
          </p:nvPr>
        </p:nvSpPr>
        <p:spPr>
          <a:xfrm>
            <a:off x="6447200" y="1350000"/>
            <a:ext cx="5384800" cy="4428000"/>
          </a:xfrm>
        </p:spPr>
        <p:txBody>
          <a:bodyPr/>
          <a:lstStyle>
            <a:lvl1pPr>
              <a:defRPr sz="2400"/>
            </a:lvl1pPr>
            <a:lvl2pPr>
              <a:defRPr sz="2400"/>
            </a:lvl2pPr>
            <a:lvl3pPr>
              <a:defRPr sz="2000"/>
            </a:lvl3pPr>
            <a:lvl4pPr>
              <a:defRPr sz="1800"/>
            </a:lvl4pPr>
            <a:lvl5pPr marL="1435100" indent="-228600">
              <a:buFont typeface="Arial" pitchFamily="34" charset="0"/>
              <a:buChar char="-"/>
              <a:defRPr sz="1600">
                <a:solidFill>
                  <a:srgbClr val="00407A"/>
                </a:solidFill>
              </a:defRPr>
            </a:lvl5pPr>
            <a:lvl6pPr>
              <a:defRPr sz="1800"/>
            </a:lvl6pPr>
            <a:lvl7pPr>
              <a:defRPr sz="1800"/>
            </a:lvl7pPr>
            <a:lvl8pPr>
              <a:defRPr sz="1800"/>
            </a:lvl8pPr>
            <a:lvl9pPr>
              <a:defRPr sz="1800"/>
            </a:lvl9pPr>
          </a:lstStyle>
          <a:p>
            <a:pPr lvl="0"/>
            <a:r>
              <a:rPr lang="nl-NL" dirty="0"/>
              <a:t>Klik en typ de tekst</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5" name="Tijdelijke aanduiding voor datum 4"/>
          <p:cNvSpPr>
            <a:spLocks noGrp="1"/>
          </p:cNvSpPr>
          <p:nvPr>
            <p:ph type="dt" sz="half" idx="10"/>
          </p:nvPr>
        </p:nvSpPr>
        <p:spPr/>
        <p:txBody>
          <a:bodyPr/>
          <a:lstStyle/>
          <a:p>
            <a:fld id="{C4DDCD72-59EE-436D-B435-201699A5BB49}" type="datetimeFigureOut">
              <a:rPr lang="nl-BE" smtClean="0"/>
              <a:pPr/>
              <a:t>8/10/2021</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pPr/>
              <a:t>‹#›</a:t>
            </a:fld>
            <a:endParaRPr lang="nl-BE"/>
          </a:p>
        </p:txBody>
      </p:sp>
    </p:spTree>
    <p:extLst>
      <p:ext uri="{BB962C8B-B14F-4D97-AF65-F5344CB8AC3E}">
        <p14:creationId xmlns:p14="http://schemas.microsoft.com/office/powerpoint/2010/main" val="8497735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Klik en typ de titel</a:t>
            </a:r>
            <a:endParaRPr lang="nl-BE" dirty="0"/>
          </a:p>
        </p:txBody>
      </p:sp>
      <p:sp>
        <p:nvSpPr>
          <p:cNvPr id="3" name="Tijdelijke aanduiding voor tekst 2"/>
          <p:cNvSpPr>
            <a:spLocks noGrp="1"/>
          </p:cNvSpPr>
          <p:nvPr>
            <p:ph type="body" idx="1" hasCustomPrompt="1"/>
          </p:nvPr>
        </p:nvSpPr>
        <p:spPr>
          <a:xfrm>
            <a:off x="720000" y="1350000"/>
            <a:ext cx="5386917" cy="639762"/>
          </a:xfrm>
        </p:spPr>
        <p:txBody>
          <a:bodyPr anchor="b"/>
          <a:lstStyle>
            <a:lvl1pPr marL="0" indent="0">
              <a:buNone/>
              <a:defRPr sz="2400" b="1">
                <a:solidFill>
                  <a:srgbClr val="00407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en typ de tekst</a:t>
            </a:r>
          </a:p>
        </p:txBody>
      </p:sp>
      <p:sp>
        <p:nvSpPr>
          <p:cNvPr id="4" name="Tijdelijke aanduiding voor inhoud 3"/>
          <p:cNvSpPr>
            <a:spLocks noGrp="1"/>
          </p:cNvSpPr>
          <p:nvPr>
            <p:ph sz="half" idx="2" hasCustomPrompt="1"/>
          </p:nvPr>
        </p:nvSpPr>
        <p:spPr>
          <a:xfrm>
            <a:off x="720000" y="1991922"/>
            <a:ext cx="5386917" cy="3798000"/>
          </a:xfrm>
        </p:spPr>
        <p:txBody>
          <a:bodyPr/>
          <a:lstStyle>
            <a:lvl1pPr>
              <a:defRPr sz="2400"/>
            </a:lvl1pPr>
            <a:lvl2pPr>
              <a:defRPr sz="2000"/>
            </a:lvl2pPr>
            <a:lvl3pPr>
              <a:defRPr sz="2000"/>
            </a:lvl3pPr>
            <a:lvl4pPr>
              <a:defRPr sz="1600"/>
            </a:lvl4pPr>
            <a:lvl5pPr marL="1435100" indent="-180000">
              <a:buFont typeface="Arial" pitchFamily="34" charset="0"/>
              <a:buChar char="-"/>
              <a:defRPr sz="1600">
                <a:solidFill>
                  <a:srgbClr val="00407A"/>
                </a:solidFill>
              </a:defRPr>
            </a:lvl5pPr>
            <a:lvl6pPr>
              <a:defRPr sz="1600"/>
            </a:lvl6pPr>
            <a:lvl7pPr>
              <a:defRPr sz="1600"/>
            </a:lvl7pPr>
            <a:lvl8pPr>
              <a:defRPr sz="1600"/>
            </a:lvl8pPr>
            <a:lvl9pPr>
              <a:defRPr sz="1600"/>
            </a:lvl9pPr>
          </a:lstStyle>
          <a:p>
            <a:pPr lvl="0"/>
            <a:r>
              <a:rPr lang="nl-NL" dirty="0"/>
              <a:t>Klik en typ de tekst</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5" name="Tijdelijke aanduiding voor tekst 4"/>
          <p:cNvSpPr>
            <a:spLocks noGrp="1"/>
          </p:cNvSpPr>
          <p:nvPr>
            <p:ph type="body" sz="quarter" idx="3" hasCustomPrompt="1"/>
          </p:nvPr>
        </p:nvSpPr>
        <p:spPr>
          <a:xfrm>
            <a:off x="6432000" y="1350000"/>
            <a:ext cx="5385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en typ de tekst</a:t>
            </a:r>
          </a:p>
        </p:txBody>
      </p:sp>
      <p:sp>
        <p:nvSpPr>
          <p:cNvPr id="6" name="Tijdelijke aanduiding voor inhoud 5"/>
          <p:cNvSpPr>
            <a:spLocks noGrp="1"/>
          </p:cNvSpPr>
          <p:nvPr>
            <p:ph sz="quarter" idx="4" hasCustomPrompt="1"/>
          </p:nvPr>
        </p:nvSpPr>
        <p:spPr>
          <a:xfrm>
            <a:off x="6432000" y="1991922"/>
            <a:ext cx="5385600" cy="3798000"/>
          </a:xfrm>
        </p:spPr>
        <p:txBody>
          <a:bodyPr/>
          <a:lstStyle>
            <a:lvl1pPr>
              <a:defRPr sz="2400"/>
            </a:lvl1pPr>
            <a:lvl2pPr>
              <a:defRPr sz="2000"/>
            </a:lvl2pPr>
            <a:lvl3pPr>
              <a:defRPr sz="2000"/>
            </a:lvl3pPr>
            <a:lvl4pPr>
              <a:defRPr sz="1600"/>
            </a:lvl4pPr>
            <a:lvl5pPr marL="1584325" indent="-285750">
              <a:buFont typeface="Arial" pitchFamily="34" charset="0"/>
              <a:buChar char="-"/>
              <a:defRPr lang="nl-BE" sz="1600" kern="1200" dirty="0">
                <a:solidFill>
                  <a:srgbClr val="00407A"/>
                </a:solidFill>
                <a:latin typeface="Arial" pitchFamily="34" charset="0"/>
                <a:ea typeface="+mn-ea"/>
                <a:cs typeface="Arial" pitchFamily="34" charset="0"/>
              </a:defRPr>
            </a:lvl5pPr>
            <a:lvl6pPr>
              <a:defRPr sz="1600"/>
            </a:lvl6pPr>
            <a:lvl7pPr>
              <a:defRPr sz="1600"/>
            </a:lvl7pPr>
            <a:lvl8pPr>
              <a:defRPr sz="1600"/>
            </a:lvl8pPr>
            <a:lvl9pPr>
              <a:defRPr sz="1600"/>
            </a:lvl9pPr>
          </a:lstStyle>
          <a:p>
            <a:pPr lvl="0"/>
            <a:r>
              <a:rPr lang="nl-NL" dirty="0"/>
              <a:t>Klik en typ de tekst</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7" name="Tijdelijke aanduiding voor datum 6"/>
          <p:cNvSpPr>
            <a:spLocks noGrp="1"/>
          </p:cNvSpPr>
          <p:nvPr>
            <p:ph type="dt" sz="half" idx="10"/>
          </p:nvPr>
        </p:nvSpPr>
        <p:spPr/>
        <p:txBody>
          <a:bodyPr/>
          <a:lstStyle/>
          <a:p>
            <a:fld id="{C4DDCD72-59EE-436D-B435-201699A5BB49}" type="datetimeFigureOut">
              <a:rPr lang="nl-BE" smtClean="0"/>
              <a:pPr/>
              <a:t>8/10/2021</a:t>
            </a:fld>
            <a:endParaRPr lang="nl-BE"/>
          </a:p>
        </p:txBody>
      </p:sp>
      <p:sp>
        <p:nvSpPr>
          <p:cNvPr id="8" name="Tijdelijke aanduiding voor voettekst 7"/>
          <p:cNvSpPr>
            <a:spLocks noGrp="1"/>
          </p:cNvSpPr>
          <p:nvPr>
            <p:ph type="ftr" sz="quarter" idx="11"/>
          </p:nvPr>
        </p:nvSpPr>
        <p:spPr/>
        <p:txBody>
          <a:bodyPr/>
          <a:lstStyle/>
          <a:p>
            <a:endParaRPr lang="nl-BE" dirty="0"/>
          </a:p>
        </p:txBody>
      </p:sp>
      <p:sp>
        <p:nvSpPr>
          <p:cNvPr id="9" name="Tijdelijke aanduiding voor dianummer 8"/>
          <p:cNvSpPr>
            <a:spLocks noGrp="1"/>
          </p:cNvSpPr>
          <p:nvPr>
            <p:ph type="sldNum" sz="quarter" idx="12"/>
          </p:nvPr>
        </p:nvSpPr>
        <p:spPr/>
        <p:txBody>
          <a:bodyPr/>
          <a:lstStyle/>
          <a:p>
            <a:fld id="{F35D8031-C8E5-48F8-A3B6-81643B27A3AF}" type="slidenum">
              <a:rPr lang="nl-BE" smtClean="0"/>
              <a:pPr/>
              <a:t>‹#›</a:t>
            </a:fld>
            <a:endParaRPr lang="nl-BE" dirty="0"/>
          </a:p>
        </p:txBody>
      </p:sp>
    </p:spTree>
    <p:extLst>
      <p:ext uri="{BB962C8B-B14F-4D97-AF65-F5344CB8AC3E}">
        <p14:creationId xmlns:p14="http://schemas.microsoft.com/office/powerpoint/2010/main" val="1318250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Klik en typ de titel</a:t>
            </a:r>
            <a:endParaRPr lang="nl-BE" dirty="0"/>
          </a:p>
        </p:txBody>
      </p:sp>
      <p:sp>
        <p:nvSpPr>
          <p:cNvPr id="3" name="Tijdelijke aanduiding voor datum 2"/>
          <p:cNvSpPr>
            <a:spLocks noGrp="1"/>
          </p:cNvSpPr>
          <p:nvPr>
            <p:ph type="dt" sz="half" idx="10"/>
          </p:nvPr>
        </p:nvSpPr>
        <p:spPr/>
        <p:txBody>
          <a:bodyPr/>
          <a:lstStyle/>
          <a:p>
            <a:fld id="{C4DDCD72-59EE-436D-B435-201699A5BB49}" type="datetimeFigureOut">
              <a:rPr lang="nl-BE" smtClean="0"/>
              <a:pPr/>
              <a:t>8/10/2021</a:t>
            </a:fld>
            <a:endParaRPr lang="nl-BE"/>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F35D8031-C8E5-48F8-A3B6-81643B27A3AF}" type="slidenum">
              <a:rPr lang="nl-BE" smtClean="0"/>
              <a:pPr/>
              <a:t>‹#›</a:t>
            </a:fld>
            <a:endParaRPr lang="nl-BE"/>
          </a:p>
        </p:txBody>
      </p:sp>
    </p:spTree>
    <p:extLst>
      <p:ext uri="{BB962C8B-B14F-4D97-AF65-F5344CB8AC3E}">
        <p14:creationId xmlns:p14="http://schemas.microsoft.com/office/powerpoint/2010/main" val="2663151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4DDCD72-59EE-436D-B435-201699A5BB49}" type="datetimeFigureOut">
              <a:rPr lang="nl-BE" smtClean="0"/>
              <a:pPr/>
              <a:t>8/10/2021</a:t>
            </a:fld>
            <a:endParaRPr lang="nl-BE"/>
          </a:p>
        </p:txBody>
      </p:sp>
      <p:sp>
        <p:nvSpPr>
          <p:cNvPr id="3" name="Tijdelijke aanduiding voor voettekst 2"/>
          <p:cNvSpPr>
            <a:spLocks noGrp="1"/>
          </p:cNvSpPr>
          <p:nvPr>
            <p:ph type="ftr" sz="quarter" idx="11"/>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F35D8031-C8E5-48F8-A3B6-81643B27A3AF}" type="slidenum">
              <a:rPr lang="nl-BE" smtClean="0"/>
              <a:pPr/>
              <a:t>‹#›</a:t>
            </a:fld>
            <a:endParaRPr lang="nl-BE"/>
          </a:p>
        </p:txBody>
      </p:sp>
    </p:spTree>
    <p:extLst>
      <p:ext uri="{BB962C8B-B14F-4D97-AF65-F5344CB8AC3E}">
        <p14:creationId xmlns:p14="http://schemas.microsoft.com/office/powerpoint/2010/main" val="9393507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01" y="540000"/>
            <a:ext cx="4011084" cy="895100"/>
          </a:xfrm>
        </p:spPr>
        <p:txBody>
          <a:bodyPr anchor="t" anchorCtr="0"/>
          <a:lstStyle>
            <a:lvl1pPr algn="l">
              <a:defRPr sz="2000" b="1"/>
            </a:lvl1pPr>
          </a:lstStyle>
          <a:p>
            <a:r>
              <a:rPr lang="nl-NL" dirty="0"/>
              <a:t>Klik en typ de titel</a:t>
            </a:r>
            <a:endParaRPr lang="nl-BE" dirty="0"/>
          </a:p>
        </p:txBody>
      </p:sp>
      <p:sp>
        <p:nvSpPr>
          <p:cNvPr id="3" name="Tijdelijke aanduiding voor inhoud 2"/>
          <p:cNvSpPr>
            <a:spLocks noGrp="1"/>
          </p:cNvSpPr>
          <p:nvPr>
            <p:ph idx="1" hasCustomPrompt="1"/>
          </p:nvPr>
        </p:nvSpPr>
        <p:spPr>
          <a:xfrm>
            <a:off x="5015879" y="540000"/>
            <a:ext cx="6806852" cy="5256000"/>
          </a:xfrm>
        </p:spPr>
        <p:txBody>
          <a:bodyPr/>
          <a:lstStyle>
            <a:lvl1pPr>
              <a:defRPr sz="2400"/>
            </a:lvl1pPr>
            <a:lvl2pPr>
              <a:defRPr sz="2400"/>
            </a:lvl2pPr>
            <a:lvl3pPr>
              <a:defRPr sz="2000"/>
            </a:lvl3pPr>
            <a:lvl4pPr>
              <a:defRPr sz="1600"/>
            </a:lvl4pPr>
            <a:lvl5pPr marL="1435100" indent="-228600">
              <a:buFont typeface="Arial" pitchFamily="34" charset="0"/>
              <a:buChar char="-"/>
              <a:tabLst/>
              <a:defRPr sz="1600">
                <a:solidFill>
                  <a:srgbClr val="00407A"/>
                </a:solidFill>
              </a:defRPr>
            </a:lvl5pPr>
            <a:lvl6pPr>
              <a:defRPr sz="2000"/>
            </a:lvl6pPr>
            <a:lvl7pPr>
              <a:defRPr sz="2000"/>
            </a:lvl7pPr>
            <a:lvl8pPr>
              <a:defRPr sz="2000"/>
            </a:lvl8pPr>
            <a:lvl9pPr>
              <a:defRPr sz="2000"/>
            </a:lvl9pPr>
          </a:lstStyle>
          <a:p>
            <a:pPr lvl="0"/>
            <a:r>
              <a:rPr lang="nl-NL" dirty="0"/>
              <a:t>Klik en typ de tekst</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tekst 3"/>
          <p:cNvSpPr>
            <a:spLocks noGrp="1"/>
          </p:cNvSpPr>
          <p:nvPr>
            <p:ph type="body" sz="half" idx="2" hasCustomPrompt="1"/>
          </p:nvPr>
        </p:nvSpPr>
        <p:spPr>
          <a:xfrm>
            <a:off x="719403" y="1435101"/>
            <a:ext cx="4011084" cy="435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Klik en typ de tekst</a:t>
            </a:r>
          </a:p>
        </p:txBody>
      </p:sp>
      <p:sp>
        <p:nvSpPr>
          <p:cNvPr id="5" name="Tijdelijke aanduiding voor datum 4"/>
          <p:cNvSpPr>
            <a:spLocks noGrp="1"/>
          </p:cNvSpPr>
          <p:nvPr>
            <p:ph type="dt" sz="half" idx="10"/>
          </p:nvPr>
        </p:nvSpPr>
        <p:spPr/>
        <p:txBody>
          <a:bodyPr/>
          <a:lstStyle/>
          <a:p>
            <a:fld id="{C4DDCD72-59EE-436D-B435-201699A5BB49}" type="datetimeFigureOut">
              <a:rPr lang="nl-BE" smtClean="0"/>
              <a:pPr/>
              <a:t>8/10/2021</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pPr/>
              <a:t>‹#›</a:t>
            </a:fld>
            <a:endParaRPr lang="nl-BE"/>
          </a:p>
        </p:txBody>
      </p:sp>
    </p:spTree>
    <p:extLst>
      <p:ext uri="{BB962C8B-B14F-4D97-AF65-F5344CB8AC3E}">
        <p14:creationId xmlns:p14="http://schemas.microsoft.com/office/powerpoint/2010/main" val="465166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00" y="4788000"/>
            <a:ext cx="11112000" cy="540000"/>
          </a:xfrm>
        </p:spPr>
        <p:txBody>
          <a:bodyPr anchor="t" anchorCtr="0">
            <a:noAutofit/>
          </a:bodyPr>
          <a:lstStyle>
            <a:lvl1pPr algn="l">
              <a:defRPr sz="2000" b="1"/>
            </a:lvl1pPr>
          </a:lstStyle>
          <a:p>
            <a:r>
              <a:rPr lang="nl-NL" dirty="0"/>
              <a:t>Klik en typ de tekst</a:t>
            </a:r>
            <a:endParaRPr lang="nl-BE" dirty="0"/>
          </a:p>
        </p:txBody>
      </p:sp>
      <p:sp>
        <p:nvSpPr>
          <p:cNvPr id="3" name="Tijdelijke aanduiding voor afbeelding 2"/>
          <p:cNvSpPr>
            <a:spLocks noGrp="1"/>
          </p:cNvSpPr>
          <p:nvPr>
            <p:ph type="pic" idx="1"/>
          </p:nvPr>
        </p:nvSpPr>
        <p:spPr>
          <a:xfrm>
            <a:off x="720000" y="540000"/>
            <a:ext cx="11112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BE" dirty="0"/>
          </a:p>
        </p:txBody>
      </p:sp>
      <p:sp>
        <p:nvSpPr>
          <p:cNvPr id="4" name="Tijdelijke aanduiding voor tekst 3"/>
          <p:cNvSpPr>
            <a:spLocks noGrp="1"/>
          </p:cNvSpPr>
          <p:nvPr>
            <p:ph type="body" sz="half" idx="2" hasCustomPrompt="1"/>
          </p:nvPr>
        </p:nvSpPr>
        <p:spPr>
          <a:xfrm>
            <a:off x="720000" y="5445224"/>
            <a:ext cx="11112000" cy="360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Klik en typ de tekst</a:t>
            </a:r>
          </a:p>
        </p:txBody>
      </p:sp>
      <p:sp>
        <p:nvSpPr>
          <p:cNvPr id="5" name="Tijdelijke aanduiding voor datum 4"/>
          <p:cNvSpPr>
            <a:spLocks noGrp="1"/>
          </p:cNvSpPr>
          <p:nvPr>
            <p:ph type="dt" sz="half" idx="10"/>
          </p:nvPr>
        </p:nvSpPr>
        <p:spPr>
          <a:xfrm>
            <a:off x="720000" y="6048000"/>
            <a:ext cx="1248000" cy="288000"/>
          </a:xfrm>
        </p:spPr>
        <p:txBody>
          <a:bodyPr/>
          <a:lstStyle/>
          <a:p>
            <a:fld id="{C4DDCD72-59EE-436D-B435-201699A5BB49}" type="datetimeFigureOut">
              <a:rPr lang="nl-BE" smtClean="0"/>
              <a:pPr/>
              <a:t>8/10/2021</a:t>
            </a:fld>
            <a:endParaRPr lang="nl-BE" dirty="0"/>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pPr/>
              <a:t>‹#›</a:t>
            </a:fld>
            <a:endParaRPr lang="nl-BE" dirty="0"/>
          </a:p>
        </p:txBody>
      </p:sp>
      <p:sp>
        <p:nvSpPr>
          <p:cNvPr id="8" name="Tijdelijke aanduiding voor voettekst 3"/>
          <p:cNvSpPr>
            <a:spLocks noGrp="1"/>
          </p:cNvSpPr>
          <p:nvPr>
            <p:ph type="ftr" sz="quarter" idx="11"/>
          </p:nvPr>
        </p:nvSpPr>
        <p:spPr>
          <a:xfrm>
            <a:off x="2088000" y="6048000"/>
            <a:ext cx="2640000" cy="288000"/>
          </a:xfrm>
        </p:spPr>
        <p:txBody>
          <a:bodyPr/>
          <a:lstStyle/>
          <a:p>
            <a:endParaRPr lang="nl-BE" dirty="0"/>
          </a:p>
        </p:txBody>
      </p:sp>
    </p:spTree>
    <p:extLst>
      <p:ext uri="{BB962C8B-B14F-4D97-AF65-F5344CB8AC3E}">
        <p14:creationId xmlns:p14="http://schemas.microsoft.com/office/powerpoint/2010/main" val="1106200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6" name="Rechthoek 15"/>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8" name="Rechthoek 7"/>
          <p:cNvSpPr/>
          <p:nvPr userDrawn="1"/>
        </p:nvSpPr>
        <p:spPr>
          <a:xfrm>
            <a:off x="0" y="1967696"/>
            <a:ext cx="12193200" cy="4890305"/>
          </a:xfrm>
          <a:prstGeom prst="rect">
            <a:avLst/>
          </a:prstGeom>
          <a:solidFill>
            <a:srgbClr val="1D8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3" name="Titel 1"/>
          <p:cNvSpPr>
            <a:spLocks noGrp="1"/>
          </p:cNvSpPr>
          <p:nvPr>
            <p:ph type="ctrTitle"/>
          </p:nvPr>
        </p:nvSpPr>
        <p:spPr>
          <a:xfrm>
            <a:off x="576001" y="2423848"/>
            <a:ext cx="11030400" cy="2386800"/>
          </a:xfrm>
        </p:spPr>
        <p:txBody>
          <a:bodyPr anchor="b" anchorCtr="0"/>
          <a:lstStyle>
            <a:lvl1pPr algn="l">
              <a:defRPr sz="6000" baseline="0">
                <a:solidFill>
                  <a:schemeClr val="bg1"/>
                </a:solidFill>
              </a:defRPr>
            </a:lvl1pPr>
          </a:lstStyle>
          <a:p>
            <a:r>
              <a:rPr lang="nl-NL" dirty="0"/>
              <a:t>Titelstijl van model bewerken</a:t>
            </a:r>
          </a:p>
        </p:txBody>
      </p:sp>
      <p:sp>
        <p:nvSpPr>
          <p:cNvPr id="14" name="Ondertitel 2"/>
          <p:cNvSpPr>
            <a:spLocks noGrp="1"/>
          </p:cNvSpPr>
          <p:nvPr>
            <p:ph type="subTitle" idx="1"/>
          </p:nvPr>
        </p:nvSpPr>
        <p:spPr>
          <a:xfrm>
            <a:off x="575999" y="4938330"/>
            <a:ext cx="11041200" cy="1369868"/>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p>
        </p:txBody>
      </p:sp>
      <p:pic>
        <p:nvPicPr>
          <p:cNvPr id="11" name="Afbeelding 10"/>
          <p:cNvPicPr>
            <a:picLocks noChangeAspect="1"/>
          </p:cNvPicPr>
          <p:nvPr userDrawn="1"/>
        </p:nvPicPr>
        <p:blipFill rotWithShape="1">
          <a:blip r:embed="rId2">
            <a:extLst>
              <a:ext uri="{28A0092B-C50C-407E-A947-70E740481C1C}">
                <a14:useLocalDpi xmlns:a14="http://schemas.microsoft.com/office/drawing/2010/main" val="0"/>
              </a:ext>
            </a:extLst>
          </a:blip>
          <a:srcRect l="138" t="37985" r="381" b="8605"/>
          <a:stretch/>
        </p:blipFill>
        <p:spPr>
          <a:xfrm>
            <a:off x="0" y="647998"/>
            <a:ext cx="12192000" cy="1440000"/>
          </a:xfrm>
          <a:prstGeom prst="rect">
            <a:avLst/>
          </a:prstGeom>
        </p:spPr>
      </p:pic>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0412" y="360000"/>
            <a:ext cx="3663797" cy="719999"/>
          </a:xfrm>
          <a:prstGeom prst="rect">
            <a:avLst/>
          </a:prstGeom>
        </p:spPr>
      </p:pic>
    </p:spTree>
    <p:extLst>
      <p:ext uri="{BB962C8B-B14F-4D97-AF65-F5344CB8AC3E}">
        <p14:creationId xmlns:p14="http://schemas.microsoft.com/office/powerpoint/2010/main" val="6406728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inhoud 2"/>
          <p:cNvSpPr>
            <a:spLocks noGrp="1"/>
          </p:cNvSpPr>
          <p:nvPr>
            <p:ph idx="1"/>
          </p:nvPr>
        </p:nvSpPr>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t>‹#›</a:t>
            </a:fld>
            <a:endParaRPr lang="nl-NL" dirty="0"/>
          </a:p>
        </p:txBody>
      </p:sp>
    </p:spTree>
    <p:extLst>
      <p:ext uri="{BB962C8B-B14F-4D97-AF65-F5344CB8AC3E}">
        <p14:creationId xmlns:p14="http://schemas.microsoft.com/office/powerpoint/2010/main" val="625242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7" name="Rechthoek 6"/>
          <p:cNvSpPr/>
          <p:nvPr userDrawn="1"/>
        </p:nvSpPr>
        <p:spPr>
          <a:xfrm>
            <a:off x="0" y="1"/>
            <a:ext cx="12193200" cy="6227180"/>
          </a:xfrm>
          <a:prstGeom prst="rect">
            <a:avLst/>
          </a:prstGeom>
          <a:solidFill>
            <a:srgbClr val="1D8DB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title" hasCustomPrompt="1"/>
          </p:nvPr>
        </p:nvSpPr>
        <p:spPr>
          <a:xfrm>
            <a:off x="576000" y="2613144"/>
            <a:ext cx="11041200" cy="1325563"/>
          </a:xfrm>
        </p:spPr>
        <p:txBody>
          <a:bodyPr>
            <a:noAutofit/>
          </a:bodyPr>
          <a:lstStyle>
            <a:lvl1pPr algn="ctr">
              <a:defRPr sz="8000" baseline="0">
                <a:solidFill>
                  <a:srgbClr val="1D8DB0"/>
                </a:solidFill>
              </a:defRPr>
            </a:lvl1pPr>
          </a:lstStyle>
          <a:p>
            <a:r>
              <a:rPr lang="nl-NL" dirty="0"/>
              <a:t>THANK YOU</a:t>
            </a:r>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t>‹#›</a:t>
            </a:fld>
            <a:endParaRPr lang="nl-NL"/>
          </a:p>
        </p:txBody>
      </p:sp>
    </p:spTree>
    <p:extLst>
      <p:ext uri="{BB962C8B-B14F-4D97-AF65-F5344CB8AC3E}">
        <p14:creationId xmlns:p14="http://schemas.microsoft.com/office/powerpoint/2010/main" val="19591941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6" name="Rechthoek 5"/>
          <p:cNvSpPr/>
          <p:nvPr userDrawn="1"/>
        </p:nvSpPr>
        <p:spPr>
          <a:xfrm>
            <a:off x="0" y="1"/>
            <a:ext cx="12193200" cy="6227180"/>
          </a:xfrm>
          <a:prstGeom prst="rect">
            <a:avLst/>
          </a:prstGeom>
          <a:solidFill>
            <a:srgbClr val="1D8DB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2" name="Titel 1"/>
          <p:cNvSpPr>
            <a:spLocks noGrp="1"/>
          </p:cNvSpPr>
          <p:nvPr>
            <p:ph type="ctrTitle"/>
          </p:nvPr>
        </p:nvSpPr>
        <p:spPr>
          <a:xfrm>
            <a:off x="575999" y="1068972"/>
            <a:ext cx="11041200" cy="2386800"/>
          </a:xfrm>
        </p:spPr>
        <p:txBody>
          <a:bodyPr anchor="b"/>
          <a:lstStyle>
            <a:lvl1pPr algn="l">
              <a:defRPr sz="6000" baseline="0">
                <a:solidFill>
                  <a:srgbClr val="1D8DB0"/>
                </a:solidFill>
              </a:defRPr>
            </a:lvl1pPr>
          </a:lstStyle>
          <a:p>
            <a:r>
              <a:rPr lang="nl-NL" dirty="0"/>
              <a:t>Titelstijl van model bewerken</a:t>
            </a:r>
          </a:p>
        </p:txBody>
      </p:sp>
      <p:sp>
        <p:nvSpPr>
          <p:cNvPr id="23" name="Ondertitel 2"/>
          <p:cNvSpPr>
            <a:spLocks noGrp="1"/>
          </p:cNvSpPr>
          <p:nvPr>
            <p:ph type="subTitle" idx="1"/>
          </p:nvPr>
        </p:nvSpPr>
        <p:spPr>
          <a:xfrm>
            <a:off x="576001" y="3572521"/>
            <a:ext cx="11041200" cy="988941"/>
          </a:xfrm>
        </p:spPr>
        <p:txBody>
          <a:bodyPr/>
          <a:lstStyle>
            <a:lvl1pPr marL="0" indent="0" algn="l">
              <a:buNone/>
              <a:defRPr sz="2400" baseline="0">
                <a:solidFill>
                  <a:srgbClr val="005E7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dianummer 3"/>
          <p:cNvSpPr>
            <a:spLocks noGrp="1"/>
          </p:cNvSpPr>
          <p:nvPr>
            <p:ph type="sldNum" sz="quarter" idx="12"/>
          </p:nvPr>
        </p:nvSpPr>
        <p:spPr/>
        <p:txBody>
          <a:bodyPr/>
          <a:lstStyle/>
          <a:p>
            <a:fld id="{85114D95-D6A6-084A-9D9C-617B45E258AD}" type="slidenum">
              <a:rPr lang="nl-NL" smtClean="0"/>
              <a:pPr/>
              <a:t>‹#›</a:t>
            </a:fld>
            <a:endParaRPr lang="nl-NL" dirty="0"/>
          </a:p>
        </p:txBody>
      </p:sp>
    </p:spTree>
    <p:extLst>
      <p:ext uri="{BB962C8B-B14F-4D97-AF65-F5344CB8AC3E}">
        <p14:creationId xmlns:p14="http://schemas.microsoft.com/office/powerpoint/2010/main" val="1705580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7" name="Rechthoek 6"/>
          <p:cNvSpPr/>
          <p:nvPr userDrawn="1"/>
        </p:nvSpPr>
        <p:spPr>
          <a:xfrm>
            <a:off x="0" y="1"/>
            <a:ext cx="12193200" cy="6227180"/>
          </a:xfrm>
          <a:prstGeom prst="rect">
            <a:avLst/>
          </a:prstGeom>
          <a:solidFill>
            <a:srgbClr val="1D8DB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title" hasCustomPrompt="1"/>
          </p:nvPr>
        </p:nvSpPr>
        <p:spPr>
          <a:xfrm>
            <a:off x="576000" y="2613144"/>
            <a:ext cx="11041200" cy="1325563"/>
          </a:xfrm>
        </p:spPr>
        <p:txBody>
          <a:bodyPr>
            <a:noAutofit/>
          </a:bodyPr>
          <a:lstStyle>
            <a:lvl1pPr algn="ctr">
              <a:defRPr sz="8000" baseline="0">
                <a:solidFill>
                  <a:srgbClr val="1D8DB0"/>
                </a:solidFill>
              </a:defRPr>
            </a:lvl1pPr>
          </a:lstStyle>
          <a:p>
            <a:r>
              <a:rPr lang="nl-NL" dirty="0"/>
              <a:t>DANK U</a:t>
            </a:r>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85114D95-D6A6-084A-9D9C-617B45E258AD}" type="slidenum">
              <a:rPr lang="nl-NL" smtClean="0"/>
              <a:t>‹#›</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6" name="Rechthoek 5"/>
          <p:cNvSpPr/>
          <p:nvPr userDrawn="1"/>
        </p:nvSpPr>
        <p:spPr>
          <a:xfrm>
            <a:off x="0" y="1"/>
            <a:ext cx="12193200" cy="6227180"/>
          </a:xfrm>
          <a:prstGeom prst="rect">
            <a:avLst/>
          </a:prstGeom>
          <a:solidFill>
            <a:srgbClr val="1D8DB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2" name="Titel 1"/>
          <p:cNvSpPr>
            <a:spLocks noGrp="1"/>
          </p:cNvSpPr>
          <p:nvPr>
            <p:ph type="ctrTitle"/>
          </p:nvPr>
        </p:nvSpPr>
        <p:spPr>
          <a:xfrm>
            <a:off x="575999" y="1068972"/>
            <a:ext cx="11041200" cy="2386800"/>
          </a:xfrm>
        </p:spPr>
        <p:txBody>
          <a:bodyPr anchor="b"/>
          <a:lstStyle>
            <a:lvl1pPr algn="l">
              <a:defRPr sz="6000" baseline="0">
                <a:solidFill>
                  <a:srgbClr val="1D8DB0"/>
                </a:solidFill>
              </a:defRPr>
            </a:lvl1pPr>
          </a:lstStyle>
          <a:p>
            <a:r>
              <a:rPr lang="nl-NL" dirty="0"/>
              <a:t>Titelstijl van model bewerken</a:t>
            </a:r>
          </a:p>
        </p:txBody>
      </p:sp>
      <p:sp>
        <p:nvSpPr>
          <p:cNvPr id="23" name="Ondertitel 2"/>
          <p:cNvSpPr>
            <a:spLocks noGrp="1"/>
          </p:cNvSpPr>
          <p:nvPr>
            <p:ph type="subTitle" idx="1"/>
          </p:nvPr>
        </p:nvSpPr>
        <p:spPr>
          <a:xfrm>
            <a:off x="576001" y="3572521"/>
            <a:ext cx="11041200" cy="988941"/>
          </a:xfrm>
        </p:spPr>
        <p:txBody>
          <a:bodyPr/>
          <a:lstStyle>
            <a:lvl1pPr marL="0" indent="0" algn="l">
              <a:buNone/>
              <a:defRPr sz="2400" baseline="0">
                <a:solidFill>
                  <a:srgbClr val="005E7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p>
        </p:txBody>
      </p:sp>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9200" y="6358188"/>
            <a:ext cx="1852313" cy="360000"/>
          </a:xfrm>
          <a:prstGeom prst="rect">
            <a:avLst/>
          </a:prstGeom>
        </p:spPr>
      </p:pic>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dianummer 3"/>
          <p:cNvSpPr>
            <a:spLocks noGrp="1"/>
          </p:cNvSpPr>
          <p:nvPr>
            <p:ph type="sldNum" sz="quarter" idx="12"/>
          </p:nvPr>
        </p:nvSpPr>
        <p:spPr/>
        <p:txBody>
          <a:bodyPr/>
          <a:lstStyle/>
          <a:p>
            <a:fld id="{85114D95-D6A6-084A-9D9C-617B45E258AD}" type="slidenum">
              <a:rPr lang="nl-NL" smtClean="0"/>
              <a:pPr/>
              <a:t>‹#›</a:t>
            </a:fld>
            <a:endParaRPr lang="nl-NL" dirty="0"/>
          </a:p>
        </p:txBody>
      </p:sp>
    </p:spTree>
    <p:extLst>
      <p:ext uri="{BB962C8B-B14F-4D97-AF65-F5344CB8AC3E}">
        <p14:creationId xmlns:p14="http://schemas.microsoft.com/office/powerpoint/2010/main" val="211110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518665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008084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010366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10/8/2021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04735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10/8/2021</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811827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3.png"/><Relationship Id="rId5" Type="http://schemas.openxmlformats.org/officeDocument/2006/relationships/slideLayout" Target="../slideLayouts/slideLayout21.xml"/><Relationship Id="rId10"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8.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1.jpg"/><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Afbeelding 8"/>
          <p:cNvPicPr>
            <a:picLocks noChangeAspect="1"/>
          </p:cNvPicPr>
          <p:nvPr userDrawn="1"/>
        </p:nvPicPr>
        <p:blipFill rotWithShape="1">
          <a:blip r:embed="rId6">
            <a:extLst>
              <a:ext uri="{28A0092B-C50C-407E-A947-70E740481C1C}">
                <a14:useLocalDpi xmlns:a14="http://schemas.microsoft.com/office/drawing/2010/main" val="0"/>
              </a:ext>
            </a:extLst>
          </a:blip>
          <a:srcRect l="138" t="37987" r="381" b="37981"/>
          <a:stretch/>
        </p:blipFill>
        <p:spPr>
          <a:xfrm>
            <a:off x="0" y="6210000"/>
            <a:ext cx="12192000" cy="648000"/>
          </a:xfrm>
          <a:prstGeom prst="rect">
            <a:avLst/>
          </a:prstGeom>
        </p:spPr>
      </p:pic>
      <p:sp>
        <p:nvSpPr>
          <p:cNvPr id="2" name="Tijdelijke aanduiding voor titel 1"/>
          <p:cNvSpPr>
            <a:spLocks noGrp="1"/>
          </p:cNvSpPr>
          <p:nvPr>
            <p:ph type="title"/>
          </p:nvPr>
        </p:nvSpPr>
        <p:spPr>
          <a:xfrm>
            <a:off x="576000" y="576000"/>
            <a:ext cx="11041200" cy="1325563"/>
          </a:xfrm>
          <a:prstGeom prst="rect">
            <a:avLst/>
          </a:prstGeom>
        </p:spPr>
        <p:txBody>
          <a:bodyPr vert="horz" lIns="0" tIns="0" rIns="0" bIns="0" rtlCol="0" anchor="t" anchorCtr="0">
            <a:normAutofit/>
          </a:bodyPr>
          <a:lstStyle/>
          <a:p>
            <a:r>
              <a:rPr lang="nl-NL" dirty="0"/>
              <a:t>Titelstijl van model bewerken</a:t>
            </a:r>
          </a:p>
        </p:txBody>
      </p:sp>
      <p:sp>
        <p:nvSpPr>
          <p:cNvPr id="3" name="Tijdelijke aanduiding voor tekst 2"/>
          <p:cNvSpPr>
            <a:spLocks noGrp="1"/>
          </p:cNvSpPr>
          <p:nvPr>
            <p:ph type="body" idx="1"/>
          </p:nvPr>
        </p:nvSpPr>
        <p:spPr>
          <a:xfrm>
            <a:off x="576000" y="2045563"/>
            <a:ext cx="11041200" cy="3938548"/>
          </a:xfrm>
          <a:prstGeom prst="rect">
            <a:avLst/>
          </a:prstGeom>
        </p:spPr>
        <p:txBody>
          <a:bodyPr vert="horz" lIns="0" tIns="0" rIns="0" bIns="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3"/>
          </p:nvPr>
        </p:nvSpPr>
        <p:spPr>
          <a:xfrm>
            <a:off x="2465408" y="6209998"/>
            <a:ext cx="7268903" cy="648002"/>
          </a:xfrm>
          <a:prstGeom prst="rect">
            <a:avLst/>
          </a:prstGeom>
        </p:spPr>
        <p:txBody>
          <a:bodyPr vert="horz" lIns="0" tIns="0" rIns="180000" bIns="0" rtlCol="0" anchor="ctr"/>
          <a:lstStyle>
            <a:lvl1pPr algn="ctr">
              <a:defRPr sz="1200" baseline="0">
                <a:solidFill>
                  <a:schemeClr val="bg1"/>
                </a:solidFill>
                <a:latin typeface="Arial" charset="0"/>
              </a:defRPr>
            </a:lvl1pPr>
          </a:lstStyle>
          <a:p>
            <a:endParaRPr lang="nl-NL" dirty="0"/>
          </a:p>
        </p:txBody>
      </p:sp>
      <p:sp>
        <p:nvSpPr>
          <p:cNvPr id="6" name="Tijdelijke aanduiding voor dianummer 5"/>
          <p:cNvSpPr>
            <a:spLocks noGrp="1"/>
          </p:cNvSpPr>
          <p:nvPr>
            <p:ph type="sldNum" sz="quarter" idx="4"/>
          </p:nvPr>
        </p:nvSpPr>
        <p:spPr>
          <a:xfrm>
            <a:off x="576000" y="6218376"/>
            <a:ext cx="648000" cy="648002"/>
          </a:xfrm>
          <a:prstGeom prst="rect">
            <a:avLst/>
          </a:prstGeom>
        </p:spPr>
        <p:txBody>
          <a:bodyPr vert="horz" lIns="0" tIns="0" rIns="0" bIns="0" rtlCol="0" anchor="ctr"/>
          <a:lstStyle>
            <a:lvl1pPr algn="l">
              <a:defRPr sz="1200" baseline="0">
                <a:solidFill>
                  <a:schemeClr val="bg1"/>
                </a:solidFill>
                <a:latin typeface="Arial" charset="0"/>
              </a:defRPr>
            </a:lvl1pPr>
          </a:lstStyle>
          <a:p>
            <a:fld id="{85114D95-D6A6-084A-9D9C-617B45E258AD}" type="slidenum">
              <a:rPr lang="nl-NL" smtClean="0"/>
              <a:pPr/>
              <a:t>‹#›</a:t>
            </a:fld>
            <a:endParaRPr lang="nl-NL" dirty="0"/>
          </a:p>
        </p:txBody>
      </p:sp>
      <p:pic>
        <p:nvPicPr>
          <p:cNvPr id="11" name="Afbeelding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59200" y="6358188"/>
            <a:ext cx="1852313" cy="360000"/>
          </a:xfrm>
          <a:prstGeom prst="rect">
            <a:avLst/>
          </a:prstGeom>
        </p:spPr>
      </p:pic>
    </p:spTree>
    <p:extLst>
      <p:ext uri="{BB962C8B-B14F-4D97-AF65-F5344CB8AC3E}">
        <p14:creationId xmlns:p14="http://schemas.microsoft.com/office/powerpoint/2010/main" val="64885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2" r:id="rId4"/>
  </p:sldLayoutIdLst>
  <p:hf hdr="0" ftr="0" dt="0"/>
  <p:txStyles>
    <p:titleStyle>
      <a:lvl1pPr algn="l" defTabSz="914400" rtl="0" eaLnBrk="1" latinLnBrk="0" hangingPunct="1">
        <a:lnSpc>
          <a:spcPct val="90000"/>
        </a:lnSpc>
        <a:spcBef>
          <a:spcPct val="0"/>
        </a:spcBef>
        <a:buNone/>
        <a:defRPr sz="4400" kern="1200" baseline="0">
          <a:solidFill>
            <a:srgbClr val="52BDEC"/>
          </a:solidFill>
          <a:latin typeface="Arial"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rgbClr val="005E77"/>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rgbClr val="005E77"/>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rgbClr val="005E77"/>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rgbClr val="005E77"/>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rgbClr val="005E77"/>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10/8/2021</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04471045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720000" y="180000"/>
            <a:ext cx="11112000" cy="900000"/>
          </a:xfrm>
          <a:prstGeom prst="rect">
            <a:avLst/>
          </a:prstGeom>
        </p:spPr>
        <p:txBody>
          <a:bodyPr vert="horz" lIns="0" tIns="0" rIns="0" bIns="0" rtlCol="0" anchor="b" anchorCtr="0">
            <a:normAutofit/>
          </a:bodyPr>
          <a:lstStyle/>
          <a:p>
            <a:r>
              <a:rPr lang="nl-NL" dirty="0"/>
              <a:t>Klik en typ de titel</a:t>
            </a:r>
            <a:endParaRPr lang="nl-BE" dirty="0"/>
          </a:p>
        </p:txBody>
      </p:sp>
      <p:sp>
        <p:nvSpPr>
          <p:cNvPr id="3" name="Tijdelijke aanduiding voor tekst 2"/>
          <p:cNvSpPr>
            <a:spLocks noGrp="1"/>
          </p:cNvSpPr>
          <p:nvPr>
            <p:ph type="body" idx="1"/>
          </p:nvPr>
        </p:nvSpPr>
        <p:spPr>
          <a:xfrm>
            <a:off x="720000" y="1349999"/>
            <a:ext cx="11112000" cy="4428000"/>
          </a:xfrm>
          <a:prstGeom prst="rect">
            <a:avLst/>
          </a:prstGeom>
        </p:spPr>
        <p:txBody>
          <a:bodyPr vert="horz" lIns="0" tIns="0" rIns="0" bIns="0" rtlCol="0">
            <a:noAutofit/>
          </a:bodyPr>
          <a:lstStyle/>
          <a:p>
            <a:pPr lvl="0"/>
            <a:r>
              <a:rPr lang="nl-NL" dirty="0"/>
              <a:t>Klik en typ de tekst</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p:cNvSpPr>
            <a:spLocks noGrp="1"/>
          </p:cNvSpPr>
          <p:nvPr>
            <p:ph type="dt" sz="half" idx="2"/>
          </p:nvPr>
        </p:nvSpPr>
        <p:spPr>
          <a:xfrm>
            <a:off x="719403" y="6048000"/>
            <a:ext cx="1248000" cy="288000"/>
          </a:xfrm>
          <a:prstGeom prst="rect">
            <a:avLst/>
          </a:prstGeom>
        </p:spPr>
        <p:txBody>
          <a:bodyPr vert="horz" lIns="0" tIns="0" rIns="0" bIns="0" rtlCol="0" anchor="t" anchorCtr="0"/>
          <a:lstStyle>
            <a:lvl1pPr algn="l">
              <a:defRPr sz="1000">
                <a:solidFill>
                  <a:srgbClr val="00407A"/>
                </a:solidFill>
                <a:latin typeface="Arial" pitchFamily="34" charset="0"/>
                <a:cs typeface="Arial" pitchFamily="34" charset="0"/>
              </a:defRPr>
            </a:lvl1pPr>
          </a:lstStyle>
          <a:p>
            <a:fld id="{C4DDCD72-59EE-436D-B435-201699A5BB49}" type="datetimeFigureOut">
              <a:rPr lang="nl-BE" smtClean="0"/>
              <a:pPr/>
              <a:t>8/10/2021</a:t>
            </a:fld>
            <a:endParaRPr lang="nl-BE" dirty="0"/>
          </a:p>
        </p:txBody>
      </p:sp>
      <p:sp>
        <p:nvSpPr>
          <p:cNvPr id="5" name="Tijdelijke aanduiding voor voettekst 4"/>
          <p:cNvSpPr>
            <a:spLocks noGrp="1"/>
          </p:cNvSpPr>
          <p:nvPr>
            <p:ph type="ftr" sz="quarter" idx="3"/>
          </p:nvPr>
        </p:nvSpPr>
        <p:spPr>
          <a:xfrm>
            <a:off x="2088000" y="6048000"/>
            <a:ext cx="2640000" cy="288000"/>
          </a:xfrm>
          <a:prstGeom prst="rect">
            <a:avLst/>
          </a:prstGeom>
        </p:spPr>
        <p:txBody>
          <a:bodyPr vert="horz" lIns="0" tIns="0" rIns="0" bIns="0" rtlCol="0" anchor="t" anchorCtr="0"/>
          <a:lstStyle>
            <a:lvl1pPr algn="ctr">
              <a:defRPr sz="1000">
                <a:solidFill>
                  <a:srgbClr val="00407A"/>
                </a:solidFill>
                <a:latin typeface="Arial" pitchFamily="34" charset="0"/>
                <a:cs typeface="Arial" pitchFamily="34" charset="0"/>
              </a:defRPr>
            </a:lvl1pPr>
          </a:lstStyle>
          <a:p>
            <a:endParaRPr lang="nl-BE" dirty="0"/>
          </a:p>
        </p:txBody>
      </p:sp>
      <p:sp>
        <p:nvSpPr>
          <p:cNvPr id="6" name="Tijdelijke aanduiding voor dianummer 5"/>
          <p:cNvSpPr>
            <a:spLocks noGrp="1"/>
          </p:cNvSpPr>
          <p:nvPr>
            <p:ph type="sldNum" sz="quarter" idx="4"/>
          </p:nvPr>
        </p:nvSpPr>
        <p:spPr>
          <a:xfrm>
            <a:off x="4848000" y="6048000"/>
            <a:ext cx="1248000" cy="288000"/>
          </a:xfrm>
          <a:prstGeom prst="rect">
            <a:avLst/>
          </a:prstGeom>
        </p:spPr>
        <p:txBody>
          <a:bodyPr vert="horz" lIns="0" tIns="0" rIns="0" bIns="0" rtlCol="0" anchor="t" anchorCtr="0"/>
          <a:lstStyle>
            <a:lvl1pPr algn="r">
              <a:defRPr sz="1000">
                <a:solidFill>
                  <a:srgbClr val="00407A"/>
                </a:solidFill>
                <a:latin typeface="Arial" pitchFamily="34" charset="0"/>
                <a:cs typeface="Arial" pitchFamily="34" charset="0"/>
              </a:defRPr>
            </a:lvl1pPr>
          </a:lstStyle>
          <a:p>
            <a:fld id="{F35D8031-C8E5-48F8-A3B6-81643B27A3AF}" type="slidenum">
              <a:rPr lang="nl-BE" smtClean="0"/>
              <a:pPr/>
              <a:t>‹#›</a:t>
            </a:fld>
            <a:endParaRPr lang="nl-BE" dirty="0"/>
          </a:p>
        </p:txBody>
      </p:sp>
      <p:sp>
        <p:nvSpPr>
          <p:cNvPr id="7" name="Rechthoek 6"/>
          <p:cNvSpPr/>
          <p:nvPr/>
        </p:nvSpPr>
        <p:spPr>
          <a:xfrm>
            <a:off x="0" y="6372000"/>
            <a:ext cx="12192000" cy="486000"/>
          </a:xfrm>
          <a:prstGeom prst="rect">
            <a:avLst/>
          </a:prstGeom>
          <a:gradFill flip="none" rotWithShape="1">
            <a:gsLst>
              <a:gs pos="100000">
                <a:srgbClr val="116E8A"/>
              </a:gs>
              <a:gs pos="100000">
                <a:srgbClr val="116E8A"/>
              </a:gs>
              <a:gs pos="100000">
                <a:srgbClr val="116E8A"/>
              </a:gs>
              <a:gs pos="100000">
                <a:srgbClr val="116E8A"/>
              </a:gs>
              <a:gs pos="100000">
                <a:srgbClr val="116E8A"/>
              </a:gs>
              <a:gs pos="100000">
                <a:srgbClr val="177E9D"/>
              </a:gs>
              <a:gs pos="100000">
                <a:srgbClr val="116E8A"/>
              </a:gs>
              <a:gs pos="100000">
                <a:schemeClr val="accent1">
                  <a:tint val="44500"/>
                  <a:satMod val="160000"/>
                </a:schemeClr>
              </a:gs>
              <a:gs pos="0">
                <a:srgbClr val="1D8DB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sz="1800"/>
          </a:p>
        </p:txBody>
      </p:sp>
      <p:pic>
        <p:nvPicPr>
          <p:cNvPr id="9" name="Afbeelding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16000" y="6048000"/>
            <a:ext cx="2016611" cy="540000"/>
          </a:xfrm>
          <a:prstGeom prst="rect">
            <a:avLst/>
          </a:prstGeom>
        </p:spPr>
      </p:pic>
    </p:spTree>
    <p:extLst>
      <p:ext uri="{BB962C8B-B14F-4D97-AF65-F5344CB8AC3E}">
        <p14:creationId xmlns:p14="http://schemas.microsoft.com/office/powerpoint/2010/main" val="27015483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914400" rtl="0" eaLnBrk="1" latinLnBrk="0" hangingPunct="1">
        <a:spcBef>
          <a:spcPct val="0"/>
        </a:spcBef>
        <a:buNone/>
        <a:defRPr sz="3600" kern="1200" baseline="0">
          <a:solidFill>
            <a:srgbClr val="52BDEC"/>
          </a:solidFill>
          <a:latin typeface="Arial" pitchFamily="34" charset="0"/>
          <a:ea typeface="+mj-ea"/>
          <a:cs typeface="Arial" pitchFamily="34" charset="0"/>
        </a:defRPr>
      </a:lvl1pPr>
    </p:titleStyle>
    <p:bodyStyle>
      <a:lvl1pPr marL="360000" indent="-360000" algn="l" defTabSz="914400" rtl="0" eaLnBrk="1" latinLnBrk="0" hangingPunct="1">
        <a:spcBef>
          <a:spcPts val="580"/>
        </a:spcBef>
        <a:buSzPct val="110000"/>
        <a:buFont typeface="Arial" pitchFamily="34" charset="0"/>
        <a:buChar char="•"/>
        <a:defRPr sz="2400" kern="1200">
          <a:solidFill>
            <a:srgbClr val="00407A"/>
          </a:solidFill>
          <a:latin typeface="Arial" pitchFamily="34" charset="0"/>
          <a:ea typeface="+mn-ea"/>
          <a:cs typeface="Arial" pitchFamily="34" charset="0"/>
        </a:defRPr>
      </a:lvl1pPr>
      <a:lvl2pPr marL="720000" indent="-360363" algn="l" defTabSz="914400" rtl="0" eaLnBrk="1" latinLnBrk="0" hangingPunct="1">
        <a:spcBef>
          <a:spcPts val="580"/>
        </a:spcBef>
        <a:buSzPct val="75000"/>
        <a:buFont typeface="Courier New" pitchFamily="49" charset="0"/>
        <a:buChar char="o"/>
        <a:defRPr sz="2400" kern="1200">
          <a:solidFill>
            <a:srgbClr val="00407A"/>
          </a:solidFill>
          <a:latin typeface="Arial" pitchFamily="34" charset="0"/>
          <a:ea typeface="+mn-ea"/>
          <a:cs typeface="Arial" pitchFamily="34" charset="0"/>
        </a:defRPr>
      </a:lvl2pPr>
      <a:lvl3pPr marL="990000" indent="-270000" algn="l" defTabSz="914400" rtl="0" eaLnBrk="1" latinLnBrk="0" hangingPunct="1">
        <a:spcBef>
          <a:spcPct val="20000"/>
        </a:spcBef>
        <a:buFont typeface="Arial" pitchFamily="34" charset="0"/>
        <a:buChar char="•"/>
        <a:defRPr sz="2000" kern="1200">
          <a:solidFill>
            <a:srgbClr val="00407A"/>
          </a:solidFill>
          <a:latin typeface="Arial" pitchFamily="34" charset="0"/>
          <a:ea typeface="+mn-ea"/>
          <a:cs typeface="Arial" pitchFamily="34" charset="0"/>
        </a:defRPr>
      </a:lvl3pPr>
      <a:lvl4pPr marL="1168400" indent="-180000" algn="l" defTabSz="914400" rtl="0" eaLnBrk="1" latinLnBrk="0" hangingPunct="1">
        <a:spcBef>
          <a:spcPts val="380"/>
        </a:spcBef>
        <a:buSzPct val="80000"/>
        <a:buFont typeface="Arial" pitchFamily="34" charset="0"/>
        <a:buChar char="•"/>
        <a:defRPr sz="1600" kern="1200">
          <a:solidFill>
            <a:srgbClr val="00407A"/>
          </a:solidFill>
          <a:latin typeface="Arial" pitchFamily="34" charset="0"/>
          <a:ea typeface="+mn-ea"/>
          <a:cs typeface="Arial" pitchFamily="34" charset="0"/>
        </a:defRPr>
      </a:lvl4pPr>
      <a:lvl5pPr marL="1338263" indent="-179388" algn="l" defTabSz="914400" rtl="0" eaLnBrk="1" latinLnBrk="0" hangingPunct="1">
        <a:spcBef>
          <a:spcPts val="380"/>
        </a:spcBef>
        <a:buFont typeface="Arial" pitchFamily="34" charset="0"/>
        <a:buChar char="-"/>
        <a:defRPr lang="nl-BE" sz="1600" kern="1200" dirty="0">
          <a:solidFill>
            <a:srgbClr val="00407A"/>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Afbeelding 8"/>
          <p:cNvPicPr>
            <a:picLocks noChangeAspect="1"/>
          </p:cNvPicPr>
          <p:nvPr userDrawn="1"/>
        </p:nvPicPr>
        <p:blipFill rotWithShape="1">
          <a:blip r:embed="rId6">
            <a:extLst>
              <a:ext uri="{28A0092B-C50C-407E-A947-70E740481C1C}">
                <a14:useLocalDpi xmlns:a14="http://schemas.microsoft.com/office/drawing/2010/main" val="0"/>
              </a:ext>
            </a:extLst>
          </a:blip>
          <a:srcRect l="138" t="37987" r="381" b="37981"/>
          <a:stretch/>
        </p:blipFill>
        <p:spPr>
          <a:xfrm>
            <a:off x="0" y="6210000"/>
            <a:ext cx="12192000" cy="648000"/>
          </a:xfrm>
          <a:prstGeom prst="rect">
            <a:avLst/>
          </a:prstGeom>
        </p:spPr>
      </p:pic>
      <p:sp>
        <p:nvSpPr>
          <p:cNvPr id="2" name="Tijdelijke aanduiding voor titel 1"/>
          <p:cNvSpPr>
            <a:spLocks noGrp="1"/>
          </p:cNvSpPr>
          <p:nvPr>
            <p:ph type="title"/>
          </p:nvPr>
        </p:nvSpPr>
        <p:spPr>
          <a:xfrm>
            <a:off x="576000" y="576000"/>
            <a:ext cx="11041200" cy="1325563"/>
          </a:xfrm>
          <a:prstGeom prst="rect">
            <a:avLst/>
          </a:prstGeom>
        </p:spPr>
        <p:txBody>
          <a:bodyPr vert="horz" lIns="0" tIns="0" rIns="0" bIns="0" rtlCol="0" anchor="t" anchorCtr="0">
            <a:normAutofit/>
          </a:bodyPr>
          <a:lstStyle/>
          <a:p>
            <a:r>
              <a:rPr lang="nl-NL" dirty="0"/>
              <a:t>Titelstijl van model bewerken</a:t>
            </a:r>
          </a:p>
        </p:txBody>
      </p:sp>
      <p:sp>
        <p:nvSpPr>
          <p:cNvPr id="3" name="Tijdelijke aanduiding voor tekst 2"/>
          <p:cNvSpPr>
            <a:spLocks noGrp="1"/>
          </p:cNvSpPr>
          <p:nvPr>
            <p:ph type="body" idx="1"/>
          </p:nvPr>
        </p:nvSpPr>
        <p:spPr>
          <a:xfrm>
            <a:off x="576000" y="2045563"/>
            <a:ext cx="11041200" cy="3938548"/>
          </a:xfrm>
          <a:prstGeom prst="rect">
            <a:avLst/>
          </a:prstGeom>
        </p:spPr>
        <p:txBody>
          <a:bodyPr vert="horz" lIns="0" tIns="0" rIns="0" bIns="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3"/>
          </p:nvPr>
        </p:nvSpPr>
        <p:spPr>
          <a:xfrm>
            <a:off x="2465408" y="6209998"/>
            <a:ext cx="7268903" cy="648002"/>
          </a:xfrm>
          <a:prstGeom prst="rect">
            <a:avLst/>
          </a:prstGeom>
        </p:spPr>
        <p:txBody>
          <a:bodyPr vert="horz" lIns="0" tIns="0" rIns="180000" bIns="0" rtlCol="0" anchor="ctr"/>
          <a:lstStyle>
            <a:lvl1pPr algn="ctr">
              <a:defRPr sz="1200" baseline="0">
                <a:solidFill>
                  <a:schemeClr val="bg1"/>
                </a:solidFill>
                <a:latin typeface="Arial" charset="0"/>
              </a:defRPr>
            </a:lvl1pPr>
          </a:lstStyle>
          <a:p>
            <a:endParaRPr lang="nl-NL" dirty="0"/>
          </a:p>
        </p:txBody>
      </p:sp>
      <p:sp>
        <p:nvSpPr>
          <p:cNvPr id="6" name="Tijdelijke aanduiding voor dianummer 5"/>
          <p:cNvSpPr>
            <a:spLocks noGrp="1"/>
          </p:cNvSpPr>
          <p:nvPr>
            <p:ph type="sldNum" sz="quarter" idx="4"/>
          </p:nvPr>
        </p:nvSpPr>
        <p:spPr>
          <a:xfrm>
            <a:off x="576000" y="6218376"/>
            <a:ext cx="648000" cy="648002"/>
          </a:xfrm>
          <a:prstGeom prst="rect">
            <a:avLst/>
          </a:prstGeom>
        </p:spPr>
        <p:txBody>
          <a:bodyPr vert="horz" lIns="0" tIns="0" rIns="0" bIns="0" rtlCol="0" anchor="ctr"/>
          <a:lstStyle>
            <a:lvl1pPr algn="l">
              <a:defRPr sz="1200" baseline="0">
                <a:solidFill>
                  <a:schemeClr val="bg1"/>
                </a:solidFill>
                <a:latin typeface="Arial" charset="0"/>
              </a:defRPr>
            </a:lvl1pPr>
          </a:lstStyle>
          <a:p>
            <a:fld id="{85114D95-D6A6-084A-9D9C-617B45E258AD}" type="slidenum">
              <a:rPr lang="nl-NL" smtClean="0"/>
              <a:pPr/>
              <a:t>‹#›</a:t>
            </a:fld>
            <a:endParaRPr lang="nl-NL" dirty="0"/>
          </a:p>
        </p:txBody>
      </p:sp>
      <p:pic>
        <p:nvPicPr>
          <p:cNvPr id="11" name="Afbeelding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79614" y="6358188"/>
            <a:ext cx="1831898" cy="360000"/>
          </a:xfrm>
          <a:prstGeom prst="rect">
            <a:avLst/>
          </a:prstGeom>
        </p:spPr>
      </p:pic>
    </p:spTree>
    <p:extLst>
      <p:ext uri="{BB962C8B-B14F-4D97-AF65-F5344CB8AC3E}">
        <p14:creationId xmlns:p14="http://schemas.microsoft.com/office/powerpoint/2010/main" val="38305160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hf hdr="0" ftr="0" dt="0"/>
  <p:txStyles>
    <p:titleStyle>
      <a:lvl1pPr algn="l" defTabSz="914400" rtl="0" eaLnBrk="1" latinLnBrk="0" hangingPunct="1">
        <a:lnSpc>
          <a:spcPct val="90000"/>
        </a:lnSpc>
        <a:spcBef>
          <a:spcPct val="0"/>
        </a:spcBef>
        <a:buNone/>
        <a:defRPr sz="4400" kern="1200" baseline="0">
          <a:solidFill>
            <a:srgbClr val="52BDEC"/>
          </a:solidFill>
          <a:latin typeface="Arial"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rgbClr val="005E77"/>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rgbClr val="005E77"/>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rgbClr val="005E77"/>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rgbClr val="005E77"/>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rgbClr val="005E77"/>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doi.org/10.5281/zenodo.3247286" TargetMode="External"/><Relationship Id="rId2" Type="http://schemas.openxmlformats.org/officeDocument/2006/relationships/hyperlink" Target="https://libereurope.eu/article/a-mini-survey-of-digital-humanities-in-european-research-libraries/" TargetMode="External"/><Relationship Id="rId1" Type="http://schemas.openxmlformats.org/officeDocument/2006/relationships/slideLayout" Target="../slideLayouts/slideLayout2.xml"/><Relationship Id="rId6" Type="http://schemas.openxmlformats.org/officeDocument/2006/relationships/hyperlink" Target="http://doi.org/10.1017/alj.2021.6" TargetMode="External"/><Relationship Id="rId5" Type="http://schemas.openxmlformats.org/officeDocument/2006/relationships/hyperlink" Target="http://doi.org/10.18352/lq.10351" TargetMode="External"/><Relationship Id="rId4" Type="http://schemas.openxmlformats.org/officeDocument/2006/relationships/hyperlink" Target="http://doi.org/10.5281/zenodo.3935773"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digitalscholarship.files.wordpress.com/2011/10/dhglca-5.pdf" TargetMode="Externa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inthelibrarywiththeleadpipe.org/2012/dhandthelib" TargetMode="External"/><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7.xml"/><Relationship Id="rId5" Type="http://schemas.openxmlformats.org/officeDocument/2006/relationships/image" Target="../media/image33.png"/><Relationship Id="rId4" Type="http://schemas.openxmlformats.org/officeDocument/2006/relationships/image" Target="../media/image3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indoor, library, scene&#10;&#10;Description automatically generated">
            <a:extLst>
              <a:ext uri="{FF2B5EF4-FFF2-40B4-BE49-F238E27FC236}">
                <a16:creationId xmlns:a16="http://schemas.microsoft.com/office/drawing/2014/main" id="{07D98A7B-B8F6-40B1-99B0-72A1E27C7F2F}"/>
              </a:ext>
            </a:extLst>
          </p:cNvPr>
          <p:cNvPicPr>
            <a:picLocks noChangeAspect="1"/>
          </p:cNvPicPr>
          <p:nvPr/>
        </p:nvPicPr>
        <p:blipFill rotWithShape="1">
          <a:blip r:embed="rId3"/>
          <a:srcRect l="469" t="9091" r="22829"/>
          <a:stretch/>
        </p:blipFill>
        <p:spPr>
          <a:xfrm>
            <a:off x="3523488" y="10"/>
            <a:ext cx="8668512" cy="6857990"/>
          </a:xfrm>
          <a:prstGeom prst="rect">
            <a:avLst/>
          </a:prstGeom>
        </p:spPr>
      </p:pic>
      <p:sp>
        <p:nvSpPr>
          <p:cNvPr id="27" name="Rectangle 2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p:cNvSpPr>
            <a:spLocks noGrp="1"/>
          </p:cNvSpPr>
          <p:nvPr>
            <p:ph type="ctrTitle"/>
          </p:nvPr>
        </p:nvSpPr>
        <p:spPr>
          <a:xfrm>
            <a:off x="477981" y="1122363"/>
            <a:ext cx="4023360" cy="3204134"/>
          </a:xfrm>
        </p:spPr>
        <p:txBody>
          <a:bodyPr vert="horz" lIns="91440" tIns="45720" rIns="91440" bIns="45720" rtlCol="0" anchor="b">
            <a:normAutofit/>
          </a:bodyPr>
          <a:lstStyle/>
          <a:p>
            <a:r>
              <a:rPr lang="en-US" sz="4400" dirty="0">
                <a:solidFill>
                  <a:schemeClr val="tx1"/>
                </a:solidFill>
                <a:latin typeface="Corbel" panose="020B0503020204020204" pitchFamily="34" charset="0"/>
              </a:rPr>
              <a:t>De </a:t>
            </a:r>
            <a:r>
              <a:rPr lang="en-US" sz="4400" dirty="0" err="1">
                <a:solidFill>
                  <a:schemeClr val="tx1"/>
                </a:solidFill>
                <a:latin typeface="Corbel" panose="020B0503020204020204" pitchFamily="34" charset="0"/>
              </a:rPr>
              <a:t>rol</a:t>
            </a:r>
            <a:r>
              <a:rPr lang="en-US" sz="4400" dirty="0">
                <a:solidFill>
                  <a:schemeClr val="tx1"/>
                </a:solidFill>
                <a:latin typeface="Corbel" panose="020B0503020204020204" pitchFamily="34" charset="0"/>
              </a:rPr>
              <a:t> van </a:t>
            </a:r>
            <a:r>
              <a:rPr lang="en-US" sz="4400" dirty="0" err="1">
                <a:solidFill>
                  <a:schemeClr val="tx1"/>
                </a:solidFill>
                <a:latin typeface="Corbel" panose="020B0503020204020204" pitchFamily="34" charset="0"/>
              </a:rPr>
              <a:t>onderzoeks-bibliotheken</a:t>
            </a:r>
            <a:r>
              <a:rPr lang="en-US" sz="4400" dirty="0">
                <a:solidFill>
                  <a:schemeClr val="tx1"/>
                </a:solidFill>
                <a:latin typeface="Corbel" panose="020B0503020204020204" pitchFamily="34" charset="0"/>
              </a:rPr>
              <a:t> in Digital Humanities</a:t>
            </a:r>
          </a:p>
        </p:txBody>
      </p:sp>
      <p:sp>
        <p:nvSpPr>
          <p:cNvPr id="3" name="Ondertitel 2"/>
          <p:cNvSpPr>
            <a:spLocks noGrp="1"/>
          </p:cNvSpPr>
          <p:nvPr>
            <p:ph type="subTitle" idx="1"/>
          </p:nvPr>
        </p:nvSpPr>
        <p:spPr>
          <a:xfrm>
            <a:off x="477980" y="4872922"/>
            <a:ext cx="4023359" cy="1208141"/>
          </a:xfrm>
        </p:spPr>
        <p:txBody>
          <a:bodyPr vert="horz" lIns="91440" tIns="45720" rIns="91440" bIns="45720" rtlCol="0">
            <a:normAutofit/>
          </a:bodyPr>
          <a:lstStyle/>
          <a:p>
            <a:r>
              <a:rPr lang="en-US" sz="2000" dirty="0">
                <a:solidFill>
                  <a:schemeClr val="tx1"/>
                </a:solidFill>
                <a:latin typeface="Corbel" panose="020B0503020204020204" pitchFamily="34" charset="0"/>
              </a:rPr>
              <a:t>Demmy Verbeke</a:t>
            </a:r>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6CA3A6B-FC9F-4911-BC05-A1AA9BBEE192}"/>
              </a:ext>
            </a:extLst>
          </p:cNvPr>
          <p:cNvSpPr txBox="1"/>
          <p:nvPr/>
        </p:nvSpPr>
        <p:spPr>
          <a:xfrm>
            <a:off x="371475" y="352425"/>
            <a:ext cx="895350" cy="600837"/>
          </a:xfrm>
          <a:prstGeom prst="rect">
            <a:avLst/>
          </a:prstGeom>
          <a:solidFill>
            <a:schemeClr val="bg1"/>
          </a:solidFill>
        </p:spPr>
        <p:txBody>
          <a:bodyPr wrap="square" rtlCol="0">
            <a:spAutoFit/>
          </a:bodyPr>
          <a:lstStyle/>
          <a:p>
            <a:endParaRPr lang="nl-BE" dirty="0"/>
          </a:p>
        </p:txBody>
      </p:sp>
    </p:spTree>
    <p:extLst>
      <p:ext uri="{BB962C8B-B14F-4D97-AF65-F5344CB8AC3E}">
        <p14:creationId xmlns:p14="http://schemas.microsoft.com/office/powerpoint/2010/main" val="23962617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rbel" panose="020B0503020204020204" pitchFamily="34" charset="0"/>
              </a:rPr>
              <a:t>LIBER</a:t>
            </a:r>
            <a:endParaRPr lang="nl-BE" dirty="0">
              <a:latin typeface="Corbel" panose="020B0503020204020204" pitchFamily="34" charset="0"/>
            </a:endParaRPr>
          </a:p>
        </p:txBody>
      </p:sp>
      <p:sp>
        <p:nvSpPr>
          <p:cNvPr id="3" name="Content Placeholder 2"/>
          <p:cNvSpPr>
            <a:spLocks noGrp="1"/>
          </p:cNvSpPr>
          <p:nvPr>
            <p:ph idx="1"/>
          </p:nvPr>
        </p:nvSpPr>
        <p:spPr>
          <a:xfrm>
            <a:off x="1023975" y="1899251"/>
            <a:ext cx="10393200" cy="3938548"/>
          </a:xfrm>
        </p:spPr>
        <p:txBody>
          <a:bodyPr>
            <a:normAutofit fontScale="77500" lnSpcReduction="20000"/>
          </a:bodyPr>
          <a:lstStyle/>
          <a:p>
            <a:r>
              <a:rPr lang="en-US" sz="2400" dirty="0">
                <a:latin typeface="Corbel" panose="020B0503020204020204" pitchFamily="34" charset="0"/>
              </a:rPr>
              <a:t>leadership &amp; skills building : Emerging Leaders </a:t>
            </a:r>
            <a:r>
              <a:rPr lang="en-US" sz="2400" dirty="0" err="1">
                <a:latin typeface="Corbel" panose="020B0503020204020204" pitchFamily="34" charset="0"/>
              </a:rPr>
              <a:t>Programme</a:t>
            </a:r>
            <a:r>
              <a:rPr lang="en-US" sz="2400" dirty="0">
                <a:latin typeface="Corbel" panose="020B0503020204020204" pitchFamily="34" charset="0"/>
              </a:rPr>
              <a:t>, LIBER </a:t>
            </a:r>
            <a:r>
              <a:rPr lang="en-US" sz="2400" dirty="0" err="1">
                <a:latin typeface="Corbel" panose="020B0503020204020204" pitchFamily="34" charset="0"/>
              </a:rPr>
              <a:t>Journées</a:t>
            </a:r>
            <a:r>
              <a:rPr lang="en-US" sz="2400" dirty="0">
                <a:latin typeface="Corbel" panose="020B0503020204020204" pitchFamily="34" charset="0"/>
              </a:rPr>
              <a:t> for Library Directors</a:t>
            </a:r>
          </a:p>
          <a:p>
            <a:endParaRPr lang="en-US" sz="2400" dirty="0">
              <a:latin typeface="Corbel" panose="020B0503020204020204" pitchFamily="34" charset="0"/>
            </a:endParaRPr>
          </a:p>
          <a:p>
            <a:r>
              <a:rPr lang="en-US" sz="2400" dirty="0">
                <a:latin typeface="Corbel" panose="020B0503020204020204" pitchFamily="34" charset="0"/>
              </a:rPr>
              <a:t>LIBER Quarterly Journal</a:t>
            </a:r>
          </a:p>
          <a:p>
            <a:r>
              <a:rPr lang="en-US" sz="2400" dirty="0">
                <a:latin typeface="Corbel" panose="020B0503020204020204" pitchFamily="34" charset="0"/>
              </a:rPr>
              <a:t>LIBER </a:t>
            </a:r>
            <a:r>
              <a:rPr lang="en-US" sz="2400" dirty="0" err="1">
                <a:latin typeface="Corbel" panose="020B0503020204020204" pitchFamily="34" charset="0"/>
              </a:rPr>
              <a:t>congres</a:t>
            </a:r>
            <a:endParaRPr lang="en-US" sz="2400" dirty="0">
              <a:latin typeface="Corbel" panose="020B0503020204020204" pitchFamily="34" charset="0"/>
            </a:endParaRPr>
          </a:p>
          <a:p>
            <a:r>
              <a:rPr lang="en-US" sz="2400" dirty="0">
                <a:latin typeface="Corbel" panose="020B0503020204020204" pitchFamily="34" charset="0"/>
              </a:rPr>
              <a:t>workshops </a:t>
            </a:r>
            <a:r>
              <a:rPr lang="en-US" sz="2400" dirty="0" err="1">
                <a:latin typeface="Corbel" panose="020B0503020204020204" pitchFamily="34" charset="0"/>
              </a:rPr>
              <a:t>en</a:t>
            </a:r>
            <a:r>
              <a:rPr lang="en-US" sz="2400" dirty="0">
                <a:latin typeface="Corbel" panose="020B0503020204020204" pitchFamily="34" charset="0"/>
              </a:rPr>
              <a:t> webinars</a:t>
            </a:r>
          </a:p>
          <a:p>
            <a:endParaRPr lang="en-US" sz="2400" dirty="0">
              <a:latin typeface="Corbel" panose="020B0503020204020204" pitchFamily="34" charset="0"/>
            </a:endParaRPr>
          </a:p>
          <a:p>
            <a:r>
              <a:rPr lang="en-US" sz="2400" dirty="0" err="1">
                <a:latin typeface="Corbel" panose="020B0503020204020204" pitchFamily="34" charset="0"/>
              </a:rPr>
              <a:t>projecten</a:t>
            </a:r>
            <a:r>
              <a:rPr lang="en-US" sz="2400" dirty="0">
                <a:latin typeface="Corbel" panose="020B0503020204020204" pitchFamily="34" charset="0"/>
              </a:rPr>
              <a:t> : </a:t>
            </a:r>
            <a:r>
              <a:rPr lang="en-US" sz="2400" dirty="0" err="1">
                <a:latin typeface="Corbel" panose="020B0503020204020204" pitchFamily="34" charset="0"/>
              </a:rPr>
              <a:t>ReCreating</a:t>
            </a:r>
            <a:r>
              <a:rPr lang="en-US" sz="2400" dirty="0">
                <a:latin typeface="Corbel" panose="020B0503020204020204" pitchFamily="34" charset="0"/>
              </a:rPr>
              <a:t> Europe (i.e. Digital Copyright Law), ORE: Open Research Europe, SSHOC: Social Sciences and Humanities Open Cloud, INOS: Integrating Open &amp; Citizen Science Into Active Learning Approaches in Higher Education, …</a:t>
            </a:r>
          </a:p>
          <a:p>
            <a:r>
              <a:rPr lang="en-US" sz="2400" dirty="0">
                <a:latin typeface="Corbel" panose="020B0503020204020204" pitchFamily="34" charset="0"/>
              </a:rPr>
              <a:t>policy development: white papers, </a:t>
            </a:r>
            <a:r>
              <a:rPr lang="en-US" sz="2400" dirty="0" err="1">
                <a:latin typeface="Corbel" panose="020B0503020204020204" pitchFamily="34" charset="0"/>
              </a:rPr>
              <a:t>rapporten</a:t>
            </a:r>
            <a:r>
              <a:rPr lang="en-US" sz="2400" dirty="0">
                <a:latin typeface="Corbel" panose="020B0503020204020204" pitchFamily="34" charset="0"/>
              </a:rPr>
              <a:t>, …</a:t>
            </a:r>
          </a:p>
          <a:p>
            <a:r>
              <a:rPr lang="en-US" sz="2400" dirty="0">
                <a:latin typeface="Corbel" panose="020B0503020204020204" pitchFamily="34" charset="0"/>
              </a:rPr>
              <a:t>advocacy, in het </a:t>
            </a:r>
            <a:r>
              <a:rPr lang="en-US" sz="2400" dirty="0" err="1">
                <a:latin typeface="Corbel" panose="020B0503020204020204" pitchFamily="34" charset="0"/>
              </a:rPr>
              <a:t>bijzonder</a:t>
            </a:r>
            <a:r>
              <a:rPr lang="en-US" sz="2400" dirty="0">
                <a:latin typeface="Corbel" panose="020B0503020204020204" pitchFamily="34" charset="0"/>
              </a:rPr>
              <a:t> </a:t>
            </a:r>
            <a:r>
              <a:rPr lang="en-US" sz="2400" dirty="0" err="1">
                <a:latin typeface="Corbel" panose="020B0503020204020204" pitchFamily="34" charset="0"/>
              </a:rPr>
              <a:t>lobbywerk</a:t>
            </a:r>
            <a:r>
              <a:rPr lang="en-US" sz="2400" dirty="0">
                <a:latin typeface="Corbel" panose="020B0503020204020204" pitchFamily="34" charset="0"/>
              </a:rPr>
              <a:t> </a:t>
            </a:r>
            <a:r>
              <a:rPr lang="en-US" sz="2400" dirty="0" err="1">
                <a:latin typeface="Corbel" panose="020B0503020204020204" pitchFamily="34" charset="0"/>
              </a:rPr>
              <a:t>bij</a:t>
            </a:r>
            <a:r>
              <a:rPr lang="en-US" sz="2400" dirty="0">
                <a:latin typeface="Corbel" panose="020B0503020204020204" pitchFamily="34" charset="0"/>
              </a:rPr>
              <a:t> de </a:t>
            </a:r>
            <a:r>
              <a:rPr lang="en-US" sz="2400" dirty="0" err="1">
                <a:latin typeface="Corbel" panose="020B0503020204020204" pitchFamily="34" charset="0"/>
              </a:rPr>
              <a:t>Europese</a:t>
            </a:r>
            <a:r>
              <a:rPr lang="en-US" sz="2400" dirty="0">
                <a:latin typeface="Corbel" panose="020B0503020204020204" pitchFamily="34" charset="0"/>
              </a:rPr>
              <a:t> </a:t>
            </a:r>
            <a:r>
              <a:rPr lang="en-US" sz="2400" dirty="0" err="1">
                <a:latin typeface="Corbel" panose="020B0503020204020204" pitchFamily="34" charset="0"/>
              </a:rPr>
              <a:t>Commissie</a:t>
            </a:r>
            <a:endParaRPr lang="en-US" sz="2400" dirty="0">
              <a:latin typeface="Corbel" panose="020B0503020204020204" pitchFamily="34" charset="0"/>
            </a:endParaRPr>
          </a:p>
          <a:p>
            <a:endParaRPr lang="en-US" sz="2400" dirty="0">
              <a:latin typeface="Corbel" panose="020B0503020204020204" pitchFamily="34" charset="0"/>
            </a:endParaRPr>
          </a:p>
          <a:p>
            <a:r>
              <a:rPr lang="en-US" sz="2400" dirty="0" err="1">
                <a:latin typeface="Corbel" panose="020B0503020204020204" pitchFamily="34" charset="0"/>
              </a:rPr>
              <a:t>werkgroepen</a:t>
            </a:r>
            <a:endParaRPr lang="nl-BE" sz="2400" dirty="0">
              <a:latin typeface="Corbel" panose="020B0503020204020204" pitchFamily="34" charset="0"/>
            </a:endParaRPr>
          </a:p>
          <a:p>
            <a:endParaRPr lang="en-US" sz="2400" dirty="0">
              <a:latin typeface="+mn-lt"/>
            </a:endParaRPr>
          </a:p>
        </p:txBody>
      </p:sp>
      <p:sp>
        <p:nvSpPr>
          <p:cNvPr id="4" name="Slide Number Placeholder 3"/>
          <p:cNvSpPr>
            <a:spLocks noGrp="1"/>
          </p:cNvSpPr>
          <p:nvPr>
            <p:ph type="sldNum" sz="quarter" idx="12"/>
          </p:nvPr>
        </p:nvSpPr>
        <p:spPr/>
        <p:txBody>
          <a:bodyPr/>
          <a:lstStyle/>
          <a:p>
            <a:fld id="{85114D95-D6A6-084A-9D9C-617B45E258AD}" type="slidenum">
              <a:rPr lang="nl-NL" smtClean="0"/>
              <a:t>10</a:t>
            </a:fld>
            <a:endParaRPr lang="nl-NL" dirty="0"/>
          </a:p>
        </p:txBody>
      </p:sp>
    </p:spTree>
    <p:extLst>
      <p:ext uri="{BB962C8B-B14F-4D97-AF65-F5344CB8AC3E}">
        <p14:creationId xmlns:p14="http://schemas.microsoft.com/office/powerpoint/2010/main" val="1721662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rbel" panose="020B0503020204020204" pitchFamily="34" charset="0"/>
              </a:rPr>
              <a:t>LIBER </a:t>
            </a:r>
            <a:r>
              <a:rPr lang="en-US" dirty="0" err="1">
                <a:latin typeface="Corbel" panose="020B0503020204020204" pitchFamily="34" charset="0"/>
              </a:rPr>
              <a:t>werkgroepen</a:t>
            </a:r>
            <a:endParaRPr lang="nl-BE" dirty="0">
              <a:latin typeface="Corbel" panose="020B0503020204020204" pitchFamily="34" charset="0"/>
            </a:endParaRPr>
          </a:p>
        </p:txBody>
      </p:sp>
      <p:sp>
        <p:nvSpPr>
          <p:cNvPr id="3" name="Content Placeholder 2"/>
          <p:cNvSpPr>
            <a:spLocks noGrp="1"/>
          </p:cNvSpPr>
          <p:nvPr>
            <p:ph idx="1"/>
          </p:nvPr>
        </p:nvSpPr>
        <p:spPr>
          <a:xfrm>
            <a:off x="1224000" y="2466975"/>
            <a:ext cx="10393200" cy="3517136"/>
          </a:xfrm>
        </p:spPr>
        <p:txBody>
          <a:bodyPr>
            <a:normAutofit/>
          </a:bodyPr>
          <a:lstStyle/>
          <a:p>
            <a:r>
              <a:rPr lang="en-US" sz="2400" dirty="0">
                <a:latin typeface="Corbel" panose="020B0503020204020204" pitchFamily="34" charset="0"/>
              </a:rPr>
              <a:t>Architecture</a:t>
            </a:r>
          </a:p>
          <a:p>
            <a:r>
              <a:rPr lang="en-US" sz="2400" dirty="0">
                <a:latin typeface="Corbel" panose="020B0503020204020204" pitchFamily="34" charset="0"/>
              </a:rPr>
              <a:t>Copyright &amp; Legal Matters</a:t>
            </a:r>
          </a:p>
          <a:p>
            <a:r>
              <a:rPr lang="en-US" sz="2400" dirty="0">
                <a:latin typeface="Corbel" panose="020B0503020204020204" pitchFamily="34" charset="0"/>
              </a:rPr>
              <a:t>Citizen Science</a:t>
            </a:r>
          </a:p>
          <a:p>
            <a:r>
              <a:rPr lang="en-US" sz="2400" dirty="0">
                <a:latin typeface="Corbel" panose="020B0503020204020204" pitchFamily="34" charset="0"/>
              </a:rPr>
              <a:t>Open Access</a:t>
            </a:r>
          </a:p>
          <a:p>
            <a:r>
              <a:rPr lang="en-US" sz="2400" dirty="0">
                <a:latin typeface="Corbel" panose="020B0503020204020204" pitchFamily="34" charset="0"/>
              </a:rPr>
              <a:t>Research Data Management</a:t>
            </a:r>
          </a:p>
          <a:p>
            <a:r>
              <a:rPr lang="en-US" sz="2400" dirty="0">
                <a:latin typeface="Corbel" panose="020B0503020204020204" pitchFamily="34" charset="0"/>
              </a:rPr>
              <a:t>Digital Humanities &amp; Digital Cultural Heritage</a:t>
            </a:r>
          </a:p>
          <a:p>
            <a:endParaRPr lang="nl-BE" sz="2400" dirty="0">
              <a:latin typeface="Corbel" panose="020B0503020204020204" pitchFamily="34" charset="0"/>
            </a:endParaRPr>
          </a:p>
        </p:txBody>
      </p:sp>
      <p:sp>
        <p:nvSpPr>
          <p:cNvPr id="4" name="Slide Number Placeholder 3"/>
          <p:cNvSpPr>
            <a:spLocks noGrp="1"/>
          </p:cNvSpPr>
          <p:nvPr>
            <p:ph type="sldNum" sz="quarter" idx="12"/>
          </p:nvPr>
        </p:nvSpPr>
        <p:spPr/>
        <p:txBody>
          <a:bodyPr/>
          <a:lstStyle/>
          <a:p>
            <a:fld id="{85114D95-D6A6-084A-9D9C-617B45E258AD}" type="slidenum">
              <a:rPr lang="nl-NL" smtClean="0"/>
              <a:t>11</a:t>
            </a:fld>
            <a:endParaRPr lang="nl-NL" dirty="0"/>
          </a:p>
        </p:txBody>
      </p:sp>
    </p:spTree>
    <p:extLst>
      <p:ext uri="{BB962C8B-B14F-4D97-AF65-F5344CB8AC3E}">
        <p14:creationId xmlns:p14="http://schemas.microsoft.com/office/powerpoint/2010/main" val="1410511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000" y="663184"/>
            <a:ext cx="11041200" cy="1325563"/>
          </a:xfrm>
        </p:spPr>
        <p:txBody>
          <a:bodyPr>
            <a:normAutofit/>
          </a:bodyPr>
          <a:lstStyle/>
          <a:p>
            <a:r>
              <a:rPr lang="en-US" sz="2800" dirty="0">
                <a:latin typeface="Corbel" panose="020B0503020204020204" pitchFamily="34" charset="0"/>
              </a:rPr>
              <a:t>LIBER Digital Humanities &amp; Digital Cultural Heritage working group</a:t>
            </a:r>
          </a:p>
        </p:txBody>
      </p:sp>
      <p:sp>
        <p:nvSpPr>
          <p:cNvPr id="3" name="Content Placeholder 2"/>
          <p:cNvSpPr>
            <a:spLocks noGrp="1"/>
          </p:cNvSpPr>
          <p:nvPr>
            <p:ph idx="1"/>
          </p:nvPr>
        </p:nvSpPr>
        <p:spPr>
          <a:xfrm>
            <a:off x="1027500" y="1987202"/>
            <a:ext cx="10588500" cy="3526661"/>
          </a:xfrm>
        </p:spPr>
        <p:txBody>
          <a:bodyPr>
            <a:normAutofit lnSpcReduction="10000"/>
          </a:bodyPr>
          <a:lstStyle/>
          <a:p>
            <a:r>
              <a:rPr lang="en-US" sz="2400" dirty="0" err="1">
                <a:latin typeface="Corbel" panose="020B0503020204020204" pitchFamily="34" charset="0"/>
              </a:rPr>
              <a:t>opgericht</a:t>
            </a:r>
            <a:r>
              <a:rPr lang="en-US" sz="2400" dirty="0">
                <a:latin typeface="Corbel" panose="020B0503020204020204" pitchFamily="34" charset="0"/>
              </a:rPr>
              <a:t> in 2017 op </a:t>
            </a:r>
            <a:r>
              <a:rPr lang="en-US" sz="2400" dirty="0" err="1">
                <a:latin typeface="Corbel" panose="020B0503020204020204" pitchFamily="34" charset="0"/>
              </a:rPr>
              <a:t>initiatief</a:t>
            </a:r>
            <a:r>
              <a:rPr lang="en-US" sz="2400" dirty="0">
                <a:latin typeface="Corbel" panose="020B0503020204020204" pitchFamily="34" charset="0"/>
              </a:rPr>
              <a:t> van Lotte Wilms (</a:t>
            </a:r>
            <a:r>
              <a:rPr lang="en-US" sz="2400" dirty="0" err="1">
                <a:latin typeface="Corbel" panose="020B0503020204020204" pitchFamily="34" charset="0"/>
              </a:rPr>
              <a:t>toen</a:t>
            </a:r>
            <a:r>
              <a:rPr lang="en-US" sz="2400" dirty="0">
                <a:latin typeface="Corbel" panose="020B0503020204020204" pitchFamily="34" charset="0"/>
              </a:rPr>
              <a:t> KB Nederland, </a:t>
            </a:r>
            <a:r>
              <a:rPr lang="en-US" sz="2400" dirty="0" err="1">
                <a:latin typeface="Corbel" panose="020B0503020204020204" pitchFamily="34" charset="0"/>
              </a:rPr>
              <a:t>ondertussen</a:t>
            </a:r>
            <a:r>
              <a:rPr lang="en-US" sz="2400" dirty="0">
                <a:latin typeface="Corbel" panose="020B0503020204020204" pitchFamily="34" charset="0"/>
              </a:rPr>
              <a:t>  </a:t>
            </a:r>
            <a:r>
              <a:rPr lang="en-US" sz="2400" dirty="0" err="1">
                <a:latin typeface="Corbel" panose="020B0503020204020204" pitchFamily="34" charset="0"/>
              </a:rPr>
              <a:t>Hoofd</a:t>
            </a:r>
            <a:r>
              <a:rPr lang="en-US" sz="2400" dirty="0">
                <a:latin typeface="Corbel" panose="020B0503020204020204" pitchFamily="34" charset="0"/>
              </a:rPr>
              <a:t> Research Support </a:t>
            </a:r>
            <a:r>
              <a:rPr lang="en-US" sz="2400" dirty="0" err="1">
                <a:latin typeface="Corbel" panose="020B0503020204020204" pitchFamily="34" charset="0"/>
              </a:rPr>
              <a:t>bij</a:t>
            </a:r>
            <a:r>
              <a:rPr lang="en-US" sz="2400" dirty="0">
                <a:latin typeface="Corbel" panose="020B0503020204020204" pitchFamily="34" charset="0"/>
              </a:rPr>
              <a:t> Tilburg)</a:t>
            </a:r>
          </a:p>
          <a:p>
            <a:endParaRPr lang="en-US" sz="2400" dirty="0">
              <a:latin typeface="Corbel" panose="020B0503020204020204" pitchFamily="34" charset="0"/>
            </a:endParaRPr>
          </a:p>
          <a:p>
            <a:r>
              <a:rPr lang="en-US" sz="2400" dirty="0" err="1">
                <a:latin typeface="Corbel" panose="020B0503020204020204" pitchFamily="34" charset="0"/>
              </a:rPr>
              <a:t>doelstelling</a:t>
            </a:r>
            <a:r>
              <a:rPr lang="en-US" sz="2400" dirty="0">
                <a:latin typeface="Corbel" panose="020B0503020204020204" pitchFamily="34" charset="0"/>
              </a:rPr>
              <a:t>:</a:t>
            </a:r>
          </a:p>
          <a:p>
            <a:pPr marL="457200" lvl="1" indent="0">
              <a:buNone/>
            </a:pPr>
            <a:r>
              <a:rPr lang="en-US" sz="2000" dirty="0">
                <a:latin typeface="Corbel" panose="020B0503020204020204" pitchFamily="34" charset="0"/>
              </a:rPr>
              <a:t>2017: “Create a knowledge network of libraries around digital humanities within Europe. The goal of this network is to facilitate knowledge sharing, improving services for the academic community and thereby strengthening the relationship of European research libraries with digital scholars.”</a:t>
            </a:r>
          </a:p>
          <a:p>
            <a:pPr marL="457200" lvl="1" indent="0">
              <a:buNone/>
            </a:pPr>
            <a:r>
              <a:rPr lang="en-US" sz="2000" dirty="0">
                <a:latin typeface="Corbel" panose="020B0503020204020204" pitchFamily="34" charset="0"/>
              </a:rPr>
              <a:t>2019: “Our end goal is [...] that LIBER libraries can easily find peers in the library sector, know where to find relevant information on digital humanities, and know how to provide their collections as data and therefore be a true partner in digital humanities research.”</a:t>
            </a:r>
            <a:endParaRPr lang="nl-BE" sz="2000" dirty="0">
              <a:latin typeface="Corbel" panose="020B0503020204020204" pitchFamily="34" charset="0"/>
            </a:endParaRPr>
          </a:p>
        </p:txBody>
      </p:sp>
      <p:sp>
        <p:nvSpPr>
          <p:cNvPr id="4" name="Slide Number Placeholder 3"/>
          <p:cNvSpPr>
            <a:spLocks noGrp="1"/>
          </p:cNvSpPr>
          <p:nvPr>
            <p:ph type="sldNum" sz="quarter" idx="12"/>
          </p:nvPr>
        </p:nvSpPr>
        <p:spPr/>
        <p:txBody>
          <a:bodyPr/>
          <a:lstStyle/>
          <a:p>
            <a:fld id="{85114D95-D6A6-084A-9D9C-617B45E258AD}" type="slidenum">
              <a:rPr lang="nl-NL" smtClean="0"/>
              <a:t>12</a:t>
            </a:fld>
            <a:endParaRPr lang="nl-NL" dirty="0"/>
          </a:p>
        </p:txBody>
      </p:sp>
      <p:sp>
        <p:nvSpPr>
          <p:cNvPr id="6" name="TextBox 5">
            <a:extLst>
              <a:ext uri="{FF2B5EF4-FFF2-40B4-BE49-F238E27FC236}">
                <a16:creationId xmlns:a16="http://schemas.microsoft.com/office/drawing/2014/main" id="{A9B2BA0E-93DC-4D24-AA80-5A9CB24F481A}"/>
              </a:ext>
            </a:extLst>
          </p:cNvPr>
          <p:cNvSpPr txBox="1"/>
          <p:nvPr/>
        </p:nvSpPr>
        <p:spPr>
          <a:xfrm>
            <a:off x="900000" y="6282000"/>
            <a:ext cx="9029446" cy="461665"/>
          </a:xfrm>
          <a:prstGeom prst="rect">
            <a:avLst/>
          </a:prstGeom>
          <a:noFill/>
        </p:spPr>
        <p:txBody>
          <a:bodyPr wrap="square" rtlCol="0">
            <a:spAutoFit/>
          </a:bodyPr>
          <a:lstStyle/>
          <a:p>
            <a:r>
              <a:rPr lang="en-US" sz="1200" dirty="0">
                <a:solidFill>
                  <a:schemeClr val="bg1"/>
                </a:solidFill>
                <a:latin typeface="Corbel" panose="020B0503020204020204" pitchFamily="34" charset="0"/>
                <a:cs typeface="Arial" panose="020B0604020202020204" pitchFamily="34" charset="0"/>
              </a:rPr>
              <a:t>Lotte Wilms, Caleb </a:t>
            </a:r>
            <a:r>
              <a:rPr lang="en-US" sz="1200" dirty="0" err="1">
                <a:solidFill>
                  <a:schemeClr val="bg1"/>
                </a:solidFill>
                <a:latin typeface="Corbel" panose="020B0503020204020204" pitchFamily="34" charset="0"/>
                <a:cs typeface="Arial" panose="020B0604020202020204" pitchFamily="34" charset="0"/>
              </a:rPr>
              <a:t>Derven</a:t>
            </a:r>
            <a:r>
              <a:rPr lang="en-US" sz="1200" dirty="0">
                <a:solidFill>
                  <a:schemeClr val="bg1"/>
                </a:solidFill>
                <a:latin typeface="Corbel" panose="020B0503020204020204" pitchFamily="34" charset="0"/>
                <a:cs typeface="Arial" panose="020B0604020202020204" pitchFamily="34" charset="0"/>
              </a:rPr>
              <a:t> &amp; Merisa Martinez (2021). LIBER Digital Humanities and Digital Cultural Heritage Working Group: A case study of international collaboration and network building &lt;doi:10.1017/alj.2021.6&gt;</a:t>
            </a:r>
          </a:p>
        </p:txBody>
      </p:sp>
    </p:spTree>
    <p:extLst>
      <p:ext uri="{BB962C8B-B14F-4D97-AF65-F5344CB8AC3E}">
        <p14:creationId xmlns:p14="http://schemas.microsoft.com/office/powerpoint/2010/main" val="2497387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6812" y="2289865"/>
            <a:ext cx="10578375" cy="2889934"/>
          </a:xfrm>
        </p:spPr>
        <p:txBody>
          <a:bodyPr>
            <a:normAutofit/>
          </a:bodyPr>
          <a:lstStyle/>
          <a:p>
            <a:pPr marL="0" indent="0">
              <a:buNone/>
            </a:pPr>
            <a:r>
              <a:rPr lang="en-US" sz="2400" dirty="0">
                <a:latin typeface="Corbel" panose="020B0503020204020204" pitchFamily="34" charset="0"/>
              </a:rPr>
              <a:t>core group 2017-19: Lotte Wilms (KB Nederland), Andreas </a:t>
            </a:r>
            <a:r>
              <a:rPr lang="en-US" sz="2400" dirty="0" err="1">
                <a:latin typeface="Corbel" panose="020B0503020204020204" pitchFamily="34" charset="0"/>
              </a:rPr>
              <a:t>Degkwitz</a:t>
            </a:r>
            <a:r>
              <a:rPr lang="en-US" sz="2400" dirty="0">
                <a:latin typeface="Corbel" panose="020B0503020204020204" pitchFamily="34" charset="0"/>
              </a:rPr>
              <a:t> (</a:t>
            </a:r>
            <a:r>
              <a:rPr lang="en-US" sz="2400" dirty="0" err="1">
                <a:latin typeface="Corbel" panose="020B0503020204020204" pitchFamily="34" charset="0"/>
              </a:rPr>
              <a:t>Berlijn</a:t>
            </a:r>
            <a:r>
              <a:rPr lang="en-US" sz="2400" dirty="0">
                <a:latin typeface="Corbel" panose="020B0503020204020204" pitchFamily="34" charset="0"/>
              </a:rPr>
              <a:t>), Kirsty </a:t>
            </a:r>
            <a:r>
              <a:rPr lang="en-US" sz="2400" dirty="0" err="1">
                <a:latin typeface="Corbel" panose="020B0503020204020204" pitchFamily="34" charset="0"/>
              </a:rPr>
              <a:t>Lingstadt</a:t>
            </a:r>
            <a:r>
              <a:rPr lang="en-US" sz="2400" dirty="0">
                <a:latin typeface="Corbel" panose="020B0503020204020204" pitchFamily="34" charset="0"/>
              </a:rPr>
              <a:t> (Edinburgh), Demmy Verbeke (Leuven), Liam </a:t>
            </a:r>
            <a:r>
              <a:rPr lang="en-US" sz="2400" dirty="0" err="1">
                <a:latin typeface="Corbel" panose="020B0503020204020204" pitchFamily="34" charset="0"/>
              </a:rPr>
              <a:t>O’Dwyer</a:t>
            </a:r>
            <a:r>
              <a:rPr lang="en-US" sz="2400" dirty="0">
                <a:latin typeface="Corbel" panose="020B0503020204020204" pitchFamily="34" charset="0"/>
              </a:rPr>
              <a:t> (Dublin), Caleb </a:t>
            </a:r>
            <a:r>
              <a:rPr lang="en-US" sz="2400" dirty="0" err="1">
                <a:latin typeface="Corbel" panose="020B0503020204020204" pitchFamily="34" charset="0"/>
              </a:rPr>
              <a:t>Derven</a:t>
            </a:r>
            <a:r>
              <a:rPr lang="en-US" sz="2400" dirty="0">
                <a:latin typeface="Corbel" panose="020B0503020204020204" pitchFamily="34" charset="0"/>
              </a:rPr>
              <a:t> (Limerick), Marian Lefferts (CERL)</a:t>
            </a:r>
          </a:p>
          <a:p>
            <a:endParaRPr lang="en-US" sz="2400" dirty="0">
              <a:latin typeface="Corbel" panose="020B0503020204020204" pitchFamily="34" charset="0"/>
            </a:endParaRPr>
          </a:p>
          <a:p>
            <a:pPr marL="0" indent="0">
              <a:buNone/>
            </a:pPr>
            <a:r>
              <a:rPr lang="en-US" sz="2400" dirty="0">
                <a:latin typeface="Corbel" panose="020B0503020204020204" pitchFamily="34" charset="0"/>
              </a:rPr>
              <a:t>core group 2019-21: Lotte Wilms (KB Nederland - Tilburg), Kirsty </a:t>
            </a:r>
            <a:r>
              <a:rPr lang="en-US" sz="2400" dirty="0" err="1">
                <a:latin typeface="Corbel" panose="020B0503020204020204" pitchFamily="34" charset="0"/>
              </a:rPr>
              <a:t>Lingstadt</a:t>
            </a:r>
            <a:r>
              <a:rPr lang="en-US" sz="2400" dirty="0">
                <a:latin typeface="Corbel" panose="020B0503020204020204" pitchFamily="34" charset="0"/>
              </a:rPr>
              <a:t> (Edinburgh), Liam </a:t>
            </a:r>
            <a:r>
              <a:rPr lang="en-US" sz="2400" dirty="0" err="1">
                <a:latin typeface="Corbel" panose="020B0503020204020204" pitchFamily="34" charset="0"/>
              </a:rPr>
              <a:t>O’Dwyer</a:t>
            </a:r>
            <a:r>
              <a:rPr lang="en-US" sz="2400" dirty="0">
                <a:latin typeface="Corbel" panose="020B0503020204020204" pitchFamily="34" charset="0"/>
              </a:rPr>
              <a:t> (Dublin), Caleb </a:t>
            </a:r>
            <a:r>
              <a:rPr lang="en-US" sz="2400" dirty="0" err="1">
                <a:latin typeface="Corbel" panose="020B0503020204020204" pitchFamily="34" charset="0"/>
              </a:rPr>
              <a:t>Derven</a:t>
            </a:r>
            <a:r>
              <a:rPr lang="en-US" sz="2400" dirty="0">
                <a:latin typeface="Corbel" panose="020B0503020204020204" pitchFamily="34" charset="0"/>
              </a:rPr>
              <a:t> (Limerick), Marian Lefferts (CERL), Sarah Ames (National Library of Scotland), Merisa Martinez (Leuven), Puck Wildschut (Utrecht)</a:t>
            </a:r>
            <a:endParaRPr lang="nl-BE" sz="2400" dirty="0">
              <a:latin typeface="Corbel" panose="020B0503020204020204" pitchFamily="34" charset="0"/>
            </a:endParaRPr>
          </a:p>
        </p:txBody>
      </p:sp>
      <p:sp>
        <p:nvSpPr>
          <p:cNvPr id="4" name="Slide Number Placeholder 3"/>
          <p:cNvSpPr>
            <a:spLocks noGrp="1"/>
          </p:cNvSpPr>
          <p:nvPr>
            <p:ph type="sldNum" sz="quarter" idx="12"/>
          </p:nvPr>
        </p:nvSpPr>
        <p:spPr/>
        <p:txBody>
          <a:bodyPr/>
          <a:lstStyle/>
          <a:p>
            <a:fld id="{85114D95-D6A6-084A-9D9C-617B45E258AD}" type="slidenum">
              <a:rPr lang="nl-NL" smtClean="0"/>
              <a:t>13</a:t>
            </a:fld>
            <a:endParaRPr lang="nl-NL" dirty="0"/>
          </a:p>
        </p:txBody>
      </p:sp>
      <p:sp>
        <p:nvSpPr>
          <p:cNvPr id="7" name="TextBox 6">
            <a:extLst>
              <a:ext uri="{FF2B5EF4-FFF2-40B4-BE49-F238E27FC236}">
                <a16:creationId xmlns:a16="http://schemas.microsoft.com/office/drawing/2014/main" id="{BE80ABDC-1847-4984-B4C2-84A9E72452D9}"/>
              </a:ext>
            </a:extLst>
          </p:cNvPr>
          <p:cNvSpPr txBox="1"/>
          <p:nvPr/>
        </p:nvSpPr>
        <p:spPr>
          <a:xfrm>
            <a:off x="900000" y="6282000"/>
            <a:ext cx="9029446" cy="461665"/>
          </a:xfrm>
          <a:prstGeom prst="rect">
            <a:avLst/>
          </a:prstGeom>
          <a:noFill/>
        </p:spPr>
        <p:txBody>
          <a:bodyPr wrap="square" rtlCol="0">
            <a:spAutoFit/>
          </a:bodyPr>
          <a:lstStyle/>
          <a:p>
            <a:r>
              <a:rPr lang="en-US" sz="1200" dirty="0">
                <a:solidFill>
                  <a:schemeClr val="bg1"/>
                </a:solidFill>
                <a:latin typeface="Corbel" panose="020B0503020204020204" pitchFamily="34" charset="0"/>
                <a:cs typeface="Arial" panose="020B0604020202020204" pitchFamily="34" charset="0"/>
              </a:rPr>
              <a:t>Lotte Wilms, Caleb </a:t>
            </a:r>
            <a:r>
              <a:rPr lang="en-US" sz="1200" dirty="0" err="1">
                <a:solidFill>
                  <a:schemeClr val="bg1"/>
                </a:solidFill>
                <a:latin typeface="Corbel" panose="020B0503020204020204" pitchFamily="34" charset="0"/>
                <a:cs typeface="Arial" panose="020B0604020202020204" pitchFamily="34" charset="0"/>
              </a:rPr>
              <a:t>Derven</a:t>
            </a:r>
            <a:r>
              <a:rPr lang="en-US" sz="1200" dirty="0">
                <a:solidFill>
                  <a:schemeClr val="bg1"/>
                </a:solidFill>
                <a:latin typeface="Corbel" panose="020B0503020204020204" pitchFamily="34" charset="0"/>
                <a:cs typeface="Arial" panose="020B0604020202020204" pitchFamily="34" charset="0"/>
              </a:rPr>
              <a:t> &amp; Merisa Martinez (2021). LIBER Digital Humanities and Digital Cultural Heritage Working Group: A case study of international collaboration and network building &lt;doi:10.1017/alj.2021.6&gt;</a:t>
            </a:r>
          </a:p>
        </p:txBody>
      </p:sp>
      <p:sp>
        <p:nvSpPr>
          <p:cNvPr id="9" name="Title 1">
            <a:extLst>
              <a:ext uri="{FF2B5EF4-FFF2-40B4-BE49-F238E27FC236}">
                <a16:creationId xmlns:a16="http://schemas.microsoft.com/office/drawing/2014/main" id="{701F2AB7-B4F2-44FB-8992-45D952465649}"/>
              </a:ext>
            </a:extLst>
          </p:cNvPr>
          <p:cNvSpPr>
            <a:spLocks noGrp="1"/>
          </p:cNvSpPr>
          <p:nvPr>
            <p:ph type="title"/>
          </p:nvPr>
        </p:nvSpPr>
        <p:spPr>
          <a:xfrm>
            <a:off x="576000" y="663184"/>
            <a:ext cx="11041200" cy="1325563"/>
          </a:xfrm>
        </p:spPr>
        <p:txBody>
          <a:bodyPr>
            <a:normAutofit/>
          </a:bodyPr>
          <a:lstStyle/>
          <a:p>
            <a:r>
              <a:rPr lang="en-US" sz="2800" dirty="0">
                <a:latin typeface="Corbel" panose="020B0503020204020204" pitchFamily="34" charset="0"/>
              </a:rPr>
              <a:t>LIBER Digital Humanities &amp; Digital Cultural Heritage working group</a:t>
            </a:r>
          </a:p>
        </p:txBody>
      </p:sp>
    </p:spTree>
    <p:extLst>
      <p:ext uri="{BB962C8B-B14F-4D97-AF65-F5344CB8AC3E}">
        <p14:creationId xmlns:p14="http://schemas.microsoft.com/office/powerpoint/2010/main" val="1657044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9174" y="2119795"/>
            <a:ext cx="10578375" cy="3453101"/>
          </a:xfrm>
        </p:spPr>
        <p:txBody>
          <a:bodyPr>
            <a:normAutofit/>
          </a:bodyPr>
          <a:lstStyle/>
          <a:p>
            <a:pPr marL="0" indent="0">
              <a:buNone/>
            </a:pPr>
            <a:r>
              <a:rPr lang="en-US" sz="2400" b="1" dirty="0">
                <a:latin typeface="Corbel" panose="020B0503020204020204" pitchFamily="34" charset="0"/>
              </a:rPr>
              <a:t>workshops</a:t>
            </a:r>
            <a:r>
              <a:rPr lang="en-US" sz="2400" dirty="0">
                <a:latin typeface="Corbel" panose="020B0503020204020204" pitchFamily="34" charset="0"/>
              </a:rPr>
              <a:t> : Patras, Den Haag, </a:t>
            </a:r>
            <a:r>
              <a:rPr lang="en-US" sz="2400" dirty="0" err="1">
                <a:latin typeface="Corbel" panose="020B0503020204020204" pitchFamily="34" charset="0"/>
              </a:rPr>
              <a:t>Rijsel</a:t>
            </a:r>
            <a:r>
              <a:rPr lang="en-US" sz="2400" dirty="0">
                <a:latin typeface="Corbel" panose="020B0503020204020204" pitchFamily="34" charset="0"/>
              </a:rPr>
              <a:t>, Dublin</a:t>
            </a:r>
          </a:p>
          <a:p>
            <a:endParaRPr lang="en-US" sz="2400" dirty="0">
              <a:latin typeface="Corbel" panose="020B0503020204020204" pitchFamily="34" charset="0"/>
            </a:endParaRPr>
          </a:p>
          <a:p>
            <a:pPr marL="0" indent="0">
              <a:buNone/>
            </a:pPr>
            <a:r>
              <a:rPr lang="en-US" sz="2400" b="1" dirty="0">
                <a:latin typeface="Corbel" panose="020B0503020204020204" pitchFamily="34" charset="0"/>
              </a:rPr>
              <a:t>webinars</a:t>
            </a:r>
            <a:r>
              <a:rPr lang="en-US" sz="2400" dirty="0">
                <a:latin typeface="Corbel" panose="020B0503020204020204" pitchFamily="34" charset="0"/>
              </a:rPr>
              <a:t> : </a:t>
            </a:r>
            <a:r>
              <a:rPr lang="en-US" sz="2400" dirty="0" err="1">
                <a:latin typeface="Corbel" panose="020B0503020204020204" pitchFamily="34" charset="0"/>
              </a:rPr>
              <a:t>beschikbaar</a:t>
            </a:r>
            <a:r>
              <a:rPr lang="en-US" sz="2400" dirty="0">
                <a:latin typeface="Corbel" panose="020B0503020204020204" pitchFamily="34" charset="0"/>
              </a:rPr>
              <a:t> via </a:t>
            </a:r>
            <a:r>
              <a:rPr lang="nl-BE" sz="2400" dirty="0">
                <a:latin typeface="Corbel" panose="020B0503020204020204" pitchFamily="34" charset="0"/>
              </a:rPr>
              <a:t>LIBER </a:t>
            </a:r>
            <a:r>
              <a:rPr lang="nl-BE" sz="2400" dirty="0" err="1">
                <a:latin typeface="Corbel" panose="020B0503020204020204" pitchFamily="34" charset="0"/>
              </a:rPr>
              <a:t>Youtube</a:t>
            </a:r>
            <a:r>
              <a:rPr lang="nl-BE" sz="2400" dirty="0">
                <a:latin typeface="Corbel" panose="020B0503020204020204" pitchFamily="34" charset="0"/>
              </a:rPr>
              <a:t> account (https://www.youtube.com/user/libervideo)</a:t>
            </a:r>
          </a:p>
          <a:p>
            <a:pPr marL="914400" lvl="2" indent="0">
              <a:buNone/>
            </a:pPr>
            <a:endParaRPr lang="en-US" sz="2400" dirty="0">
              <a:latin typeface="Corbel" panose="020B0503020204020204" pitchFamily="34" charset="0"/>
            </a:endParaRPr>
          </a:p>
          <a:p>
            <a:pPr marL="914400" lvl="2" indent="0">
              <a:buNone/>
            </a:pPr>
            <a:r>
              <a:rPr lang="en-US" sz="2400" dirty="0">
                <a:latin typeface="Corbel" panose="020B0503020204020204" pitchFamily="34" charset="0"/>
              </a:rPr>
              <a:t>Open a GLAM Lab</a:t>
            </a:r>
          </a:p>
          <a:p>
            <a:pPr marL="914400" lvl="2" indent="0">
              <a:buNone/>
            </a:pPr>
            <a:r>
              <a:rPr lang="en-US" sz="2400" dirty="0">
                <a:latin typeface="Corbel" panose="020B0503020204020204" pitchFamily="34" charset="0"/>
              </a:rPr>
              <a:t>GLAM workbench (</a:t>
            </a:r>
            <a:r>
              <a:rPr lang="en-US" sz="2400" dirty="0" err="1">
                <a:latin typeface="Corbel" panose="020B0503020204020204" pitchFamily="34" charset="0"/>
              </a:rPr>
              <a:t>Jupyter</a:t>
            </a:r>
            <a:r>
              <a:rPr lang="en-US" sz="2400" dirty="0">
                <a:latin typeface="Corbel" panose="020B0503020204020204" pitchFamily="34" charset="0"/>
              </a:rPr>
              <a:t> Notebook)</a:t>
            </a:r>
          </a:p>
          <a:p>
            <a:pPr marL="914400" lvl="2" indent="0">
              <a:buNone/>
            </a:pPr>
            <a:r>
              <a:rPr lang="en-US" sz="2400" dirty="0">
                <a:latin typeface="Corbel" panose="020B0503020204020204" pitchFamily="34" charset="0"/>
              </a:rPr>
              <a:t>International Image Interoperability Framework (IIIF)</a:t>
            </a:r>
            <a:endParaRPr lang="nl-BE" sz="2400" dirty="0">
              <a:latin typeface="Corbel" panose="020B0503020204020204" pitchFamily="34" charset="0"/>
            </a:endParaRPr>
          </a:p>
          <a:p>
            <a:endParaRPr lang="nl-BE" sz="2000" dirty="0"/>
          </a:p>
        </p:txBody>
      </p:sp>
      <p:sp>
        <p:nvSpPr>
          <p:cNvPr id="4" name="Slide Number Placeholder 3"/>
          <p:cNvSpPr>
            <a:spLocks noGrp="1"/>
          </p:cNvSpPr>
          <p:nvPr>
            <p:ph type="sldNum" sz="quarter" idx="12"/>
          </p:nvPr>
        </p:nvSpPr>
        <p:spPr/>
        <p:txBody>
          <a:bodyPr/>
          <a:lstStyle/>
          <a:p>
            <a:fld id="{85114D95-D6A6-084A-9D9C-617B45E258AD}" type="slidenum">
              <a:rPr lang="nl-NL" smtClean="0"/>
              <a:t>14</a:t>
            </a:fld>
            <a:endParaRPr lang="nl-NL" dirty="0"/>
          </a:p>
        </p:txBody>
      </p:sp>
      <p:sp>
        <p:nvSpPr>
          <p:cNvPr id="8" name="Title 1">
            <a:extLst>
              <a:ext uri="{FF2B5EF4-FFF2-40B4-BE49-F238E27FC236}">
                <a16:creationId xmlns:a16="http://schemas.microsoft.com/office/drawing/2014/main" id="{57FFAD2A-A0D8-412F-9461-085076270A17}"/>
              </a:ext>
            </a:extLst>
          </p:cNvPr>
          <p:cNvSpPr>
            <a:spLocks noGrp="1"/>
          </p:cNvSpPr>
          <p:nvPr>
            <p:ph type="title"/>
          </p:nvPr>
        </p:nvSpPr>
        <p:spPr>
          <a:xfrm>
            <a:off x="576000" y="576000"/>
            <a:ext cx="11041200" cy="1325563"/>
          </a:xfrm>
        </p:spPr>
        <p:txBody>
          <a:bodyPr>
            <a:normAutofit/>
          </a:bodyPr>
          <a:lstStyle/>
          <a:p>
            <a:r>
              <a:rPr lang="en-US" sz="2800" dirty="0">
                <a:latin typeface="Corbel" panose="020B0503020204020204" pitchFamily="34" charset="0"/>
              </a:rPr>
              <a:t>LIBER Digital Humanities &amp; Digital Cultural Heritage working group</a:t>
            </a:r>
          </a:p>
        </p:txBody>
      </p:sp>
      <p:sp>
        <p:nvSpPr>
          <p:cNvPr id="7" name="TextBox 6">
            <a:extLst>
              <a:ext uri="{FF2B5EF4-FFF2-40B4-BE49-F238E27FC236}">
                <a16:creationId xmlns:a16="http://schemas.microsoft.com/office/drawing/2014/main" id="{126768B7-0CD4-46B3-87EB-C279AAC6E5EB}"/>
              </a:ext>
            </a:extLst>
          </p:cNvPr>
          <p:cNvSpPr txBox="1"/>
          <p:nvPr/>
        </p:nvSpPr>
        <p:spPr>
          <a:xfrm>
            <a:off x="900000" y="6282000"/>
            <a:ext cx="9029446" cy="461665"/>
          </a:xfrm>
          <a:prstGeom prst="rect">
            <a:avLst/>
          </a:prstGeom>
          <a:noFill/>
        </p:spPr>
        <p:txBody>
          <a:bodyPr wrap="square" rtlCol="0">
            <a:spAutoFit/>
          </a:bodyPr>
          <a:lstStyle/>
          <a:p>
            <a:r>
              <a:rPr lang="en-US" sz="1200" dirty="0">
                <a:solidFill>
                  <a:schemeClr val="bg1"/>
                </a:solidFill>
                <a:latin typeface="Corbel" panose="020B0503020204020204" pitchFamily="34" charset="0"/>
                <a:cs typeface="Arial" panose="020B0604020202020204" pitchFamily="34" charset="0"/>
              </a:rPr>
              <a:t>Lotte Wilms, Caleb </a:t>
            </a:r>
            <a:r>
              <a:rPr lang="en-US" sz="1200" dirty="0" err="1">
                <a:solidFill>
                  <a:schemeClr val="bg1"/>
                </a:solidFill>
                <a:latin typeface="Corbel" panose="020B0503020204020204" pitchFamily="34" charset="0"/>
                <a:cs typeface="Arial" panose="020B0604020202020204" pitchFamily="34" charset="0"/>
              </a:rPr>
              <a:t>Derven</a:t>
            </a:r>
            <a:r>
              <a:rPr lang="en-US" sz="1200" dirty="0">
                <a:solidFill>
                  <a:schemeClr val="bg1"/>
                </a:solidFill>
                <a:latin typeface="Corbel" panose="020B0503020204020204" pitchFamily="34" charset="0"/>
                <a:cs typeface="Arial" panose="020B0604020202020204" pitchFamily="34" charset="0"/>
              </a:rPr>
              <a:t> &amp; Merisa Martinez (2021). LIBER Digital Humanities and Digital Cultural Heritage Working Group: A case study of international collaboration and network building &lt;doi:10.1017/alj.2021.6&gt;</a:t>
            </a:r>
          </a:p>
        </p:txBody>
      </p:sp>
    </p:spTree>
    <p:extLst>
      <p:ext uri="{BB962C8B-B14F-4D97-AF65-F5344CB8AC3E}">
        <p14:creationId xmlns:p14="http://schemas.microsoft.com/office/powerpoint/2010/main" val="4145151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8224" y="1791729"/>
            <a:ext cx="10559325" cy="3523994"/>
          </a:xfrm>
        </p:spPr>
        <p:txBody>
          <a:bodyPr>
            <a:noAutofit/>
          </a:bodyPr>
          <a:lstStyle/>
          <a:p>
            <a:pPr marL="0" indent="0">
              <a:buNone/>
            </a:pPr>
            <a:r>
              <a:rPr lang="nl-BE" sz="2400" b="1" dirty="0">
                <a:latin typeface="Corbel" panose="020B0503020204020204" pitchFamily="34" charset="0"/>
              </a:rPr>
              <a:t>leeslijsten</a:t>
            </a:r>
            <a:r>
              <a:rPr lang="nl-BE" sz="2400" dirty="0">
                <a:latin typeface="Corbel" panose="020B0503020204020204" pitchFamily="34" charset="0"/>
              </a:rPr>
              <a:t> : beschikbaar via </a:t>
            </a:r>
            <a:r>
              <a:rPr lang="nl-BE" sz="2400" dirty="0" err="1">
                <a:latin typeface="Corbel" panose="020B0503020204020204" pitchFamily="34" charset="0"/>
              </a:rPr>
              <a:t>zenodo</a:t>
            </a:r>
            <a:endParaRPr lang="nl-BE" sz="2400" dirty="0">
              <a:latin typeface="Corbel" panose="020B0503020204020204" pitchFamily="34" charset="0"/>
            </a:endParaRPr>
          </a:p>
          <a:p>
            <a:endParaRPr lang="nl-BE" sz="2400" dirty="0">
              <a:latin typeface="Corbel" panose="020B0503020204020204" pitchFamily="34" charset="0"/>
            </a:endParaRPr>
          </a:p>
          <a:p>
            <a:pPr marL="800100" lvl="1" indent="-342900">
              <a:buFont typeface="+mj-lt"/>
              <a:buAutoNum type="arabicPeriod"/>
            </a:pPr>
            <a:r>
              <a:rPr lang="en-US" dirty="0">
                <a:latin typeface="Corbel" panose="020B0503020204020204" pitchFamily="34" charset="0"/>
              </a:rPr>
              <a:t>Policies and portfolios, by Demmy Verbeke</a:t>
            </a:r>
          </a:p>
          <a:p>
            <a:pPr marL="800100" lvl="1" indent="-342900">
              <a:buFont typeface="+mj-lt"/>
              <a:buAutoNum type="arabicPeriod"/>
            </a:pPr>
            <a:r>
              <a:rPr lang="en-US" dirty="0">
                <a:latin typeface="Corbel" panose="020B0503020204020204" pitchFamily="34" charset="0"/>
              </a:rPr>
              <a:t>Cooperation between libraries &amp; research communities, by Liam </a:t>
            </a:r>
            <a:r>
              <a:rPr lang="en-US" dirty="0" err="1">
                <a:latin typeface="Corbel" panose="020B0503020204020204" pitchFamily="34" charset="0"/>
              </a:rPr>
              <a:t>O’Dwyer</a:t>
            </a:r>
            <a:endParaRPr lang="en-US" dirty="0">
              <a:latin typeface="Corbel" panose="020B0503020204020204" pitchFamily="34" charset="0"/>
            </a:endParaRPr>
          </a:p>
          <a:p>
            <a:pPr marL="800100" lvl="1" indent="-342900">
              <a:buFont typeface="+mj-lt"/>
              <a:buAutoNum type="arabicPeriod"/>
            </a:pPr>
            <a:r>
              <a:rPr lang="en-US" dirty="0">
                <a:latin typeface="Corbel" panose="020B0503020204020204" pitchFamily="34" charset="0"/>
              </a:rPr>
              <a:t>Skill building, by Caleb </a:t>
            </a:r>
            <a:r>
              <a:rPr lang="en-US" dirty="0" err="1">
                <a:latin typeface="Corbel" panose="020B0503020204020204" pitchFamily="34" charset="0"/>
              </a:rPr>
              <a:t>Derven</a:t>
            </a:r>
            <a:endParaRPr lang="en-US" dirty="0">
              <a:latin typeface="Corbel" panose="020B0503020204020204" pitchFamily="34" charset="0"/>
            </a:endParaRPr>
          </a:p>
          <a:p>
            <a:pPr marL="800100" lvl="1" indent="-342900">
              <a:buFont typeface="+mj-lt"/>
              <a:buAutoNum type="arabicPeriod"/>
            </a:pPr>
            <a:r>
              <a:rPr lang="en-US" dirty="0">
                <a:latin typeface="Corbel" panose="020B0503020204020204" pitchFamily="34" charset="0"/>
              </a:rPr>
              <a:t>Role of libraries, by Kirsty </a:t>
            </a:r>
            <a:r>
              <a:rPr lang="en-US" dirty="0" err="1">
                <a:latin typeface="Corbel" panose="020B0503020204020204" pitchFamily="34" charset="0"/>
              </a:rPr>
              <a:t>Lingstadt</a:t>
            </a:r>
            <a:r>
              <a:rPr lang="en-US" dirty="0">
                <a:latin typeface="Corbel" panose="020B0503020204020204" pitchFamily="34" charset="0"/>
              </a:rPr>
              <a:t> and Sarah Ames</a:t>
            </a:r>
          </a:p>
          <a:p>
            <a:pPr marL="800100" lvl="1" indent="-342900">
              <a:buFont typeface="+mj-lt"/>
              <a:buAutoNum type="arabicPeriod"/>
            </a:pPr>
            <a:r>
              <a:rPr lang="en-US" dirty="0">
                <a:latin typeface="Corbel" panose="020B0503020204020204" pitchFamily="34" charset="0"/>
              </a:rPr>
              <a:t>Text recognition for digital collections, by Lotte Wilms and Marian Lefferts</a:t>
            </a:r>
          </a:p>
          <a:p>
            <a:pPr marL="800100" lvl="1" indent="-342900">
              <a:buFont typeface="+mj-lt"/>
              <a:buAutoNum type="arabicPeriod"/>
            </a:pPr>
            <a:r>
              <a:rPr lang="en-US" dirty="0">
                <a:latin typeface="Corbel" panose="020B0503020204020204" pitchFamily="34" charset="0"/>
              </a:rPr>
              <a:t>Researcher needs in digital humanities, by Sarah Ames</a:t>
            </a:r>
          </a:p>
          <a:p>
            <a:pPr marL="800100" lvl="1" indent="-342900">
              <a:buFont typeface="+mj-lt"/>
              <a:buAutoNum type="arabicPeriod"/>
            </a:pPr>
            <a:r>
              <a:rPr lang="en-US" dirty="0">
                <a:latin typeface="Corbel" panose="020B0503020204020204" pitchFamily="34" charset="0"/>
              </a:rPr>
              <a:t>Forming relationships in digital humanities, by Liam </a:t>
            </a:r>
            <a:r>
              <a:rPr lang="en-US" dirty="0" err="1">
                <a:latin typeface="Corbel" panose="020B0503020204020204" pitchFamily="34" charset="0"/>
              </a:rPr>
              <a:t>O’Dwyer</a:t>
            </a:r>
            <a:endParaRPr lang="nl-BE" dirty="0">
              <a:latin typeface="Corbel" panose="020B0503020204020204" pitchFamily="34" charset="0"/>
            </a:endParaRPr>
          </a:p>
        </p:txBody>
      </p:sp>
      <p:sp>
        <p:nvSpPr>
          <p:cNvPr id="4" name="Slide Number Placeholder 3"/>
          <p:cNvSpPr>
            <a:spLocks noGrp="1"/>
          </p:cNvSpPr>
          <p:nvPr>
            <p:ph type="sldNum" sz="quarter" idx="12"/>
          </p:nvPr>
        </p:nvSpPr>
        <p:spPr/>
        <p:txBody>
          <a:bodyPr/>
          <a:lstStyle/>
          <a:p>
            <a:fld id="{85114D95-D6A6-084A-9D9C-617B45E258AD}" type="slidenum">
              <a:rPr lang="nl-NL" smtClean="0"/>
              <a:t>15</a:t>
            </a:fld>
            <a:endParaRPr lang="nl-NL" dirty="0"/>
          </a:p>
        </p:txBody>
      </p:sp>
      <p:sp>
        <p:nvSpPr>
          <p:cNvPr id="8" name="Title 1">
            <a:extLst>
              <a:ext uri="{FF2B5EF4-FFF2-40B4-BE49-F238E27FC236}">
                <a16:creationId xmlns:a16="http://schemas.microsoft.com/office/drawing/2014/main" id="{F3EBF085-3C8B-4FF8-9790-6D843E876A27}"/>
              </a:ext>
            </a:extLst>
          </p:cNvPr>
          <p:cNvSpPr>
            <a:spLocks noGrp="1"/>
          </p:cNvSpPr>
          <p:nvPr>
            <p:ph type="title"/>
          </p:nvPr>
        </p:nvSpPr>
        <p:spPr>
          <a:xfrm>
            <a:off x="576000" y="576000"/>
            <a:ext cx="11041200" cy="1325563"/>
          </a:xfrm>
        </p:spPr>
        <p:txBody>
          <a:bodyPr>
            <a:normAutofit/>
          </a:bodyPr>
          <a:lstStyle/>
          <a:p>
            <a:r>
              <a:rPr lang="en-US" sz="2800" dirty="0">
                <a:latin typeface="Corbel" panose="020B0503020204020204" pitchFamily="34" charset="0"/>
              </a:rPr>
              <a:t>LIBER Digital Humanities &amp; Digital Cultural Heritage working group</a:t>
            </a:r>
          </a:p>
        </p:txBody>
      </p:sp>
      <p:sp>
        <p:nvSpPr>
          <p:cNvPr id="7" name="TextBox 6">
            <a:extLst>
              <a:ext uri="{FF2B5EF4-FFF2-40B4-BE49-F238E27FC236}">
                <a16:creationId xmlns:a16="http://schemas.microsoft.com/office/drawing/2014/main" id="{CD057CE5-1C3C-49A0-A883-714A251A453C}"/>
              </a:ext>
            </a:extLst>
          </p:cNvPr>
          <p:cNvSpPr txBox="1"/>
          <p:nvPr/>
        </p:nvSpPr>
        <p:spPr>
          <a:xfrm>
            <a:off x="900000" y="6282000"/>
            <a:ext cx="9029446" cy="461665"/>
          </a:xfrm>
          <a:prstGeom prst="rect">
            <a:avLst/>
          </a:prstGeom>
          <a:noFill/>
        </p:spPr>
        <p:txBody>
          <a:bodyPr wrap="square" rtlCol="0">
            <a:spAutoFit/>
          </a:bodyPr>
          <a:lstStyle/>
          <a:p>
            <a:r>
              <a:rPr lang="en-US" sz="1200" dirty="0">
                <a:solidFill>
                  <a:schemeClr val="bg1"/>
                </a:solidFill>
                <a:latin typeface="Corbel" panose="020B0503020204020204" pitchFamily="34" charset="0"/>
                <a:cs typeface="Arial" panose="020B0604020202020204" pitchFamily="34" charset="0"/>
              </a:rPr>
              <a:t>Lotte Wilms, Caleb </a:t>
            </a:r>
            <a:r>
              <a:rPr lang="en-US" sz="1200" dirty="0" err="1">
                <a:solidFill>
                  <a:schemeClr val="bg1"/>
                </a:solidFill>
                <a:latin typeface="Corbel" panose="020B0503020204020204" pitchFamily="34" charset="0"/>
                <a:cs typeface="Arial" panose="020B0604020202020204" pitchFamily="34" charset="0"/>
              </a:rPr>
              <a:t>Derven</a:t>
            </a:r>
            <a:r>
              <a:rPr lang="en-US" sz="1200" dirty="0">
                <a:solidFill>
                  <a:schemeClr val="bg1"/>
                </a:solidFill>
                <a:latin typeface="Corbel" panose="020B0503020204020204" pitchFamily="34" charset="0"/>
                <a:cs typeface="Arial" panose="020B0604020202020204" pitchFamily="34" charset="0"/>
              </a:rPr>
              <a:t> &amp; Merisa Martinez (2021). LIBER Digital Humanities and Digital Cultural Heritage Working Group: A case study of international collaboration and network building &lt;doi:10.1017/alj.2021.6&gt;</a:t>
            </a:r>
          </a:p>
        </p:txBody>
      </p:sp>
    </p:spTree>
    <p:extLst>
      <p:ext uri="{BB962C8B-B14F-4D97-AF65-F5344CB8AC3E}">
        <p14:creationId xmlns:p14="http://schemas.microsoft.com/office/powerpoint/2010/main" val="1057818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000" y="576000"/>
            <a:ext cx="5936011" cy="1325563"/>
          </a:xfrm>
        </p:spPr>
        <p:txBody>
          <a:bodyPr>
            <a:normAutofit/>
          </a:bodyPr>
          <a:lstStyle/>
          <a:p>
            <a:r>
              <a:rPr lang="en-US" sz="3200" dirty="0">
                <a:latin typeface="Corbel" panose="020B0503020204020204" pitchFamily="34" charset="0"/>
              </a:rPr>
              <a:t>LIBER Digital Humanities &amp; Digital Cultural Heritage working group</a:t>
            </a:r>
          </a:p>
        </p:txBody>
      </p:sp>
      <p:sp>
        <p:nvSpPr>
          <p:cNvPr id="3" name="Content Placeholder 2"/>
          <p:cNvSpPr>
            <a:spLocks noGrp="1"/>
          </p:cNvSpPr>
          <p:nvPr>
            <p:ph idx="1"/>
          </p:nvPr>
        </p:nvSpPr>
        <p:spPr>
          <a:xfrm>
            <a:off x="576000" y="2414954"/>
            <a:ext cx="5272350" cy="3226993"/>
          </a:xfrm>
        </p:spPr>
        <p:txBody>
          <a:bodyPr>
            <a:normAutofit fontScale="92500" lnSpcReduction="10000"/>
          </a:bodyPr>
          <a:lstStyle/>
          <a:p>
            <a:pPr marL="0" indent="0">
              <a:buNone/>
            </a:pPr>
            <a:r>
              <a:rPr lang="nl-BE" sz="2400" b="1" dirty="0">
                <a:latin typeface="Corbel" panose="020B0503020204020204" pitchFamily="34" charset="0"/>
              </a:rPr>
              <a:t>survey</a:t>
            </a:r>
            <a:r>
              <a:rPr lang="nl-BE" sz="2400" dirty="0">
                <a:latin typeface="Corbel" panose="020B0503020204020204" pitchFamily="34" charset="0"/>
              </a:rPr>
              <a:t> : beschikbaar via </a:t>
            </a:r>
            <a:r>
              <a:rPr lang="nl-BE" sz="2400" dirty="0" err="1">
                <a:latin typeface="Corbel" panose="020B0503020204020204" pitchFamily="34" charset="0"/>
              </a:rPr>
              <a:t>zenodo</a:t>
            </a:r>
            <a:endParaRPr lang="nl-BE" sz="2400" dirty="0">
              <a:latin typeface="Corbel" panose="020B0503020204020204" pitchFamily="34" charset="0"/>
            </a:endParaRPr>
          </a:p>
          <a:p>
            <a:pPr marL="0" indent="0">
              <a:buNone/>
            </a:pPr>
            <a:endParaRPr lang="nl-BE" sz="2000" dirty="0">
              <a:latin typeface="Corbel" panose="020B0503020204020204" pitchFamily="34" charset="0"/>
            </a:endParaRPr>
          </a:p>
          <a:p>
            <a:pPr marL="457200" lvl="1" indent="0">
              <a:buNone/>
            </a:pPr>
            <a:r>
              <a:rPr lang="nl-BE" sz="1800" i="1" dirty="0" err="1">
                <a:latin typeface="Corbel" panose="020B0503020204020204" pitchFamily="34" charset="0"/>
              </a:rPr>
              <a:t>Europe’s</a:t>
            </a:r>
            <a:r>
              <a:rPr lang="nl-BE" sz="1800" i="1" dirty="0">
                <a:latin typeface="Corbel" panose="020B0503020204020204" pitchFamily="34" charset="0"/>
              </a:rPr>
              <a:t> Digital </a:t>
            </a:r>
            <a:r>
              <a:rPr lang="nl-BE" sz="1800" i="1" dirty="0" err="1">
                <a:latin typeface="Corbel" panose="020B0503020204020204" pitchFamily="34" charset="0"/>
              </a:rPr>
              <a:t>Humanities</a:t>
            </a:r>
            <a:r>
              <a:rPr lang="nl-BE" sz="1800" i="1" dirty="0">
                <a:latin typeface="Corbel" panose="020B0503020204020204" pitchFamily="34" charset="0"/>
              </a:rPr>
              <a:t> Landscape, A Report </a:t>
            </a:r>
            <a:r>
              <a:rPr lang="nl-BE" sz="1800" i="1" dirty="0" err="1">
                <a:latin typeface="Corbel" panose="020B0503020204020204" pitchFamily="34" charset="0"/>
              </a:rPr>
              <a:t>from</a:t>
            </a:r>
            <a:r>
              <a:rPr lang="nl-BE" sz="1800" i="1" dirty="0">
                <a:latin typeface="Corbel" panose="020B0503020204020204" pitchFamily="34" charset="0"/>
              </a:rPr>
              <a:t> </a:t>
            </a:r>
            <a:r>
              <a:rPr lang="nl-BE" sz="1800" i="1" dirty="0" err="1">
                <a:latin typeface="Corbel" panose="020B0503020204020204" pitchFamily="34" charset="0"/>
              </a:rPr>
              <a:t>LIBER’s</a:t>
            </a:r>
            <a:r>
              <a:rPr lang="nl-BE" sz="1800" i="1" dirty="0">
                <a:latin typeface="Corbel" panose="020B0503020204020204" pitchFamily="34" charset="0"/>
              </a:rPr>
              <a:t> Digital </a:t>
            </a:r>
            <a:r>
              <a:rPr lang="nl-BE" sz="1800" i="1" dirty="0" err="1">
                <a:latin typeface="Corbel" panose="020B0503020204020204" pitchFamily="34" charset="0"/>
              </a:rPr>
              <a:t>Humanities</a:t>
            </a:r>
            <a:r>
              <a:rPr lang="nl-BE" sz="1800" i="1" dirty="0">
                <a:latin typeface="Corbel" panose="020B0503020204020204" pitchFamily="34" charset="0"/>
              </a:rPr>
              <a:t> &amp; Digital </a:t>
            </a:r>
            <a:r>
              <a:rPr lang="nl-BE" sz="1800" i="1" dirty="0" err="1">
                <a:latin typeface="Corbel" panose="020B0503020204020204" pitchFamily="34" charset="0"/>
              </a:rPr>
              <a:t>Cultural</a:t>
            </a:r>
            <a:r>
              <a:rPr lang="nl-BE" sz="1800" i="1" dirty="0">
                <a:latin typeface="Corbel" panose="020B0503020204020204" pitchFamily="34" charset="0"/>
              </a:rPr>
              <a:t> Heritage </a:t>
            </a:r>
            <a:r>
              <a:rPr lang="nl-BE" sz="1800" i="1" dirty="0" err="1">
                <a:latin typeface="Corbel" panose="020B0503020204020204" pitchFamily="34" charset="0"/>
              </a:rPr>
              <a:t>Working</a:t>
            </a:r>
            <a:r>
              <a:rPr lang="nl-BE" sz="1800" i="1" dirty="0">
                <a:latin typeface="Corbel" panose="020B0503020204020204" pitchFamily="34" charset="0"/>
              </a:rPr>
              <a:t> Group</a:t>
            </a:r>
          </a:p>
          <a:p>
            <a:pPr marL="457200" lvl="1" indent="0">
              <a:buNone/>
            </a:pPr>
            <a:endParaRPr lang="nl-BE" sz="1800" i="1" dirty="0">
              <a:latin typeface="Corbel" panose="020B0503020204020204" pitchFamily="34" charset="0"/>
            </a:endParaRPr>
          </a:p>
          <a:p>
            <a:pPr marL="457200" lvl="1" indent="0">
              <a:buNone/>
            </a:pPr>
            <a:r>
              <a:rPr lang="nl-BE" sz="1800" dirty="0">
                <a:latin typeface="Corbel" panose="020B0503020204020204" pitchFamily="34" charset="0"/>
              </a:rPr>
              <a:t>voorbereiding: mini-survey door Lotte Wilms april – juli 2018, design van volwaardige survey door </a:t>
            </a:r>
            <a:r>
              <a:rPr lang="nl-BE" sz="1800" dirty="0" err="1">
                <a:latin typeface="Corbel" panose="020B0503020204020204" pitchFamily="34" charset="0"/>
              </a:rPr>
              <a:t>core</a:t>
            </a:r>
            <a:r>
              <a:rPr lang="nl-BE" sz="1800" dirty="0">
                <a:latin typeface="Corbel" panose="020B0503020204020204" pitchFamily="34" charset="0"/>
              </a:rPr>
              <a:t> </a:t>
            </a:r>
            <a:r>
              <a:rPr lang="nl-BE" sz="1800" dirty="0" err="1">
                <a:latin typeface="Corbel" panose="020B0503020204020204" pitchFamily="34" charset="0"/>
              </a:rPr>
              <a:t>group</a:t>
            </a:r>
            <a:r>
              <a:rPr lang="nl-BE" sz="1800" dirty="0">
                <a:latin typeface="Corbel" panose="020B0503020204020204" pitchFamily="34" charset="0"/>
              </a:rPr>
              <a:t> in september 2018 (bijeenkomst British Library)</a:t>
            </a:r>
          </a:p>
          <a:p>
            <a:pPr marL="457200" lvl="1" indent="0">
              <a:buNone/>
            </a:pPr>
            <a:r>
              <a:rPr lang="nl-BE" sz="1800" dirty="0">
                <a:latin typeface="Corbel" panose="020B0503020204020204" pitchFamily="34" charset="0"/>
              </a:rPr>
              <a:t>survey:  1 februari  - 15 maart 2019</a:t>
            </a:r>
          </a:p>
          <a:p>
            <a:pPr marL="457200" lvl="1" indent="0">
              <a:buNone/>
            </a:pPr>
            <a:r>
              <a:rPr lang="nl-BE" sz="1800" dirty="0">
                <a:latin typeface="Corbel" panose="020B0503020204020204" pitchFamily="34" charset="0"/>
              </a:rPr>
              <a:t>analyse: </a:t>
            </a:r>
            <a:r>
              <a:rPr lang="nl-BE" sz="1800" dirty="0" err="1">
                <a:latin typeface="Corbel" panose="020B0503020204020204" pitchFamily="34" charset="0"/>
              </a:rPr>
              <a:t>core</a:t>
            </a:r>
            <a:r>
              <a:rPr lang="nl-BE" sz="1800" dirty="0">
                <a:latin typeface="Corbel" panose="020B0503020204020204" pitchFamily="34" charset="0"/>
              </a:rPr>
              <a:t> </a:t>
            </a:r>
            <a:r>
              <a:rPr lang="nl-BE" sz="1800" dirty="0" err="1">
                <a:latin typeface="Corbel" panose="020B0503020204020204" pitchFamily="34" charset="0"/>
              </a:rPr>
              <a:t>group</a:t>
            </a:r>
            <a:r>
              <a:rPr lang="nl-BE" sz="1800" dirty="0">
                <a:latin typeface="Corbel" panose="020B0503020204020204" pitchFamily="34" charset="0"/>
              </a:rPr>
              <a:t> in april 2019 (bijeenkomst Leuven)</a:t>
            </a:r>
          </a:p>
          <a:p>
            <a:pPr marL="457200" lvl="1" indent="0">
              <a:buNone/>
            </a:pPr>
            <a:endParaRPr lang="nl-BE" sz="1600" i="1" dirty="0"/>
          </a:p>
          <a:p>
            <a:endParaRPr lang="nl-BE" sz="2000" dirty="0"/>
          </a:p>
        </p:txBody>
      </p:sp>
      <p:sp>
        <p:nvSpPr>
          <p:cNvPr id="4" name="Slide Number Placeholder 3"/>
          <p:cNvSpPr>
            <a:spLocks noGrp="1"/>
          </p:cNvSpPr>
          <p:nvPr>
            <p:ph type="sldNum" sz="quarter" idx="12"/>
          </p:nvPr>
        </p:nvSpPr>
        <p:spPr/>
        <p:txBody>
          <a:bodyPr/>
          <a:lstStyle/>
          <a:p>
            <a:fld id="{85114D95-D6A6-084A-9D9C-617B45E258AD}" type="slidenum">
              <a:rPr lang="nl-NL" smtClean="0"/>
              <a:t>16</a:t>
            </a:fld>
            <a:endParaRPr lang="nl-NL" dirty="0"/>
          </a:p>
        </p:txBody>
      </p:sp>
      <p:pic>
        <p:nvPicPr>
          <p:cNvPr id="7" name="Picture 6" descr="Diagram&#10;&#10;Description automatically generated">
            <a:extLst>
              <a:ext uri="{FF2B5EF4-FFF2-40B4-BE49-F238E27FC236}">
                <a16:creationId xmlns:a16="http://schemas.microsoft.com/office/drawing/2014/main" id="{642FEA38-5AF1-4C7A-B56B-05FF13A453DC}"/>
              </a:ext>
            </a:extLst>
          </p:cNvPr>
          <p:cNvPicPr>
            <a:picLocks noChangeAspect="1"/>
          </p:cNvPicPr>
          <p:nvPr/>
        </p:nvPicPr>
        <p:blipFill>
          <a:blip r:embed="rId2"/>
          <a:stretch>
            <a:fillRect/>
          </a:stretch>
        </p:blipFill>
        <p:spPr>
          <a:xfrm>
            <a:off x="6672649" y="205296"/>
            <a:ext cx="5314413" cy="5814233"/>
          </a:xfrm>
          <a:prstGeom prst="rect">
            <a:avLst/>
          </a:prstGeom>
        </p:spPr>
      </p:pic>
    </p:spTree>
    <p:extLst>
      <p:ext uri="{BB962C8B-B14F-4D97-AF65-F5344CB8AC3E}">
        <p14:creationId xmlns:p14="http://schemas.microsoft.com/office/powerpoint/2010/main" val="3325813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rbel" panose="020B0503020204020204" pitchFamily="34" charset="0"/>
              </a:rPr>
              <a:t>Europe’s Digital Humanities Landscape</a:t>
            </a:r>
          </a:p>
        </p:txBody>
      </p:sp>
      <p:sp>
        <p:nvSpPr>
          <p:cNvPr id="3" name="Content Placeholder 2"/>
          <p:cNvSpPr>
            <a:spLocks noGrp="1"/>
          </p:cNvSpPr>
          <p:nvPr>
            <p:ph idx="1"/>
          </p:nvPr>
        </p:nvSpPr>
        <p:spPr>
          <a:xfrm>
            <a:off x="1032104" y="1900129"/>
            <a:ext cx="9978300" cy="3788720"/>
          </a:xfrm>
        </p:spPr>
        <p:txBody>
          <a:bodyPr>
            <a:normAutofit fontScale="47500" lnSpcReduction="20000"/>
          </a:bodyPr>
          <a:lstStyle/>
          <a:p>
            <a:pPr marL="0" indent="0">
              <a:buNone/>
            </a:pPr>
            <a:endParaRPr lang="en-US" sz="3400" dirty="0">
              <a:latin typeface="Corbel" panose="020B0503020204020204" pitchFamily="34" charset="0"/>
            </a:endParaRPr>
          </a:p>
          <a:p>
            <a:pPr marL="0" indent="0">
              <a:buNone/>
            </a:pPr>
            <a:r>
              <a:rPr lang="nl-BE" sz="3400" dirty="0">
                <a:latin typeface="Corbel" panose="020B0503020204020204" pitchFamily="34" charset="0"/>
              </a:rPr>
              <a:t>Lotte Wilms </a:t>
            </a:r>
            <a:r>
              <a:rPr lang="en-US" sz="3400" dirty="0">
                <a:latin typeface="Corbel" panose="020B0503020204020204" pitchFamily="34" charset="0"/>
              </a:rPr>
              <a:t>(2018). A mini survey of digital humanities in European research libraries. </a:t>
            </a:r>
            <a:r>
              <a:rPr lang="en-US" sz="3400" i="1" dirty="0">
                <a:latin typeface="Corbel" panose="020B0503020204020204" pitchFamily="34" charset="0"/>
              </a:rPr>
              <a:t>LIBER</a:t>
            </a:r>
            <a:r>
              <a:rPr lang="en-US" sz="3400" dirty="0">
                <a:latin typeface="Corbel" panose="020B0503020204020204" pitchFamily="34" charset="0"/>
              </a:rPr>
              <a:t>. </a:t>
            </a:r>
            <a:r>
              <a:rPr lang="en-US" sz="3400" dirty="0">
                <a:latin typeface="Corbel" panose="020B0503020204020204" pitchFamily="34" charset="0"/>
                <a:hlinkClick r:id="rId2"/>
              </a:rPr>
              <a:t>https://libereurope.eu/article/a-mini-survey-of-digital-humanities-in-european-research-libraries/</a:t>
            </a:r>
            <a:endParaRPr lang="en-US" sz="3400" dirty="0">
              <a:latin typeface="Corbel" panose="020B0503020204020204" pitchFamily="34" charset="0"/>
            </a:endParaRPr>
          </a:p>
          <a:p>
            <a:pPr marL="0" indent="0">
              <a:buNone/>
            </a:pPr>
            <a:r>
              <a:rPr lang="nl-BE" sz="3400" dirty="0">
                <a:latin typeface="Corbel" panose="020B0503020204020204" pitchFamily="34" charset="0"/>
              </a:rPr>
              <a:t>Lotte Wilms, </a:t>
            </a:r>
            <a:r>
              <a:rPr lang="nl-BE" sz="3400" dirty="0" err="1">
                <a:latin typeface="Corbel" panose="020B0503020204020204" pitchFamily="34" charset="0"/>
              </a:rPr>
              <a:t>Caleb</a:t>
            </a:r>
            <a:r>
              <a:rPr lang="nl-BE" sz="3400" dirty="0">
                <a:latin typeface="Corbel" panose="020B0503020204020204" pitchFamily="34" charset="0"/>
              </a:rPr>
              <a:t> Derven, Liam </a:t>
            </a:r>
            <a:r>
              <a:rPr lang="nl-BE" sz="3400" dirty="0" err="1">
                <a:latin typeface="Corbel" panose="020B0503020204020204" pitchFamily="34" charset="0"/>
              </a:rPr>
              <a:t>O'Dwyer</a:t>
            </a:r>
            <a:r>
              <a:rPr lang="nl-BE" sz="3400" dirty="0">
                <a:latin typeface="Corbel" panose="020B0503020204020204" pitchFamily="34" charset="0"/>
              </a:rPr>
              <a:t>, </a:t>
            </a:r>
            <a:r>
              <a:rPr lang="nl-BE" sz="3400" dirty="0" err="1">
                <a:latin typeface="Corbel" panose="020B0503020204020204" pitchFamily="34" charset="0"/>
              </a:rPr>
              <a:t>Kirsty</a:t>
            </a:r>
            <a:r>
              <a:rPr lang="nl-BE" sz="3400" dirty="0">
                <a:latin typeface="Corbel" panose="020B0503020204020204" pitchFamily="34" charset="0"/>
              </a:rPr>
              <a:t> </a:t>
            </a:r>
            <a:r>
              <a:rPr lang="nl-BE" sz="3400" dirty="0" err="1">
                <a:latin typeface="Corbel" panose="020B0503020204020204" pitchFamily="34" charset="0"/>
              </a:rPr>
              <a:t>Lingstadt</a:t>
            </a:r>
            <a:r>
              <a:rPr lang="nl-BE" sz="3400" dirty="0">
                <a:latin typeface="Corbel" panose="020B0503020204020204" pitchFamily="34" charset="0"/>
              </a:rPr>
              <a:t>, Demmy Verbeke &amp; Marian Lefferts (2019). </a:t>
            </a:r>
            <a:r>
              <a:rPr lang="nl-BE" sz="3400" dirty="0" err="1">
                <a:latin typeface="Corbel" panose="020B0503020204020204" pitchFamily="34" charset="0"/>
              </a:rPr>
              <a:t>Europe's</a:t>
            </a:r>
            <a:r>
              <a:rPr lang="nl-BE" sz="3400" dirty="0">
                <a:latin typeface="Corbel" panose="020B0503020204020204" pitchFamily="34" charset="0"/>
              </a:rPr>
              <a:t> Digital </a:t>
            </a:r>
            <a:r>
              <a:rPr lang="nl-BE" sz="3400" dirty="0" err="1">
                <a:latin typeface="Corbel" panose="020B0503020204020204" pitchFamily="34" charset="0"/>
              </a:rPr>
              <a:t>Humanities</a:t>
            </a:r>
            <a:r>
              <a:rPr lang="nl-BE" sz="3400" dirty="0">
                <a:latin typeface="Corbel" panose="020B0503020204020204" pitchFamily="34" charset="0"/>
              </a:rPr>
              <a:t> Landscape: A </a:t>
            </a:r>
            <a:r>
              <a:rPr lang="nl-BE" sz="3400" dirty="0" err="1">
                <a:latin typeface="Corbel" panose="020B0503020204020204" pitchFamily="34" charset="0"/>
              </a:rPr>
              <a:t>Study</a:t>
            </a:r>
            <a:r>
              <a:rPr lang="nl-BE" sz="3400" dirty="0">
                <a:latin typeface="Corbel" panose="020B0503020204020204" pitchFamily="34" charset="0"/>
              </a:rPr>
              <a:t> </a:t>
            </a:r>
            <a:r>
              <a:rPr lang="nl-BE" sz="3400" dirty="0" err="1">
                <a:latin typeface="Corbel" panose="020B0503020204020204" pitchFamily="34" charset="0"/>
              </a:rPr>
              <a:t>From</a:t>
            </a:r>
            <a:r>
              <a:rPr lang="nl-BE" sz="3400" dirty="0">
                <a:latin typeface="Corbel" panose="020B0503020204020204" pitchFamily="34" charset="0"/>
              </a:rPr>
              <a:t> </a:t>
            </a:r>
            <a:r>
              <a:rPr lang="nl-BE" sz="3400" dirty="0" err="1">
                <a:latin typeface="Corbel" panose="020B0503020204020204" pitchFamily="34" charset="0"/>
              </a:rPr>
              <a:t>LIBER's</a:t>
            </a:r>
            <a:r>
              <a:rPr lang="nl-BE" sz="3400" dirty="0">
                <a:latin typeface="Corbel" panose="020B0503020204020204" pitchFamily="34" charset="0"/>
              </a:rPr>
              <a:t> Digital </a:t>
            </a:r>
            <a:r>
              <a:rPr lang="nl-BE" sz="3400" dirty="0" err="1">
                <a:latin typeface="Corbel" panose="020B0503020204020204" pitchFamily="34" charset="0"/>
              </a:rPr>
              <a:t>Humanities</a:t>
            </a:r>
            <a:r>
              <a:rPr lang="nl-BE" sz="3400" dirty="0">
                <a:latin typeface="Corbel" panose="020B0503020204020204" pitchFamily="34" charset="0"/>
              </a:rPr>
              <a:t> &amp; Digital </a:t>
            </a:r>
            <a:r>
              <a:rPr lang="nl-BE" sz="3400" dirty="0" err="1">
                <a:latin typeface="Corbel" panose="020B0503020204020204" pitchFamily="34" charset="0"/>
              </a:rPr>
              <a:t>Cultural</a:t>
            </a:r>
            <a:r>
              <a:rPr lang="nl-BE" sz="3400" dirty="0">
                <a:latin typeface="Corbel" panose="020B0503020204020204" pitchFamily="34" charset="0"/>
              </a:rPr>
              <a:t> Heritage </a:t>
            </a:r>
            <a:r>
              <a:rPr lang="nl-BE" sz="3400" dirty="0" err="1">
                <a:latin typeface="Corbel" panose="020B0503020204020204" pitchFamily="34" charset="0"/>
              </a:rPr>
              <a:t>Working</a:t>
            </a:r>
            <a:r>
              <a:rPr lang="nl-BE" sz="3400" dirty="0">
                <a:latin typeface="Corbel" panose="020B0503020204020204" pitchFamily="34" charset="0"/>
              </a:rPr>
              <a:t> Group. </a:t>
            </a:r>
            <a:r>
              <a:rPr lang="nl-BE" sz="3400" i="1" dirty="0" err="1">
                <a:latin typeface="Corbel" panose="020B0503020204020204" pitchFamily="34" charset="0"/>
              </a:rPr>
              <a:t>Zenodo</a:t>
            </a:r>
            <a:r>
              <a:rPr lang="nl-BE" sz="3400" dirty="0">
                <a:latin typeface="Corbel" panose="020B0503020204020204" pitchFamily="34" charset="0"/>
              </a:rPr>
              <a:t>. </a:t>
            </a:r>
            <a:r>
              <a:rPr lang="nl-BE" sz="3400" dirty="0">
                <a:latin typeface="Corbel" panose="020B0503020204020204" pitchFamily="34" charset="0"/>
                <a:hlinkClick r:id="rId3"/>
              </a:rPr>
              <a:t>http://doi.org/10.5281/zenodo.3247286</a:t>
            </a:r>
            <a:endParaRPr lang="nl-BE" sz="3400" dirty="0">
              <a:latin typeface="Corbel" panose="020B0503020204020204" pitchFamily="34" charset="0"/>
            </a:endParaRPr>
          </a:p>
          <a:p>
            <a:pPr marL="457200" lvl="1" indent="0">
              <a:buNone/>
            </a:pPr>
            <a:r>
              <a:rPr lang="nl-BE" sz="3400" dirty="0">
                <a:latin typeface="Corbel" panose="020B0503020204020204" pitchFamily="34" charset="0"/>
              </a:rPr>
              <a:t>voorgesteld op LIBER 2019 in Dublin</a:t>
            </a:r>
          </a:p>
          <a:p>
            <a:pPr marL="457200" lvl="1" indent="0">
              <a:buNone/>
            </a:pPr>
            <a:r>
              <a:rPr lang="nl-BE" sz="3400" dirty="0">
                <a:latin typeface="Corbel" panose="020B0503020204020204" pitchFamily="34" charset="0"/>
              </a:rPr>
              <a:t>posters op LIBER 2019 (Dublin, 26-28 juni) en DH2019 (Utrecht, 9-12 juli): ‘Digital </a:t>
            </a:r>
            <a:r>
              <a:rPr lang="nl-BE" sz="3400" dirty="0" err="1">
                <a:latin typeface="Corbel" panose="020B0503020204020204" pitchFamily="34" charset="0"/>
              </a:rPr>
              <a:t>Humanities</a:t>
            </a:r>
            <a:r>
              <a:rPr lang="nl-BE" sz="3400" dirty="0">
                <a:latin typeface="Corbel" panose="020B0503020204020204" pitchFamily="34" charset="0"/>
              </a:rPr>
              <a:t> in European research </a:t>
            </a:r>
            <a:r>
              <a:rPr lang="nl-BE" sz="3400" dirty="0" err="1">
                <a:latin typeface="Corbel" panose="020B0503020204020204" pitchFamily="34" charset="0"/>
              </a:rPr>
              <a:t>libraries</a:t>
            </a:r>
            <a:r>
              <a:rPr lang="nl-BE" sz="3400" dirty="0">
                <a:latin typeface="Corbel" panose="020B0503020204020204" pitchFamily="34" charset="0"/>
              </a:rPr>
              <a:t> – a survey’ </a:t>
            </a:r>
          </a:p>
          <a:p>
            <a:pPr marL="0" indent="0">
              <a:buNone/>
            </a:pPr>
            <a:r>
              <a:rPr lang="nl-BE" sz="3400" dirty="0">
                <a:latin typeface="Corbel" panose="020B0503020204020204" pitchFamily="34" charset="0"/>
              </a:rPr>
              <a:t>Lotte Wilms, </a:t>
            </a:r>
            <a:r>
              <a:rPr lang="nl-BE" sz="3400" dirty="0" err="1">
                <a:latin typeface="Corbel" panose="020B0503020204020204" pitchFamily="34" charset="0"/>
              </a:rPr>
              <a:t>Caleb</a:t>
            </a:r>
            <a:r>
              <a:rPr lang="nl-BE" sz="3400" dirty="0">
                <a:latin typeface="Corbel" panose="020B0503020204020204" pitchFamily="34" charset="0"/>
              </a:rPr>
              <a:t> Derven, Liam </a:t>
            </a:r>
            <a:r>
              <a:rPr lang="nl-BE" sz="3400" dirty="0" err="1">
                <a:latin typeface="Corbel" panose="020B0503020204020204" pitchFamily="34" charset="0"/>
              </a:rPr>
              <a:t>O'Dwyer</a:t>
            </a:r>
            <a:r>
              <a:rPr lang="nl-BE" sz="3400" dirty="0">
                <a:latin typeface="Corbel" panose="020B0503020204020204" pitchFamily="34" charset="0"/>
              </a:rPr>
              <a:t>, </a:t>
            </a:r>
            <a:r>
              <a:rPr lang="nl-BE" sz="3400" dirty="0" err="1">
                <a:latin typeface="Corbel" panose="020B0503020204020204" pitchFamily="34" charset="0"/>
              </a:rPr>
              <a:t>Kirsty</a:t>
            </a:r>
            <a:r>
              <a:rPr lang="nl-BE" sz="3400" dirty="0">
                <a:latin typeface="Corbel" panose="020B0503020204020204" pitchFamily="34" charset="0"/>
              </a:rPr>
              <a:t> </a:t>
            </a:r>
            <a:r>
              <a:rPr lang="nl-BE" sz="3400" dirty="0" err="1">
                <a:latin typeface="Corbel" panose="020B0503020204020204" pitchFamily="34" charset="0"/>
              </a:rPr>
              <a:t>Lingstadt</a:t>
            </a:r>
            <a:r>
              <a:rPr lang="nl-BE" sz="3400" dirty="0">
                <a:latin typeface="Corbel" panose="020B0503020204020204" pitchFamily="34" charset="0"/>
              </a:rPr>
              <a:t>, Demmy Verbeke &amp; Marian Lefferts (2020). </a:t>
            </a:r>
            <a:r>
              <a:rPr lang="nl-BE" sz="3400" dirty="0" err="1">
                <a:latin typeface="Corbel" panose="020B0503020204020204" pitchFamily="34" charset="0"/>
              </a:rPr>
              <a:t>Outcomes</a:t>
            </a:r>
            <a:r>
              <a:rPr lang="nl-BE" sz="3400" dirty="0">
                <a:latin typeface="Corbel" panose="020B0503020204020204" pitchFamily="34" charset="0"/>
              </a:rPr>
              <a:t> of </a:t>
            </a:r>
            <a:r>
              <a:rPr lang="nl-BE" sz="3400" dirty="0" err="1">
                <a:latin typeface="Corbel" panose="020B0503020204020204" pitchFamily="34" charset="0"/>
              </a:rPr>
              <a:t>the</a:t>
            </a:r>
            <a:r>
              <a:rPr lang="nl-BE" sz="3400" dirty="0">
                <a:latin typeface="Corbel" panose="020B0503020204020204" pitchFamily="34" charset="0"/>
              </a:rPr>
              <a:t> LIBER Digital </a:t>
            </a:r>
            <a:r>
              <a:rPr lang="nl-BE" sz="3400" dirty="0" err="1">
                <a:latin typeface="Corbel" panose="020B0503020204020204" pitchFamily="34" charset="0"/>
              </a:rPr>
              <a:t>Humanities</a:t>
            </a:r>
            <a:r>
              <a:rPr lang="nl-BE" sz="3400" dirty="0">
                <a:latin typeface="Corbel" panose="020B0503020204020204" pitchFamily="34" charset="0"/>
              </a:rPr>
              <a:t> </a:t>
            </a:r>
            <a:r>
              <a:rPr lang="nl-BE" sz="3400" dirty="0" err="1">
                <a:latin typeface="Corbel" panose="020B0503020204020204" pitchFamily="34" charset="0"/>
              </a:rPr>
              <a:t>and</a:t>
            </a:r>
            <a:r>
              <a:rPr lang="nl-BE" sz="3400" dirty="0">
                <a:latin typeface="Corbel" panose="020B0503020204020204" pitchFamily="34" charset="0"/>
              </a:rPr>
              <a:t> Digital </a:t>
            </a:r>
            <a:r>
              <a:rPr lang="nl-BE" sz="3400" dirty="0" err="1">
                <a:latin typeface="Corbel" panose="020B0503020204020204" pitchFamily="34" charset="0"/>
              </a:rPr>
              <a:t>Cultural</a:t>
            </a:r>
            <a:r>
              <a:rPr lang="nl-BE" sz="3400" dirty="0">
                <a:latin typeface="Corbel" panose="020B0503020204020204" pitchFamily="34" charset="0"/>
              </a:rPr>
              <a:t> Heritage </a:t>
            </a:r>
            <a:r>
              <a:rPr lang="nl-BE" sz="3400" dirty="0" err="1">
                <a:latin typeface="Corbel" panose="020B0503020204020204" pitchFamily="34" charset="0"/>
              </a:rPr>
              <a:t>Working</a:t>
            </a:r>
            <a:r>
              <a:rPr lang="nl-BE" sz="3400" dirty="0">
                <a:latin typeface="Corbel" panose="020B0503020204020204" pitchFamily="34" charset="0"/>
              </a:rPr>
              <a:t> </a:t>
            </a:r>
            <a:r>
              <a:rPr lang="nl-BE" sz="3400" dirty="0" err="1">
                <a:latin typeface="Corbel" panose="020B0503020204020204" pitchFamily="34" charset="0"/>
              </a:rPr>
              <a:t>Group's</a:t>
            </a:r>
            <a:r>
              <a:rPr lang="nl-BE" sz="3400" dirty="0">
                <a:latin typeface="Corbel" panose="020B0503020204020204" pitchFamily="34" charset="0"/>
              </a:rPr>
              <a:t> survey (2019) [Data set]. </a:t>
            </a:r>
            <a:r>
              <a:rPr lang="nl-BE" sz="3400" i="1" dirty="0" err="1">
                <a:latin typeface="Corbel" panose="020B0503020204020204" pitchFamily="34" charset="0"/>
              </a:rPr>
              <a:t>Zenodo</a:t>
            </a:r>
            <a:r>
              <a:rPr lang="nl-BE" sz="3400" dirty="0">
                <a:latin typeface="Corbel" panose="020B0503020204020204" pitchFamily="34" charset="0"/>
              </a:rPr>
              <a:t>. </a:t>
            </a:r>
            <a:r>
              <a:rPr lang="nl-BE" sz="3400" dirty="0">
                <a:latin typeface="Corbel" panose="020B0503020204020204" pitchFamily="34" charset="0"/>
                <a:hlinkClick r:id="rId4"/>
              </a:rPr>
              <a:t>http://doi.org/10.5281/zenodo.3935773</a:t>
            </a:r>
            <a:endParaRPr lang="nl-BE" sz="3400" dirty="0">
              <a:latin typeface="Corbel" panose="020B0503020204020204" pitchFamily="34" charset="0"/>
            </a:endParaRPr>
          </a:p>
          <a:p>
            <a:pPr marL="0" indent="0">
              <a:buNone/>
            </a:pPr>
            <a:r>
              <a:rPr lang="en-US" sz="3400" dirty="0">
                <a:latin typeface="Corbel" panose="020B0503020204020204" pitchFamily="34" charset="0"/>
              </a:rPr>
              <a:t>Lotte Wilms (2021). Digital Humanities in European Research Libraries: Beyond Offering Digital Collections. </a:t>
            </a:r>
            <a:r>
              <a:rPr lang="en-US" sz="3400" i="1" dirty="0">
                <a:latin typeface="Corbel" panose="020B0503020204020204" pitchFamily="34" charset="0"/>
              </a:rPr>
              <a:t>LIBER Quarterly</a:t>
            </a:r>
            <a:r>
              <a:rPr lang="en-US" sz="3400" dirty="0">
                <a:latin typeface="Corbel" panose="020B0503020204020204" pitchFamily="34" charset="0"/>
              </a:rPr>
              <a:t>, 31(1), 1–23. </a:t>
            </a:r>
            <a:r>
              <a:rPr lang="en-US" sz="3400" dirty="0">
                <a:latin typeface="Corbel" panose="020B0503020204020204" pitchFamily="34" charset="0"/>
                <a:hlinkClick r:id="rId5"/>
              </a:rPr>
              <a:t>http://doi.org/10.18352/lq.10351</a:t>
            </a:r>
            <a:endParaRPr lang="en-US" sz="3400" dirty="0">
              <a:latin typeface="Corbel" panose="020B0503020204020204" pitchFamily="34" charset="0"/>
            </a:endParaRPr>
          </a:p>
          <a:p>
            <a:pPr marL="0" indent="0">
              <a:buNone/>
            </a:pPr>
            <a:r>
              <a:rPr lang="en-US" sz="3400" dirty="0">
                <a:latin typeface="Corbel" panose="020B0503020204020204" pitchFamily="34" charset="0"/>
              </a:rPr>
              <a:t>Lotte Wilms, Caleb </a:t>
            </a:r>
            <a:r>
              <a:rPr lang="en-US" sz="3400" dirty="0" err="1">
                <a:latin typeface="Corbel" panose="020B0503020204020204" pitchFamily="34" charset="0"/>
              </a:rPr>
              <a:t>Derven</a:t>
            </a:r>
            <a:r>
              <a:rPr lang="en-US" sz="3400" dirty="0">
                <a:latin typeface="Corbel" panose="020B0503020204020204" pitchFamily="34" charset="0"/>
              </a:rPr>
              <a:t> &amp; Merisa Martinez (2021). LIBER Digital Humanities and Digital Cultural Heritage Working Group: A case study of international collaboration and network building. </a:t>
            </a:r>
            <a:r>
              <a:rPr lang="en-US" sz="3400" i="1" dirty="0">
                <a:latin typeface="Corbel" panose="020B0503020204020204" pitchFamily="34" charset="0"/>
              </a:rPr>
              <a:t>Art Libraries Journal</a:t>
            </a:r>
            <a:r>
              <a:rPr lang="en-US" sz="3400" dirty="0">
                <a:latin typeface="Corbel" panose="020B0503020204020204" pitchFamily="34" charset="0"/>
              </a:rPr>
              <a:t>, 46(2), 57-63. </a:t>
            </a:r>
            <a:r>
              <a:rPr lang="en-US" sz="3400" dirty="0">
                <a:latin typeface="Corbel" panose="020B0503020204020204" pitchFamily="34" charset="0"/>
                <a:hlinkClick r:id="rId6"/>
              </a:rPr>
              <a:t>http://doi.org/10.1017/alj.2021.6</a:t>
            </a:r>
            <a:endParaRPr lang="en-US" sz="3400" dirty="0">
              <a:latin typeface="Corbel" panose="020B0503020204020204" pitchFamily="34" charset="0"/>
            </a:endParaRPr>
          </a:p>
          <a:p>
            <a:pPr marL="0" indent="0">
              <a:buNone/>
            </a:pPr>
            <a:endParaRPr lang="en-US" sz="3300" dirty="0"/>
          </a:p>
          <a:p>
            <a:pPr marL="0" indent="0">
              <a:buNone/>
            </a:pPr>
            <a:endParaRPr lang="nl-BE" sz="3300" dirty="0"/>
          </a:p>
        </p:txBody>
      </p:sp>
      <p:sp>
        <p:nvSpPr>
          <p:cNvPr id="4" name="Slide Number Placeholder 3"/>
          <p:cNvSpPr>
            <a:spLocks noGrp="1"/>
          </p:cNvSpPr>
          <p:nvPr>
            <p:ph type="sldNum" sz="quarter" idx="12"/>
          </p:nvPr>
        </p:nvSpPr>
        <p:spPr/>
        <p:txBody>
          <a:bodyPr/>
          <a:lstStyle/>
          <a:p>
            <a:fld id="{85114D95-D6A6-084A-9D9C-617B45E258AD}" type="slidenum">
              <a:rPr lang="nl-NL" smtClean="0"/>
              <a:t>17</a:t>
            </a:fld>
            <a:endParaRPr lang="nl-NL" dirty="0"/>
          </a:p>
        </p:txBody>
      </p:sp>
    </p:spTree>
    <p:extLst>
      <p:ext uri="{BB962C8B-B14F-4D97-AF65-F5344CB8AC3E}">
        <p14:creationId xmlns:p14="http://schemas.microsoft.com/office/powerpoint/2010/main" val="2360946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639520"/>
            <a:ext cx="3429000" cy="1719072"/>
          </a:xfrm>
        </p:spPr>
        <p:txBody>
          <a:bodyPr anchor="b">
            <a:normAutofit/>
          </a:bodyPr>
          <a:lstStyle/>
          <a:p>
            <a:r>
              <a:rPr lang="en-US" sz="3800" dirty="0">
                <a:latin typeface="Corbel" panose="020B0503020204020204" pitchFamily="34" charset="0"/>
              </a:rPr>
              <a:t>Europe’s Digital Humanities Landscape</a:t>
            </a:r>
          </a:p>
        </p:txBody>
      </p:sp>
      <p:sp>
        <p:nvSpPr>
          <p:cNvPr id="4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30936" y="3071264"/>
            <a:ext cx="3429000" cy="3146656"/>
          </a:xfrm>
        </p:spPr>
        <p:txBody>
          <a:bodyPr anchor="t">
            <a:normAutofit/>
          </a:bodyPr>
          <a:lstStyle/>
          <a:p>
            <a:r>
              <a:rPr lang="en-US" sz="1500" dirty="0">
                <a:latin typeface="Corbel" panose="020B0503020204020204" pitchFamily="34" charset="0"/>
              </a:rPr>
              <a:t>83 </a:t>
            </a:r>
            <a:r>
              <a:rPr lang="en-US" sz="1500" dirty="0" err="1">
                <a:latin typeface="Corbel" panose="020B0503020204020204" pitchFamily="34" charset="0"/>
              </a:rPr>
              <a:t>vragen</a:t>
            </a:r>
            <a:endParaRPr lang="en-US" sz="1500" dirty="0">
              <a:latin typeface="Corbel" panose="020B0503020204020204" pitchFamily="34" charset="0"/>
            </a:endParaRPr>
          </a:p>
          <a:p>
            <a:r>
              <a:rPr lang="en-US" sz="1500" dirty="0">
                <a:latin typeface="Corbel" panose="020B0503020204020204" pitchFamily="34" charset="0"/>
              </a:rPr>
              <a:t>56 </a:t>
            </a:r>
            <a:r>
              <a:rPr lang="en-US" sz="1500" dirty="0" err="1">
                <a:latin typeface="Corbel" panose="020B0503020204020204" pitchFamily="34" charset="0"/>
              </a:rPr>
              <a:t>antwoorden</a:t>
            </a:r>
            <a:r>
              <a:rPr lang="en-US" sz="1500" dirty="0">
                <a:latin typeface="Corbel" panose="020B0503020204020204" pitchFamily="34" charset="0"/>
              </a:rPr>
              <a:t> van 54 LIBER </a:t>
            </a:r>
            <a:r>
              <a:rPr lang="en-US" sz="1500" i="1" dirty="0">
                <a:latin typeface="Corbel" panose="020B0503020204020204" pitchFamily="34" charset="0"/>
              </a:rPr>
              <a:t>member libraries</a:t>
            </a:r>
            <a:r>
              <a:rPr lang="en-US" sz="1500" dirty="0">
                <a:latin typeface="Corbel" panose="020B0503020204020204" pitchFamily="34" charset="0"/>
              </a:rPr>
              <a:t>, in 20 </a:t>
            </a:r>
            <a:r>
              <a:rPr lang="en-US" sz="1500" dirty="0" err="1">
                <a:latin typeface="Corbel" panose="020B0503020204020204" pitchFamily="34" charset="0"/>
              </a:rPr>
              <a:t>verschilende</a:t>
            </a:r>
            <a:r>
              <a:rPr lang="en-US" sz="1500" dirty="0">
                <a:latin typeface="Corbel" panose="020B0503020204020204" pitchFamily="34" charset="0"/>
              </a:rPr>
              <a:t> </a:t>
            </a:r>
            <a:r>
              <a:rPr lang="en-US" sz="1500" dirty="0" err="1">
                <a:latin typeface="Corbel" panose="020B0503020204020204" pitchFamily="34" charset="0"/>
              </a:rPr>
              <a:t>landen</a:t>
            </a:r>
            <a:r>
              <a:rPr lang="en-US" sz="1500" dirty="0">
                <a:latin typeface="Corbel" panose="020B0503020204020204" pitchFamily="34" charset="0"/>
              </a:rPr>
              <a:t> </a:t>
            </a:r>
            <a:r>
              <a:rPr lang="en-US" sz="1500" dirty="0" err="1">
                <a:latin typeface="Corbel" panose="020B0503020204020204" pitchFamily="34" charset="0"/>
              </a:rPr>
              <a:t>verspreid</a:t>
            </a:r>
            <a:r>
              <a:rPr lang="en-US" sz="1500" dirty="0">
                <a:latin typeface="Corbel" panose="020B0503020204020204" pitchFamily="34" charset="0"/>
              </a:rPr>
              <a:t> over </a:t>
            </a:r>
            <a:r>
              <a:rPr lang="en-US" sz="1500" dirty="0" err="1">
                <a:latin typeface="Corbel" panose="020B0503020204020204" pitchFamily="34" charset="0"/>
              </a:rPr>
              <a:t>gans</a:t>
            </a:r>
            <a:r>
              <a:rPr lang="en-US" sz="1500" dirty="0">
                <a:latin typeface="Corbel" panose="020B0503020204020204" pitchFamily="34" charset="0"/>
              </a:rPr>
              <a:t> Europa</a:t>
            </a:r>
          </a:p>
          <a:p>
            <a:r>
              <a:rPr lang="en-US" sz="1500" dirty="0">
                <a:latin typeface="Corbel" panose="020B0503020204020204" pitchFamily="34" charset="0"/>
              </a:rPr>
              <a:t>i.e. 12% van alle LIBER </a:t>
            </a:r>
            <a:r>
              <a:rPr lang="en-US" sz="1500" dirty="0" err="1">
                <a:latin typeface="Corbel" panose="020B0503020204020204" pitchFamily="34" charset="0"/>
              </a:rPr>
              <a:t>leden</a:t>
            </a:r>
            <a:r>
              <a:rPr lang="en-US" sz="1500" dirty="0">
                <a:latin typeface="Corbel" panose="020B0503020204020204" pitchFamily="34" charset="0"/>
              </a:rPr>
              <a:t> </a:t>
            </a:r>
            <a:r>
              <a:rPr lang="en-US" sz="1500" dirty="0" err="1">
                <a:latin typeface="Corbel" panose="020B0503020204020204" pitchFamily="34" charset="0"/>
              </a:rPr>
              <a:t>en</a:t>
            </a:r>
            <a:r>
              <a:rPr lang="en-US" sz="1500" dirty="0">
                <a:latin typeface="Corbel" panose="020B0503020204020204" pitchFamily="34" charset="0"/>
              </a:rPr>
              <a:t> 50% van de </a:t>
            </a:r>
            <a:r>
              <a:rPr lang="en-US" sz="1500" dirty="0" err="1">
                <a:latin typeface="Corbel" panose="020B0503020204020204" pitchFamily="34" charset="0"/>
              </a:rPr>
              <a:t>landen</a:t>
            </a:r>
            <a:r>
              <a:rPr lang="en-US" sz="1500" dirty="0">
                <a:latin typeface="Corbel" panose="020B0503020204020204" pitchFamily="34" charset="0"/>
              </a:rPr>
              <a:t> </a:t>
            </a:r>
            <a:r>
              <a:rPr lang="en-US" sz="1500" dirty="0" err="1">
                <a:latin typeface="Corbel" panose="020B0503020204020204" pitchFamily="34" charset="0"/>
              </a:rPr>
              <a:t>gerepresenteerd</a:t>
            </a:r>
            <a:r>
              <a:rPr lang="en-US" sz="1500" dirty="0">
                <a:latin typeface="Corbel" panose="020B0503020204020204" pitchFamily="34" charset="0"/>
              </a:rPr>
              <a:t> </a:t>
            </a:r>
            <a:r>
              <a:rPr lang="en-US" sz="1500" dirty="0" err="1">
                <a:latin typeface="Corbel" panose="020B0503020204020204" pitchFamily="34" charset="0"/>
              </a:rPr>
              <a:t>binnen</a:t>
            </a:r>
            <a:r>
              <a:rPr lang="en-US" sz="1500" dirty="0">
                <a:latin typeface="Corbel" panose="020B0503020204020204" pitchFamily="34" charset="0"/>
              </a:rPr>
              <a:t> LIBER</a:t>
            </a:r>
          </a:p>
          <a:p>
            <a:r>
              <a:rPr lang="en-US" sz="1500" dirty="0" err="1">
                <a:latin typeface="Corbel" panose="020B0503020204020204" pitchFamily="34" charset="0"/>
              </a:rPr>
              <a:t>universiteitsbibliotheken</a:t>
            </a:r>
            <a:r>
              <a:rPr lang="en-US" sz="1500" dirty="0">
                <a:latin typeface="Corbel" panose="020B0503020204020204" pitchFamily="34" charset="0"/>
              </a:rPr>
              <a:t> (63%), </a:t>
            </a:r>
            <a:r>
              <a:rPr lang="en-US" sz="1500" dirty="0" err="1">
                <a:latin typeface="Corbel" panose="020B0503020204020204" pitchFamily="34" charset="0"/>
              </a:rPr>
              <a:t>nationale</a:t>
            </a:r>
            <a:r>
              <a:rPr lang="en-US" sz="1500" dirty="0">
                <a:latin typeface="Corbel" panose="020B0503020204020204" pitchFamily="34" charset="0"/>
              </a:rPr>
              <a:t> </a:t>
            </a:r>
            <a:r>
              <a:rPr lang="en-US" sz="1500" dirty="0" err="1">
                <a:latin typeface="Corbel" panose="020B0503020204020204" pitchFamily="34" charset="0"/>
              </a:rPr>
              <a:t>bibliotheken</a:t>
            </a:r>
            <a:r>
              <a:rPr lang="en-US" sz="1500" dirty="0">
                <a:latin typeface="Corbel" panose="020B0503020204020204" pitchFamily="34" charset="0"/>
              </a:rPr>
              <a:t> (22%), </a:t>
            </a:r>
            <a:r>
              <a:rPr lang="en-US" sz="1500" dirty="0" err="1">
                <a:latin typeface="Corbel" panose="020B0503020204020204" pitchFamily="34" charset="0"/>
              </a:rPr>
              <a:t>andere</a:t>
            </a:r>
            <a:r>
              <a:rPr lang="en-US" sz="1500" dirty="0">
                <a:latin typeface="Corbel" panose="020B0503020204020204" pitchFamily="34" charset="0"/>
              </a:rPr>
              <a:t> (15%)</a:t>
            </a:r>
          </a:p>
          <a:p>
            <a:r>
              <a:rPr lang="en-US" sz="1500" dirty="0" err="1">
                <a:latin typeface="Corbel" panose="020B0503020204020204" pitchFamily="34" charset="0"/>
              </a:rPr>
              <a:t>zowel</a:t>
            </a:r>
            <a:r>
              <a:rPr lang="en-US" sz="1500" dirty="0">
                <a:latin typeface="Corbel" panose="020B0503020204020204" pitchFamily="34" charset="0"/>
              </a:rPr>
              <a:t> </a:t>
            </a:r>
            <a:r>
              <a:rPr lang="en-US" sz="1500" dirty="0" err="1">
                <a:latin typeface="Corbel" panose="020B0503020204020204" pitchFamily="34" charset="0"/>
              </a:rPr>
              <a:t>kleine</a:t>
            </a:r>
            <a:r>
              <a:rPr lang="en-US" sz="1500" dirty="0">
                <a:latin typeface="Corbel" panose="020B0503020204020204" pitchFamily="34" charset="0"/>
              </a:rPr>
              <a:t> </a:t>
            </a:r>
            <a:r>
              <a:rPr lang="en-US" sz="1500" dirty="0" err="1">
                <a:latin typeface="Corbel" panose="020B0503020204020204" pitchFamily="34" charset="0"/>
              </a:rPr>
              <a:t>als</a:t>
            </a:r>
            <a:r>
              <a:rPr lang="en-US" sz="1500" dirty="0">
                <a:latin typeface="Corbel" panose="020B0503020204020204" pitchFamily="34" charset="0"/>
              </a:rPr>
              <a:t> </a:t>
            </a:r>
            <a:r>
              <a:rPr lang="en-US" sz="1500" dirty="0" err="1">
                <a:latin typeface="Corbel" panose="020B0503020204020204" pitchFamily="34" charset="0"/>
              </a:rPr>
              <a:t>grote</a:t>
            </a:r>
            <a:r>
              <a:rPr lang="en-US" sz="1500" dirty="0">
                <a:latin typeface="Corbel" panose="020B0503020204020204" pitchFamily="34" charset="0"/>
              </a:rPr>
              <a:t> </a:t>
            </a:r>
            <a:r>
              <a:rPr lang="en-US" sz="1500" dirty="0" err="1">
                <a:latin typeface="Corbel" panose="020B0503020204020204" pitchFamily="34" charset="0"/>
              </a:rPr>
              <a:t>bibliotheken</a:t>
            </a:r>
            <a:endParaRPr lang="en-US" sz="1500" dirty="0">
              <a:latin typeface="Corbel" panose="020B0503020204020204" pitchFamily="34" charset="0"/>
            </a:endParaRPr>
          </a:p>
        </p:txBody>
      </p:sp>
      <p:pic>
        <p:nvPicPr>
          <p:cNvPr id="7" name="Picture 6" descr="Chart, bar chart&#10;&#10;Description automatically generated">
            <a:extLst>
              <a:ext uri="{FF2B5EF4-FFF2-40B4-BE49-F238E27FC236}">
                <a16:creationId xmlns:a16="http://schemas.microsoft.com/office/drawing/2014/main" id="{9E09D031-8B8F-4A0A-BD4E-DB80905AD73D}"/>
              </a:ext>
            </a:extLst>
          </p:cNvPr>
          <p:cNvPicPr>
            <a:picLocks noChangeAspect="1"/>
          </p:cNvPicPr>
          <p:nvPr/>
        </p:nvPicPr>
        <p:blipFill>
          <a:blip r:embed="rId2"/>
          <a:stretch>
            <a:fillRect/>
          </a:stretch>
        </p:blipFill>
        <p:spPr>
          <a:xfrm>
            <a:off x="4654296" y="1004068"/>
            <a:ext cx="6903720" cy="4849863"/>
          </a:xfrm>
          <a:prstGeom prst="rect">
            <a:avLst/>
          </a:prstGeom>
        </p:spPr>
      </p:pic>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85114D95-D6A6-084A-9D9C-617B45E258AD}" type="slidenum">
              <a:rPr lang="nl-NL" smtClean="0"/>
              <a:pPr>
                <a:spcAft>
                  <a:spcPts val="600"/>
                </a:spcAft>
              </a:pPr>
              <a:t>18</a:t>
            </a:fld>
            <a:endParaRPr lang="nl-NL"/>
          </a:p>
        </p:txBody>
      </p:sp>
    </p:spTree>
    <p:extLst>
      <p:ext uri="{BB962C8B-B14F-4D97-AF65-F5344CB8AC3E}">
        <p14:creationId xmlns:p14="http://schemas.microsoft.com/office/powerpoint/2010/main" val="3465333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2">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8200" y="609600"/>
            <a:ext cx="3739341" cy="1330839"/>
          </a:xfrm>
        </p:spPr>
        <p:txBody>
          <a:bodyPr>
            <a:noAutofit/>
          </a:bodyPr>
          <a:lstStyle/>
          <a:p>
            <a:r>
              <a:rPr lang="en-US" sz="3800" dirty="0">
                <a:latin typeface="Corbel" panose="020B0503020204020204" pitchFamily="34" charset="0"/>
              </a:rPr>
              <a:t>Europe’s Digital Humanities Landscape</a:t>
            </a:r>
          </a:p>
        </p:txBody>
      </p:sp>
      <p:sp>
        <p:nvSpPr>
          <p:cNvPr id="3" name="Content Placeholder 2"/>
          <p:cNvSpPr>
            <a:spLocks noGrp="1"/>
          </p:cNvSpPr>
          <p:nvPr>
            <p:ph idx="1"/>
          </p:nvPr>
        </p:nvSpPr>
        <p:spPr>
          <a:xfrm>
            <a:off x="838200" y="2823529"/>
            <a:ext cx="3427001" cy="3339146"/>
          </a:xfrm>
        </p:spPr>
        <p:txBody>
          <a:bodyPr>
            <a:normAutofit/>
          </a:bodyPr>
          <a:lstStyle/>
          <a:p>
            <a:pPr marL="0" indent="0">
              <a:buNone/>
            </a:pPr>
            <a:r>
              <a:rPr lang="en-US" sz="2000" b="1" dirty="0">
                <a:latin typeface="Corbel" panose="020B0503020204020204" pitchFamily="34" charset="0"/>
              </a:rPr>
              <a:t>financiering</a:t>
            </a:r>
            <a:r>
              <a:rPr lang="en-US" sz="2000" dirty="0">
                <a:latin typeface="Corbel" panose="020B0503020204020204" pitchFamily="34" charset="0"/>
              </a:rPr>
              <a:t> van DH </a:t>
            </a:r>
            <a:r>
              <a:rPr lang="en-US" sz="2000" dirty="0" err="1">
                <a:latin typeface="Corbel" panose="020B0503020204020204" pitchFamily="34" charset="0"/>
              </a:rPr>
              <a:t>activiteiten</a:t>
            </a:r>
            <a:endParaRPr lang="en-US" sz="2000" dirty="0">
              <a:latin typeface="Corbel" panose="020B0503020204020204" pitchFamily="34" charset="0"/>
            </a:endParaRPr>
          </a:p>
          <a:p>
            <a:r>
              <a:rPr lang="en-US" sz="2000" dirty="0" err="1">
                <a:latin typeface="Corbel" panose="020B0503020204020204" pitchFamily="34" charset="0"/>
              </a:rPr>
              <a:t>vooral</a:t>
            </a:r>
            <a:r>
              <a:rPr lang="en-US" sz="2000" dirty="0">
                <a:latin typeface="Corbel" panose="020B0503020204020204" pitchFamily="34" charset="0"/>
              </a:rPr>
              <a:t> </a:t>
            </a:r>
            <a:r>
              <a:rPr lang="en-US" sz="2000" dirty="0" err="1">
                <a:latin typeface="Corbel" panose="020B0503020204020204" pitchFamily="34" charset="0"/>
              </a:rPr>
              <a:t>vanuit</a:t>
            </a:r>
            <a:r>
              <a:rPr lang="en-US" sz="2000" dirty="0">
                <a:latin typeface="Corbel" panose="020B0503020204020204" pitchFamily="34" charset="0"/>
              </a:rPr>
              <a:t> </a:t>
            </a:r>
            <a:r>
              <a:rPr lang="en-US" sz="2000" dirty="0" err="1">
                <a:latin typeface="Corbel" panose="020B0503020204020204" pitchFamily="34" charset="0"/>
              </a:rPr>
              <a:t>algemene</a:t>
            </a:r>
            <a:r>
              <a:rPr lang="en-US" sz="2000" dirty="0">
                <a:latin typeface="Corbel" panose="020B0503020204020204" pitchFamily="34" charset="0"/>
              </a:rPr>
              <a:t> </a:t>
            </a:r>
            <a:r>
              <a:rPr lang="en-US" sz="2000" dirty="0" err="1">
                <a:latin typeface="Corbel" panose="020B0503020204020204" pitchFamily="34" charset="0"/>
              </a:rPr>
              <a:t>bibliotheekbudget</a:t>
            </a:r>
            <a:r>
              <a:rPr lang="en-US" sz="2000" dirty="0">
                <a:latin typeface="Corbel" panose="020B0503020204020204" pitchFamily="34" charset="0"/>
              </a:rPr>
              <a:t> </a:t>
            </a:r>
            <a:r>
              <a:rPr lang="en-US" sz="2000" dirty="0" err="1">
                <a:latin typeface="Corbel" panose="020B0503020204020204" pitchFamily="34" charset="0"/>
              </a:rPr>
              <a:t>en</a:t>
            </a:r>
            <a:r>
              <a:rPr lang="en-US" sz="2000" dirty="0">
                <a:latin typeface="Corbel" panose="020B0503020204020204" pitchFamily="34" charset="0"/>
              </a:rPr>
              <a:t> </a:t>
            </a:r>
            <a:r>
              <a:rPr lang="en-US" sz="2000" dirty="0" err="1">
                <a:latin typeface="Corbel" panose="020B0503020204020204" pitchFamily="34" charset="0"/>
              </a:rPr>
              <a:t>projectfinanciering</a:t>
            </a:r>
            <a:r>
              <a:rPr lang="en-US" sz="2000" dirty="0">
                <a:latin typeface="Corbel" panose="020B0503020204020204" pitchFamily="34" charset="0"/>
              </a:rPr>
              <a:t> </a:t>
            </a:r>
          </a:p>
          <a:p>
            <a:r>
              <a:rPr lang="en-US" sz="2000" dirty="0" err="1">
                <a:latin typeface="Corbel" panose="020B0503020204020204" pitchFamily="34" charset="0"/>
              </a:rPr>
              <a:t>slechts</a:t>
            </a:r>
            <a:r>
              <a:rPr lang="en-US" sz="2000" dirty="0">
                <a:latin typeface="Corbel" panose="020B0503020204020204" pitchFamily="34" charset="0"/>
              </a:rPr>
              <a:t> 12% </a:t>
            </a:r>
            <a:r>
              <a:rPr lang="en-US" sz="2000" dirty="0" err="1">
                <a:latin typeface="Corbel" panose="020B0503020204020204" pitchFamily="34" charset="0"/>
              </a:rPr>
              <a:t>rapporteren</a:t>
            </a:r>
            <a:r>
              <a:rPr lang="en-US" sz="2000" dirty="0">
                <a:latin typeface="Corbel" panose="020B0503020204020204" pitchFamily="34" charset="0"/>
              </a:rPr>
              <a:t> </a:t>
            </a:r>
            <a:r>
              <a:rPr lang="en-US" sz="2000" dirty="0" err="1">
                <a:latin typeface="Corbel" panose="020B0503020204020204" pitchFamily="34" charset="0"/>
              </a:rPr>
              <a:t>een</a:t>
            </a:r>
            <a:r>
              <a:rPr lang="en-US" sz="2000" dirty="0">
                <a:latin typeface="Corbel" panose="020B0503020204020204" pitchFamily="34" charset="0"/>
              </a:rPr>
              <a:t> apart DH budget </a:t>
            </a:r>
          </a:p>
          <a:p>
            <a:r>
              <a:rPr lang="en-US" sz="2000" dirty="0" err="1">
                <a:latin typeface="Corbel" panose="020B0503020204020204" pitchFamily="34" charset="0"/>
              </a:rPr>
              <a:t>slechts</a:t>
            </a:r>
            <a:r>
              <a:rPr lang="en-US" sz="2000" dirty="0">
                <a:latin typeface="Corbel" panose="020B0503020204020204" pitchFamily="34" charset="0"/>
              </a:rPr>
              <a:t> 5% </a:t>
            </a:r>
            <a:r>
              <a:rPr lang="en-US" sz="2000" dirty="0" err="1">
                <a:latin typeface="Corbel" panose="020B0503020204020204" pitchFamily="34" charset="0"/>
              </a:rPr>
              <a:t>rapporteren</a:t>
            </a:r>
            <a:r>
              <a:rPr lang="en-US" sz="2000" dirty="0">
                <a:latin typeface="Corbel" panose="020B0503020204020204" pitchFamily="34" charset="0"/>
              </a:rPr>
              <a:t> </a:t>
            </a:r>
            <a:r>
              <a:rPr lang="en-US" sz="2000" dirty="0" err="1">
                <a:latin typeface="Corbel" panose="020B0503020204020204" pitchFamily="34" charset="0"/>
              </a:rPr>
              <a:t>betalende</a:t>
            </a:r>
            <a:r>
              <a:rPr lang="en-US" sz="2000" dirty="0">
                <a:latin typeface="Corbel" panose="020B0503020204020204" pitchFamily="34" charset="0"/>
              </a:rPr>
              <a:t> services </a:t>
            </a:r>
            <a:r>
              <a:rPr lang="en-US" sz="2000" dirty="0" err="1">
                <a:latin typeface="Corbel" panose="020B0503020204020204" pitchFamily="34" charset="0"/>
              </a:rPr>
              <a:t>voor</a:t>
            </a:r>
            <a:r>
              <a:rPr lang="en-US" sz="2000" dirty="0">
                <a:latin typeface="Corbel" panose="020B0503020204020204" pitchFamily="34" charset="0"/>
              </a:rPr>
              <a:t> </a:t>
            </a:r>
            <a:r>
              <a:rPr lang="en-US" sz="2000" dirty="0" err="1">
                <a:latin typeface="Corbel" panose="020B0503020204020204" pitchFamily="34" charset="0"/>
              </a:rPr>
              <a:t>gebruikers</a:t>
            </a:r>
            <a:endParaRPr lang="en-US" sz="2000" dirty="0">
              <a:latin typeface="Corbel" panose="020B0503020204020204" pitchFamily="34" charset="0"/>
            </a:endParaRPr>
          </a:p>
          <a:p>
            <a:endParaRPr lang="en-US" sz="2000" dirty="0"/>
          </a:p>
        </p:txBody>
      </p:sp>
      <p:pic>
        <p:nvPicPr>
          <p:cNvPr id="7" name="Picture 6" descr="Chart, bar chart&#10;&#10;Description automatically generated">
            <a:extLst>
              <a:ext uri="{FF2B5EF4-FFF2-40B4-BE49-F238E27FC236}">
                <a16:creationId xmlns:a16="http://schemas.microsoft.com/office/drawing/2014/main" id="{18ACCEF3-B360-4CBD-9699-9CD1D8721B96}"/>
              </a:ext>
            </a:extLst>
          </p:cNvPr>
          <p:cNvPicPr>
            <a:picLocks noChangeAspect="1"/>
          </p:cNvPicPr>
          <p:nvPr/>
        </p:nvPicPr>
        <p:blipFill>
          <a:blip r:embed="rId2"/>
          <a:stretch>
            <a:fillRect/>
          </a:stretch>
        </p:blipFill>
        <p:spPr>
          <a:xfrm>
            <a:off x="5445457" y="1048059"/>
            <a:ext cx="6155141" cy="4785622"/>
          </a:xfrm>
          <a:prstGeom prst="rect">
            <a:avLst/>
          </a:prstGeom>
        </p:spPr>
      </p:pic>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85114D95-D6A6-084A-9D9C-617B45E258AD}" type="slidenum">
              <a:rPr lang="nl-NL" sz="1000">
                <a:solidFill>
                  <a:schemeClr val="tx1">
                    <a:lumMod val="50000"/>
                    <a:lumOff val="50000"/>
                  </a:schemeClr>
                </a:solidFill>
              </a:rPr>
              <a:pPr>
                <a:spcAft>
                  <a:spcPts val="600"/>
                </a:spcAft>
              </a:pPr>
              <a:t>19</a:t>
            </a:fld>
            <a:endParaRPr lang="nl-NL" sz="1000">
              <a:solidFill>
                <a:schemeClr val="tx1">
                  <a:lumMod val="50000"/>
                  <a:lumOff val="50000"/>
                </a:schemeClr>
              </a:solidFill>
            </a:endParaRPr>
          </a:p>
        </p:txBody>
      </p:sp>
    </p:spTree>
    <p:extLst>
      <p:ext uri="{BB962C8B-B14F-4D97-AF65-F5344CB8AC3E}">
        <p14:creationId xmlns:p14="http://schemas.microsoft.com/office/powerpoint/2010/main" val="2928723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A587D-E752-4F70-83F5-C79D0659A74C}"/>
              </a:ext>
            </a:extLst>
          </p:cNvPr>
          <p:cNvSpPr>
            <a:spLocks noGrp="1"/>
          </p:cNvSpPr>
          <p:nvPr>
            <p:ph type="title"/>
          </p:nvPr>
        </p:nvSpPr>
        <p:spPr/>
        <p:txBody>
          <a:bodyPr/>
          <a:lstStyle/>
          <a:p>
            <a:r>
              <a:rPr lang="en-US" dirty="0" err="1">
                <a:latin typeface="Corbel" panose="020B0503020204020204" pitchFamily="34" charset="0"/>
              </a:rPr>
              <a:t>structuur</a:t>
            </a:r>
            <a:endParaRPr lang="nl-BE" dirty="0">
              <a:latin typeface="Corbel" panose="020B0503020204020204" pitchFamily="34" charset="0"/>
            </a:endParaRPr>
          </a:p>
        </p:txBody>
      </p:sp>
      <p:sp>
        <p:nvSpPr>
          <p:cNvPr id="3" name="Content Placeholder 2">
            <a:extLst>
              <a:ext uri="{FF2B5EF4-FFF2-40B4-BE49-F238E27FC236}">
                <a16:creationId xmlns:a16="http://schemas.microsoft.com/office/drawing/2014/main" id="{642C848D-0DFE-4933-B770-E537929F006F}"/>
              </a:ext>
            </a:extLst>
          </p:cNvPr>
          <p:cNvSpPr>
            <a:spLocks noGrp="1"/>
          </p:cNvSpPr>
          <p:nvPr>
            <p:ph idx="1"/>
          </p:nvPr>
        </p:nvSpPr>
        <p:spPr/>
        <p:txBody>
          <a:bodyPr/>
          <a:lstStyle/>
          <a:p>
            <a:endParaRPr lang="en-US" dirty="0">
              <a:latin typeface="Corbel" panose="020B0503020204020204" pitchFamily="34" charset="0"/>
            </a:endParaRPr>
          </a:p>
          <a:p>
            <a:r>
              <a:rPr lang="nl-BE" dirty="0">
                <a:latin typeface="Corbel" panose="020B0503020204020204" pitchFamily="34" charset="0"/>
              </a:rPr>
              <a:t>DH en </a:t>
            </a:r>
            <a:r>
              <a:rPr lang="nl-BE" dirty="0" err="1">
                <a:latin typeface="Corbel" panose="020B0503020204020204" pitchFamily="34" charset="0"/>
              </a:rPr>
              <a:t>onderzoeksbibliotheken</a:t>
            </a:r>
            <a:endParaRPr lang="nl-BE" dirty="0">
              <a:latin typeface="Corbel" panose="020B0503020204020204" pitchFamily="34" charset="0"/>
            </a:endParaRPr>
          </a:p>
          <a:p>
            <a:endParaRPr lang="nl-BE" dirty="0">
              <a:latin typeface="Corbel" panose="020B0503020204020204" pitchFamily="34" charset="0"/>
            </a:endParaRPr>
          </a:p>
          <a:p>
            <a:r>
              <a:rPr lang="nl-BE" dirty="0">
                <a:latin typeface="Corbel" panose="020B0503020204020204" pitchFamily="34" charset="0"/>
              </a:rPr>
              <a:t>LIBER rapport: </a:t>
            </a:r>
            <a:r>
              <a:rPr lang="nl-BE" dirty="0" err="1">
                <a:latin typeface="Corbel" panose="020B0503020204020204" pitchFamily="34" charset="0"/>
              </a:rPr>
              <a:t>Europe’s</a:t>
            </a:r>
            <a:r>
              <a:rPr lang="nl-BE" dirty="0">
                <a:latin typeface="Corbel" panose="020B0503020204020204" pitchFamily="34" charset="0"/>
              </a:rPr>
              <a:t> Digital </a:t>
            </a:r>
            <a:r>
              <a:rPr lang="nl-BE" dirty="0" err="1">
                <a:latin typeface="Corbel" panose="020B0503020204020204" pitchFamily="34" charset="0"/>
              </a:rPr>
              <a:t>Humanities</a:t>
            </a:r>
            <a:r>
              <a:rPr lang="nl-BE" dirty="0">
                <a:latin typeface="Corbel" panose="020B0503020204020204" pitchFamily="34" charset="0"/>
              </a:rPr>
              <a:t> Landscape</a:t>
            </a:r>
          </a:p>
          <a:p>
            <a:endParaRPr lang="nl-BE" dirty="0">
              <a:latin typeface="Corbel" panose="020B0503020204020204" pitchFamily="34" charset="0"/>
            </a:endParaRPr>
          </a:p>
          <a:p>
            <a:r>
              <a:rPr lang="nl-BE" dirty="0">
                <a:latin typeface="Corbel" panose="020B0503020204020204" pitchFamily="34" charset="0"/>
              </a:rPr>
              <a:t>KU Leuven Bibliotheken Artes en DH</a:t>
            </a:r>
          </a:p>
          <a:p>
            <a:endParaRPr lang="nl-BE" dirty="0"/>
          </a:p>
        </p:txBody>
      </p:sp>
      <p:sp>
        <p:nvSpPr>
          <p:cNvPr id="4" name="Slide Number Placeholder 3">
            <a:extLst>
              <a:ext uri="{FF2B5EF4-FFF2-40B4-BE49-F238E27FC236}">
                <a16:creationId xmlns:a16="http://schemas.microsoft.com/office/drawing/2014/main" id="{8B375E97-D1CB-4A9E-9594-66200BA40DF9}"/>
              </a:ext>
            </a:extLst>
          </p:cNvPr>
          <p:cNvSpPr>
            <a:spLocks noGrp="1"/>
          </p:cNvSpPr>
          <p:nvPr>
            <p:ph type="sldNum" sz="quarter" idx="12"/>
          </p:nvPr>
        </p:nvSpPr>
        <p:spPr/>
        <p:txBody>
          <a:bodyPr/>
          <a:lstStyle/>
          <a:p>
            <a:fld id="{85114D95-D6A6-084A-9D9C-617B45E258AD}" type="slidenum">
              <a:rPr lang="nl-NL" smtClean="0"/>
              <a:t>2</a:t>
            </a:fld>
            <a:endParaRPr lang="nl-NL" dirty="0"/>
          </a:p>
        </p:txBody>
      </p:sp>
    </p:spTree>
    <p:extLst>
      <p:ext uri="{BB962C8B-B14F-4D97-AF65-F5344CB8AC3E}">
        <p14:creationId xmlns:p14="http://schemas.microsoft.com/office/powerpoint/2010/main" val="1038976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39C3C864-C625-4883-B868-9A4C470F4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291" y="3296652"/>
            <a:ext cx="12202113" cy="3561346"/>
          </a:xfrm>
          <a:custGeom>
            <a:avLst/>
            <a:gdLst>
              <a:gd name="connsiteX0" fmla="*/ 0 w 12202113"/>
              <a:gd name="connsiteY0" fmla="*/ 3188466 h 3188466"/>
              <a:gd name="connsiteX1" fmla="*/ 10116 w 12202113"/>
              <a:gd name="connsiteY1" fmla="*/ 2657641 h 3188466"/>
              <a:gd name="connsiteX2" fmla="*/ 10116 w 12202113"/>
              <a:gd name="connsiteY2" fmla="*/ 0 h 3188466"/>
              <a:gd name="connsiteX3" fmla="*/ 12202113 w 12202113"/>
              <a:gd name="connsiteY3" fmla="*/ 0 h 3188466"/>
              <a:gd name="connsiteX4" fmla="*/ 12202113 w 12202113"/>
              <a:gd name="connsiteY4" fmla="*/ 2879832 h 3188466"/>
              <a:gd name="connsiteX5" fmla="*/ 12198167 w 12202113"/>
              <a:gd name="connsiteY5" fmla="*/ 2880360 h 3188466"/>
              <a:gd name="connsiteX6" fmla="*/ 12122128 w 12202113"/>
              <a:gd name="connsiteY6" fmla="*/ 2887194 h 3188466"/>
              <a:gd name="connsiteX7" fmla="*/ 12028868 w 12202113"/>
              <a:gd name="connsiteY7" fmla="*/ 2911786 h 3188466"/>
              <a:gd name="connsiteX8" fmla="*/ 11995238 w 12202113"/>
              <a:gd name="connsiteY8" fmla="*/ 2914090 h 3188466"/>
              <a:gd name="connsiteX9" fmla="*/ 11996460 w 12202113"/>
              <a:gd name="connsiteY9" fmla="*/ 2918442 h 3188466"/>
              <a:gd name="connsiteX10" fmla="*/ 11983968 w 12202113"/>
              <a:gd name="connsiteY10" fmla="*/ 2918762 h 3188466"/>
              <a:gd name="connsiteX11" fmla="*/ 11956084 w 12202113"/>
              <a:gd name="connsiteY11" fmla="*/ 2918868 h 3188466"/>
              <a:gd name="connsiteX12" fmla="*/ 11872586 w 12202113"/>
              <a:gd name="connsiteY12" fmla="*/ 2920076 h 3188466"/>
              <a:gd name="connsiteX13" fmla="*/ 11849804 w 12202113"/>
              <a:gd name="connsiteY13" fmla="*/ 2928420 h 3188466"/>
              <a:gd name="connsiteX14" fmla="*/ 11828254 w 12202113"/>
              <a:gd name="connsiteY14" fmla="*/ 2928551 h 3188466"/>
              <a:gd name="connsiteX15" fmla="*/ 11703277 w 12202113"/>
              <a:gd name="connsiteY15" fmla="*/ 2939735 h 3188466"/>
              <a:gd name="connsiteX16" fmla="*/ 11686094 w 12202113"/>
              <a:gd name="connsiteY16" fmla="*/ 2940570 h 3188466"/>
              <a:gd name="connsiteX17" fmla="*/ 11676788 w 12202113"/>
              <a:gd name="connsiteY17" fmla="*/ 2944321 h 3188466"/>
              <a:gd name="connsiteX18" fmla="*/ 11643464 w 12202113"/>
              <a:gd name="connsiteY18" fmla="*/ 2945066 h 3188466"/>
              <a:gd name="connsiteX19" fmla="*/ 11641922 w 12202113"/>
              <a:gd name="connsiteY19" fmla="*/ 2947200 h 3188466"/>
              <a:gd name="connsiteX20" fmla="*/ 11532386 w 12202113"/>
              <a:gd name="connsiteY20" fmla="*/ 2965529 h 3188466"/>
              <a:gd name="connsiteX21" fmla="*/ 11513619 w 12202113"/>
              <a:gd name="connsiteY21" fmla="*/ 2968556 h 3188466"/>
              <a:gd name="connsiteX22" fmla="*/ 11497404 w 12202113"/>
              <a:gd name="connsiteY22" fmla="*/ 2967639 h 3188466"/>
              <a:gd name="connsiteX23" fmla="*/ 11407630 w 12202113"/>
              <a:gd name="connsiteY23" fmla="*/ 2970255 h 3188466"/>
              <a:gd name="connsiteX24" fmla="*/ 11386276 w 12202113"/>
              <a:gd name="connsiteY24" fmla="*/ 2968648 h 3188466"/>
              <a:gd name="connsiteX25" fmla="*/ 11377296 w 12202113"/>
              <a:gd name="connsiteY25" fmla="*/ 2965257 h 3188466"/>
              <a:gd name="connsiteX26" fmla="*/ 11342536 w 12202113"/>
              <a:gd name="connsiteY26" fmla="*/ 2971666 h 3188466"/>
              <a:gd name="connsiteX27" fmla="*/ 11288902 w 12202113"/>
              <a:gd name="connsiteY27" fmla="*/ 2976058 h 3188466"/>
              <a:gd name="connsiteX28" fmla="*/ 11263411 w 12202113"/>
              <a:gd name="connsiteY28" fmla="*/ 2979228 h 3188466"/>
              <a:gd name="connsiteX29" fmla="*/ 11242843 w 12202113"/>
              <a:gd name="connsiteY29" fmla="*/ 2977303 h 3188466"/>
              <a:gd name="connsiteX30" fmla="*/ 11125798 w 12202113"/>
              <a:gd name="connsiteY30" fmla="*/ 2976816 h 3188466"/>
              <a:gd name="connsiteX31" fmla="*/ 11098884 w 12202113"/>
              <a:gd name="connsiteY31" fmla="*/ 2973758 h 3188466"/>
              <a:gd name="connsiteX32" fmla="*/ 11086128 w 12202113"/>
              <a:gd name="connsiteY32" fmla="*/ 2967663 h 3188466"/>
              <a:gd name="connsiteX33" fmla="*/ 11076132 w 12202113"/>
              <a:gd name="connsiteY33" fmla="*/ 2969836 h 3188466"/>
              <a:gd name="connsiteX34" fmla="*/ 11005337 w 12202113"/>
              <a:gd name="connsiteY34" fmla="*/ 2970053 h 3188466"/>
              <a:gd name="connsiteX35" fmla="*/ 10959154 w 12202113"/>
              <a:gd name="connsiteY35" fmla="*/ 2970750 h 3188466"/>
              <a:gd name="connsiteX36" fmla="*/ 10956347 w 12202113"/>
              <a:gd name="connsiteY36" fmla="*/ 2979118 h 3188466"/>
              <a:gd name="connsiteX37" fmla="*/ 10915223 w 12202113"/>
              <a:gd name="connsiteY37" fmla="*/ 2982099 h 3188466"/>
              <a:gd name="connsiteX38" fmla="*/ 10871398 w 12202113"/>
              <a:gd name="connsiteY38" fmla="*/ 2976728 h 3188466"/>
              <a:gd name="connsiteX39" fmla="*/ 10819743 w 12202113"/>
              <a:gd name="connsiteY39" fmla="*/ 2977481 h 3188466"/>
              <a:gd name="connsiteX40" fmla="*/ 10788834 w 12202113"/>
              <a:gd name="connsiteY40" fmla="*/ 2977840 h 3188466"/>
              <a:gd name="connsiteX41" fmla="*/ 10707711 w 12202113"/>
              <a:gd name="connsiteY41" fmla="*/ 2985644 h 3188466"/>
              <a:gd name="connsiteX42" fmla="*/ 10576086 w 12202113"/>
              <a:gd name="connsiteY42" fmla="*/ 3015319 h 3188466"/>
              <a:gd name="connsiteX43" fmla="*/ 10534761 w 12202113"/>
              <a:gd name="connsiteY43" fmla="*/ 3019524 h 3188466"/>
              <a:gd name="connsiteX44" fmla="*/ 10527537 w 12202113"/>
              <a:gd name="connsiteY44" fmla="*/ 3017814 h 3188466"/>
              <a:gd name="connsiteX45" fmla="*/ 10321799 w 12202113"/>
              <a:gd name="connsiteY45" fmla="*/ 3035635 h 3188466"/>
              <a:gd name="connsiteX46" fmla="*/ 10284989 w 12202113"/>
              <a:gd name="connsiteY46" fmla="*/ 3036679 h 3188466"/>
              <a:gd name="connsiteX47" fmla="*/ 10257423 w 12202113"/>
              <a:gd name="connsiteY47" fmla="*/ 3036027 h 3188466"/>
              <a:gd name="connsiteX48" fmla="*/ 10191450 w 12202113"/>
              <a:gd name="connsiteY48" fmla="*/ 3041963 h 3188466"/>
              <a:gd name="connsiteX49" fmla="*/ 10083845 w 12202113"/>
              <a:gd name="connsiteY49" fmla="*/ 3054978 h 3188466"/>
              <a:gd name="connsiteX50" fmla="*/ 10060611 w 12202113"/>
              <a:gd name="connsiteY50" fmla="*/ 3057035 h 3188466"/>
              <a:gd name="connsiteX51" fmla="*/ 10039363 w 12202113"/>
              <a:gd name="connsiteY51" fmla="*/ 3055961 h 3188466"/>
              <a:gd name="connsiteX52" fmla="*/ 10033322 w 12202113"/>
              <a:gd name="connsiteY52" fmla="*/ 3053238 h 3188466"/>
              <a:gd name="connsiteX53" fmla="*/ 10020337 w 12202113"/>
              <a:gd name="connsiteY53" fmla="*/ 3053912 h 3188466"/>
              <a:gd name="connsiteX54" fmla="*/ 10016616 w 12202113"/>
              <a:gd name="connsiteY54" fmla="*/ 3053498 h 3188466"/>
              <a:gd name="connsiteX55" fmla="*/ 9995549 w 12202113"/>
              <a:gd name="connsiteY55" fmla="*/ 3051719 h 3188466"/>
              <a:gd name="connsiteX56" fmla="*/ 9957212 w 12202113"/>
              <a:gd name="connsiteY56" fmla="*/ 3062663 h 3188466"/>
              <a:gd name="connsiteX57" fmla="*/ 9904584 w 12202113"/>
              <a:gd name="connsiteY57" fmla="*/ 3063999 h 3188466"/>
              <a:gd name="connsiteX58" fmla="*/ 9713857 w 12202113"/>
              <a:gd name="connsiteY58" fmla="*/ 3087955 h 3188466"/>
              <a:gd name="connsiteX59" fmla="*/ 9678879 w 12202113"/>
              <a:gd name="connsiteY59" fmla="*/ 3079676 h 3188466"/>
              <a:gd name="connsiteX60" fmla="*/ 9598760 w 12202113"/>
              <a:gd name="connsiteY60" fmla="*/ 3085228 h 3188466"/>
              <a:gd name="connsiteX61" fmla="*/ 9488796 w 12202113"/>
              <a:gd name="connsiteY61" fmla="*/ 3115384 h 3188466"/>
              <a:gd name="connsiteX62" fmla="*/ 9341972 w 12202113"/>
              <a:gd name="connsiteY62" fmla="*/ 3126583 h 3188466"/>
              <a:gd name="connsiteX63" fmla="*/ 9333795 w 12202113"/>
              <a:gd name="connsiteY63" fmla="*/ 3132083 h 3188466"/>
              <a:gd name="connsiteX64" fmla="*/ 9321736 w 12202113"/>
              <a:gd name="connsiteY64" fmla="*/ 3135834 h 3188466"/>
              <a:gd name="connsiteX65" fmla="*/ 9319405 w 12202113"/>
              <a:gd name="connsiteY65" fmla="*/ 3135561 h 3188466"/>
              <a:gd name="connsiteX66" fmla="*/ 9302847 w 12202113"/>
              <a:gd name="connsiteY66" fmla="*/ 3137746 h 3188466"/>
              <a:gd name="connsiteX67" fmla="*/ 9300930 w 12202113"/>
              <a:gd name="connsiteY67" fmla="*/ 3139687 h 3188466"/>
              <a:gd name="connsiteX68" fmla="*/ 9290106 w 12202113"/>
              <a:gd name="connsiteY68" fmla="*/ 3141645 h 3188466"/>
              <a:gd name="connsiteX69" fmla="*/ 9270220 w 12202113"/>
              <a:gd name="connsiteY69" fmla="*/ 3146737 h 3188466"/>
              <a:gd name="connsiteX70" fmla="*/ 9265150 w 12202113"/>
              <a:gd name="connsiteY70" fmla="*/ 3146531 h 3188466"/>
              <a:gd name="connsiteX71" fmla="*/ 9233057 w 12202113"/>
              <a:gd name="connsiteY71" fmla="*/ 3152408 h 3188466"/>
              <a:gd name="connsiteX72" fmla="*/ 9231974 w 12202113"/>
              <a:gd name="connsiteY72" fmla="*/ 3151938 h 3188466"/>
              <a:gd name="connsiteX73" fmla="*/ 9220130 w 12202113"/>
              <a:gd name="connsiteY73" fmla="*/ 3151189 h 3188466"/>
              <a:gd name="connsiteX74" fmla="*/ 9198955 w 12202113"/>
              <a:gd name="connsiteY74" fmla="*/ 3151015 h 3188466"/>
              <a:gd name="connsiteX75" fmla="*/ 9142196 w 12202113"/>
              <a:gd name="connsiteY75" fmla="*/ 3143802 h 3188466"/>
              <a:gd name="connsiteX76" fmla="*/ 9108665 w 12202113"/>
              <a:gd name="connsiteY76" fmla="*/ 3149868 h 3188466"/>
              <a:gd name="connsiteX77" fmla="*/ 9014086 w 12202113"/>
              <a:gd name="connsiteY77" fmla="*/ 3150791 h 3188466"/>
              <a:gd name="connsiteX78" fmla="*/ 8915037 w 12202113"/>
              <a:gd name="connsiteY78" fmla="*/ 3140020 h 3188466"/>
              <a:gd name="connsiteX79" fmla="*/ 8815667 w 12202113"/>
              <a:gd name="connsiteY79" fmla="*/ 3138606 h 3188466"/>
              <a:gd name="connsiteX80" fmla="*/ 8779688 w 12202113"/>
              <a:gd name="connsiteY80" fmla="*/ 3138895 h 3188466"/>
              <a:gd name="connsiteX81" fmla="*/ 8715556 w 12202113"/>
              <a:gd name="connsiteY81" fmla="*/ 3135878 h 3188466"/>
              <a:gd name="connsiteX82" fmla="*/ 8686183 w 12202113"/>
              <a:gd name="connsiteY82" fmla="*/ 3132307 h 3188466"/>
              <a:gd name="connsiteX83" fmla="*/ 8684895 w 12202113"/>
              <a:gd name="connsiteY83" fmla="*/ 3132527 h 3188466"/>
              <a:gd name="connsiteX84" fmla="*/ 8682270 w 12202113"/>
              <a:gd name="connsiteY84" fmla="*/ 3130989 h 3188466"/>
              <a:gd name="connsiteX85" fmla="*/ 8676836 w 12202113"/>
              <a:gd name="connsiteY85" fmla="*/ 3130278 h 3188466"/>
              <a:gd name="connsiteX86" fmla="*/ 8662002 w 12202113"/>
              <a:gd name="connsiteY86" fmla="*/ 3130735 h 3188466"/>
              <a:gd name="connsiteX87" fmla="*/ 8656423 w 12202113"/>
              <a:gd name="connsiteY87" fmla="*/ 3131304 h 3188466"/>
              <a:gd name="connsiteX88" fmla="*/ 8648261 w 12202113"/>
              <a:gd name="connsiteY88" fmla="*/ 3131294 h 3188466"/>
              <a:gd name="connsiteX89" fmla="*/ 8648057 w 12202113"/>
              <a:gd name="connsiteY89" fmla="*/ 3131167 h 3188466"/>
              <a:gd name="connsiteX90" fmla="*/ 8640412 w 12202113"/>
              <a:gd name="connsiteY90" fmla="*/ 3131403 h 3188466"/>
              <a:gd name="connsiteX91" fmla="*/ 8603003 w 12202113"/>
              <a:gd name="connsiteY91" fmla="*/ 3134155 h 3188466"/>
              <a:gd name="connsiteX92" fmla="*/ 8553571 w 12202113"/>
              <a:gd name="connsiteY92" fmla="*/ 3122125 h 3188466"/>
              <a:gd name="connsiteX93" fmla="*/ 8533128 w 12202113"/>
              <a:gd name="connsiteY93" fmla="*/ 3120039 h 3188466"/>
              <a:gd name="connsiteX94" fmla="*/ 8522209 w 12202113"/>
              <a:gd name="connsiteY94" fmla="*/ 3118252 h 3188466"/>
              <a:gd name="connsiteX95" fmla="*/ 8521532 w 12202113"/>
              <a:gd name="connsiteY95" fmla="*/ 3117705 h 3188466"/>
              <a:gd name="connsiteX96" fmla="*/ 8485667 w 12202113"/>
              <a:gd name="connsiteY96" fmla="*/ 3120406 h 3188466"/>
              <a:gd name="connsiteX97" fmla="*/ 8480905 w 12202113"/>
              <a:gd name="connsiteY97" fmla="*/ 3119749 h 3188466"/>
              <a:gd name="connsiteX98" fmla="*/ 8457530 w 12202113"/>
              <a:gd name="connsiteY98" fmla="*/ 3122810 h 3188466"/>
              <a:gd name="connsiteX99" fmla="*/ 8445451 w 12202113"/>
              <a:gd name="connsiteY99" fmla="*/ 3123697 h 3188466"/>
              <a:gd name="connsiteX100" fmla="*/ 8442039 w 12202113"/>
              <a:gd name="connsiteY100" fmla="*/ 3125378 h 3188466"/>
              <a:gd name="connsiteX101" fmla="*/ 8424215 w 12202113"/>
              <a:gd name="connsiteY101" fmla="*/ 3125963 h 3188466"/>
              <a:gd name="connsiteX102" fmla="*/ 8422165 w 12202113"/>
              <a:gd name="connsiteY102" fmla="*/ 3125491 h 3188466"/>
              <a:gd name="connsiteX103" fmla="*/ 8407465 w 12202113"/>
              <a:gd name="connsiteY103" fmla="*/ 3127979 h 3188466"/>
              <a:gd name="connsiteX104" fmla="*/ 8395146 w 12202113"/>
              <a:gd name="connsiteY104" fmla="*/ 3132488 h 3188466"/>
              <a:gd name="connsiteX105" fmla="*/ 8243538 w 12202113"/>
              <a:gd name="connsiteY105" fmla="*/ 3129873 h 3188466"/>
              <a:gd name="connsiteX106" fmla="*/ 8112685 w 12202113"/>
              <a:gd name="connsiteY106" fmla="*/ 3148698 h 3188466"/>
              <a:gd name="connsiteX107" fmla="*/ 8026741 w 12202113"/>
              <a:gd name="connsiteY107" fmla="*/ 3154015 h 3188466"/>
              <a:gd name="connsiteX108" fmla="*/ 8030400 w 12202113"/>
              <a:gd name="connsiteY108" fmla="*/ 3146736 h 3188466"/>
              <a:gd name="connsiteX109" fmla="*/ 8002987 w 12202113"/>
              <a:gd name="connsiteY109" fmla="*/ 3135663 h 3188466"/>
              <a:gd name="connsiteX110" fmla="*/ 7798568 w 12202113"/>
              <a:gd name="connsiteY110" fmla="*/ 3141249 h 3188466"/>
              <a:gd name="connsiteX111" fmla="*/ 7746353 w 12202113"/>
              <a:gd name="connsiteY111" fmla="*/ 3137755 h 3188466"/>
              <a:gd name="connsiteX112" fmla="*/ 7700395 w 12202113"/>
              <a:gd name="connsiteY112" fmla="*/ 3144729 h 3188466"/>
              <a:gd name="connsiteX113" fmla="*/ 7681335 w 12202113"/>
              <a:gd name="connsiteY113" fmla="*/ 3141120 h 3188466"/>
              <a:gd name="connsiteX114" fmla="*/ 7678044 w 12202113"/>
              <a:gd name="connsiteY114" fmla="*/ 3140387 h 3188466"/>
              <a:gd name="connsiteX115" fmla="*/ 7664890 w 12202113"/>
              <a:gd name="connsiteY115" fmla="*/ 3139855 h 3188466"/>
              <a:gd name="connsiteX116" fmla="*/ 7661183 w 12202113"/>
              <a:gd name="connsiteY116" fmla="*/ 3136706 h 3188466"/>
              <a:gd name="connsiteX117" fmla="*/ 7641383 w 12202113"/>
              <a:gd name="connsiteY117" fmla="*/ 3133755 h 3188466"/>
              <a:gd name="connsiteX118" fmla="*/ 7617169 w 12202113"/>
              <a:gd name="connsiteY118" fmla="*/ 3133614 h 3188466"/>
              <a:gd name="connsiteX119" fmla="*/ 7531143 w 12202113"/>
              <a:gd name="connsiteY119" fmla="*/ 3132781 h 3188466"/>
              <a:gd name="connsiteX120" fmla="*/ 7517113 w 12202113"/>
              <a:gd name="connsiteY120" fmla="*/ 3134483 h 3188466"/>
              <a:gd name="connsiteX121" fmla="*/ 7471320 w 12202113"/>
              <a:gd name="connsiteY121" fmla="*/ 3131645 h 3188466"/>
              <a:gd name="connsiteX122" fmla="*/ 7430512 w 12202113"/>
              <a:gd name="connsiteY122" fmla="*/ 3131007 h 3188466"/>
              <a:gd name="connsiteX123" fmla="*/ 7404071 w 12202113"/>
              <a:gd name="connsiteY123" fmla="*/ 3132361 h 3188466"/>
              <a:gd name="connsiteX124" fmla="*/ 7397140 w 12202113"/>
              <a:gd name="connsiteY124" fmla="*/ 3131239 h 3188466"/>
              <a:gd name="connsiteX125" fmla="*/ 7370514 w 12202113"/>
              <a:gd name="connsiteY125" fmla="*/ 3130516 h 3188466"/>
              <a:gd name="connsiteX126" fmla="*/ 7356953 w 12202113"/>
              <a:gd name="connsiteY126" fmla="*/ 3132179 h 3188466"/>
              <a:gd name="connsiteX127" fmla="*/ 7343567 w 12202113"/>
              <a:gd name="connsiteY127" fmla="*/ 3128350 h 3188466"/>
              <a:gd name="connsiteX128" fmla="*/ 7340295 w 12202113"/>
              <a:gd name="connsiteY128" fmla="*/ 3125545 h 3188466"/>
              <a:gd name="connsiteX129" fmla="*/ 7321348 w 12202113"/>
              <a:gd name="connsiteY129" fmla="*/ 3126804 h 3188466"/>
              <a:gd name="connsiteX130" fmla="*/ 7305815 w 12202113"/>
              <a:gd name="connsiteY130" fmla="*/ 3124063 h 3188466"/>
              <a:gd name="connsiteX131" fmla="*/ 7292274 w 12202113"/>
              <a:gd name="connsiteY131" fmla="*/ 3125855 h 3188466"/>
              <a:gd name="connsiteX132" fmla="*/ 7286654 w 12202113"/>
              <a:gd name="connsiteY132" fmla="*/ 3125451 h 3188466"/>
              <a:gd name="connsiteX133" fmla="*/ 7272685 w 12202113"/>
              <a:gd name="connsiteY133" fmla="*/ 3124094 h 3188466"/>
              <a:gd name="connsiteX134" fmla="*/ 7248584 w 12202113"/>
              <a:gd name="connsiteY134" fmla="*/ 3121080 h 3188466"/>
              <a:gd name="connsiteX135" fmla="*/ 7241065 w 12202113"/>
              <a:gd name="connsiteY135" fmla="*/ 3120661 h 3188466"/>
              <a:gd name="connsiteX136" fmla="*/ 7224696 w 12202113"/>
              <a:gd name="connsiteY136" fmla="*/ 3116051 h 3188466"/>
              <a:gd name="connsiteX137" fmla="*/ 7193009 w 12202113"/>
              <a:gd name="connsiteY137" fmla="*/ 3112108 h 3188466"/>
              <a:gd name="connsiteX138" fmla="*/ 7137220 w 12202113"/>
              <a:gd name="connsiteY138" fmla="*/ 3098354 h 3188466"/>
              <a:gd name="connsiteX139" fmla="*/ 7104427 w 12202113"/>
              <a:gd name="connsiteY139" fmla="*/ 3091790 h 3188466"/>
              <a:gd name="connsiteX140" fmla="*/ 7082240 w 12202113"/>
              <a:gd name="connsiteY140" fmla="*/ 3085740 h 3188466"/>
              <a:gd name="connsiteX141" fmla="*/ 7016754 w 12202113"/>
              <a:gd name="connsiteY141" fmla="*/ 3077196 h 3188466"/>
              <a:gd name="connsiteX142" fmla="*/ 6904436 w 12202113"/>
              <a:gd name="connsiteY142" fmla="*/ 3065900 h 3188466"/>
              <a:gd name="connsiteX143" fmla="*/ 6881434 w 12202113"/>
              <a:gd name="connsiteY143" fmla="*/ 3062865 h 3188466"/>
              <a:gd name="connsiteX144" fmla="*/ 6865273 w 12202113"/>
              <a:gd name="connsiteY144" fmla="*/ 3057749 h 3188466"/>
              <a:gd name="connsiteX145" fmla="*/ 6864671 w 12202113"/>
              <a:gd name="connsiteY145" fmla="*/ 3054378 h 3188466"/>
              <a:gd name="connsiteX146" fmla="*/ 6852599 w 12202113"/>
              <a:gd name="connsiteY146" fmla="*/ 3052306 h 3188466"/>
              <a:gd name="connsiteX147" fmla="*/ 6850143 w 12202113"/>
              <a:gd name="connsiteY147" fmla="*/ 3051232 h 3188466"/>
              <a:gd name="connsiteX148" fmla="*/ 6835301 w 12202113"/>
              <a:gd name="connsiteY148" fmla="*/ 3045593 h 3188466"/>
              <a:gd name="connsiteX149" fmla="*/ 6784871 w 12202113"/>
              <a:gd name="connsiteY149" fmla="*/ 3046562 h 3188466"/>
              <a:gd name="connsiteX150" fmla="*/ 6738245 w 12202113"/>
              <a:gd name="connsiteY150" fmla="*/ 3037055 h 3188466"/>
              <a:gd name="connsiteX151" fmla="*/ 6537703 w 12202113"/>
              <a:gd name="connsiteY151" fmla="*/ 3017736 h 3188466"/>
              <a:gd name="connsiteX152" fmla="*/ 6521858 w 12202113"/>
              <a:gd name="connsiteY152" fmla="*/ 3004158 h 3188466"/>
              <a:gd name="connsiteX153" fmla="*/ 6445069 w 12202113"/>
              <a:gd name="connsiteY153" fmla="*/ 2992470 h 3188466"/>
              <a:gd name="connsiteX154" fmla="*/ 6302447 w 12202113"/>
              <a:gd name="connsiteY154" fmla="*/ 2994274 h 3188466"/>
              <a:gd name="connsiteX155" fmla="*/ 6160029 w 12202113"/>
              <a:gd name="connsiteY155" fmla="*/ 2973666 h 3188466"/>
              <a:gd name="connsiteX156" fmla="*/ 6144046 w 12202113"/>
              <a:gd name="connsiteY156" fmla="*/ 2976380 h 3188466"/>
              <a:gd name="connsiteX157" fmla="*/ 6127670 w 12202113"/>
              <a:gd name="connsiteY157" fmla="*/ 2976929 h 3188466"/>
              <a:gd name="connsiteX158" fmla="*/ 6126155 w 12202113"/>
              <a:gd name="connsiteY158" fmla="*/ 2976245 h 3188466"/>
              <a:gd name="connsiteX159" fmla="*/ 6108575 w 12202113"/>
              <a:gd name="connsiteY159" fmla="*/ 2974651 h 3188466"/>
              <a:gd name="connsiteX160" fmla="*/ 6103746 w 12202113"/>
              <a:gd name="connsiteY160" fmla="*/ 2975803 h 3188466"/>
              <a:gd name="connsiteX161" fmla="*/ 6091377 w 12202113"/>
              <a:gd name="connsiteY161" fmla="*/ 2975180 h 3188466"/>
              <a:gd name="connsiteX162" fmla="*/ 6066183 w 12202113"/>
              <a:gd name="connsiteY162" fmla="*/ 2975222 h 3188466"/>
              <a:gd name="connsiteX163" fmla="*/ 6063287 w 12202113"/>
              <a:gd name="connsiteY163" fmla="*/ 2974353 h 3188466"/>
              <a:gd name="connsiteX164" fmla="*/ 6054813 w 12202113"/>
              <a:gd name="connsiteY164" fmla="*/ 2974911 h 3188466"/>
              <a:gd name="connsiteX165" fmla="*/ 6050809 w 12202113"/>
              <a:gd name="connsiteY165" fmla="*/ 2973985 h 3188466"/>
              <a:gd name="connsiteX166" fmla="*/ 6013979 w 12202113"/>
              <a:gd name="connsiteY166" fmla="*/ 2974553 h 3188466"/>
              <a:gd name="connsiteX167" fmla="*/ 6013800 w 12202113"/>
              <a:gd name="connsiteY167" fmla="*/ 2973973 h 3188466"/>
              <a:gd name="connsiteX168" fmla="*/ 6004866 w 12202113"/>
              <a:gd name="connsiteY168" fmla="*/ 2971570 h 3188466"/>
              <a:gd name="connsiteX169" fmla="*/ 5987036 w 12202113"/>
              <a:gd name="connsiteY169" fmla="*/ 2968315 h 3188466"/>
              <a:gd name="connsiteX170" fmla="*/ 5950027 w 12202113"/>
              <a:gd name="connsiteY170" fmla="*/ 2953546 h 3188466"/>
              <a:gd name="connsiteX171" fmla="*/ 5911668 w 12202113"/>
              <a:gd name="connsiteY171" fmla="*/ 2954074 h 3188466"/>
              <a:gd name="connsiteX172" fmla="*/ 5904110 w 12202113"/>
              <a:gd name="connsiteY172" fmla="*/ 2953861 h 3188466"/>
              <a:gd name="connsiteX173" fmla="*/ 5904026 w 12202113"/>
              <a:gd name="connsiteY173" fmla="*/ 2953724 h 3188466"/>
              <a:gd name="connsiteX174" fmla="*/ 5896189 w 12202113"/>
              <a:gd name="connsiteY174" fmla="*/ 2953236 h 3188466"/>
              <a:gd name="connsiteX175" fmla="*/ 5890331 w 12202113"/>
              <a:gd name="connsiteY175" fmla="*/ 2953471 h 3188466"/>
              <a:gd name="connsiteX176" fmla="*/ 5875672 w 12202113"/>
              <a:gd name="connsiteY176" fmla="*/ 2953056 h 3188466"/>
              <a:gd name="connsiteX177" fmla="*/ 5871070 w 12202113"/>
              <a:gd name="connsiteY177" fmla="*/ 2952035 h 3188466"/>
              <a:gd name="connsiteX178" fmla="*/ 5869888 w 12202113"/>
              <a:gd name="connsiteY178" fmla="*/ 2950364 h 3188466"/>
              <a:gd name="connsiteX179" fmla="*/ 5868461 w 12202113"/>
              <a:gd name="connsiteY179" fmla="*/ 2950506 h 3188466"/>
              <a:gd name="connsiteX180" fmla="*/ 5843343 w 12202113"/>
              <a:gd name="connsiteY180" fmla="*/ 2945262 h 3188466"/>
              <a:gd name="connsiteX181" fmla="*/ 5784331 w 12202113"/>
              <a:gd name="connsiteY181" fmla="*/ 2938531 h 3188466"/>
              <a:gd name="connsiteX182" fmla="*/ 5749498 w 12202113"/>
              <a:gd name="connsiteY182" fmla="*/ 2936713 h 3188466"/>
              <a:gd name="connsiteX183" fmla="*/ 5655214 w 12202113"/>
              <a:gd name="connsiteY183" fmla="*/ 2929503 h 3188466"/>
              <a:gd name="connsiteX184" fmla="*/ 5561446 w 12202113"/>
              <a:gd name="connsiteY184" fmla="*/ 2920575 h 3188466"/>
              <a:gd name="connsiteX185" fmla="*/ 5519456 w 12202113"/>
              <a:gd name="connsiteY185" fmla="*/ 2906631 h 3188466"/>
              <a:gd name="connsiteX186" fmla="*/ 5514099 w 12202113"/>
              <a:gd name="connsiteY186" fmla="*/ 2906097 h 3188466"/>
              <a:gd name="connsiteX187" fmla="*/ 5499273 w 12202113"/>
              <a:gd name="connsiteY187" fmla="*/ 2907057 h 3188466"/>
              <a:gd name="connsiteX188" fmla="*/ 5493664 w 12202113"/>
              <a:gd name="connsiteY188" fmla="*/ 2907817 h 3188466"/>
              <a:gd name="connsiteX189" fmla="*/ 5485530 w 12202113"/>
              <a:gd name="connsiteY189" fmla="*/ 2908080 h 3188466"/>
              <a:gd name="connsiteX190" fmla="*/ 5485337 w 12202113"/>
              <a:gd name="connsiteY190" fmla="*/ 2907959 h 3188466"/>
              <a:gd name="connsiteX191" fmla="*/ 5477696 w 12202113"/>
              <a:gd name="connsiteY191" fmla="*/ 2908455 h 3188466"/>
              <a:gd name="connsiteX192" fmla="*/ 5440170 w 12202113"/>
              <a:gd name="connsiteY192" fmla="*/ 2912482 h 3188466"/>
              <a:gd name="connsiteX193" fmla="*/ 5391911 w 12202113"/>
              <a:gd name="connsiteY193" fmla="*/ 2902040 h 3188466"/>
              <a:gd name="connsiteX194" fmla="*/ 5371708 w 12202113"/>
              <a:gd name="connsiteY194" fmla="*/ 2900629 h 3188466"/>
              <a:gd name="connsiteX195" fmla="*/ 5360976 w 12202113"/>
              <a:gd name="connsiteY195" fmla="*/ 2899197 h 3188466"/>
              <a:gd name="connsiteX196" fmla="*/ 5360345 w 12202113"/>
              <a:gd name="connsiteY196" fmla="*/ 2898671 h 3188466"/>
              <a:gd name="connsiteX197" fmla="*/ 5324367 w 12202113"/>
              <a:gd name="connsiteY197" fmla="*/ 2902593 h 3188466"/>
              <a:gd name="connsiteX198" fmla="*/ 5319673 w 12202113"/>
              <a:gd name="connsiteY198" fmla="*/ 2902094 h 3188466"/>
              <a:gd name="connsiteX199" fmla="*/ 5296114 w 12202113"/>
              <a:gd name="connsiteY199" fmla="*/ 2905958 h 3188466"/>
              <a:gd name="connsiteX200" fmla="*/ 5283999 w 12202113"/>
              <a:gd name="connsiteY200" fmla="*/ 2907258 h 3188466"/>
              <a:gd name="connsiteX201" fmla="*/ 5280460 w 12202113"/>
              <a:gd name="connsiteY201" fmla="*/ 2909063 h 3188466"/>
              <a:gd name="connsiteX202" fmla="*/ 5262637 w 12202113"/>
              <a:gd name="connsiteY202" fmla="*/ 2910250 h 3188466"/>
              <a:gd name="connsiteX203" fmla="*/ 5260635 w 12202113"/>
              <a:gd name="connsiteY203" fmla="*/ 2909845 h 3188466"/>
              <a:gd name="connsiteX204" fmla="*/ 5245770 w 12202113"/>
              <a:gd name="connsiteY204" fmla="*/ 2912842 h 3188466"/>
              <a:gd name="connsiteX205" fmla="*/ 5233108 w 12202113"/>
              <a:gd name="connsiteY205" fmla="*/ 2917794 h 3188466"/>
              <a:gd name="connsiteX206" fmla="*/ 5082201 w 12202113"/>
              <a:gd name="connsiteY206" fmla="*/ 2920260 h 3188466"/>
              <a:gd name="connsiteX207" fmla="*/ 4939211 w 12202113"/>
              <a:gd name="connsiteY207" fmla="*/ 2931760 h 3188466"/>
              <a:gd name="connsiteX208" fmla="*/ 4794309 w 12202113"/>
              <a:gd name="connsiteY208" fmla="*/ 2937227 h 3188466"/>
              <a:gd name="connsiteX209" fmla="*/ 4637676 w 12202113"/>
              <a:gd name="connsiteY209" fmla="*/ 2946666 h 3188466"/>
              <a:gd name="connsiteX210" fmla="*/ 4585922 w 12202113"/>
              <a:gd name="connsiteY210" fmla="*/ 2944906 h 3188466"/>
              <a:gd name="connsiteX211" fmla="*/ 4539516 w 12202113"/>
              <a:gd name="connsiteY211" fmla="*/ 2953466 h 3188466"/>
              <a:gd name="connsiteX212" fmla="*/ 4520819 w 12202113"/>
              <a:gd name="connsiteY212" fmla="*/ 2950477 h 3188466"/>
              <a:gd name="connsiteX213" fmla="*/ 4517604 w 12202113"/>
              <a:gd name="connsiteY213" fmla="*/ 2949852 h 3188466"/>
              <a:gd name="connsiteX214" fmla="*/ 4504537 w 12202113"/>
              <a:gd name="connsiteY214" fmla="*/ 2949759 h 3188466"/>
              <a:gd name="connsiteX215" fmla="*/ 4501104 w 12202113"/>
              <a:gd name="connsiteY215" fmla="*/ 2946715 h 3188466"/>
              <a:gd name="connsiteX216" fmla="*/ 4342695 w 12202113"/>
              <a:gd name="connsiteY216" fmla="*/ 2951638 h 3188466"/>
              <a:gd name="connsiteX217" fmla="*/ 4274096 w 12202113"/>
              <a:gd name="connsiteY217" fmla="*/ 2953640 h 3188466"/>
              <a:gd name="connsiteX218" fmla="*/ 4248170 w 12202113"/>
              <a:gd name="connsiteY218" fmla="*/ 2951384 h 3188466"/>
              <a:gd name="connsiteX219" fmla="*/ 4147924 w 12202113"/>
              <a:gd name="connsiteY219" fmla="*/ 2945945 h 3188466"/>
              <a:gd name="connsiteX220" fmla="*/ 4061825 w 12202113"/>
              <a:gd name="connsiteY220" fmla="*/ 2944206 h 3188466"/>
              <a:gd name="connsiteX221" fmla="*/ 3998557 w 12202113"/>
              <a:gd name="connsiteY221" fmla="*/ 2955821 h 3188466"/>
              <a:gd name="connsiteX222" fmla="*/ 3993107 w 12202113"/>
              <a:gd name="connsiteY222" fmla="*/ 2953708 h 3188466"/>
              <a:gd name="connsiteX223" fmla="*/ 3949713 w 12202113"/>
              <a:gd name="connsiteY223" fmla="*/ 2955441 h 3188466"/>
              <a:gd name="connsiteX224" fmla="*/ 3797284 w 12202113"/>
              <a:gd name="connsiteY224" fmla="*/ 2977037 h 3188466"/>
              <a:gd name="connsiteX225" fmla="*/ 3712498 w 12202113"/>
              <a:gd name="connsiteY225" fmla="*/ 2979996 h 3188466"/>
              <a:gd name="connsiteX226" fmla="*/ 3682471 w 12202113"/>
              <a:gd name="connsiteY226" fmla="*/ 2978543 h 3188466"/>
              <a:gd name="connsiteX227" fmla="*/ 3632163 w 12202113"/>
              <a:gd name="connsiteY227" fmla="*/ 2976264 h 3188466"/>
              <a:gd name="connsiteX228" fmla="*/ 3594728 w 12202113"/>
              <a:gd name="connsiteY228" fmla="*/ 2968398 h 3188466"/>
              <a:gd name="connsiteX229" fmla="*/ 3552594 w 12202113"/>
              <a:gd name="connsiteY229" fmla="*/ 2968934 h 3188466"/>
              <a:gd name="connsiteX230" fmla="*/ 3542589 w 12202113"/>
              <a:gd name="connsiteY230" fmla="*/ 2977031 h 3188466"/>
              <a:gd name="connsiteX231" fmla="*/ 3497591 w 12202113"/>
              <a:gd name="connsiteY231" fmla="*/ 2975018 h 3188466"/>
              <a:gd name="connsiteX232" fmla="*/ 3429352 w 12202113"/>
              <a:gd name="connsiteY232" fmla="*/ 2971090 h 3188466"/>
              <a:gd name="connsiteX233" fmla="*/ 3389938 w 12202113"/>
              <a:gd name="connsiteY233" fmla="*/ 2970884 h 3188466"/>
              <a:gd name="connsiteX234" fmla="*/ 3282344 w 12202113"/>
              <a:gd name="connsiteY234" fmla="*/ 2968084 h 3188466"/>
              <a:gd name="connsiteX235" fmla="*/ 3174624 w 12202113"/>
              <a:gd name="connsiteY235" fmla="*/ 2963576 h 3188466"/>
              <a:gd name="connsiteX236" fmla="*/ 3111077 w 12202113"/>
              <a:gd name="connsiteY236" fmla="*/ 2951285 h 3188466"/>
              <a:gd name="connsiteX237" fmla="*/ 3022501 w 12202113"/>
              <a:gd name="connsiteY237" fmla="*/ 2948619 h 3188466"/>
              <a:gd name="connsiteX238" fmla="*/ 3007714 w 12202113"/>
              <a:gd name="connsiteY238" fmla="*/ 2946762 h 3188466"/>
              <a:gd name="connsiteX239" fmla="*/ 2903098 w 12202113"/>
              <a:gd name="connsiteY239" fmla="*/ 2940576 h 3188466"/>
              <a:gd name="connsiteX240" fmla="*/ 2781591 w 12202113"/>
              <a:gd name="connsiteY240" fmla="*/ 2946394 h 3188466"/>
              <a:gd name="connsiteX241" fmla="*/ 2627942 w 12202113"/>
              <a:gd name="connsiteY241" fmla="*/ 2919996 h 3188466"/>
              <a:gd name="connsiteX242" fmla="*/ 2354959 w 12202113"/>
              <a:gd name="connsiteY242" fmla="*/ 2882080 h 3188466"/>
              <a:gd name="connsiteX243" fmla="*/ 2063184 w 12202113"/>
              <a:gd name="connsiteY243" fmla="*/ 2879109 h 3188466"/>
              <a:gd name="connsiteX244" fmla="*/ 1986946 w 12202113"/>
              <a:gd name="connsiteY244" fmla="*/ 2887619 h 3188466"/>
              <a:gd name="connsiteX245" fmla="*/ 1763479 w 12202113"/>
              <a:gd name="connsiteY245" fmla="*/ 2909077 h 3188466"/>
              <a:gd name="connsiteX246" fmla="*/ 1537980 w 12202113"/>
              <a:gd name="connsiteY246" fmla="*/ 2960398 h 3188466"/>
              <a:gd name="connsiteX247" fmla="*/ 1395229 w 12202113"/>
              <a:gd name="connsiteY247" fmla="*/ 2975625 h 3188466"/>
              <a:gd name="connsiteX248" fmla="*/ 1327834 w 12202113"/>
              <a:gd name="connsiteY248" fmla="*/ 2989485 h 3188466"/>
              <a:gd name="connsiteX249" fmla="*/ 1280757 w 12202113"/>
              <a:gd name="connsiteY249" fmla="*/ 2992959 h 3188466"/>
              <a:gd name="connsiteX250" fmla="*/ 1252582 w 12202113"/>
              <a:gd name="connsiteY250" fmla="*/ 2995877 h 3188466"/>
              <a:gd name="connsiteX251" fmla="*/ 1204670 w 12202113"/>
              <a:gd name="connsiteY251" fmla="*/ 3014826 h 3188466"/>
              <a:gd name="connsiteX252" fmla="*/ 1020457 w 12202113"/>
              <a:gd name="connsiteY252" fmla="*/ 3031603 h 3188466"/>
              <a:gd name="connsiteX253" fmla="*/ 843248 w 12202113"/>
              <a:gd name="connsiteY253" fmla="*/ 3026954 h 3188466"/>
              <a:gd name="connsiteX254" fmla="*/ 583517 w 12202113"/>
              <a:gd name="connsiteY254" fmla="*/ 3089095 h 3188466"/>
              <a:gd name="connsiteX255" fmla="*/ 556836 w 12202113"/>
              <a:gd name="connsiteY255" fmla="*/ 3094374 h 3188466"/>
              <a:gd name="connsiteX256" fmla="*/ 412089 w 12202113"/>
              <a:gd name="connsiteY256" fmla="*/ 3121334 h 3188466"/>
              <a:gd name="connsiteX257" fmla="*/ 83929 w 12202113"/>
              <a:gd name="connsiteY257" fmla="*/ 3150566 h 318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2202113" h="3188466">
                <a:moveTo>
                  <a:pt x="0" y="3188466"/>
                </a:moveTo>
                <a:lnTo>
                  <a:pt x="10116" y="2657641"/>
                </a:lnTo>
                <a:lnTo>
                  <a:pt x="10116" y="0"/>
                </a:lnTo>
                <a:lnTo>
                  <a:pt x="12202113" y="0"/>
                </a:lnTo>
                <a:lnTo>
                  <a:pt x="12202113" y="2879832"/>
                </a:lnTo>
                <a:lnTo>
                  <a:pt x="12198167" y="2880360"/>
                </a:lnTo>
                <a:cubicBezTo>
                  <a:pt x="12163116" y="2884349"/>
                  <a:pt x="12143771" y="2884544"/>
                  <a:pt x="12122128" y="2887194"/>
                </a:cubicBezTo>
                <a:cubicBezTo>
                  <a:pt x="12087086" y="2893347"/>
                  <a:pt x="12050015" y="2907304"/>
                  <a:pt x="12028868" y="2911786"/>
                </a:cubicBezTo>
                <a:lnTo>
                  <a:pt x="11995238" y="2914090"/>
                </a:lnTo>
                <a:lnTo>
                  <a:pt x="11996460" y="2918442"/>
                </a:lnTo>
                <a:lnTo>
                  <a:pt x="11983968" y="2918762"/>
                </a:lnTo>
                <a:lnTo>
                  <a:pt x="11956084" y="2918868"/>
                </a:lnTo>
                <a:cubicBezTo>
                  <a:pt x="11938684" y="2919526"/>
                  <a:pt x="11890300" y="2918483"/>
                  <a:pt x="11872586" y="2920076"/>
                </a:cubicBezTo>
                <a:cubicBezTo>
                  <a:pt x="11867476" y="2924717"/>
                  <a:pt x="11859589" y="2927247"/>
                  <a:pt x="11849804" y="2928420"/>
                </a:cubicBezTo>
                <a:lnTo>
                  <a:pt x="11828254" y="2928551"/>
                </a:lnTo>
                <a:lnTo>
                  <a:pt x="11703277" y="2939735"/>
                </a:lnTo>
                <a:lnTo>
                  <a:pt x="11686094" y="2940570"/>
                </a:lnTo>
                <a:lnTo>
                  <a:pt x="11676788" y="2944321"/>
                </a:lnTo>
                <a:cubicBezTo>
                  <a:pt x="11669684" y="2945069"/>
                  <a:pt x="11649276" y="2944585"/>
                  <a:pt x="11643464" y="2945066"/>
                </a:cubicBezTo>
                <a:lnTo>
                  <a:pt x="11641922" y="2947200"/>
                </a:lnTo>
                <a:cubicBezTo>
                  <a:pt x="11623408" y="2950611"/>
                  <a:pt x="11553770" y="2961969"/>
                  <a:pt x="11532386" y="2965529"/>
                </a:cubicBezTo>
                <a:cubicBezTo>
                  <a:pt x="11528114" y="2962248"/>
                  <a:pt x="11518548" y="2967430"/>
                  <a:pt x="11513619" y="2968556"/>
                </a:cubicBezTo>
                <a:cubicBezTo>
                  <a:pt x="11512856" y="2966346"/>
                  <a:pt x="11500924" y="2965672"/>
                  <a:pt x="11497404" y="2967639"/>
                </a:cubicBezTo>
                <a:cubicBezTo>
                  <a:pt x="11413522" y="2978420"/>
                  <a:pt x="11455510" y="2956141"/>
                  <a:pt x="11407630" y="2970255"/>
                </a:cubicBezTo>
                <a:cubicBezTo>
                  <a:pt x="11399160" y="2971190"/>
                  <a:pt x="11392296" y="2970299"/>
                  <a:pt x="11386276" y="2968648"/>
                </a:cubicBezTo>
                <a:lnTo>
                  <a:pt x="11377296" y="2965257"/>
                </a:lnTo>
                <a:lnTo>
                  <a:pt x="11342536" y="2971666"/>
                </a:lnTo>
                <a:cubicBezTo>
                  <a:pt x="11325414" y="2973900"/>
                  <a:pt x="11307393" y="2975381"/>
                  <a:pt x="11288902" y="2976058"/>
                </a:cubicBezTo>
                <a:cubicBezTo>
                  <a:pt x="11284753" y="2971542"/>
                  <a:pt x="11270239" y="2977957"/>
                  <a:pt x="11263411" y="2979228"/>
                </a:cubicBezTo>
                <a:cubicBezTo>
                  <a:pt x="11263340" y="2976278"/>
                  <a:pt x="11248212" y="2974865"/>
                  <a:pt x="11242843" y="2977303"/>
                </a:cubicBezTo>
                <a:cubicBezTo>
                  <a:pt x="11130019" y="2987845"/>
                  <a:pt x="11193504" y="2960297"/>
                  <a:pt x="11125798" y="2976816"/>
                </a:cubicBezTo>
                <a:cubicBezTo>
                  <a:pt x="11114472" y="2977677"/>
                  <a:pt x="11105974" y="2976199"/>
                  <a:pt x="11098884" y="2973758"/>
                </a:cubicBezTo>
                <a:lnTo>
                  <a:pt x="11086128" y="2967663"/>
                </a:lnTo>
                <a:lnTo>
                  <a:pt x="11076132" y="2969836"/>
                </a:lnTo>
                <a:cubicBezTo>
                  <a:pt x="11038408" y="2970007"/>
                  <a:pt x="11027285" y="2963760"/>
                  <a:pt x="11005337" y="2970053"/>
                </a:cubicBezTo>
                <a:cubicBezTo>
                  <a:pt x="10972902" y="2956973"/>
                  <a:pt x="10983824" y="2968749"/>
                  <a:pt x="10959154" y="2970750"/>
                </a:cubicBezTo>
                <a:cubicBezTo>
                  <a:pt x="10939692" y="2973358"/>
                  <a:pt x="10975422" y="2978377"/>
                  <a:pt x="10956347" y="2979118"/>
                </a:cubicBezTo>
                <a:cubicBezTo>
                  <a:pt x="10935712" y="2975741"/>
                  <a:pt x="10936682" y="2986229"/>
                  <a:pt x="10915223" y="2982099"/>
                </a:cubicBezTo>
                <a:cubicBezTo>
                  <a:pt x="10920436" y="2974198"/>
                  <a:pt x="10872877" y="2983630"/>
                  <a:pt x="10871398" y="2976728"/>
                </a:cubicBezTo>
                <a:cubicBezTo>
                  <a:pt x="10853171" y="2986599"/>
                  <a:pt x="10844013" y="2974439"/>
                  <a:pt x="10819743" y="2977481"/>
                </a:cubicBezTo>
                <a:cubicBezTo>
                  <a:pt x="10808314" y="2981215"/>
                  <a:pt x="10800068" y="2981856"/>
                  <a:pt x="10788834" y="2977840"/>
                </a:cubicBezTo>
                <a:cubicBezTo>
                  <a:pt x="10736185" y="2996020"/>
                  <a:pt x="10756982" y="2978653"/>
                  <a:pt x="10707711" y="2985644"/>
                </a:cubicBezTo>
                <a:cubicBezTo>
                  <a:pt x="10665262" y="2992997"/>
                  <a:pt x="10617142" y="2997767"/>
                  <a:pt x="10576086" y="3015319"/>
                </a:cubicBezTo>
                <a:cubicBezTo>
                  <a:pt x="10568550" y="3020292"/>
                  <a:pt x="10550046" y="3022174"/>
                  <a:pt x="10534761" y="3019524"/>
                </a:cubicBezTo>
                <a:cubicBezTo>
                  <a:pt x="10532134" y="3019067"/>
                  <a:pt x="10529698" y="3018490"/>
                  <a:pt x="10527537" y="3017814"/>
                </a:cubicBezTo>
                <a:cubicBezTo>
                  <a:pt x="10492044" y="3020498"/>
                  <a:pt x="10362224" y="3032491"/>
                  <a:pt x="10321799" y="3035635"/>
                </a:cubicBezTo>
                <a:cubicBezTo>
                  <a:pt x="10318526" y="3029246"/>
                  <a:pt x="10298084" y="3040774"/>
                  <a:pt x="10284989" y="3036679"/>
                </a:cubicBezTo>
                <a:cubicBezTo>
                  <a:pt x="10275610" y="3033085"/>
                  <a:pt x="10267220" y="3035744"/>
                  <a:pt x="10257423" y="3036027"/>
                </a:cubicBezTo>
                <a:cubicBezTo>
                  <a:pt x="10244517" y="3033202"/>
                  <a:pt x="10202424" y="3038304"/>
                  <a:pt x="10191450" y="3041963"/>
                </a:cubicBezTo>
                <a:cubicBezTo>
                  <a:pt x="10165225" y="3054679"/>
                  <a:pt x="10105634" y="3045236"/>
                  <a:pt x="10083845" y="3054978"/>
                </a:cubicBezTo>
                <a:cubicBezTo>
                  <a:pt x="10075939" y="3056408"/>
                  <a:pt x="10068203" y="3056986"/>
                  <a:pt x="10060611" y="3057035"/>
                </a:cubicBezTo>
                <a:lnTo>
                  <a:pt x="10039363" y="3055961"/>
                </a:lnTo>
                <a:lnTo>
                  <a:pt x="10033322" y="3053238"/>
                </a:lnTo>
                <a:lnTo>
                  <a:pt x="10020337" y="3053912"/>
                </a:lnTo>
                <a:lnTo>
                  <a:pt x="10016616" y="3053498"/>
                </a:lnTo>
                <a:cubicBezTo>
                  <a:pt x="10009508" y="3052695"/>
                  <a:pt x="10002492" y="3051995"/>
                  <a:pt x="9995549" y="3051719"/>
                </a:cubicBezTo>
                <a:cubicBezTo>
                  <a:pt x="10004680" y="3065377"/>
                  <a:pt x="9937988" y="3051618"/>
                  <a:pt x="9957212" y="3062663"/>
                </a:cubicBezTo>
                <a:cubicBezTo>
                  <a:pt x="9920646" y="3063519"/>
                  <a:pt x="9948538" y="3073806"/>
                  <a:pt x="9904584" y="3063999"/>
                </a:cubicBezTo>
                <a:cubicBezTo>
                  <a:pt x="9847813" y="3075166"/>
                  <a:pt x="9758323" y="3071010"/>
                  <a:pt x="9713857" y="3087955"/>
                </a:cubicBezTo>
                <a:cubicBezTo>
                  <a:pt x="9719380" y="3081485"/>
                  <a:pt x="9695453" y="3076466"/>
                  <a:pt x="9678879" y="3079676"/>
                </a:cubicBezTo>
                <a:cubicBezTo>
                  <a:pt x="9698255" y="3054291"/>
                  <a:pt x="9613348" y="3102551"/>
                  <a:pt x="9598760" y="3085228"/>
                </a:cubicBezTo>
                <a:cubicBezTo>
                  <a:pt x="9598041" y="3101310"/>
                  <a:pt x="9523758" y="3128579"/>
                  <a:pt x="9488796" y="3115384"/>
                </a:cubicBezTo>
                <a:cubicBezTo>
                  <a:pt x="9435532" y="3118605"/>
                  <a:pt x="9397815" y="3131898"/>
                  <a:pt x="9341972" y="3126583"/>
                </a:cubicBezTo>
                <a:cubicBezTo>
                  <a:pt x="9340239" y="3128735"/>
                  <a:pt x="9337399" y="3130536"/>
                  <a:pt x="9333795" y="3132083"/>
                </a:cubicBezTo>
                <a:lnTo>
                  <a:pt x="9321736" y="3135834"/>
                </a:lnTo>
                <a:lnTo>
                  <a:pt x="9319405" y="3135561"/>
                </a:lnTo>
                <a:cubicBezTo>
                  <a:pt x="9310247" y="3135512"/>
                  <a:pt x="9305558" y="3136419"/>
                  <a:pt x="9302847" y="3137746"/>
                </a:cubicBezTo>
                <a:lnTo>
                  <a:pt x="9300930" y="3139687"/>
                </a:lnTo>
                <a:lnTo>
                  <a:pt x="9290106" y="3141645"/>
                </a:lnTo>
                <a:lnTo>
                  <a:pt x="9270220" y="3146737"/>
                </a:lnTo>
                <a:lnTo>
                  <a:pt x="9265150" y="3146531"/>
                </a:lnTo>
                <a:lnTo>
                  <a:pt x="9233057" y="3152408"/>
                </a:lnTo>
                <a:lnTo>
                  <a:pt x="9231974" y="3151938"/>
                </a:lnTo>
                <a:cubicBezTo>
                  <a:pt x="9228816" y="3151020"/>
                  <a:pt x="9225099" y="3150595"/>
                  <a:pt x="9220130" y="3151189"/>
                </a:cubicBezTo>
                <a:cubicBezTo>
                  <a:pt x="9218372" y="3142213"/>
                  <a:pt x="9213458" y="3148467"/>
                  <a:pt x="9198955" y="3151015"/>
                </a:cubicBezTo>
                <a:cubicBezTo>
                  <a:pt x="9192986" y="3137641"/>
                  <a:pt x="9157451" y="3149750"/>
                  <a:pt x="9142196" y="3143802"/>
                </a:cubicBezTo>
                <a:cubicBezTo>
                  <a:pt x="9131673" y="3145976"/>
                  <a:pt x="9120437" y="3148030"/>
                  <a:pt x="9108665" y="3149868"/>
                </a:cubicBezTo>
                <a:lnTo>
                  <a:pt x="9014086" y="3150791"/>
                </a:lnTo>
                <a:lnTo>
                  <a:pt x="8915037" y="3140020"/>
                </a:lnTo>
                <a:cubicBezTo>
                  <a:pt x="8878400" y="3139785"/>
                  <a:pt x="8846675" y="3135786"/>
                  <a:pt x="8815667" y="3138606"/>
                </a:cubicBezTo>
                <a:cubicBezTo>
                  <a:pt x="8803071" y="3135495"/>
                  <a:pt x="8791199" y="3134238"/>
                  <a:pt x="8779688" y="3138895"/>
                </a:cubicBezTo>
                <a:cubicBezTo>
                  <a:pt x="8745498" y="3137342"/>
                  <a:pt x="8737221" y="3130691"/>
                  <a:pt x="8715556" y="3135878"/>
                </a:cubicBezTo>
                <a:cubicBezTo>
                  <a:pt x="8696347" y="3125121"/>
                  <a:pt x="8695210" y="3129227"/>
                  <a:pt x="8686183" y="3132307"/>
                </a:cubicBezTo>
                <a:lnTo>
                  <a:pt x="8684895" y="3132527"/>
                </a:lnTo>
                <a:lnTo>
                  <a:pt x="8682270" y="3130989"/>
                </a:lnTo>
                <a:lnTo>
                  <a:pt x="8676836" y="3130278"/>
                </a:lnTo>
                <a:lnTo>
                  <a:pt x="8662002" y="3130735"/>
                </a:lnTo>
                <a:lnTo>
                  <a:pt x="8656423" y="3131304"/>
                </a:lnTo>
                <a:cubicBezTo>
                  <a:pt x="8652581" y="3131550"/>
                  <a:pt x="8650028" y="3131521"/>
                  <a:pt x="8648261" y="3131294"/>
                </a:cubicBezTo>
                <a:lnTo>
                  <a:pt x="8648057" y="3131167"/>
                </a:lnTo>
                <a:lnTo>
                  <a:pt x="8640412" y="3131403"/>
                </a:lnTo>
                <a:cubicBezTo>
                  <a:pt x="8627510" y="3132092"/>
                  <a:pt x="8614954" y="3133035"/>
                  <a:pt x="8603003" y="3134155"/>
                </a:cubicBezTo>
                <a:cubicBezTo>
                  <a:pt x="8592897" y="3127095"/>
                  <a:pt x="8548738" y="3135435"/>
                  <a:pt x="8553571" y="3122125"/>
                </a:cubicBezTo>
                <a:cubicBezTo>
                  <a:pt x="8537450" y="3123243"/>
                  <a:pt x="8527699" y="3128769"/>
                  <a:pt x="8533128" y="3120039"/>
                </a:cubicBezTo>
                <a:cubicBezTo>
                  <a:pt x="8527821" y="3120156"/>
                  <a:pt x="8524551" y="3119414"/>
                  <a:pt x="8522209" y="3118252"/>
                </a:cubicBezTo>
                <a:lnTo>
                  <a:pt x="8521532" y="3117705"/>
                </a:lnTo>
                <a:lnTo>
                  <a:pt x="8485667" y="3120406"/>
                </a:lnTo>
                <a:lnTo>
                  <a:pt x="8480905" y="3119749"/>
                </a:lnTo>
                <a:lnTo>
                  <a:pt x="8457530" y="3122810"/>
                </a:lnTo>
                <a:lnTo>
                  <a:pt x="8445451" y="3123697"/>
                </a:lnTo>
                <a:lnTo>
                  <a:pt x="8442039" y="3125378"/>
                </a:lnTo>
                <a:cubicBezTo>
                  <a:pt x="8438355" y="3126399"/>
                  <a:pt x="8433075" y="3126839"/>
                  <a:pt x="8424215" y="3125963"/>
                </a:cubicBezTo>
                <a:lnTo>
                  <a:pt x="8422165" y="3125491"/>
                </a:lnTo>
                <a:lnTo>
                  <a:pt x="8407465" y="3127979"/>
                </a:lnTo>
                <a:cubicBezTo>
                  <a:pt x="8402731" y="3129129"/>
                  <a:pt x="8398540" y="3130592"/>
                  <a:pt x="8395146" y="3132488"/>
                </a:cubicBezTo>
                <a:cubicBezTo>
                  <a:pt x="8345093" y="3122354"/>
                  <a:pt x="8297866" y="3131626"/>
                  <a:pt x="8243538" y="3129873"/>
                </a:cubicBezTo>
                <a:cubicBezTo>
                  <a:pt x="8220052" y="3114107"/>
                  <a:pt x="8126172" y="3133411"/>
                  <a:pt x="8112685" y="3148698"/>
                </a:cubicBezTo>
                <a:cubicBezTo>
                  <a:pt x="8112380" y="3135302"/>
                  <a:pt x="8044302" y="3153542"/>
                  <a:pt x="8026741" y="3154015"/>
                </a:cubicBezTo>
                <a:cubicBezTo>
                  <a:pt x="8020887" y="3154173"/>
                  <a:pt x="8020646" y="3152357"/>
                  <a:pt x="8030400" y="3146736"/>
                </a:cubicBezTo>
                <a:cubicBezTo>
                  <a:pt x="8011739" y="3148301"/>
                  <a:pt x="7992477" y="3141339"/>
                  <a:pt x="8002987" y="3135663"/>
                </a:cubicBezTo>
                <a:cubicBezTo>
                  <a:pt x="7946297" y="3147811"/>
                  <a:pt x="7862627" y="3135732"/>
                  <a:pt x="7798568" y="3141249"/>
                </a:cubicBezTo>
                <a:cubicBezTo>
                  <a:pt x="7763645" y="3127901"/>
                  <a:pt x="7782577" y="3140251"/>
                  <a:pt x="7746353" y="3137755"/>
                </a:cubicBezTo>
                <a:cubicBezTo>
                  <a:pt x="7756261" y="3150042"/>
                  <a:pt x="7702377" y="3130861"/>
                  <a:pt x="7700395" y="3144729"/>
                </a:cubicBezTo>
                <a:cubicBezTo>
                  <a:pt x="7693866" y="3143835"/>
                  <a:pt x="7687603" y="3142532"/>
                  <a:pt x="7681335" y="3141120"/>
                </a:cubicBezTo>
                <a:lnTo>
                  <a:pt x="7678044" y="3140387"/>
                </a:lnTo>
                <a:lnTo>
                  <a:pt x="7664890" y="3139855"/>
                </a:lnTo>
                <a:lnTo>
                  <a:pt x="7661183" y="3136706"/>
                </a:lnTo>
                <a:lnTo>
                  <a:pt x="7641383" y="3133755"/>
                </a:lnTo>
                <a:cubicBezTo>
                  <a:pt x="7633967" y="3133115"/>
                  <a:pt x="7625987" y="3132967"/>
                  <a:pt x="7617169" y="3133614"/>
                </a:cubicBezTo>
                <a:cubicBezTo>
                  <a:pt x="7595475" y="3139109"/>
                  <a:pt x="7561695" y="3132374"/>
                  <a:pt x="7531143" y="3132781"/>
                </a:cubicBezTo>
                <a:lnTo>
                  <a:pt x="7517113" y="3134483"/>
                </a:lnTo>
                <a:lnTo>
                  <a:pt x="7471320" y="3131645"/>
                </a:lnTo>
                <a:cubicBezTo>
                  <a:pt x="7458285" y="3131095"/>
                  <a:pt x="7444756" y="3130805"/>
                  <a:pt x="7430512" y="3131007"/>
                </a:cubicBezTo>
                <a:lnTo>
                  <a:pt x="7404071" y="3132361"/>
                </a:lnTo>
                <a:lnTo>
                  <a:pt x="7397140" y="3131239"/>
                </a:lnTo>
                <a:cubicBezTo>
                  <a:pt x="7385068" y="3131364"/>
                  <a:pt x="7369091" y="3135313"/>
                  <a:pt x="7370514" y="3130516"/>
                </a:cubicBezTo>
                <a:lnTo>
                  <a:pt x="7356953" y="3132179"/>
                </a:lnTo>
                <a:lnTo>
                  <a:pt x="7343567" y="3128350"/>
                </a:lnTo>
                <a:cubicBezTo>
                  <a:pt x="7342101" y="3127461"/>
                  <a:pt x="7340998" y="3126514"/>
                  <a:pt x="7340295" y="3125545"/>
                </a:cubicBezTo>
                <a:lnTo>
                  <a:pt x="7321348" y="3126804"/>
                </a:lnTo>
                <a:lnTo>
                  <a:pt x="7305815" y="3124063"/>
                </a:lnTo>
                <a:lnTo>
                  <a:pt x="7292274" y="3125855"/>
                </a:lnTo>
                <a:lnTo>
                  <a:pt x="7286654" y="3125451"/>
                </a:lnTo>
                <a:lnTo>
                  <a:pt x="7272685" y="3124094"/>
                </a:lnTo>
                <a:cubicBezTo>
                  <a:pt x="7265523" y="3123143"/>
                  <a:pt x="7257508" y="3121997"/>
                  <a:pt x="7248584" y="3121080"/>
                </a:cubicBezTo>
                <a:lnTo>
                  <a:pt x="7241065" y="3120661"/>
                </a:lnTo>
                <a:lnTo>
                  <a:pt x="7224696" y="3116051"/>
                </a:lnTo>
                <a:cubicBezTo>
                  <a:pt x="7212786" y="3112566"/>
                  <a:pt x="7203412" y="3110217"/>
                  <a:pt x="7193009" y="3112108"/>
                </a:cubicBezTo>
                <a:cubicBezTo>
                  <a:pt x="7175276" y="3107606"/>
                  <a:pt x="7162888" y="3094987"/>
                  <a:pt x="7137220" y="3098354"/>
                </a:cubicBezTo>
                <a:cubicBezTo>
                  <a:pt x="7145010" y="3092637"/>
                  <a:pt x="7108715" y="3097662"/>
                  <a:pt x="7104427" y="3091790"/>
                </a:cubicBezTo>
                <a:cubicBezTo>
                  <a:pt x="7102447" y="3087061"/>
                  <a:pt x="7090976" y="3087484"/>
                  <a:pt x="7082240" y="3085740"/>
                </a:cubicBezTo>
                <a:cubicBezTo>
                  <a:pt x="7076014" y="3080911"/>
                  <a:pt x="7032058" y="3076501"/>
                  <a:pt x="7016754" y="3077196"/>
                </a:cubicBezTo>
                <a:cubicBezTo>
                  <a:pt x="6973620" y="3082001"/>
                  <a:pt x="6938923" y="3062558"/>
                  <a:pt x="6904436" y="3065900"/>
                </a:cubicBezTo>
                <a:cubicBezTo>
                  <a:pt x="6895406" y="3065445"/>
                  <a:pt x="6887919" y="3064350"/>
                  <a:pt x="6881434" y="3062865"/>
                </a:cubicBezTo>
                <a:lnTo>
                  <a:pt x="6865273" y="3057749"/>
                </a:lnTo>
                <a:cubicBezTo>
                  <a:pt x="6865072" y="3056626"/>
                  <a:pt x="6864871" y="3055502"/>
                  <a:pt x="6864671" y="3054378"/>
                </a:cubicBezTo>
                <a:lnTo>
                  <a:pt x="6852599" y="3052306"/>
                </a:lnTo>
                <a:lnTo>
                  <a:pt x="6850143" y="3051232"/>
                </a:lnTo>
                <a:cubicBezTo>
                  <a:pt x="6845470" y="3049168"/>
                  <a:pt x="6840704" y="3047206"/>
                  <a:pt x="6835301" y="3045593"/>
                </a:cubicBezTo>
                <a:cubicBezTo>
                  <a:pt x="6820447" y="3058242"/>
                  <a:pt x="6786888" y="3033956"/>
                  <a:pt x="6784871" y="3046562"/>
                </a:cubicBezTo>
                <a:cubicBezTo>
                  <a:pt x="6752593" y="3039899"/>
                  <a:pt x="6759140" y="3053646"/>
                  <a:pt x="6738245" y="3037055"/>
                </a:cubicBezTo>
                <a:cubicBezTo>
                  <a:pt x="6671880" y="3034501"/>
                  <a:pt x="6603220" y="3013245"/>
                  <a:pt x="6537703" y="3017736"/>
                </a:cubicBezTo>
                <a:cubicBezTo>
                  <a:pt x="6553051" y="3013722"/>
                  <a:pt x="6541149" y="3004943"/>
                  <a:pt x="6521858" y="3004158"/>
                </a:cubicBezTo>
                <a:cubicBezTo>
                  <a:pt x="6580141" y="2987944"/>
                  <a:pt x="6428765" y="3009117"/>
                  <a:pt x="6445069" y="2992470"/>
                </a:cubicBezTo>
                <a:cubicBezTo>
                  <a:pt x="6417897" y="3005060"/>
                  <a:pt x="6310156" y="3011743"/>
                  <a:pt x="6302447" y="2994274"/>
                </a:cubicBezTo>
                <a:cubicBezTo>
                  <a:pt x="6252173" y="2986131"/>
                  <a:pt x="6198382" y="2989085"/>
                  <a:pt x="6160029" y="2973666"/>
                </a:cubicBezTo>
                <a:cubicBezTo>
                  <a:pt x="6155014" y="2975022"/>
                  <a:pt x="6149642" y="2975878"/>
                  <a:pt x="6144046" y="2976380"/>
                </a:cubicBezTo>
                <a:lnTo>
                  <a:pt x="6127670" y="2976929"/>
                </a:lnTo>
                <a:lnTo>
                  <a:pt x="6126155" y="2976245"/>
                </a:lnTo>
                <a:cubicBezTo>
                  <a:pt x="6118509" y="2974369"/>
                  <a:pt x="6113052" y="2974144"/>
                  <a:pt x="6108575" y="2974651"/>
                </a:cubicBezTo>
                <a:lnTo>
                  <a:pt x="6103746" y="2975803"/>
                </a:lnTo>
                <a:lnTo>
                  <a:pt x="6091377" y="2975180"/>
                </a:lnTo>
                <a:lnTo>
                  <a:pt x="6066183" y="2975222"/>
                </a:lnTo>
                <a:lnTo>
                  <a:pt x="6063287" y="2974353"/>
                </a:lnTo>
                <a:lnTo>
                  <a:pt x="6054813" y="2974911"/>
                </a:lnTo>
                <a:lnTo>
                  <a:pt x="6050809" y="2973985"/>
                </a:lnTo>
                <a:lnTo>
                  <a:pt x="6013979" y="2974553"/>
                </a:lnTo>
                <a:cubicBezTo>
                  <a:pt x="6013918" y="2974361"/>
                  <a:pt x="6013860" y="2974167"/>
                  <a:pt x="6013800" y="2973973"/>
                </a:cubicBezTo>
                <a:cubicBezTo>
                  <a:pt x="6012565" y="2972689"/>
                  <a:pt x="6010070" y="2971765"/>
                  <a:pt x="6004866" y="2971570"/>
                </a:cubicBezTo>
                <a:cubicBezTo>
                  <a:pt x="6017706" y="2963268"/>
                  <a:pt x="6003515" y="2968156"/>
                  <a:pt x="5987036" y="2968315"/>
                </a:cubicBezTo>
                <a:cubicBezTo>
                  <a:pt x="6003302" y="2955458"/>
                  <a:pt x="5953573" y="2961108"/>
                  <a:pt x="5950027" y="2953546"/>
                </a:cubicBezTo>
                <a:cubicBezTo>
                  <a:pt x="5937559" y="2953953"/>
                  <a:pt x="5924668" y="2954151"/>
                  <a:pt x="5911668" y="2954074"/>
                </a:cubicBezTo>
                <a:lnTo>
                  <a:pt x="5904110" y="2953861"/>
                </a:lnTo>
                <a:cubicBezTo>
                  <a:pt x="5904082" y="2953815"/>
                  <a:pt x="5904053" y="2953769"/>
                  <a:pt x="5904026" y="2953724"/>
                </a:cubicBezTo>
                <a:cubicBezTo>
                  <a:pt x="5902528" y="2953395"/>
                  <a:pt x="5900097" y="2953219"/>
                  <a:pt x="5896189" y="2953236"/>
                </a:cubicBezTo>
                <a:lnTo>
                  <a:pt x="5890331" y="2953471"/>
                </a:lnTo>
                <a:lnTo>
                  <a:pt x="5875672" y="2953056"/>
                </a:lnTo>
                <a:lnTo>
                  <a:pt x="5871070" y="2952035"/>
                </a:lnTo>
                <a:lnTo>
                  <a:pt x="5869888" y="2950364"/>
                </a:lnTo>
                <a:lnTo>
                  <a:pt x="5868461" y="2950506"/>
                </a:lnTo>
                <a:cubicBezTo>
                  <a:pt x="5857092" y="2953019"/>
                  <a:pt x="5852416" y="2957005"/>
                  <a:pt x="5843343" y="2945262"/>
                </a:cubicBezTo>
                <a:cubicBezTo>
                  <a:pt x="5817989" y="2949116"/>
                  <a:pt x="5815840" y="2942065"/>
                  <a:pt x="5784331" y="2938531"/>
                </a:cubicBezTo>
                <a:cubicBezTo>
                  <a:pt x="5769202" y="2942455"/>
                  <a:pt x="5758885" y="2940521"/>
                  <a:pt x="5749498" y="2936713"/>
                </a:cubicBezTo>
                <a:cubicBezTo>
                  <a:pt x="5717228" y="2937683"/>
                  <a:pt x="5690227" y="2931877"/>
                  <a:pt x="5655214" y="2929503"/>
                </a:cubicBezTo>
                <a:cubicBezTo>
                  <a:pt x="5614827" y="2933899"/>
                  <a:pt x="5598877" y="2923069"/>
                  <a:pt x="5561446" y="2920575"/>
                </a:cubicBezTo>
                <a:cubicBezTo>
                  <a:pt x="5525084" y="2929276"/>
                  <a:pt x="5537471" y="2911136"/>
                  <a:pt x="5519456" y="2906631"/>
                </a:cubicBezTo>
                <a:lnTo>
                  <a:pt x="5514099" y="2906097"/>
                </a:lnTo>
                <a:lnTo>
                  <a:pt x="5499273" y="2907057"/>
                </a:lnTo>
                <a:lnTo>
                  <a:pt x="5493664" y="2907817"/>
                </a:lnTo>
                <a:cubicBezTo>
                  <a:pt x="5489815" y="2908191"/>
                  <a:pt x="5487270" y="2908250"/>
                  <a:pt x="5485530" y="2908080"/>
                </a:cubicBezTo>
                <a:lnTo>
                  <a:pt x="5485337" y="2907959"/>
                </a:lnTo>
                <a:lnTo>
                  <a:pt x="5477696" y="2908455"/>
                </a:lnTo>
                <a:cubicBezTo>
                  <a:pt x="5464775" y="2909581"/>
                  <a:pt x="5452182" y="2910951"/>
                  <a:pt x="5440170" y="2912482"/>
                </a:cubicBezTo>
                <a:cubicBezTo>
                  <a:pt x="5430698" y="2905718"/>
                  <a:pt x="5385970" y="2915593"/>
                  <a:pt x="5391911" y="2902040"/>
                </a:cubicBezTo>
                <a:cubicBezTo>
                  <a:pt x="5375744" y="2903707"/>
                  <a:pt x="5365560" y="2909594"/>
                  <a:pt x="5371708" y="2900629"/>
                </a:cubicBezTo>
                <a:cubicBezTo>
                  <a:pt x="5366408" y="2900926"/>
                  <a:pt x="5363213" y="2900288"/>
                  <a:pt x="5360976" y="2899197"/>
                </a:cubicBezTo>
                <a:lnTo>
                  <a:pt x="5360345" y="2898671"/>
                </a:lnTo>
                <a:lnTo>
                  <a:pt x="5324367" y="2902593"/>
                </a:lnTo>
                <a:lnTo>
                  <a:pt x="5319673" y="2902094"/>
                </a:lnTo>
                <a:lnTo>
                  <a:pt x="5296114" y="2905958"/>
                </a:lnTo>
                <a:lnTo>
                  <a:pt x="5283999" y="2907258"/>
                </a:lnTo>
                <a:lnTo>
                  <a:pt x="5280460" y="2909063"/>
                </a:lnTo>
                <a:cubicBezTo>
                  <a:pt x="5276699" y="2910214"/>
                  <a:pt x="5271395" y="2910834"/>
                  <a:pt x="5262637" y="2910250"/>
                </a:cubicBezTo>
                <a:lnTo>
                  <a:pt x="5260635" y="2909845"/>
                </a:lnTo>
                <a:lnTo>
                  <a:pt x="5245770" y="2912842"/>
                </a:lnTo>
                <a:cubicBezTo>
                  <a:pt x="5240955" y="2914159"/>
                  <a:pt x="5236652" y="2915770"/>
                  <a:pt x="5233108" y="2917794"/>
                </a:cubicBezTo>
                <a:cubicBezTo>
                  <a:pt x="5184071" y="2909280"/>
                  <a:pt x="5136210" y="2920197"/>
                  <a:pt x="5082201" y="2920260"/>
                </a:cubicBezTo>
                <a:lnTo>
                  <a:pt x="4939211" y="2931760"/>
                </a:lnTo>
                <a:cubicBezTo>
                  <a:pt x="4920477" y="2933960"/>
                  <a:pt x="4783353" y="2943291"/>
                  <a:pt x="4794309" y="2937227"/>
                </a:cubicBezTo>
                <a:cubicBezTo>
                  <a:pt x="4736776" y="2951353"/>
                  <a:pt x="4701995" y="2938961"/>
                  <a:pt x="4637676" y="2946666"/>
                </a:cubicBezTo>
                <a:cubicBezTo>
                  <a:pt x="4603987" y="2934412"/>
                  <a:pt x="4621816" y="2946201"/>
                  <a:pt x="4585922" y="2944906"/>
                </a:cubicBezTo>
                <a:cubicBezTo>
                  <a:pt x="4594760" y="2956935"/>
                  <a:pt x="4542663" y="2939450"/>
                  <a:pt x="4539516" y="2953466"/>
                </a:cubicBezTo>
                <a:cubicBezTo>
                  <a:pt x="4533082" y="2952789"/>
                  <a:pt x="4526953" y="2951687"/>
                  <a:pt x="4520819" y="2950477"/>
                </a:cubicBezTo>
                <a:lnTo>
                  <a:pt x="4517604" y="2949852"/>
                </a:lnTo>
                <a:lnTo>
                  <a:pt x="4504537" y="2949759"/>
                </a:lnTo>
                <a:lnTo>
                  <a:pt x="4501104" y="2946715"/>
                </a:lnTo>
                <a:lnTo>
                  <a:pt x="4342695" y="2951638"/>
                </a:lnTo>
                <a:cubicBezTo>
                  <a:pt x="4328954" y="2954609"/>
                  <a:pt x="4284038" y="2957184"/>
                  <a:pt x="4274096" y="2953640"/>
                </a:cubicBezTo>
                <a:cubicBezTo>
                  <a:pt x="4264434" y="2953346"/>
                  <a:pt x="4254047" y="2955481"/>
                  <a:pt x="4248170" y="2951384"/>
                </a:cubicBezTo>
                <a:lnTo>
                  <a:pt x="4147924" y="2945945"/>
                </a:lnTo>
                <a:cubicBezTo>
                  <a:pt x="4131656" y="2952619"/>
                  <a:pt x="4104816" y="2942907"/>
                  <a:pt x="4061825" y="2944206"/>
                </a:cubicBezTo>
                <a:cubicBezTo>
                  <a:pt x="4044045" y="2951860"/>
                  <a:pt x="4032845" y="2944993"/>
                  <a:pt x="3998557" y="2955821"/>
                </a:cubicBezTo>
                <a:cubicBezTo>
                  <a:pt x="3997072" y="2955023"/>
                  <a:pt x="3995237" y="2954313"/>
                  <a:pt x="3993107" y="2953708"/>
                </a:cubicBezTo>
                <a:cubicBezTo>
                  <a:pt x="3980729" y="2950196"/>
                  <a:pt x="3961302" y="2950972"/>
                  <a:pt x="3949713" y="2955441"/>
                </a:cubicBezTo>
                <a:cubicBezTo>
                  <a:pt x="3894925" y="2970367"/>
                  <a:pt x="3844508" y="2972262"/>
                  <a:pt x="3797284" y="2977037"/>
                </a:cubicBezTo>
                <a:cubicBezTo>
                  <a:pt x="3743822" y="2981057"/>
                  <a:pt x="3778974" y="2965129"/>
                  <a:pt x="3712498" y="2979996"/>
                </a:cubicBezTo>
                <a:cubicBezTo>
                  <a:pt x="3705202" y="2975373"/>
                  <a:pt x="3696720" y="2975524"/>
                  <a:pt x="3682471" y="2978543"/>
                </a:cubicBezTo>
                <a:cubicBezTo>
                  <a:pt x="3656488" y="2980127"/>
                  <a:pt x="3658300" y="2967587"/>
                  <a:pt x="3632163" y="2976264"/>
                </a:cubicBezTo>
                <a:cubicBezTo>
                  <a:pt x="3636766" y="2969363"/>
                  <a:pt x="3582819" y="2975892"/>
                  <a:pt x="3594728" y="2968398"/>
                </a:cubicBezTo>
                <a:cubicBezTo>
                  <a:pt x="3577705" y="2963064"/>
                  <a:pt x="3569481" y="2973476"/>
                  <a:pt x="3552594" y="2968934"/>
                </a:cubicBezTo>
                <a:cubicBezTo>
                  <a:pt x="3533613" y="2968552"/>
                  <a:pt x="3563577" y="2975594"/>
                  <a:pt x="3542589" y="2977031"/>
                </a:cubicBezTo>
                <a:cubicBezTo>
                  <a:pt x="3517131" y="2977564"/>
                  <a:pt x="3517346" y="2989828"/>
                  <a:pt x="3497591" y="2975018"/>
                </a:cubicBezTo>
                <a:lnTo>
                  <a:pt x="3429352" y="2971090"/>
                </a:lnTo>
                <a:cubicBezTo>
                  <a:pt x="3414141" y="2975624"/>
                  <a:pt x="3401904" y="2974195"/>
                  <a:pt x="3389938" y="2970884"/>
                </a:cubicBezTo>
                <a:cubicBezTo>
                  <a:pt x="3354504" y="2973297"/>
                  <a:pt x="3322178" y="2968827"/>
                  <a:pt x="3282344" y="2968084"/>
                </a:cubicBezTo>
                <a:cubicBezTo>
                  <a:pt x="3239277" y="2974224"/>
                  <a:pt x="3217192" y="2964327"/>
                  <a:pt x="3174624" y="2963576"/>
                </a:cubicBezTo>
                <a:cubicBezTo>
                  <a:pt x="3132504" y="2975210"/>
                  <a:pt x="3146911" y="2949576"/>
                  <a:pt x="3111077" y="2951285"/>
                </a:cubicBezTo>
                <a:cubicBezTo>
                  <a:pt x="3052732" y="2962418"/>
                  <a:pt x="3112543" y="2942881"/>
                  <a:pt x="3022501" y="2948619"/>
                </a:cubicBezTo>
                <a:cubicBezTo>
                  <a:pt x="3017399" y="2950352"/>
                  <a:pt x="3006521" y="2948989"/>
                  <a:pt x="3007714" y="2946762"/>
                </a:cubicBezTo>
                <a:cubicBezTo>
                  <a:pt x="2987987" y="2948105"/>
                  <a:pt x="2931270" y="2937206"/>
                  <a:pt x="2903098" y="2940576"/>
                </a:cubicBezTo>
                <a:cubicBezTo>
                  <a:pt x="2848155" y="2935894"/>
                  <a:pt x="2821430" y="2947095"/>
                  <a:pt x="2781591" y="2946394"/>
                </a:cubicBezTo>
                <a:cubicBezTo>
                  <a:pt x="2735559" y="2940279"/>
                  <a:pt x="2708563" y="2934146"/>
                  <a:pt x="2627942" y="2919996"/>
                </a:cubicBezTo>
                <a:lnTo>
                  <a:pt x="2354959" y="2882080"/>
                </a:lnTo>
                <a:cubicBezTo>
                  <a:pt x="2252426" y="2847776"/>
                  <a:pt x="2124519" y="2878188"/>
                  <a:pt x="2063184" y="2879109"/>
                </a:cubicBezTo>
                <a:cubicBezTo>
                  <a:pt x="2038620" y="2892844"/>
                  <a:pt x="2017217" y="2880735"/>
                  <a:pt x="1986946" y="2887619"/>
                </a:cubicBezTo>
                <a:cubicBezTo>
                  <a:pt x="1919067" y="2894646"/>
                  <a:pt x="1852404" y="2912737"/>
                  <a:pt x="1763479" y="2909077"/>
                </a:cubicBezTo>
                <a:cubicBezTo>
                  <a:pt x="1726097" y="2949538"/>
                  <a:pt x="1621108" y="2933327"/>
                  <a:pt x="1537980" y="2960398"/>
                </a:cubicBezTo>
                <a:cubicBezTo>
                  <a:pt x="1489205" y="2967965"/>
                  <a:pt x="1410921" y="2954082"/>
                  <a:pt x="1395229" y="2975625"/>
                </a:cubicBezTo>
                <a:cubicBezTo>
                  <a:pt x="1371975" y="2964548"/>
                  <a:pt x="1352259" y="2986116"/>
                  <a:pt x="1327834" y="2989485"/>
                </a:cubicBezTo>
                <a:cubicBezTo>
                  <a:pt x="1307734" y="2982782"/>
                  <a:pt x="1298456" y="2990289"/>
                  <a:pt x="1280757" y="2992959"/>
                </a:cubicBezTo>
                <a:cubicBezTo>
                  <a:pt x="1272383" y="2988567"/>
                  <a:pt x="1257337" y="2989790"/>
                  <a:pt x="1252582" y="2995877"/>
                </a:cubicBezTo>
                <a:cubicBezTo>
                  <a:pt x="1260705" y="3008688"/>
                  <a:pt x="1207969" y="3005420"/>
                  <a:pt x="1204670" y="3014826"/>
                </a:cubicBezTo>
                <a:cubicBezTo>
                  <a:pt x="1174431" y="3018683"/>
                  <a:pt x="1041848" y="3015513"/>
                  <a:pt x="1020457" y="3031603"/>
                </a:cubicBezTo>
                <a:cubicBezTo>
                  <a:pt x="959520" y="3042500"/>
                  <a:pt x="869308" y="3024872"/>
                  <a:pt x="843248" y="3026954"/>
                </a:cubicBezTo>
                <a:cubicBezTo>
                  <a:pt x="815646" y="3001836"/>
                  <a:pt x="694189" y="3080490"/>
                  <a:pt x="583517" y="3089095"/>
                </a:cubicBezTo>
                <a:cubicBezTo>
                  <a:pt x="568425" y="3087467"/>
                  <a:pt x="560448" y="3088013"/>
                  <a:pt x="556836" y="3094374"/>
                </a:cubicBezTo>
                <a:cubicBezTo>
                  <a:pt x="528264" y="3099747"/>
                  <a:pt x="471823" y="3109156"/>
                  <a:pt x="412089" y="3121334"/>
                </a:cubicBezTo>
                <a:cubicBezTo>
                  <a:pt x="367235" y="3131096"/>
                  <a:pt x="143790" y="3139436"/>
                  <a:pt x="83929" y="315056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381000" y="3877968"/>
            <a:ext cx="4215063" cy="2398713"/>
          </a:xfrm>
        </p:spPr>
        <p:txBody>
          <a:bodyPr>
            <a:normAutofit/>
          </a:bodyPr>
          <a:lstStyle/>
          <a:p>
            <a:r>
              <a:rPr lang="en-US" sz="3100" dirty="0">
                <a:latin typeface="Corbel" panose="020B0503020204020204" pitchFamily="34" charset="0"/>
              </a:rPr>
              <a:t>Europe’s Digital Humanities Landscape</a:t>
            </a:r>
          </a:p>
        </p:txBody>
      </p:sp>
      <p:pic>
        <p:nvPicPr>
          <p:cNvPr id="6" name="Picture 5">
            <a:extLst>
              <a:ext uri="{FF2B5EF4-FFF2-40B4-BE49-F238E27FC236}">
                <a16:creationId xmlns:a16="http://schemas.microsoft.com/office/drawing/2014/main" id="{863E5E32-D256-40FB-94A5-0C2A73E3D8F5}"/>
              </a:ext>
            </a:extLst>
          </p:cNvPr>
          <p:cNvPicPr>
            <a:picLocks noChangeAspect="1"/>
          </p:cNvPicPr>
          <p:nvPr/>
        </p:nvPicPr>
        <p:blipFill>
          <a:blip r:embed="rId2"/>
          <a:stretch>
            <a:fillRect/>
          </a:stretch>
        </p:blipFill>
        <p:spPr>
          <a:xfrm>
            <a:off x="2690682" y="553454"/>
            <a:ext cx="6811804" cy="2469279"/>
          </a:xfrm>
          <a:prstGeom prst="rect">
            <a:avLst/>
          </a:prstGeom>
        </p:spPr>
      </p:pic>
      <p:sp>
        <p:nvSpPr>
          <p:cNvPr id="3" name="Content Placeholder 2"/>
          <p:cNvSpPr>
            <a:spLocks noGrp="1"/>
          </p:cNvSpPr>
          <p:nvPr>
            <p:ph idx="1"/>
          </p:nvPr>
        </p:nvSpPr>
        <p:spPr>
          <a:xfrm>
            <a:off x="4977063" y="3884452"/>
            <a:ext cx="6833937" cy="2837023"/>
          </a:xfrm>
        </p:spPr>
        <p:txBody>
          <a:bodyPr anchor="ctr">
            <a:noAutofit/>
          </a:bodyPr>
          <a:lstStyle/>
          <a:p>
            <a:pPr marL="0" indent="0">
              <a:buNone/>
            </a:pPr>
            <a:r>
              <a:rPr lang="en-US" sz="1800" b="1" dirty="0" err="1">
                <a:latin typeface="Corbel" panose="020B0503020204020204" pitchFamily="34" charset="0"/>
              </a:rPr>
              <a:t>organisatie</a:t>
            </a:r>
            <a:r>
              <a:rPr lang="en-US" sz="1800" dirty="0">
                <a:latin typeface="Corbel" panose="020B0503020204020204" pitchFamily="34" charset="0"/>
              </a:rPr>
              <a:t> van DH </a:t>
            </a:r>
            <a:r>
              <a:rPr lang="en-US" sz="1800" dirty="0" err="1">
                <a:latin typeface="Corbel" panose="020B0503020204020204" pitchFamily="34" charset="0"/>
              </a:rPr>
              <a:t>activiteiten</a:t>
            </a:r>
            <a:endParaRPr lang="en-US" sz="1800" dirty="0">
              <a:latin typeface="Corbel" panose="020B0503020204020204" pitchFamily="34" charset="0"/>
            </a:endParaRPr>
          </a:p>
          <a:p>
            <a:pPr marL="0" indent="0">
              <a:buNone/>
            </a:pPr>
            <a:r>
              <a:rPr lang="en-US" sz="1800" dirty="0">
                <a:latin typeface="Corbel" panose="020B0503020204020204" pitchFamily="34" charset="0"/>
              </a:rPr>
              <a:t>84% </a:t>
            </a:r>
            <a:r>
              <a:rPr lang="en-US" sz="1800" dirty="0" err="1">
                <a:latin typeface="Corbel" panose="020B0503020204020204" pitchFamily="34" charset="0"/>
              </a:rPr>
              <a:t>rapporteert</a:t>
            </a:r>
            <a:r>
              <a:rPr lang="en-US" sz="1800" dirty="0">
                <a:latin typeface="Corbel" panose="020B0503020204020204" pitchFamily="34" charset="0"/>
              </a:rPr>
              <a:t> “no specific DH unit”</a:t>
            </a:r>
          </a:p>
          <a:p>
            <a:pPr marL="0" indent="0">
              <a:buNone/>
            </a:pPr>
            <a:r>
              <a:rPr lang="en-US" sz="1800" dirty="0">
                <a:latin typeface="Corbel" panose="020B0503020204020204" pitchFamily="34" charset="0"/>
              </a:rPr>
              <a:t>80% </a:t>
            </a:r>
            <a:r>
              <a:rPr lang="en-US" sz="1800" dirty="0" err="1">
                <a:latin typeface="Corbel" panose="020B0503020204020204" pitchFamily="34" charset="0"/>
              </a:rPr>
              <a:t>rapporteert</a:t>
            </a:r>
            <a:r>
              <a:rPr lang="en-US" sz="1800" dirty="0">
                <a:latin typeface="Corbel" panose="020B0503020204020204" pitchFamily="34" charset="0"/>
              </a:rPr>
              <a:t> “no physical space in the library for DH activities”</a:t>
            </a:r>
          </a:p>
          <a:p>
            <a:pPr marL="457200" lvl="1" indent="0">
              <a:buNone/>
            </a:pPr>
            <a:r>
              <a:rPr lang="en-US" sz="1800" dirty="0" err="1">
                <a:latin typeface="Corbel" panose="020B0503020204020204" pitchFamily="34" charset="0"/>
              </a:rPr>
              <a:t>ander</a:t>
            </a:r>
            <a:r>
              <a:rPr lang="en-US" sz="1800" dirty="0">
                <a:latin typeface="Corbel" panose="020B0503020204020204" pitchFamily="34" charset="0"/>
              </a:rPr>
              <a:t> </a:t>
            </a:r>
            <a:r>
              <a:rPr lang="en-US" sz="1800" dirty="0" err="1">
                <a:latin typeface="Corbel" panose="020B0503020204020204" pitchFamily="34" charset="0"/>
              </a:rPr>
              <a:t>beeld</a:t>
            </a:r>
            <a:r>
              <a:rPr lang="en-US" sz="1800" dirty="0">
                <a:latin typeface="Corbel" panose="020B0503020204020204" pitchFamily="34" charset="0"/>
              </a:rPr>
              <a:t> </a:t>
            </a:r>
            <a:r>
              <a:rPr lang="en-US" sz="1800" dirty="0" err="1">
                <a:latin typeface="Corbel" panose="020B0503020204020204" pitchFamily="34" charset="0"/>
              </a:rPr>
              <a:t>bij</a:t>
            </a:r>
            <a:r>
              <a:rPr lang="en-US" sz="1800" dirty="0">
                <a:latin typeface="Corbel" panose="020B0503020204020204" pitchFamily="34" charset="0"/>
              </a:rPr>
              <a:t> </a:t>
            </a:r>
            <a:r>
              <a:rPr lang="en-US" sz="1800" dirty="0" err="1">
                <a:latin typeface="Corbel" panose="020B0503020204020204" pitchFamily="34" charset="0"/>
              </a:rPr>
              <a:t>enkel</a:t>
            </a:r>
            <a:r>
              <a:rPr lang="en-US" sz="1800" dirty="0">
                <a:latin typeface="Corbel" panose="020B0503020204020204" pitchFamily="34" charset="0"/>
              </a:rPr>
              <a:t> de </a:t>
            </a:r>
            <a:r>
              <a:rPr lang="en-US" sz="1800" dirty="0" err="1">
                <a:latin typeface="Corbel" panose="020B0503020204020204" pitchFamily="34" charset="0"/>
              </a:rPr>
              <a:t>universiteitsbibliotheken</a:t>
            </a:r>
            <a:r>
              <a:rPr lang="en-US" sz="1800" dirty="0">
                <a:latin typeface="Corbel" panose="020B0503020204020204" pitchFamily="34" charset="0"/>
              </a:rPr>
              <a:t>: 40% </a:t>
            </a:r>
            <a:r>
              <a:rPr lang="en-US" sz="1800" dirty="0" err="1">
                <a:latin typeface="Corbel" panose="020B0503020204020204" pitchFamily="34" charset="0"/>
              </a:rPr>
              <a:t>rapporteert</a:t>
            </a:r>
            <a:r>
              <a:rPr lang="en-US" sz="1800" dirty="0">
                <a:latin typeface="Corbel" panose="020B0503020204020204" pitchFamily="34" charset="0"/>
              </a:rPr>
              <a:t> </a:t>
            </a:r>
            <a:r>
              <a:rPr lang="en-US" sz="1800" dirty="0" err="1">
                <a:latin typeface="Corbel" panose="020B0503020204020204" pitchFamily="34" charset="0"/>
              </a:rPr>
              <a:t>een</a:t>
            </a:r>
            <a:r>
              <a:rPr lang="en-US" sz="1800" dirty="0">
                <a:latin typeface="Corbel" panose="020B0503020204020204" pitchFamily="34" charset="0"/>
              </a:rPr>
              <a:t> </a:t>
            </a:r>
            <a:r>
              <a:rPr lang="en-US" sz="1800" dirty="0" err="1">
                <a:latin typeface="Corbel" panose="020B0503020204020204" pitchFamily="34" charset="0"/>
              </a:rPr>
              <a:t>aparte</a:t>
            </a:r>
            <a:r>
              <a:rPr lang="en-US" sz="1800" dirty="0">
                <a:latin typeface="Corbel" panose="020B0503020204020204" pitchFamily="34" charset="0"/>
              </a:rPr>
              <a:t> DH unit in de </a:t>
            </a:r>
            <a:r>
              <a:rPr lang="en-US" sz="1800" dirty="0" err="1">
                <a:latin typeface="Corbel" panose="020B0503020204020204" pitchFamily="34" charset="0"/>
              </a:rPr>
              <a:t>universiteit</a:t>
            </a:r>
            <a:r>
              <a:rPr lang="en-US" sz="1800" dirty="0">
                <a:latin typeface="Corbel" panose="020B0503020204020204" pitchFamily="34" charset="0"/>
              </a:rPr>
              <a:t> </a:t>
            </a:r>
            <a:r>
              <a:rPr lang="en-US" sz="1800" dirty="0" err="1">
                <a:latin typeface="Corbel" panose="020B0503020204020204" pitchFamily="34" charset="0"/>
              </a:rPr>
              <a:t>waar</a:t>
            </a:r>
            <a:r>
              <a:rPr lang="en-US" sz="1800" dirty="0">
                <a:latin typeface="Corbel" panose="020B0503020204020204" pitchFamily="34" charset="0"/>
              </a:rPr>
              <a:t> de </a:t>
            </a:r>
            <a:r>
              <a:rPr lang="en-US" sz="1800" dirty="0" err="1">
                <a:latin typeface="Corbel" panose="020B0503020204020204" pitchFamily="34" charset="0"/>
              </a:rPr>
              <a:t>bibliotheek</a:t>
            </a:r>
            <a:r>
              <a:rPr lang="en-US" sz="1800" dirty="0">
                <a:latin typeface="Corbel" panose="020B0503020204020204" pitchFamily="34" charset="0"/>
              </a:rPr>
              <a:t> </a:t>
            </a:r>
            <a:r>
              <a:rPr lang="en-US" sz="1800" dirty="0" err="1">
                <a:latin typeface="Corbel" panose="020B0503020204020204" pitchFamily="34" charset="0"/>
              </a:rPr>
              <a:t>bij</a:t>
            </a:r>
            <a:r>
              <a:rPr lang="en-US" sz="1800" dirty="0">
                <a:latin typeface="Corbel" panose="020B0503020204020204" pitchFamily="34" charset="0"/>
              </a:rPr>
              <a:t> </a:t>
            </a:r>
            <a:r>
              <a:rPr lang="en-US" sz="1800" dirty="0" err="1">
                <a:latin typeface="Corbel" panose="020B0503020204020204" pitchFamily="34" charset="0"/>
              </a:rPr>
              <a:t>betrokken</a:t>
            </a:r>
            <a:r>
              <a:rPr lang="en-US" sz="1800" dirty="0">
                <a:latin typeface="Corbel" panose="020B0503020204020204" pitchFamily="34" charset="0"/>
              </a:rPr>
              <a:t> is </a:t>
            </a:r>
          </a:p>
          <a:p>
            <a:pPr marL="0" indent="0">
              <a:buNone/>
            </a:pPr>
            <a:r>
              <a:rPr lang="en-US" sz="1800" dirty="0" err="1">
                <a:latin typeface="Corbel" panose="020B0503020204020204" pitchFamily="34" charset="0"/>
              </a:rPr>
              <a:t>vaak</a:t>
            </a:r>
            <a:r>
              <a:rPr lang="en-US" sz="1800" dirty="0">
                <a:latin typeface="Corbel" panose="020B0503020204020204" pitchFamily="34" charset="0"/>
              </a:rPr>
              <a:t> </a:t>
            </a:r>
            <a:r>
              <a:rPr lang="en-US" sz="1800" dirty="0" err="1">
                <a:latin typeface="Corbel" panose="020B0503020204020204" pitchFamily="34" charset="0"/>
              </a:rPr>
              <a:t>onderdeel</a:t>
            </a:r>
            <a:r>
              <a:rPr lang="en-US" sz="1800" dirty="0">
                <a:latin typeface="Corbel" panose="020B0503020204020204" pitchFamily="34" charset="0"/>
              </a:rPr>
              <a:t> van digital scholarship </a:t>
            </a:r>
            <a:r>
              <a:rPr lang="en-US" sz="1800" dirty="0" err="1">
                <a:latin typeface="Corbel" panose="020B0503020204020204" pitchFamily="34" charset="0"/>
              </a:rPr>
              <a:t>activiteiten</a:t>
            </a:r>
            <a:r>
              <a:rPr lang="en-US" sz="1800" dirty="0">
                <a:latin typeface="Corbel" panose="020B0503020204020204" pitchFamily="34" charset="0"/>
              </a:rPr>
              <a:t> (</a:t>
            </a:r>
            <a:r>
              <a:rPr lang="en-US" sz="1800" dirty="0" err="1">
                <a:latin typeface="Corbel" panose="020B0503020204020204" pitchFamily="34" charset="0"/>
              </a:rPr>
              <a:t>naast</a:t>
            </a:r>
            <a:r>
              <a:rPr lang="en-US" sz="1800" dirty="0">
                <a:latin typeface="Corbel" panose="020B0503020204020204" pitchFamily="34" charset="0"/>
              </a:rPr>
              <a:t> </a:t>
            </a:r>
            <a:r>
              <a:rPr lang="en-US" sz="1800" dirty="0" err="1">
                <a:latin typeface="Corbel" panose="020B0503020204020204" pitchFamily="34" charset="0"/>
              </a:rPr>
              <a:t>o.m</a:t>
            </a:r>
            <a:r>
              <a:rPr lang="en-US" sz="1800" dirty="0">
                <a:latin typeface="Corbel" panose="020B0503020204020204" pitchFamily="34" charset="0"/>
              </a:rPr>
              <a:t>. RDM </a:t>
            </a:r>
            <a:r>
              <a:rPr lang="en-US" sz="1800" dirty="0" err="1">
                <a:latin typeface="Corbel" panose="020B0503020204020204" pitchFamily="34" charset="0"/>
              </a:rPr>
              <a:t>en</a:t>
            </a:r>
            <a:r>
              <a:rPr lang="en-US" sz="1800" dirty="0">
                <a:latin typeface="Corbel" panose="020B0503020204020204" pitchFamily="34" charset="0"/>
              </a:rPr>
              <a:t> OA)</a:t>
            </a:r>
          </a:p>
        </p:txBody>
      </p:sp>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85114D95-D6A6-084A-9D9C-617B45E258AD}" type="slidenum">
              <a:rPr lang="nl-NL" sz="1000"/>
              <a:pPr>
                <a:spcAft>
                  <a:spcPts val="600"/>
                </a:spcAft>
              </a:pPr>
              <a:t>20</a:t>
            </a:fld>
            <a:endParaRPr lang="nl-NL" sz="1000"/>
          </a:p>
        </p:txBody>
      </p:sp>
    </p:spTree>
    <p:extLst>
      <p:ext uri="{BB962C8B-B14F-4D97-AF65-F5344CB8AC3E}">
        <p14:creationId xmlns:p14="http://schemas.microsoft.com/office/powerpoint/2010/main" val="840651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F1A152-AE14-404A-8FA1-E5A62C2EBACA}"/>
              </a:ext>
            </a:extLst>
          </p:cNvPr>
          <p:cNvSpPr>
            <a:spLocks noGrp="1"/>
          </p:cNvSpPr>
          <p:nvPr>
            <p:ph type="title"/>
          </p:nvPr>
        </p:nvSpPr>
        <p:spPr>
          <a:xfrm>
            <a:off x="630936" y="640080"/>
            <a:ext cx="4818888" cy="1481328"/>
          </a:xfrm>
        </p:spPr>
        <p:txBody>
          <a:bodyPr anchor="b">
            <a:normAutofit/>
          </a:bodyPr>
          <a:lstStyle/>
          <a:p>
            <a:r>
              <a:rPr lang="en-US" sz="3600" dirty="0">
                <a:latin typeface="Corbel" panose="020B0503020204020204" pitchFamily="34" charset="0"/>
              </a:rPr>
              <a:t>Europe’s Digital Humanities Landscape</a:t>
            </a:r>
            <a:endParaRPr lang="nl-BE" sz="3600" dirty="0">
              <a:latin typeface="Corbel" panose="020B0503020204020204" pitchFamily="34" charset="0"/>
            </a:endParaRPr>
          </a:p>
        </p:txBody>
      </p:sp>
      <p:sp>
        <p:nvSpPr>
          <p:cNvPr id="1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11508EBC-477B-4FD3-947F-0AD916A6E741}"/>
              </a:ext>
            </a:extLst>
          </p:cNvPr>
          <p:cNvSpPr>
            <a:spLocks noGrp="1"/>
          </p:cNvSpPr>
          <p:nvPr>
            <p:ph idx="1"/>
          </p:nvPr>
        </p:nvSpPr>
        <p:spPr>
          <a:xfrm>
            <a:off x="630936" y="2660904"/>
            <a:ext cx="4818888" cy="3547872"/>
          </a:xfrm>
        </p:spPr>
        <p:txBody>
          <a:bodyPr anchor="t">
            <a:normAutofit fontScale="92500" lnSpcReduction="10000"/>
          </a:bodyPr>
          <a:lstStyle/>
          <a:p>
            <a:endParaRPr lang="en-US" sz="2200" dirty="0"/>
          </a:p>
          <a:p>
            <a:pPr marL="0" indent="0">
              <a:buNone/>
            </a:pPr>
            <a:r>
              <a:rPr lang="en-US" sz="2200" dirty="0" err="1">
                <a:latin typeface="Corbel" panose="020B0503020204020204" pitchFamily="34" charset="0"/>
              </a:rPr>
              <a:t>geen</a:t>
            </a:r>
            <a:r>
              <a:rPr lang="en-US" sz="2200" dirty="0">
                <a:latin typeface="Corbel" panose="020B0503020204020204" pitchFamily="34" charset="0"/>
              </a:rPr>
              <a:t> </a:t>
            </a:r>
            <a:r>
              <a:rPr lang="en-US" sz="2200" dirty="0" err="1">
                <a:latin typeface="Corbel" panose="020B0503020204020204" pitchFamily="34" charset="0"/>
              </a:rPr>
              <a:t>verrassingen</a:t>
            </a:r>
            <a:r>
              <a:rPr lang="en-US" sz="2200" dirty="0">
                <a:latin typeface="Corbel" panose="020B0503020204020204" pitchFamily="34" charset="0"/>
              </a:rPr>
              <a:t> in de </a:t>
            </a:r>
            <a:r>
              <a:rPr lang="en-US" sz="2200" b="1" dirty="0" err="1">
                <a:latin typeface="Corbel" panose="020B0503020204020204" pitchFamily="34" charset="0"/>
              </a:rPr>
              <a:t>collecties</a:t>
            </a:r>
            <a:r>
              <a:rPr lang="en-US" sz="2200" dirty="0">
                <a:latin typeface="Corbel" panose="020B0503020204020204" pitchFamily="34" charset="0"/>
              </a:rPr>
              <a:t> die </a:t>
            </a:r>
            <a:r>
              <a:rPr lang="en-US" sz="2200" dirty="0" err="1">
                <a:latin typeface="Corbel" panose="020B0503020204020204" pitchFamily="34" charset="0"/>
              </a:rPr>
              <a:t>onderzoeksbibliotheken</a:t>
            </a:r>
            <a:r>
              <a:rPr lang="en-US" sz="2200" dirty="0">
                <a:latin typeface="Corbel" panose="020B0503020204020204" pitchFamily="34" charset="0"/>
              </a:rPr>
              <a:t> </a:t>
            </a:r>
            <a:r>
              <a:rPr lang="en-US" sz="2200" dirty="0" err="1">
                <a:latin typeface="Corbel" panose="020B0503020204020204" pitchFamily="34" charset="0"/>
              </a:rPr>
              <a:t>ter</a:t>
            </a:r>
            <a:r>
              <a:rPr lang="en-US" sz="2200" dirty="0">
                <a:latin typeface="Corbel" panose="020B0503020204020204" pitchFamily="34" charset="0"/>
              </a:rPr>
              <a:t> </a:t>
            </a:r>
            <a:r>
              <a:rPr lang="en-US" sz="2200" dirty="0" err="1">
                <a:latin typeface="Corbel" panose="020B0503020204020204" pitchFamily="34" charset="0"/>
              </a:rPr>
              <a:t>beschikking</a:t>
            </a:r>
            <a:r>
              <a:rPr lang="en-US" sz="2200" dirty="0">
                <a:latin typeface="Corbel" panose="020B0503020204020204" pitchFamily="34" charset="0"/>
              </a:rPr>
              <a:t> </a:t>
            </a:r>
            <a:r>
              <a:rPr lang="en-US" sz="2200" dirty="0" err="1">
                <a:latin typeface="Corbel" panose="020B0503020204020204" pitchFamily="34" charset="0"/>
              </a:rPr>
              <a:t>stellen</a:t>
            </a:r>
            <a:r>
              <a:rPr lang="en-US" sz="2200" dirty="0">
                <a:latin typeface="Corbel" panose="020B0503020204020204" pitchFamily="34" charset="0"/>
              </a:rPr>
              <a:t> </a:t>
            </a:r>
            <a:r>
              <a:rPr lang="en-US" sz="2200" dirty="0" err="1">
                <a:latin typeface="Corbel" panose="020B0503020204020204" pitchFamily="34" charset="0"/>
              </a:rPr>
              <a:t>voor</a:t>
            </a:r>
            <a:r>
              <a:rPr lang="en-US" sz="2200" dirty="0">
                <a:latin typeface="Corbel" panose="020B0503020204020204" pitchFamily="34" charset="0"/>
              </a:rPr>
              <a:t> </a:t>
            </a:r>
            <a:r>
              <a:rPr lang="en-US" sz="2200" dirty="0" err="1">
                <a:latin typeface="Corbel" panose="020B0503020204020204" pitchFamily="34" charset="0"/>
              </a:rPr>
              <a:t>digitaal</a:t>
            </a:r>
            <a:r>
              <a:rPr lang="en-US" sz="2200" dirty="0">
                <a:latin typeface="Corbel" panose="020B0503020204020204" pitchFamily="34" charset="0"/>
              </a:rPr>
              <a:t> onderzoek</a:t>
            </a:r>
          </a:p>
          <a:p>
            <a:pPr marL="0" indent="0">
              <a:buNone/>
            </a:pPr>
            <a:endParaRPr lang="en-US" sz="2200" dirty="0">
              <a:latin typeface="Corbel" panose="020B0503020204020204" pitchFamily="34" charset="0"/>
            </a:endParaRPr>
          </a:p>
          <a:p>
            <a:r>
              <a:rPr lang="en-US" sz="2200" dirty="0" err="1">
                <a:latin typeface="Corbel" panose="020B0503020204020204" pitchFamily="34" charset="0"/>
              </a:rPr>
              <a:t>gedigitaliseerde</a:t>
            </a:r>
            <a:r>
              <a:rPr lang="en-US" sz="2200" dirty="0">
                <a:latin typeface="Corbel" panose="020B0503020204020204" pitchFamily="34" charset="0"/>
              </a:rPr>
              <a:t> print </a:t>
            </a:r>
            <a:r>
              <a:rPr lang="en-US" sz="2200" dirty="0" err="1">
                <a:latin typeface="Corbel" panose="020B0503020204020204" pitchFamily="34" charset="0"/>
              </a:rPr>
              <a:t>collecties</a:t>
            </a:r>
            <a:endParaRPr lang="en-US" sz="2200" dirty="0">
              <a:latin typeface="Corbel" panose="020B0503020204020204" pitchFamily="34" charset="0"/>
            </a:endParaRPr>
          </a:p>
          <a:p>
            <a:r>
              <a:rPr lang="en-US" sz="2200" dirty="0" err="1">
                <a:latin typeface="Corbel" panose="020B0503020204020204" pitchFamily="34" charset="0"/>
              </a:rPr>
              <a:t>gedigitaliseerde</a:t>
            </a:r>
            <a:r>
              <a:rPr lang="en-US" sz="2200" dirty="0">
                <a:latin typeface="Corbel" panose="020B0503020204020204" pitchFamily="34" charset="0"/>
              </a:rPr>
              <a:t> </a:t>
            </a:r>
            <a:r>
              <a:rPr lang="en-US" sz="2200" dirty="0" err="1">
                <a:latin typeface="Corbel" panose="020B0503020204020204" pitchFamily="34" charset="0"/>
              </a:rPr>
              <a:t>manuscripten</a:t>
            </a:r>
            <a:endParaRPr lang="en-US" sz="2200" dirty="0">
              <a:latin typeface="Corbel" panose="020B0503020204020204" pitchFamily="34" charset="0"/>
            </a:endParaRPr>
          </a:p>
          <a:p>
            <a:r>
              <a:rPr lang="en-US" sz="2200" dirty="0" err="1">
                <a:latin typeface="Corbel" panose="020B0503020204020204" pitchFamily="34" charset="0"/>
              </a:rPr>
              <a:t>digitale</a:t>
            </a:r>
            <a:r>
              <a:rPr lang="en-US" sz="2200" dirty="0">
                <a:latin typeface="Corbel" panose="020B0503020204020204" pitchFamily="34" charset="0"/>
              </a:rPr>
              <a:t> </a:t>
            </a:r>
            <a:r>
              <a:rPr lang="en-US" sz="2200" dirty="0" err="1">
                <a:latin typeface="Corbel" panose="020B0503020204020204" pitchFamily="34" charset="0"/>
              </a:rPr>
              <a:t>foto’s</a:t>
            </a:r>
            <a:r>
              <a:rPr lang="en-US" sz="2200" dirty="0">
                <a:latin typeface="Corbel" panose="020B0503020204020204" pitchFamily="34" charset="0"/>
              </a:rPr>
              <a:t> / </a:t>
            </a:r>
            <a:r>
              <a:rPr lang="en-US" sz="2200" dirty="0" err="1">
                <a:latin typeface="Corbel" panose="020B0503020204020204" pitchFamily="34" charset="0"/>
              </a:rPr>
              <a:t>beelden</a:t>
            </a:r>
            <a:endParaRPr lang="en-US" sz="2200" dirty="0">
              <a:latin typeface="Corbel" panose="020B0503020204020204" pitchFamily="34" charset="0"/>
            </a:endParaRPr>
          </a:p>
          <a:p>
            <a:r>
              <a:rPr lang="en-US" sz="2200" dirty="0" err="1">
                <a:latin typeface="Corbel" panose="020B0503020204020204" pitchFamily="34" charset="0"/>
              </a:rPr>
              <a:t>catalooggegevens</a:t>
            </a:r>
            <a:r>
              <a:rPr lang="en-US" sz="2200" dirty="0">
                <a:latin typeface="Corbel" panose="020B0503020204020204" pitchFamily="34" charset="0"/>
              </a:rPr>
              <a:t> </a:t>
            </a:r>
          </a:p>
          <a:p>
            <a:r>
              <a:rPr lang="en-US" sz="2200" dirty="0">
                <a:latin typeface="Corbel" panose="020B0503020204020204" pitchFamily="34" charset="0"/>
              </a:rPr>
              <a:t>born-digital texts</a:t>
            </a:r>
          </a:p>
        </p:txBody>
      </p:sp>
      <p:pic>
        <p:nvPicPr>
          <p:cNvPr id="6" name="Content Placeholder 5" descr="Chart, bar chart&#10;&#10;Description automatically generated">
            <a:extLst>
              <a:ext uri="{FF2B5EF4-FFF2-40B4-BE49-F238E27FC236}">
                <a16:creationId xmlns:a16="http://schemas.microsoft.com/office/drawing/2014/main" id="{C5BC92D7-3B7C-4C94-9DC9-03C5E649D9B5}"/>
              </a:ext>
            </a:extLst>
          </p:cNvPr>
          <p:cNvPicPr>
            <a:picLocks noChangeAspect="1"/>
          </p:cNvPicPr>
          <p:nvPr/>
        </p:nvPicPr>
        <p:blipFill>
          <a:blip r:embed="rId2"/>
          <a:stretch>
            <a:fillRect/>
          </a:stretch>
        </p:blipFill>
        <p:spPr>
          <a:xfrm>
            <a:off x="5755710" y="1764235"/>
            <a:ext cx="6130403" cy="4444541"/>
          </a:xfrm>
          <a:prstGeom prst="rect">
            <a:avLst/>
          </a:prstGeom>
        </p:spPr>
      </p:pic>
      <p:sp>
        <p:nvSpPr>
          <p:cNvPr id="4" name="Slide Number Placeholder 3">
            <a:extLst>
              <a:ext uri="{FF2B5EF4-FFF2-40B4-BE49-F238E27FC236}">
                <a16:creationId xmlns:a16="http://schemas.microsoft.com/office/drawing/2014/main" id="{B0D976A3-3A52-48C9-A6AF-D36EB79445B3}"/>
              </a:ext>
            </a:extLst>
          </p:cNvPr>
          <p:cNvSpPr>
            <a:spLocks noGrp="1"/>
          </p:cNvSpPr>
          <p:nvPr>
            <p:ph type="sldNum" sz="quarter" idx="12"/>
          </p:nvPr>
        </p:nvSpPr>
        <p:spPr>
          <a:xfrm>
            <a:off x="8610600" y="6356350"/>
            <a:ext cx="2743200" cy="365125"/>
          </a:xfrm>
        </p:spPr>
        <p:txBody>
          <a:bodyPr>
            <a:normAutofit/>
          </a:bodyPr>
          <a:lstStyle/>
          <a:p>
            <a:pPr>
              <a:spcAft>
                <a:spcPts val="600"/>
              </a:spcAft>
            </a:pPr>
            <a:fld id="{85114D95-D6A6-084A-9D9C-617B45E258AD}" type="slidenum">
              <a:rPr lang="nl-NL" smtClean="0"/>
              <a:pPr>
                <a:spcAft>
                  <a:spcPts val="600"/>
                </a:spcAft>
              </a:pPr>
              <a:t>21</a:t>
            </a:fld>
            <a:endParaRPr lang="nl-NL"/>
          </a:p>
        </p:txBody>
      </p:sp>
    </p:spTree>
    <p:extLst>
      <p:ext uri="{BB962C8B-B14F-4D97-AF65-F5344CB8AC3E}">
        <p14:creationId xmlns:p14="http://schemas.microsoft.com/office/powerpoint/2010/main" val="1132357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chart&#10;&#10;Description automatically generated">
            <a:extLst>
              <a:ext uri="{FF2B5EF4-FFF2-40B4-BE49-F238E27FC236}">
                <a16:creationId xmlns:a16="http://schemas.microsoft.com/office/drawing/2014/main" id="{36260B37-645D-41CB-900B-2FD5223425FF}"/>
              </a:ext>
            </a:extLst>
          </p:cNvPr>
          <p:cNvPicPr>
            <a:picLocks noChangeAspect="1"/>
          </p:cNvPicPr>
          <p:nvPr/>
        </p:nvPicPr>
        <p:blipFill>
          <a:blip r:embed="rId2"/>
          <a:stretch>
            <a:fillRect/>
          </a:stretch>
        </p:blipFill>
        <p:spPr>
          <a:xfrm>
            <a:off x="507336" y="353906"/>
            <a:ext cx="8738928" cy="5571067"/>
          </a:xfrm>
          <a:prstGeom prst="rect">
            <a:avLst/>
          </a:prstGeom>
        </p:spPr>
      </p:pic>
      <p:sp>
        <p:nvSpPr>
          <p:cNvPr id="4" name="Slide Number Placeholder 3">
            <a:extLst>
              <a:ext uri="{FF2B5EF4-FFF2-40B4-BE49-F238E27FC236}">
                <a16:creationId xmlns:a16="http://schemas.microsoft.com/office/drawing/2014/main" id="{6F27D7D9-7292-43C4-9345-9368ACDE4BA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5114D95-D6A6-084A-9D9C-617B45E258AD}" type="slidenum">
              <a:rPr lang="en-US" smtClean="0">
                <a:solidFill>
                  <a:schemeClr val="tx1">
                    <a:tint val="75000"/>
                  </a:schemeClr>
                </a:solidFill>
                <a:latin typeface="+mn-lt"/>
              </a:rPr>
              <a:pPr algn="r">
                <a:spcAft>
                  <a:spcPts val="600"/>
                </a:spcAft>
              </a:pPr>
              <a:t>22</a:t>
            </a:fld>
            <a:endParaRPr lang="en-US">
              <a:solidFill>
                <a:schemeClr val="tx1">
                  <a:tint val="75000"/>
                </a:schemeClr>
              </a:solidFill>
              <a:latin typeface="+mn-lt"/>
            </a:endParaRPr>
          </a:p>
        </p:txBody>
      </p:sp>
      <p:sp>
        <p:nvSpPr>
          <p:cNvPr id="7" name="TextBox 6">
            <a:extLst>
              <a:ext uri="{FF2B5EF4-FFF2-40B4-BE49-F238E27FC236}">
                <a16:creationId xmlns:a16="http://schemas.microsoft.com/office/drawing/2014/main" id="{C3F80193-AD96-4775-AC23-66D90830F8AC}"/>
              </a:ext>
            </a:extLst>
          </p:cNvPr>
          <p:cNvSpPr txBox="1"/>
          <p:nvPr/>
        </p:nvSpPr>
        <p:spPr>
          <a:xfrm>
            <a:off x="9642231" y="1148386"/>
            <a:ext cx="2344615" cy="4185761"/>
          </a:xfrm>
          <a:prstGeom prst="rect">
            <a:avLst/>
          </a:prstGeom>
          <a:noFill/>
        </p:spPr>
        <p:txBody>
          <a:bodyPr wrap="square" rtlCol="0">
            <a:spAutoFit/>
          </a:bodyPr>
          <a:lstStyle/>
          <a:p>
            <a:r>
              <a:rPr lang="en-US" sz="1400" i="1" dirty="0">
                <a:latin typeface="Corbel" panose="020B0503020204020204" pitchFamily="34" charset="0"/>
                <a:cs typeface="Arial" panose="020B0604020202020204" pitchFamily="34" charset="0"/>
              </a:rPr>
              <a:t>capture</a:t>
            </a:r>
            <a:r>
              <a:rPr lang="en-US" sz="1400" dirty="0">
                <a:latin typeface="Corbel" panose="020B0503020204020204" pitchFamily="34" charset="0"/>
                <a:cs typeface="Arial" panose="020B0604020202020204" pitchFamily="34" charset="0"/>
              </a:rPr>
              <a:t>: </a:t>
            </a:r>
            <a:r>
              <a:rPr lang="en-US" sz="1400" dirty="0" err="1">
                <a:latin typeface="Corbel" panose="020B0503020204020204" pitchFamily="34" charset="0"/>
                <a:cs typeface="Arial" panose="020B0604020202020204" pitchFamily="34" charset="0"/>
              </a:rPr>
              <a:t>o.m</a:t>
            </a:r>
            <a:r>
              <a:rPr lang="en-US" sz="1400" dirty="0">
                <a:latin typeface="Corbel" panose="020B0503020204020204" pitchFamily="34" charset="0"/>
                <a:cs typeface="Arial" panose="020B0604020202020204" pitchFamily="34" charset="0"/>
              </a:rPr>
              <a:t>. imaging</a:t>
            </a:r>
          </a:p>
          <a:p>
            <a:endParaRPr lang="en-US" sz="1400" dirty="0">
              <a:latin typeface="Corbel" panose="020B0503020204020204" pitchFamily="34" charset="0"/>
              <a:cs typeface="Arial" panose="020B0604020202020204" pitchFamily="34" charset="0"/>
            </a:endParaRPr>
          </a:p>
          <a:p>
            <a:r>
              <a:rPr lang="en-US" sz="1400" i="1" dirty="0">
                <a:latin typeface="Corbel" panose="020B0503020204020204" pitchFamily="34" charset="0"/>
                <a:cs typeface="Arial" panose="020B0604020202020204" pitchFamily="34" charset="0"/>
              </a:rPr>
              <a:t>creation</a:t>
            </a:r>
            <a:r>
              <a:rPr lang="en-US" sz="1400" dirty="0">
                <a:latin typeface="Corbel" panose="020B0503020204020204" pitchFamily="34" charset="0"/>
                <a:cs typeface="Arial" panose="020B0604020202020204" pitchFamily="34" charset="0"/>
              </a:rPr>
              <a:t>: </a:t>
            </a:r>
            <a:r>
              <a:rPr lang="en-US" sz="1400" dirty="0" err="1">
                <a:latin typeface="Corbel" panose="020B0503020204020204" pitchFamily="34" charset="0"/>
                <a:cs typeface="Arial" panose="020B0604020202020204" pitchFamily="34" charset="0"/>
              </a:rPr>
              <a:t>o.m</a:t>
            </a:r>
            <a:r>
              <a:rPr lang="en-US" sz="1400" dirty="0">
                <a:latin typeface="Corbel" panose="020B0503020204020204" pitchFamily="34" charset="0"/>
                <a:cs typeface="Arial" panose="020B0604020202020204" pitchFamily="34" charset="0"/>
              </a:rPr>
              <a:t>. software development, interface design</a:t>
            </a:r>
          </a:p>
          <a:p>
            <a:endParaRPr lang="en-US" sz="1400" dirty="0">
              <a:latin typeface="Corbel" panose="020B0503020204020204" pitchFamily="34" charset="0"/>
              <a:cs typeface="Arial" panose="020B0604020202020204" pitchFamily="34" charset="0"/>
            </a:endParaRPr>
          </a:p>
          <a:p>
            <a:r>
              <a:rPr lang="en-US" sz="1400" i="1" dirty="0">
                <a:latin typeface="Corbel" panose="020B0503020204020204" pitchFamily="34" charset="0"/>
                <a:cs typeface="Arial" panose="020B0604020202020204" pitchFamily="34" charset="0"/>
              </a:rPr>
              <a:t>enrichment</a:t>
            </a:r>
            <a:r>
              <a:rPr lang="en-US" sz="1400" dirty="0">
                <a:latin typeface="Corbel" panose="020B0503020204020204" pitchFamily="34" charset="0"/>
                <a:cs typeface="Arial" panose="020B0604020202020204" pitchFamily="34" charset="0"/>
              </a:rPr>
              <a:t>: </a:t>
            </a:r>
            <a:r>
              <a:rPr lang="en-US" sz="1400" dirty="0" err="1">
                <a:latin typeface="Corbel" panose="020B0503020204020204" pitchFamily="34" charset="0"/>
                <a:cs typeface="Arial" panose="020B0604020202020204" pitchFamily="34" charset="0"/>
              </a:rPr>
              <a:t>o.m</a:t>
            </a:r>
            <a:r>
              <a:rPr lang="en-US" sz="1400" dirty="0">
                <a:latin typeface="Corbel" panose="020B0503020204020204" pitchFamily="34" charset="0"/>
                <a:cs typeface="Arial" panose="020B0604020202020204" pitchFamily="34" charset="0"/>
              </a:rPr>
              <a:t>. data </a:t>
            </a:r>
            <a:r>
              <a:rPr lang="en-US" sz="1400" dirty="0" err="1">
                <a:latin typeface="Corbel" panose="020B0503020204020204" pitchFamily="34" charset="0"/>
                <a:cs typeface="Arial" panose="020B0604020202020204" pitchFamily="34" charset="0"/>
              </a:rPr>
              <a:t>curatie</a:t>
            </a:r>
            <a:r>
              <a:rPr lang="en-US" sz="1400" dirty="0">
                <a:latin typeface="Corbel" panose="020B0503020204020204" pitchFamily="34" charset="0"/>
                <a:cs typeface="Arial" panose="020B0604020202020204" pitchFamily="34" charset="0"/>
              </a:rPr>
              <a:t> </a:t>
            </a:r>
            <a:r>
              <a:rPr lang="en-US" sz="1400" dirty="0" err="1">
                <a:latin typeface="Corbel" panose="020B0503020204020204" pitchFamily="34" charset="0"/>
                <a:cs typeface="Arial" panose="020B0604020202020204" pitchFamily="34" charset="0"/>
              </a:rPr>
              <a:t>en</a:t>
            </a:r>
            <a:r>
              <a:rPr lang="en-US" sz="1400" dirty="0">
                <a:latin typeface="Corbel" panose="020B0503020204020204" pitchFamily="34" charset="0"/>
                <a:cs typeface="Arial" panose="020B0604020202020204" pitchFamily="34" charset="0"/>
              </a:rPr>
              <a:t> management, </a:t>
            </a:r>
            <a:r>
              <a:rPr lang="en-US" sz="1400" dirty="0" err="1">
                <a:latin typeface="Corbel" panose="020B0503020204020204" pitchFamily="34" charset="0"/>
                <a:cs typeface="Arial" panose="020B0604020202020204" pitchFamily="34" charset="0"/>
              </a:rPr>
              <a:t>codering</a:t>
            </a:r>
            <a:endParaRPr lang="en-US" sz="1400" dirty="0">
              <a:latin typeface="Corbel" panose="020B0503020204020204" pitchFamily="34" charset="0"/>
              <a:cs typeface="Arial" panose="020B0604020202020204" pitchFamily="34" charset="0"/>
            </a:endParaRPr>
          </a:p>
          <a:p>
            <a:endParaRPr lang="en-US" sz="1400" dirty="0">
              <a:latin typeface="Corbel" panose="020B0503020204020204" pitchFamily="34" charset="0"/>
              <a:cs typeface="Arial" panose="020B0604020202020204" pitchFamily="34" charset="0"/>
            </a:endParaRPr>
          </a:p>
          <a:p>
            <a:r>
              <a:rPr lang="en-US" sz="1400" i="1" dirty="0">
                <a:latin typeface="Corbel" panose="020B0503020204020204" pitchFamily="34" charset="0"/>
                <a:cs typeface="Arial" panose="020B0604020202020204" pitchFamily="34" charset="0"/>
              </a:rPr>
              <a:t>analysis</a:t>
            </a:r>
            <a:r>
              <a:rPr lang="en-US" sz="1400" dirty="0">
                <a:latin typeface="Corbel" panose="020B0503020204020204" pitchFamily="34" charset="0"/>
                <a:cs typeface="Arial" panose="020B0604020202020204" pitchFamily="34" charset="0"/>
              </a:rPr>
              <a:t>: </a:t>
            </a:r>
            <a:r>
              <a:rPr lang="en-US" sz="1400" dirty="0" err="1">
                <a:latin typeface="Corbel" panose="020B0503020204020204" pitchFamily="34" charset="0"/>
                <a:cs typeface="Arial" panose="020B0604020202020204" pitchFamily="34" charset="0"/>
              </a:rPr>
              <a:t>o.m</a:t>
            </a:r>
            <a:r>
              <a:rPr lang="en-US" sz="1400" dirty="0">
                <a:latin typeface="Corbel" panose="020B0503020204020204" pitchFamily="34" charset="0"/>
                <a:cs typeface="Arial" panose="020B0604020202020204" pitchFamily="34" charset="0"/>
              </a:rPr>
              <a:t>. </a:t>
            </a:r>
            <a:r>
              <a:rPr lang="en-US" sz="1400" dirty="0" err="1">
                <a:latin typeface="Corbel" panose="020B0503020204020204" pitchFamily="34" charset="0"/>
                <a:cs typeface="Arial" panose="020B0604020202020204" pitchFamily="34" charset="0"/>
              </a:rPr>
              <a:t>statistische</a:t>
            </a:r>
            <a:r>
              <a:rPr lang="en-US" sz="1400" dirty="0">
                <a:latin typeface="Corbel" panose="020B0503020204020204" pitchFamily="34" charset="0"/>
                <a:cs typeface="Arial" panose="020B0604020202020204" pitchFamily="34" charset="0"/>
              </a:rPr>
              <a:t> </a:t>
            </a:r>
            <a:r>
              <a:rPr lang="en-US" sz="1400" dirty="0" err="1">
                <a:latin typeface="Corbel" panose="020B0503020204020204" pitchFamily="34" charset="0"/>
                <a:cs typeface="Arial" panose="020B0604020202020204" pitchFamily="34" charset="0"/>
              </a:rPr>
              <a:t>analyse</a:t>
            </a:r>
            <a:r>
              <a:rPr lang="en-US" sz="1400" dirty="0">
                <a:latin typeface="Corbel" panose="020B0503020204020204" pitchFamily="34" charset="0"/>
                <a:cs typeface="Arial" panose="020B0604020202020204" pitchFamily="34" charset="0"/>
              </a:rPr>
              <a:t>, </a:t>
            </a:r>
            <a:r>
              <a:rPr lang="en-US" sz="1400" dirty="0" err="1">
                <a:latin typeface="Corbel" panose="020B0503020204020204" pitchFamily="34" charset="0"/>
                <a:cs typeface="Arial" panose="020B0604020202020204" pitchFamily="34" charset="0"/>
              </a:rPr>
              <a:t>visualisaties</a:t>
            </a:r>
            <a:r>
              <a:rPr lang="en-US" sz="1400" dirty="0">
                <a:latin typeface="Corbel" panose="020B0503020204020204" pitchFamily="34" charset="0"/>
                <a:cs typeface="Arial" panose="020B0604020202020204" pitchFamily="34" charset="0"/>
              </a:rPr>
              <a:t>, text </a:t>
            </a:r>
            <a:r>
              <a:rPr lang="en-US" sz="1400" dirty="0" err="1">
                <a:latin typeface="Corbel" panose="020B0503020204020204" pitchFamily="34" charset="0"/>
                <a:cs typeface="Arial" panose="020B0604020202020204" pitchFamily="34" charset="0"/>
              </a:rPr>
              <a:t>analyse</a:t>
            </a:r>
            <a:r>
              <a:rPr lang="en-US" sz="1400" dirty="0">
                <a:latin typeface="Corbel" panose="020B0503020204020204" pitchFamily="34" charset="0"/>
                <a:cs typeface="Arial" panose="020B0604020202020204" pitchFamily="34" charset="0"/>
              </a:rPr>
              <a:t>, GIS</a:t>
            </a:r>
          </a:p>
          <a:p>
            <a:endParaRPr lang="en-US" sz="1400" dirty="0">
              <a:latin typeface="Corbel" panose="020B0503020204020204" pitchFamily="34" charset="0"/>
              <a:cs typeface="Arial" panose="020B0604020202020204" pitchFamily="34" charset="0"/>
            </a:endParaRPr>
          </a:p>
          <a:p>
            <a:r>
              <a:rPr lang="en-US" sz="1400" i="1" dirty="0" err="1">
                <a:latin typeface="Corbel" panose="020B0503020204020204" pitchFamily="34" charset="0"/>
                <a:cs typeface="Arial" panose="020B0604020202020204" pitchFamily="34" charset="0"/>
              </a:rPr>
              <a:t>dissimenation</a:t>
            </a:r>
            <a:r>
              <a:rPr lang="en-US" sz="1400" dirty="0">
                <a:latin typeface="Corbel" panose="020B0503020204020204" pitchFamily="34" charset="0"/>
                <a:cs typeface="Arial" panose="020B0604020202020204" pitchFamily="34" charset="0"/>
              </a:rPr>
              <a:t>: </a:t>
            </a:r>
            <a:r>
              <a:rPr lang="en-US" sz="1400" dirty="0" err="1">
                <a:latin typeface="Corbel" panose="020B0503020204020204" pitchFamily="34" charset="0"/>
                <a:cs typeface="Arial" panose="020B0604020202020204" pitchFamily="34" charset="0"/>
              </a:rPr>
              <a:t>o.m</a:t>
            </a:r>
            <a:r>
              <a:rPr lang="en-US" sz="1400" dirty="0">
                <a:latin typeface="Corbel" panose="020B0503020204020204" pitchFamily="34" charset="0"/>
                <a:cs typeface="Arial" panose="020B0604020202020204" pitchFamily="34" charset="0"/>
              </a:rPr>
              <a:t>. </a:t>
            </a:r>
            <a:r>
              <a:rPr lang="en-US" sz="1400" dirty="0" err="1">
                <a:latin typeface="Corbel" panose="020B0503020204020204" pitchFamily="34" charset="0"/>
                <a:cs typeface="Arial" panose="020B0604020202020204" pitchFamily="34" charset="0"/>
              </a:rPr>
              <a:t>digitaal</a:t>
            </a:r>
            <a:r>
              <a:rPr lang="en-US" sz="1400" dirty="0">
                <a:latin typeface="Corbel" panose="020B0503020204020204" pitchFamily="34" charset="0"/>
                <a:cs typeface="Arial" panose="020B0604020202020204" pitchFamily="34" charset="0"/>
              </a:rPr>
              <a:t> </a:t>
            </a:r>
            <a:r>
              <a:rPr lang="en-US" sz="1400" dirty="0" err="1">
                <a:latin typeface="Corbel" panose="020B0503020204020204" pitchFamily="34" charset="0"/>
                <a:cs typeface="Arial" panose="020B0604020202020204" pitchFamily="34" charset="0"/>
              </a:rPr>
              <a:t>publiceren</a:t>
            </a:r>
            <a:r>
              <a:rPr lang="en-US" sz="1400" dirty="0">
                <a:latin typeface="Corbel" panose="020B0503020204020204" pitchFamily="34" charset="0"/>
                <a:cs typeface="Arial" panose="020B0604020202020204" pitchFamily="34" charset="0"/>
              </a:rPr>
              <a:t>, </a:t>
            </a:r>
            <a:r>
              <a:rPr lang="en-US" sz="1400" dirty="0" err="1">
                <a:latin typeface="Corbel" panose="020B0503020204020204" pitchFamily="34" charset="0"/>
                <a:cs typeface="Arial" panose="020B0604020202020204" pitchFamily="34" charset="0"/>
              </a:rPr>
              <a:t>digitale</a:t>
            </a:r>
            <a:r>
              <a:rPr lang="en-US" sz="1400" dirty="0">
                <a:latin typeface="Corbel" panose="020B0503020204020204" pitchFamily="34" charset="0"/>
                <a:cs typeface="Arial" panose="020B0604020202020204" pitchFamily="34" charset="0"/>
              </a:rPr>
              <a:t> </a:t>
            </a:r>
            <a:r>
              <a:rPr lang="en-US" sz="1400" dirty="0" err="1">
                <a:latin typeface="Corbel" panose="020B0503020204020204" pitchFamily="34" charset="0"/>
                <a:cs typeface="Arial" panose="020B0604020202020204" pitchFamily="34" charset="0"/>
              </a:rPr>
              <a:t>tentoonstellingen</a:t>
            </a:r>
            <a:endParaRPr lang="en-US" sz="1400" dirty="0">
              <a:latin typeface="Corbel" panose="020B0503020204020204" pitchFamily="34" charset="0"/>
              <a:cs typeface="Arial" panose="020B0604020202020204" pitchFamily="34" charset="0"/>
            </a:endParaRPr>
          </a:p>
          <a:p>
            <a:endParaRPr lang="en-US" sz="1400" dirty="0">
              <a:latin typeface="Corbel" panose="020B0503020204020204" pitchFamily="34" charset="0"/>
              <a:cs typeface="Arial" panose="020B0604020202020204" pitchFamily="34" charset="0"/>
            </a:endParaRPr>
          </a:p>
          <a:p>
            <a:r>
              <a:rPr lang="en-US" sz="1400" i="1" dirty="0">
                <a:latin typeface="Corbel" panose="020B0503020204020204" pitchFamily="34" charset="0"/>
                <a:cs typeface="Arial" panose="020B0604020202020204" pitchFamily="34" charset="0"/>
              </a:rPr>
              <a:t>meta</a:t>
            </a:r>
            <a:r>
              <a:rPr lang="en-US" sz="1400" dirty="0">
                <a:latin typeface="Corbel" panose="020B0503020204020204" pitchFamily="34" charset="0"/>
                <a:cs typeface="Arial" panose="020B0604020202020204" pitchFamily="34" charset="0"/>
              </a:rPr>
              <a:t>: </a:t>
            </a:r>
            <a:r>
              <a:rPr lang="en-US" sz="1400" dirty="0" err="1">
                <a:latin typeface="Corbel" panose="020B0503020204020204" pitchFamily="34" charset="0"/>
                <a:cs typeface="Arial" panose="020B0604020202020204" pitchFamily="34" charset="0"/>
              </a:rPr>
              <a:t>o.m</a:t>
            </a:r>
            <a:r>
              <a:rPr lang="en-US" sz="1400" dirty="0">
                <a:latin typeface="Corbel" panose="020B0503020204020204" pitchFamily="34" charset="0"/>
                <a:cs typeface="Arial" panose="020B0604020202020204" pitchFamily="34" charset="0"/>
              </a:rPr>
              <a:t>. project management, </a:t>
            </a:r>
            <a:r>
              <a:rPr lang="en-US" sz="1400" dirty="0" err="1">
                <a:latin typeface="Corbel" panose="020B0503020204020204" pitchFamily="34" charset="0"/>
                <a:cs typeface="Arial" panose="020B0604020202020204" pitchFamily="34" charset="0"/>
              </a:rPr>
              <a:t>opleidingen</a:t>
            </a:r>
            <a:r>
              <a:rPr lang="en-US" sz="1400" dirty="0">
                <a:latin typeface="Corbel" panose="020B0503020204020204" pitchFamily="34" charset="0"/>
                <a:cs typeface="Arial" panose="020B0604020202020204" pitchFamily="34" charset="0"/>
              </a:rPr>
              <a:t>  </a:t>
            </a:r>
            <a:endParaRPr lang="nl-BE" sz="1400" dirty="0">
              <a:latin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2741180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0A1E0707-4985-454B-ACE0-4855BB558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5114D95-D6A6-084A-9D9C-617B45E258AD}" type="slidenum">
              <a:rPr lang="en-US" sz="1000">
                <a:solidFill>
                  <a:schemeClr val="tx1">
                    <a:tint val="75000"/>
                  </a:schemeClr>
                </a:solidFill>
                <a:latin typeface="+mn-lt"/>
              </a:rPr>
              <a:pPr algn="r">
                <a:spcAft>
                  <a:spcPts val="600"/>
                </a:spcAft>
              </a:pPr>
              <a:t>23</a:t>
            </a:fld>
            <a:endParaRPr lang="en-US" sz="1000">
              <a:solidFill>
                <a:schemeClr val="tx1">
                  <a:tint val="75000"/>
                </a:schemeClr>
              </a:solidFill>
              <a:latin typeface="+mn-lt"/>
            </a:endParaRPr>
          </a:p>
        </p:txBody>
      </p:sp>
      <p:sp>
        <p:nvSpPr>
          <p:cNvPr id="16" name="Title 1">
            <a:extLst>
              <a:ext uri="{FF2B5EF4-FFF2-40B4-BE49-F238E27FC236}">
                <a16:creationId xmlns:a16="http://schemas.microsoft.com/office/drawing/2014/main" id="{2C501F65-F051-4C1E-B72F-C51007536E3E}"/>
              </a:ext>
            </a:extLst>
          </p:cNvPr>
          <p:cNvSpPr>
            <a:spLocks noGrp="1"/>
          </p:cNvSpPr>
          <p:nvPr>
            <p:ph type="title"/>
          </p:nvPr>
        </p:nvSpPr>
        <p:spPr>
          <a:xfrm>
            <a:off x="397544" y="688192"/>
            <a:ext cx="4215063" cy="2398713"/>
          </a:xfrm>
        </p:spPr>
        <p:txBody>
          <a:bodyPr>
            <a:normAutofit/>
          </a:bodyPr>
          <a:lstStyle/>
          <a:p>
            <a:r>
              <a:rPr lang="en-US" sz="3100" dirty="0">
                <a:latin typeface="Corbel" panose="020B0503020204020204" pitchFamily="34" charset="0"/>
              </a:rPr>
              <a:t>Europe’s Digital Humanities Landscape</a:t>
            </a:r>
          </a:p>
        </p:txBody>
      </p:sp>
      <p:pic>
        <p:nvPicPr>
          <p:cNvPr id="3" name="Picture 2" descr="Chart, bar chart&#10;&#10;Description automatically generated">
            <a:extLst>
              <a:ext uri="{FF2B5EF4-FFF2-40B4-BE49-F238E27FC236}">
                <a16:creationId xmlns:a16="http://schemas.microsoft.com/office/drawing/2014/main" id="{D9B1B89E-BEAC-428A-993B-82D1CDCFD938}"/>
              </a:ext>
            </a:extLst>
          </p:cNvPr>
          <p:cNvPicPr>
            <a:picLocks noChangeAspect="1"/>
          </p:cNvPicPr>
          <p:nvPr/>
        </p:nvPicPr>
        <p:blipFill>
          <a:blip r:embed="rId2"/>
          <a:stretch>
            <a:fillRect/>
          </a:stretch>
        </p:blipFill>
        <p:spPr>
          <a:xfrm>
            <a:off x="5121092" y="1442331"/>
            <a:ext cx="6979016" cy="4538339"/>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20D315C3-CA4C-46CD-BE44-77F9EA4C0809}"/>
              </a:ext>
            </a:extLst>
          </p:cNvPr>
          <p:cNvPicPr>
            <a:picLocks noChangeAspect="1"/>
          </p:cNvPicPr>
          <p:nvPr/>
        </p:nvPicPr>
        <p:blipFill>
          <a:blip r:embed="rId3"/>
          <a:stretch>
            <a:fillRect/>
          </a:stretch>
        </p:blipFill>
        <p:spPr>
          <a:xfrm>
            <a:off x="1033758" y="3760541"/>
            <a:ext cx="3735768" cy="2559693"/>
          </a:xfrm>
          <a:prstGeom prst="rect">
            <a:avLst/>
          </a:prstGeom>
        </p:spPr>
      </p:pic>
    </p:spTree>
    <p:extLst>
      <p:ext uri="{BB962C8B-B14F-4D97-AF65-F5344CB8AC3E}">
        <p14:creationId xmlns:p14="http://schemas.microsoft.com/office/powerpoint/2010/main" val="3213971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5114D95-D6A6-084A-9D9C-617B45E258AD}" type="slidenum">
              <a:rPr lang="nl-NL" smtClean="0"/>
              <a:t>24</a:t>
            </a:fld>
            <a:endParaRPr lang="nl-NL" dirty="0"/>
          </a:p>
        </p:txBody>
      </p:sp>
      <p:pic>
        <p:nvPicPr>
          <p:cNvPr id="7" name="Picture 6" descr="Chart, bar chart&#10;&#10;Description automatically generated">
            <a:extLst>
              <a:ext uri="{FF2B5EF4-FFF2-40B4-BE49-F238E27FC236}">
                <a16:creationId xmlns:a16="http://schemas.microsoft.com/office/drawing/2014/main" id="{74CBC4AB-8720-45BA-AB36-E789E7E06C0B}"/>
              </a:ext>
            </a:extLst>
          </p:cNvPr>
          <p:cNvPicPr>
            <a:picLocks noChangeAspect="1"/>
          </p:cNvPicPr>
          <p:nvPr/>
        </p:nvPicPr>
        <p:blipFill>
          <a:blip r:embed="rId2"/>
          <a:stretch>
            <a:fillRect/>
          </a:stretch>
        </p:blipFill>
        <p:spPr>
          <a:xfrm>
            <a:off x="1742301" y="430000"/>
            <a:ext cx="8921579" cy="5687505"/>
          </a:xfrm>
          <a:prstGeom prst="rect">
            <a:avLst/>
          </a:prstGeom>
        </p:spPr>
      </p:pic>
    </p:spTree>
    <p:extLst>
      <p:ext uri="{BB962C8B-B14F-4D97-AF65-F5344CB8AC3E}">
        <p14:creationId xmlns:p14="http://schemas.microsoft.com/office/powerpoint/2010/main" val="3409330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DB782B-883E-4E31-8BAE-CA70C015B24D}"/>
              </a:ext>
            </a:extLst>
          </p:cNvPr>
          <p:cNvSpPr>
            <a:spLocks noGrp="1"/>
          </p:cNvSpPr>
          <p:nvPr>
            <p:ph type="sldNum" sz="quarter" idx="12"/>
          </p:nvPr>
        </p:nvSpPr>
        <p:spPr/>
        <p:txBody>
          <a:bodyPr/>
          <a:lstStyle/>
          <a:p>
            <a:fld id="{85114D95-D6A6-084A-9D9C-617B45E258AD}" type="slidenum">
              <a:rPr lang="nl-NL" smtClean="0"/>
              <a:t>25</a:t>
            </a:fld>
            <a:endParaRPr lang="nl-NL" dirty="0"/>
          </a:p>
        </p:txBody>
      </p:sp>
      <p:pic>
        <p:nvPicPr>
          <p:cNvPr id="5" name="Picture 4" descr="Graphical user interface, application&#10;&#10;Description automatically generated">
            <a:extLst>
              <a:ext uri="{FF2B5EF4-FFF2-40B4-BE49-F238E27FC236}">
                <a16:creationId xmlns:a16="http://schemas.microsoft.com/office/drawing/2014/main" id="{6B49C63F-7A3F-4ECD-9344-358E26B495E8}"/>
              </a:ext>
            </a:extLst>
          </p:cNvPr>
          <p:cNvPicPr>
            <a:picLocks noChangeAspect="1"/>
          </p:cNvPicPr>
          <p:nvPr/>
        </p:nvPicPr>
        <p:blipFill>
          <a:blip r:embed="rId2"/>
          <a:stretch>
            <a:fillRect/>
          </a:stretch>
        </p:blipFill>
        <p:spPr>
          <a:xfrm>
            <a:off x="429335" y="435650"/>
            <a:ext cx="6670416" cy="5986699"/>
          </a:xfrm>
          <a:prstGeom prst="rect">
            <a:avLst/>
          </a:prstGeom>
        </p:spPr>
      </p:pic>
      <p:pic>
        <p:nvPicPr>
          <p:cNvPr id="6" name="Picture 5" descr="Chart, bar chart&#10;&#10;Description automatically generated">
            <a:extLst>
              <a:ext uri="{FF2B5EF4-FFF2-40B4-BE49-F238E27FC236}">
                <a16:creationId xmlns:a16="http://schemas.microsoft.com/office/drawing/2014/main" id="{F6CBDFA2-B69E-4FC1-98E2-5F3CF55057D5}"/>
              </a:ext>
            </a:extLst>
          </p:cNvPr>
          <p:cNvPicPr>
            <a:picLocks noChangeAspect="1"/>
          </p:cNvPicPr>
          <p:nvPr/>
        </p:nvPicPr>
        <p:blipFill>
          <a:blip r:embed="rId3"/>
          <a:stretch>
            <a:fillRect/>
          </a:stretch>
        </p:blipFill>
        <p:spPr>
          <a:xfrm>
            <a:off x="6574751" y="2816565"/>
            <a:ext cx="5401923" cy="3605784"/>
          </a:xfrm>
          <a:prstGeom prst="rect">
            <a:avLst/>
          </a:prstGeom>
        </p:spPr>
      </p:pic>
      <p:sp>
        <p:nvSpPr>
          <p:cNvPr id="7" name="TextBox 6">
            <a:extLst>
              <a:ext uri="{FF2B5EF4-FFF2-40B4-BE49-F238E27FC236}">
                <a16:creationId xmlns:a16="http://schemas.microsoft.com/office/drawing/2014/main" id="{B544E168-FB76-4C2F-9E20-DBC5333A4C5A}"/>
              </a:ext>
            </a:extLst>
          </p:cNvPr>
          <p:cNvSpPr txBox="1"/>
          <p:nvPr/>
        </p:nvSpPr>
        <p:spPr>
          <a:xfrm>
            <a:off x="638881" y="457200"/>
            <a:ext cx="10909640" cy="1368614"/>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000" dirty="0">
                <a:solidFill>
                  <a:schemeClr val="tx2"/>
                </a:solidFill>
                <a:latin typeface="Corbel" panose="020B0503020204020204" pitchFamily="34" charset="0"/>
                <a:ea typeface="+mj-ea"/>
                <a:cs typeface="Arial" panose="020B0604020202020204" pitchFamily="34" charset="0"/>
              </a:rPr>
              <a:t>DH </a:t>
            </a:r>
            <a:r>
              <a:rPr lang="en-US" sz="4000" b="1" dirty="0" err="1">
                <a:solidFill>
                  <a:schemeClr val="tx2"/>
                </a:solidFill>
                <a:latin typeface="Corbel" panose="020B0503020204020204" pitchFamily="34" charset="0"/>
                <a:ea typeface="+mj-ea"/>
                <a:cs typeface="Arial" panose="020B0604020202020204" pitchFamily="34" charset="0"/>
              </a:rPr>
              <a:t>personeel</a:t>
            </a:r>
            <a:endParaRPr lang="en-US" sz="4000" dirty="0">
              <a:solidFill>
                <a:schemeClr val="tx2"/>
              </a:solidFill>
              <a:latin typeface="Corbel" panose="020B0503020204020204" pitchFamily="34" charset="0"/>
              <a:ea typeface="+mj-ea"/>
              <a:cs typeface="Arial" panose="020B0604020202020204" pitchFamily="34" charset="0"/>
            </a:endParaRPr>
          </a:p>
        </p:txBody>
      </p:sp>
    </p:spTree>
    <p:extLst>
      <p:ext uri="{BB962C8B-B14F-4D97-AF65-F5344CB8AC3E}">
        <p14:creationId xmlns:p14="http://schemas.microsoft.com/office/powerpoint/2010/main" val="2106426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E4A4F71-09EB-4E32-9FD6-3DC8317DE3D9}"/>
              </a:ext>
            </a:extLst>
          </p:cNvPr>
          <p:cNvSpPr txBox="1"/>
          <p:nvPr/>
        </p:nvSpPr>
        <p:spPr>
          <a:xfrm>
            <a:off x="638881" y="457200"/>
            <a:ext cx="10909640" cy="136861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dirty="0">
                <a:solidFill>
                  <a:schemeClr val="tx2"/>
                </a:solidFill>
                <a:latin typeface="Corbel" panose="020B0503020204020204" pitchFamily="34" charset="0"/>
                <a:ea typeface="+mj-ea"/>
                <a:cs typeface="Arial" panose="020B0604020202020204" pitchFamily="34" charset="0"/>
              </a:rPr>
              <a:t>DH </a:t>
            </a:r>
            <a:r>
              <a:rPr lang="en-US" sz="4000" b="1" dirty="0" err="1">
                <a:solidFill>
                  <a:schemeClr val="tx2"/>
                </a:solidFill>
                <a:latin typeface="Corbel" panose="020B0503020204020204" pitchFamily="34" charset="0"/>
                <a:ea typeface="+mj-ea"/>
                <a:cs typeface="Arial" panose="020B0604020202020204" pitchFamily="34" charset="0"/>
              </a:rPr>
              <a:t>personeel</a:t>
            </a:r>
            <a:endParaRPr lang="en-US" sz="4000" dirty="0">
              <a:solidFill>
                <a:schemeClr val="tx2"/>
              </a:solidFill>
              <a:latin typeface="Corbel" panose="020B0503020204020204" pitchFamily="34" charset="0"/>
              <a:ea typeface="+mj-ea"/>
              <a:cs typeface="Arial" panose="020B0604020202020204" pitchFamily="34" charset="0"/>
            </a:endParaRPr>
          </a:p>
        </p:txBody>
      </p:sp>
      <p:sp>
        <p:nvSpPr>
          <p:cNvPr id="21"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art, bar chart&#10;&#10;Description automatically generated">
            <a:extLst>
              <a:ext uri="{FF2B5EF4-FFF2-40B4-BE49-F238E27FC236}">
                <a16:creationId xmlns:a16="http://schemas.microsoft.com/office/drawing/2014/main" id="{5814DDD4-010E-44FE-907E-5AD64247B59F}"/>
              </a:ext>
            </a:extLst>
          </p:cNvPr>
          <p:cNvPicPr>
            <a:picLocks noChangeAspect="1"/>
          </p:cNvPicPr>
          <p:nvPr/>
        </p:nvPicPr>
        <p:blipFill>
          <a:blip r:embed="rId2"/>
          <a:stretch>
            <a:fillRect/>
          </a:stretch>
        </p:blipFill>
        <p:spPr>
          <a:xfrm>
            <a:off x="320040" y="2761183"/>
            <a:ext cx="5614416" cy="3368649"/>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B34988FC-C4EA-4399-BC22-AC90472E8812}"/>
              </a:ext>
            </a:extLst>
          </p:cNvPr>
          <p:cNvPicPr>
            <a:picLocks noChangeAspect="1"/>
          </p:cNvPicPr>
          <p:nvPr/>
        </p:nvPicPr>
        <p:blipFill>
          <a:blip r:embed="rId3"/>
          <a:stretch>
            <a:fillRect/>
          </a:stretch>
        </p:blipFill>
        <p:spPr>
          <a:xfrm>
            <a:off x="6254496" y="3224373"/>
            <a:ext cx="5614416" cy="2442270"/>
          </a:xfrm>
          <a:prstGeom prst="rect">
            <a:avLst/>
          </a:prstGeom>
        </p:spPr>
      </p:pic>
      <p:sp>
        <p:nvSpPr>
          <p:cNvPr id="4" name="Slide Number Placeholder 3">
            <a:extLst>
              <a:ext uri="{FF2B5EF4-FFF2-40B4-BE49-F238E27FC236}">
                <a16:creationId xmlns:a16="http://schemas.microsoft.com/office/drawing/2014/main" id="{78DF6945-B5F3-4D5A-878E-EB2103162B0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5114D95-D6A6-084A-9D9C-617B45E258AD}" type="slidenum">
              <a:rPr lang="en-US" smtClean="0">
                <a:solidFill>
                  <a:schemeClr val="tx1">
                    <a:tint val="75000"/>
                  </a:schemeClr>
                </a:solidFill>
                <a:latin typeface="+mn-lt"/>
              </a:rPr>
              <a:pPr algn="r">
                <a:spcAft>
                  <a:spcPts val="600"/>
                </a:spcAft>
              </a:pPr>
              <a:t>26</a:t>
            </a:fld>
            <a:endParaRPr lang="en-US">
              <a:solidFill>
                <a:schemeClr val="tx1">
                  <a:tint val="75000"/>
                </a:schemeClr>
              </a:solidFill>
              <a:latin typeface="+mn-lt"/>
            </a:endParaRPr>
          </a:p>
        </p:txBody>
      </p:sp>
    </p:spTree>
    <p:extLst>
      <p:ext uri="{BB962C8B-B14F-4D97-AF65-F5344CB8AC3E}">
        <p14:creationId xmlns:p14="http://schemas.microsoft.com/office/powerpoint/2010/main" val="3542312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E4A4F71-09EB-4E32-9FD6-3DC8317DE3D9}"/>
              </a:ext>
            </a:extLst>
          </p:cNvPr>
          <p:cNvSpPr txBox="1"/>
          <p:nvPr/>
        </p:nvSpPr>
        <p:spPr>
          <a:xfrm>
            <a:off x="638881" y="457200"/>
            <a:ext cx="10909640" cy="136861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Corbel" panose="020B0503020204020204" pitchFamily="34" charset="0"/>
              </a:rPr>
              <a:t>DH </a:t>
            </a:r>
            <a:r>
              <a:rPr kumimoji="0" lang="en-US" sz="4000" b="1" i="0" u="none" strike="noStrike" kern="1200" cap="none" spc="0" normalizeH="0" baseline="0" noProof="0" dirty="0" err="1">
                <a:ln>
                  <a:noFill/>
                </a:ln>
                <a:solidFill>
                  <a:srgbClr val="44546A"/>
                </a:solidFill>
                <a:effectLst/>
                <a:uLnTx/>
                <a:uFillTx/>
                <a:latin typeface="Corbel" panose="020B0503020204020204" pitchFamily="34" charset="0"/>
              </a:rPr>
              <a:t>onderzoeksdisciplines</a:t>
            </a:r>
            <a:endParaRPr kumimoji="0" lang="en-US" sz="4000" b="1" i="0" u="none" strike="noStrike" kern="1200" cap="none" spc="0" normalizeH="0" baseline="0" noProof="0" dirty="0">
              <a:ln>
                <a:noFill/>
              </a:ln>
              <a:solidFill>
                <a:srgbClr val="44546A"/>
              </a:solidFill>
              <a:effectLst/>
              <a:uLnTx/>
              <a:uFillTx/>
              <a:latin typeface="Corbel" panose="020B0503020204020204" pitchFamily="34" charset="0"/>
            </a:endParaRPr>
          </a:p>
        </p:txBody>
      </p:sp>
      <p:sp>
        <p:nvSpPr>
          <p:cNvPr id="21"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8DF6945-B5F3-4D5A-878E-EB2103162B0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5114D95-D6A6-084A-9D9C-617B45E258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descr="Table&#10;&#10;Description automatically generated">
            <a:extLst>
              <a:ext uri="{FF2B5EF4-FFF2-40B4-BE49-F238E27FC236}">
                <a16:creationId xmlns:a16="http://schemas.microsoft.com/office/drawing/2014/main" id="{4A18F791-81F2-4560-BA8A-598148C30121}"/>
              </a:ext>
            </a:extLst>
          </p:cNvPr>
          <p:cNvPicPr>
            <a:picLocks noChangeAspect="1"/>
          </p:cNvPicPr>
          <p:nvPr/>
        </p:nvPicPr>
        <p:blipFill rotWithShape="1">
          <a:blip r:embed="rId2"/>
          <a:srcRect r="1" b="1436"/>
          <a:stretch/>
        </p:blipFill>
        <p:spPr>
          <a:xfrm>
            <a:off x="2574990" y="1893840"/>
            <a:ext cx="7037422" cy="4530578"/>
          </a:xfrm>
          <a:prstGeom prst="rect">
            <a:avLst/>
          </a:prstGeom>
        </p:spPr>
      </p:pic>
    </p:spTree>
    <p:extLst>
      <p:ext uri="{BB962C8B-B14F-4D97-AF65-F5344CB8AC3E}">
        <p14:creationId xmlns:p14="http://schemas.microsoft.com/office/powerpoint/2010/main" val="191363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rbel" panose="020B0503020204020204" pitchFamily="34" charset="0"/>
              </a:rPr>
              <a:t>Europe’s Digital Humanities Landscape</a:t>
            </a:r>
          </a:p>
        </p:txBody>
      </p:sp>
      <p:sp>
        <p:nvSpPr>
          <p:cNvPr id="3" name="Content Placeholder 2"/>
          <p:cNvSpPr>
            <a:spLocks noGrp="1"/>
          </p:cNvSpPr>
          <p:nvPr>
            <p:ph idx="1"/>
          </p:nvPr>
        </p:nvSpPr>
        <p:spPr>
          <a:xfrm>
            <a:off x="984975" y="1897705"/>
            <a:ext cx="9978300" cy="3788720"/>
          </a:xfrm>
        </p:spPr>
        <p:txBody>
          <a:bodyPr>
            <a:normAutofit lnSpcReduction="10000"/>
          </a:bodyPr>
          <a:lstStyle/>
          <a:p>
            <a:pPr marL="0" indent="0">
              <a:buNone/>
            </a:pPr>
            <a:r>
              <a:rPr lang="en-US" dirty="0" err="1">
                <a:latin typeface="Corbel" panose="020B0503020204020204" pitchFamily="34" charset="0"/>
              </a:rPr>
              <a:t>conclusies</a:t>
            </a:r>
            <a:endParaRPr lang="en-US" dirty="0">
              <a:latin typeface="Corbel" panose="020B0503020204020204" pitchFamily="34" charset="0"/>
            </a:endParaRPr>
          </a:p>
          <a:p>
            <a:pPr marL="0" indent="0">
              <a:buNone/>
            </a:pPr>
            <a:endParaRPr lang="en-US" dirty="0">
              <a:latin typeface="Corbel" panose="020B0503020204020204" pitchFamily="34" charset="0"/>
            </a:endParaRPr>
          </a:p>
          <a:p>
            <a:pPr lvl="1"/>
            <a:r>
              <a:rPr lang="en-US" dirty="0" err="1">
                <a:latin typeface="Corbel" panose="020B0503020204020204" pitchFamily="34" charset="0"/>
              </a:rPr>
              <a:t>Europese</a:t>
            </a:r>
            <a:r>
              <a:rPr lang="en-US" dirty="0">
                <a:latin typeface="Corbel" panose="020B0503020204020204" pitchFamily="34" charset="0"/>
              </a:rPr>
              <a:t> </a:t>
            </a:r>
            <a:r>
              <a:rPr lang="en-US" dirty="0" err="1">
                <a:latin typeface="Corbel" panose="020B0503020204020204" pitchFamily="34" charset="0"/>
              </a:rPr>
              <a:t>bibliotheken</a:t>
            </a:r>
            <a:r>
              <a:rPr lang="en-US" dirty="0">
                <a:latin typeface="Corbel" panose="020B0503020204020204" pitchFamily="34" charset="0"/>
              </a:rPr>
              <a:t> </a:t>
            </a:r>
            <a:r>
              <a:rPr lang="en-US" dirty="0" err="1">
                <a:latin typeface="Corbel" panose="020B0503020204020204" pitchFamily="34" charset="0"/>
              </a:rPr>
              <a:t>focussen</a:t>
            </a:r>
            <a:r>
              <a:rPr lang="en-US" dirty="0">
                <a:latin typeface="Corbel" panose="020B0503020204020204" pitchFamily="34" charset="0"/>
              </a:rPr>
              <a:t> </a:t>
            </a:r>
            <a:r>
              <a:rPr lang="en-US" dirty="0" err="1">
                <a:latin typeface="Corbel" panose="020B0503020204020204" pitchFamily="34" charset="0"/>
              </a:rPr>
              <a:t>vooral</a:t>
            </a:r>
            <a:r>
              <a:rPr lang="en-US" dirty="0">
                <a:latin typeface="Corbel" panose="020B0503020204020204" pitchFamily="34" charset="0"/>
              </a:rPr>
              <a:t> op </a:t>
            </a:r>
            <a:r>
              <a:rPr lang="en-US" dirty="0" err="1">
                <a:latin typeface="Corbel" panose="020B0503020204020204" pitchFamily="34" charset="0"/>
              </a:rPr>
              <a:t>digitalisering</a:t>
            </a:r>
            <a:r>
              <a:rPr lang="en-US" dirty="0">
                <a:latin typeface="Corbel" panose="020B0503020204020204" pitchFamily="34" charset="0"/>
              </a:rPr>
              <a:t> (imaging </a:t>
            </a:r>
            <a:r>
              <a:rPr lang="en-US" dirty="0" err="1">
                <a:latin typeface="Corbel" panose="020B0503020204020204" pitchFamily="34" charset="0"/>
              </a:rPr>
              <a:t>en</a:t>
            </a:r>
            <a:r>
              <a:rPr lang="en-US" dirty="0">
                <a:latin typeface="Corbel" panose="020B0503020204020204" pitchFamily="34" charset="0"/>
              </a:rPr>
              <a:t> </a:t>
            </a:r>
            <a:r>
              <a:rPr lang="en-US" dirty="0" err="1">
                <a:latin typeface="Corbel" panose="020B0503020204020204" pitchFamily="34" charset="0"/>
              </a:rPr>
              <a:t>metadatering</a:t>
            </a:r>
            <a:r>
              <a:rPr lang="en-US" dirty="0">
                <a:latin typeface="Corbel" panose="020B0503020204020204" pitchFamily="34" charset="0"/>
              </a:rPr>
              <a:t>) </a:t>
            </a:r>
            <a:r>
              <a:rPr lang="en-US" dirty="0" err="1">
                <a:latin typeface="Corbel" panose="020B0503020204020204" pitchFamily="34" charset="0"/>
              </a:rPr>
              <a:t>en</a:t>
            </a:r>
            <a:r>
              <a:rPr lang="en-US" dirty="0">
                <a:latin typeface="Corbel" panose="020B0503020204020204" pitchFamily="34" charset="0"/>
              </a:rPr>
              <a:t> </a:t>
            </a:r>
            <a:r>
              <a:rPr lang="en-US" dirty="0" err="1">
                <a:latin typeface="Corbel" panose="020B0503020204020204" pitchFamily="34" charset="0"/>
              </a:rPr>
              <a:t>opslag</a:t>
            </a:r>
            <a:r>
              <a:rPr lang="en-US" dirty="0">
                <a:latin typeface="Corbel" panose="020B0503020204020204" pitchFamily="34" charset="0"/>
              </a:rPr>
              <a:t>; Noord-</a:t>
            </a:r>
            <a:r>
              <a:rPr lang="en-US" dirty="0" err="1">
                <a:latin typeface="Corbel" panose="020B0503020204020204" pitchFamily="34" charset="0"/>
              </a:rPr>
              <a:t>Amerikaanse</a:t>
            </a:r>
            <a:r>
              <a:rPr lang="en-US" dirty="0">
                <a:latin typeface="Corbel" panose="020B0503020204020204" pitchFamily="34" charset="0"/>
              </a:rPr>
              <a:t> </a:t>
            </a:r>
            <a:r>
              <a:rPr lang="en-US" dirty="0" err="1">
                <a:latin typeface="Corbel" panose="020B0503020204020204" pitchFamily="34" charset="0"/>
              </a:rPr>
              <a:t>bibliotheken</a:t>
            </a:r>
            <a:r>
              <a:rPr lang="en-US" dirty="0">
                <a:latin typeface="Corbel" panose="020B0503020204020204" pitchFamily="34" charset="0"/>
              </a:rPr>
              <a:t> </a:t>
            </a:r>
            <a:r>
              <a:rPr lang="en-US" dirty="0" err="1">
                <a:latin typeface="Corbel" panose="020B0503020204020204" pitchFamily="34" charset="0"/>
              </a:rPr>
              <a:t>zetten</a:t>
            </a:r>
            <a:r>
              <a:rPr lang="en-US" dirty="0">
                <a:latin typeface="Corbel" panose="020B0503020204020204" pitchFamily="34" charset="0"/>
              </a:rPr>
              <a:t> </a:t>
            </a:r>
            <a:r>
              <a:rPr lang="en-US" dirty="0" err="1">
                <a:latin typeface="Corbel" panose="020B0503020204020204" pitchFamily="34" charset="0"/>
              </a:rPr>
              <a:t>daarbovenop</a:t>
            </a:r>
            <a:r>
              <a:rPr lang="en-US" dirty="0">
                <a:latin typeface="Corbel" panose="020B0503020204020204" pitchFamily="34" charset="0"/>
              </a:rPr>
              <a:t> </a:t>
            </a:r>
            <a:r>
              <a:rPr lang="en-US" dirty="0" err="1">
                <a:latin typeface="Corbel" panose="020B0503020204020204" pitchFamily="34" charset="0"/>
              </a:rPr>
              <a:t>ook</a:t>
            </a:r>
            <a:r>
              <a:rPr lang="en-US" dirty="0">
                <a:latin typeface="Corbel" panose="020B0503020204020204" pitchFamily="34" charset="0"/>
              </a:rPr>
              <a:t> in op </a:t>
            </a:r>
            <a:r>
              <a:rPr lang="en-US" dirty="0" err="1">
                <a:latin typeface="Corbel" panose="020B0503020204020204" pitchFamily="34" charset="0"/>
              </a:rPr>
              <a:t>analyse</a:t>
            </a:r>
            <a:r>
              <a:rPr lang="en-US" dirty="0">
                <a:latin typeface="Corbel" panose="020B0503020204020204" pitchFamily="34" charset="0"/>
              </a:rPr>
              <a:t> </a:t>
            </a:r>
            <a:r>
              <a:rPr lang="en-US" dirty="0" err="1">
                <a:latin typeface="Corbel" panose="020B0503020204020204" pitchFamily="34" charset="0"/>
              </a:rPr>
              <a:t>zelf</a:t>
            </a:r>
            <a:endParaRPr lang="en-US" dirty="0">
              <a:latin typeface="Corbel" panose="020B0503020204020204" pitchFamily="34" charset="0"/>
            </a:endParaRPr>
          </a:p>
          <a:p>
            <a:pPr marL="914400" lvl="2" indent="0">
              <a:buNone/>
            </a:pPr>
            <a:r>
              <a:rPr lang="en-US" sz="2400" dirty="0" err="1">
                <a:latin typeface="Corbel" panose="020B0503020204020204" pitchFamily="34" charset="0"/>
              </a:rPr>
              <a:t>bv</a:t>
            </a:r>
            <a:r>
              <a:rPr lang="en-US" sz="2400" dirty="0">
                <a:latin typeface="Corbel" panose="020B0503020204020204" pitchFamily="34" charset="0"/>
              </a:rPr>
              <a:t>. GIS </a:t>
            </a:r>
            <a:r>
              <a:rPr lang="en-US" sz="2400" dirty="0" err="1">
                <a:latin typeface="Corbel" panose="020B0503020204020204" pitchFamily="34" charset="0"/>
              </a:rPr>
              <a:t>specialisten</a:t>
            </a:r>
            <a:r>
              <a:rPr lang="en-US" sz="2400" dirty="0">
                <a:latin typeface="Corbel" panose="020B0503020204020204" pitchFamily="34" charset="0"/>
              </a:rPr>
              <a:t> </a:t>
            </a:r>
            <a:r>
              <a:rPr lang="en-US" sz="2400" dirty="0" err="1">
                <a:latin typeface="Corbel" panose="020B0503020204020204" pitchFamily="34" charset="0"/>
              </a:rPr>
              <a:t>zijn</a:t>
            </a:r>
            <a:r>
              <a:rPr lang="en-US" sz="2400" dirty="0">
                <a:latin typeface="Corbel" panose="020B0503020204020204" pitchFamily="34" charset="0"/>
              </a:rPr>
              <a:t> </a:t>
            </a:r>
            <a:r>
              <a:rPr lang="en-US" sz="2400" dirty="0" err="1">
                <a:latin typeface="Corbel" panose="020B0503020204020204" pitchFamily="34" charset="0"/>
              </a:rPr>
              <a:t>vooral</a:t>
            </a:r>
            <a:r>
              <a:rPr lang="en-US" sz="2400" dirty="0">
                <a:latin typeface="Corbel" panose="020B0503020204020204" pitchFamily="34" charset="0"/>
              </a:rPr>
              <a:t> </a:t>
            </a:r>
            <a:r>
              <a:rPr lang="en-US" sz="2400" dirty="0" err="1">
                <a:latin typeface="Corbel" panose="020B0503020204020204" pitchFamily="34" charset="0"/>
              </a:rPr>
              <a:t>een</a:t>
            </a:r>
            <a:r>
              <a:rPr lang="en-US" sz="2400" dirty="0">
                <a:latin typeface="Corbel" panose="020B0503020204020204" pitchFamily="34" charset="0"/>
              </a:rPr>
              <a:t> </a:t>
            </a:r>
            <a:r>
              <a:rPr lang="en-US" sz="2400" dirty="0" err="1">
                <a:latin typeface="Corbel" panose="020B0503020204020204" pitchFamily="34" charset="0"/>
              </a:rPr>
              <a:t>Amerikaans</a:t>
            </a:r>
            <a:r>
              <a:rPr lang="en-US" sz="2400" dirty="0">
                <a:latin typeface="Corbel" panose="020B0503020204020204" pitchFamily="34" charset="0"/>
              </a:rPr>
              <a:t> </a:t>
            </a:r>
            <a:r>
              <a:rPr lang="en-US" sz="2400" dirty="0" err="1">
                <a:latin typeface="Corbel" panose="020B0503020204020204" pitchFamily="34" charset="0"/>
              </a:rPr>
              <a:t>gegeven</a:t>
            </a:r>
            <a:endParaRPr lang="en-US" sz="2400" dirty="0">
              <a:latin typeface="Corbel" panose="020B0503020204020204" pitchFamily="34" charset="0"/>
            </a:endParaRPr>
          </a:p>
          <a:p>
            <a:pPr lvl="1"/>
            <a:r>
              <a:rPr lang="en-US" dirty="0">
                <a:latin typeface="Corbel" panose="020B0503020204020204" pitchFamily="34" charset="0"/>
              </a:rPr>
              <a:t>financiering </a:t>
            </a:r>
            <a:r>
              <a:rPr lang="en-US" dirty="0" err="1">
                <a:latin typeface="Corbel" panose="020B0503020204020204" pitchFamily="34" charset="0"/>
              </a:rPr>
              <a:t>hoofdzakelijk</a:t>
            </a:r>
            <a:r>
              <a:rPr lang="en-US" dirty="0">
                <a:latin typeface="Corbel" panose="020B0503020204020204" pitchFamily="34" charset="0"/>
              </a:rPr>
              <a:t> via </a:t>
            </a:r>
            <a:r>
              <a:rPr lang="en-US" dirty="0" err="1">
                <a:latin typeface="Corbel" panose="020B0503020204020204" pitchFamily="34" charset="0"/>
              </a:rPr>
              <a:t>algemeen</a:t>
            </a:r>
            <a:r>
              <a:rPr lang="en-US" dirty="0">
                <a:latin typeface="Corbel" panose="020B0503020204020204" pitchFamily="34" charset="0"/>
              </a:rPr>
              <a:t> budget van de </a:t>
            </a:r>
            <a:r>
              <a:rPr lang="en-US" dirty="0" err="1">
                <a:latin typeface="Corbel" panose="020B0503020204020204" pitchFamily="34" charset="0"/>
              </a:rPr>
              <a:t>bibliotheek</a:t>
            </a:r>
            <a:r>
              <a:rPr lang="en-US" dirty="0">
                <a:latin typeface="Corbel" panose="020B0503020204020204" pitchFamily="34" charset="0"/>
              </a:rPr>
              <a:t> </a:t>
            </a:r>
            <a:r>
              <a:rPr lang="en-US" dirty="0" err="1">
                <a:latin typeface="Corbel" panose="020B0503020204020204" pitchFamily="34" charset="0"/>
              </a:rPr>
              <a:t>en</a:t>
            </a:r>
            <a:r>
              <a:rPr lang="en-US" dirty="0">
                <a:latin typeface="Corbel" panose="020B0503020204020204" pitchFamily="34" charset="0"/>
              </a:rPr>
              <a:t> </a:t>
            </a:r>
            <a:r>
              <a:rPr lang="en-US" dirty="0" err="1">
                <a:latin typeface="Corbel" panose="020B0503020204020204" pitchFamily="34" charset="0"/>
              </a:rPr>
              <a:t>projectfinanciering</a:t>
            </a:r>
            <a:endParaRPr lang="en-US" dirty="0">
              <a:latin typeface="Corbel" panose="020B0503020204020204" pitchFamily="34" charset="0"/>
            </a:endParaRPr>
          </a:p>
          <a:p>
            <a:pPr lvl="1"/>
            <a:r>
              <a:rPr lang="en-US" dirty="0" err="1">
                <a:latin typeface="Corbel" panose="020B0503020204020204" pitchFamily="34" charset="0"/>
              </a:rPr>
              <a:t>diversiteit</a:t>
            </a:r>
            <a:r>
              <a:rPr lang="en-US" dirty="0">
                <a:latin typeface="Corbel" panose="020B0503020204020204" pitchFamily="34" charset="0"/>
              </a:rPr>
              <a:t> </a:t>
            </a:r>
            <a:r>
              <a:rPr lang="en-US" dirty="0" err="1">
                <a:latin typeface="Corbel" panose="020B0503020204020204" pitchFamily="34" charset="0"/>
              </a:rPr>
              <a:t>aan</a:t>
            </a:r>
            <a:r>
              <a:rPr lang="en-US" dirty="0">
                <a:latin typeface="Corbel" panose="020B0503020204020204" pitchFamily="34" charset="0"/>
              </a:rPr>
              <a:t> </a:t>
            </a:r>
            <a:r>
              <a:rPr lang="en-US" dirty="0" err="1">
                <a:latin typeface="Corbel" panose="020B0503020204020204" pitchFamily="34" charset="0"/>
              </a:rPr>
              <a:t>terminologie</a:t>
            </a:r>
            <a:r>
              <a:rPr lang="en-US" dirty="0">
                <a:latin typeface="Corbel" panose="020B0503020204020204" pitchFamily="34" charset="0"/>
              </a:rPr>
              <a:t> </a:t>
            </a:r>
            <a:r>
              <a:rPr lang="en-US" dirty="0" err="1">
                <a:latin typeface="Corbel" panose="020B0503020204020204" pitchFamily="34" charset="0"/>
              </a:rPr>
              <a:t>voor</a:t>
            </a:r>
            <a:r>
              <a:rPr lang="en-US" dirty="0">
                <a:latin typeface="Corbel" panose="020B0503020204020204" pitchFamily="34" charset="0"/>
              </a:rPr>
              <a:t> DH </a:t>
            </a:r>
            <a:r>
              <a:rPr lang="en-US" dirty="0" err="1">
                <a:latin typeface="Corbel" panose="020B0503020204020204" pitchFamily="34" charset="0"/>
              </a:rPr>
              <a:t>posities</a:t>
            </a:r>
            <a:r>
              <a:rPr lang="en-US" dirty="0">
                <a:latin typeface="Corbel" panose="020B0503020204020204" pitchFamily="34" charset="0"/>
              </a:rPr>
              <a:t> </a:t>
            </a:r>
            <a:r>
              <a:rPr lang="en-US" dirty="0" err="1">
                <a:latin typeface="Corbel" panose="020B0503020204020204" pitchFamily="34" charset="0"/>
              </a:rPr>
              <a:t>binnen</a:t>
            </a:r>
            <a:r>
              <a:rPr lang="en-US" dirty="0">
                <a:latin typeface="Corbel" panose="020B0503020204020204" pitchFamily="34" charset="0"/>
              </a:rPr>
              <a:t> de </a:t>
            </a:r>
            <a:r>
              <a:rPr lang="en-US" dirty="0" err="1">
                <a:latin typeface="Corbel" panose="020B0503020204020204" pitchFamily="34" charset="0"/>
              </a:rPr>
              <a:t>bibliotheek</a:t>
            </a:r>
            <a:r>
              <a:rPr lang="en-US" dirty="0">
                <a:latin typeface="Corbel" panose="020B0503020204020204" pitchFamily="34" charset="0"/>
              </a:rPr>
              <a:t>, </a:t>
            </a:r>
            <a:r>
              <a:rPr lang="en-US" dirty="0" err="1">
                <a:latin typeface="Corbel" panose="020B0503020204020204" pitchFamily="34" charset="0"/>
              </a:rPr>
              <a:t>vaak</a:t>
            </a:r>
            <a:r>
              <a:rPr lang="en-US" dirty="0">
                <a:latin typeface="Corbel" panose="020B0503020204020204" pitchFamily="34" charset="0"/>
              </a:rPr>
              <a:t> </a:t>
            </a:r>
            <a:r>
              <a:rPr lang="en-US" dirty="0" err="1">
                <a:latin typeface="Corbel" panose="020B0503020204020204" pitchFamily="34" charset="0"/>
              </a:rPr>
              <a:t>onderdeel</a:t>
            </a:r>
            <a:r>
              <a:rPr lang="en-US" dirty="0">
                <a:latin typeface="Corbel" panose="020B0503020204020204" pitchFamily="34" charset="0"/>
              </a:rPr>
              <a:t> van </a:t>
            </a:r>
            <a:r>
              <a:rPr lang="en-US" dirty="0" err="1">
                <a:latin typeface="Corbel" panose="020B0503020204020204" pitchFamily="34" charset="0"/>
              </a:rPr>
              <a:t>een</a:t>
            </a:r>
            <a:r>
              <a:rPr lang="en-US" dirty="0">
                <a:latin typeface="Corbel" panose="020B0503020204020204" pitchFamily="34" charset="0"/>
              </a:rPr>
              <a:t> </a:t>
            </a:r>
            <a:r>
              <a:rPr lang="en-US" dirty="0" err="1">
                <a:latin typeface="Corbel" panose="020B0503020204020204" pitchFamily="34" charset="0"/>
              </a:rPr>
              <a:t>bredere</a:t>
            </a:r>
            <a:r>
              <a:rPr lang="en-US" dirty="0">
                <a:latin typeface="Corbel" panose="020B0503020204020204" pitchFamily="34" charset="0"/>
              </a:rPr>
              <a:t> </a:t>
            </a:r>
            <a:r>
              <a:rPr lang="en-US" dirty="0" err="1">
                <a:latin typeface="Corbel" panose="020B0503020204020204" pitchFamily="34" charset="0"/>
              </a:rPr>
              <a:t>werking</a:t>
            </a:r>
            <a:r>
              <a:rPr lang="en-US" dirty="0">
                <a:latin typeface="Corbel" panose="020B0503020204020204" pitchFamily="34" charset="0"/>
              </a:rPr>
              <a:t> </a:t>
            </a:r>
            <a:r>
              <a:rPr lang="en-US" dirty="0" err="1">
                <a:latin typeface="Corbel" panose="020B0503020204020204" pitchFamily="34" charset="0"/>
              </a:rPr>
              <a:t>rond</a:t>
            </a:r>
            <a:r>
              <a:rPr lang="en-US" dirty="0">
                <a:latin typeface="Corbel" panose="020B0503020204020204" pitchFamily="34" charset="0"/>
              </a:rPr>
              <a:t> digital scholarship</a:t>
            </a:r>
          </a:p>
          <a:p>
            <a:pPr lvl="1"/>
            <a:r>
              <a:rPr lang="en-US" dirty="0" err="1">
                <a:latin typeface="Corbel" panose="020B0503020204020204" pitchFamily="34" charset="0"/>
              </a:rPr>
              <a:t>vooral</a:t>
            </a:r>
            <a:r>
              <a:rPr lang="en-US" dirty="0">
                <a:latin typeface="Corbel" panose="020B0503020204020204" pitchFamily="34" charset="0"/>
              </a:rPr>
              <a:t> </a:t>
            </a:r>
            <a:r>
              <a:rPr lang="en-US" dirty="0" err="1">
                <a:latin typeface="Corbel" panose="020B0503020204020204" pitchFamily="34" charset="0"/>
              </a:rPr>
              <a:t>nood</a:t>
            </a:r>
            <a:r>
              <a:rPr lang="en-US" dirty="0">
                <a:latin typeface="Corbel" panose="020B0503020204020204" pitchFamily="34" charset="0"/>
              </a:rPr>
              <a:t> </a:t>
            </a:r>
            <a:r>
              <a:rPr lang="en-US" dirty="0" err="1">
                <a:latin typeface="Corbel" panose="020B0503020204020204" pitchFamily="34" charset="0"/>
              </a:rPr>
              <a:t>aan</a:t>
            </a:r>
            <a:r>
              <a:rPr lang="en-US" dirty="0">
                <a:latin typeface="Corbel" panose="020B0503020204020204" pitchFamily="34" charset="0"/>
              </a:rPr>
              <a:t> (</a:t>
            </a:r>
            <a:r>
              <a:rPr lang="en-US" dirty="0" err="1">
                <a:latin typeface="Corbel" panose="020B0503020204020204" pitchFamily="34" charset="0"/>
              </a:rPr>
              <a:t>bijkomende</a:t>
            </a:r>
            <a:r>
              <a:rPr lang="en-US" dirty="0">
                <a:latin typeface="Corbel" panose="020B0503020204020204" pitchFamily="34" charset="0"/>
              </a:rPr>
              <a:t>) </a:t>
            </a:r>
            <a:r>
              <a:rPr lang="en-US" dirty="0" err="1">
                <a:latin typeface="Corbel" panose="020B0503020204020204" pitchFamily="34" charset="0"/>
              </a:rPr>
              <a:t>technische</a:t>
            </a:r>
            <a:r>
              <a:rPr lang="en-US" dirty="0">
                <a:latin typeface="Corbel" panose="020B0503020204020204" pitchFamily="34" charset="0"/>
              </a:rPr>
              <a:t> skills </a:t>
            </a:r>
            <a:r>
              <a:rPr lang="en-US" dirty="0" err="1">
                <a:latin typeface="Corbel" panose="020B0503020204020204" pitchFamily="34" charset="0"/>
              </a:rPr>
              <a:t>gesignaleerd</a:t>
            </a:r>
            <a:endParaRPr lang="en-US" dirty="0">
              <a:latin typeface="Corbel" panose="020B0503020204020204" pitchFamily="34" charset="0"/>
            </a:endParaRPr>
          </a:p>
          <a:p>
            <a:pPr lvl="1"/>
            <a:endParaRPr lang="en-US" dirty="0"/>
          </a:p>
          <a:p>
            <a:endParaRPr lang="en-US" dirty="0"/>
          </a:p>
        </p:txBody>
      </p:sp>
      <p:sp>
        <p:nvSpPr>
          <p:cNvPr id="4" name="Slide Number Placeholder 3"/>
          <p:cNvSpPr>
            <a:spLocks noGrp="1"/>
          </p:cNvSpPr>
          <p:nvPr>
            <p:ph type="sldNum" sz="quarter" idx="12"/>
          </p:nvPr>
        </p:nvSpPr>
        <p:spPr/>
        <p:txBody>
          <a:bodyPr/>
          <a:lstStyle/>
          <a:p>
            <a:fld id="{85114D95-D6A6-084A-9D9C-617B45E258AD}" type="slidenum">
              <a:rPr lang="nl-NL" smtClean="0"/>
              <a:t>28</a:t>
            </a:fld>
            <a:endParaRPr lang="nl-NL" dirty="0"/>
          </a:p>
        </p:txBody>
      </p:sp>
      <p:sp>
        <p:nvSpPr>
          <p:cNvPr id="7" name="TextBox 6">
            <a:extLst>
              <a:ext uri="{FF2B5EF4-FFF2-40B4-BE49-F238E27FC236}">
                <a16:creationId xmlns:a16="http://schemas.microsoft.com/office/drawing/2014/main" id="{73B834DA-B82B-4589-8A1B-C69FF5BB393E}"/>
              </a:ext>
            </a:extLst>
          </p:cNvPr>
          <p:cNvSpPr txBox="1"/>
          <p:nvPr/>
        </p:nvSpPr>
        <p:spPr>
          <a:xfrm>
            <a:off x="900000" y="6403877"/>
            <a:ext cx="9029446" cy="276999"/>
          </a:xfrm>
          <a:prstGeom prst="rect">
            <a:avLst/>
          </a:prstGeom>
          <a:noFill/>
        </p:spPr>
        <p:txBody>
          <a:bodyPr wrap="square" rtlCol="0">
            <a:spAutoFit/>
          </a:bodyPr>
          <a:lstStyle/>
          <a:p>
            <a:r>
              <a:rPr lang="en-US" sz="1200" dirty="0">
                <a:solidFill>
                  <a:schemeClr val="bg1"/>
                </a:solidFill>
                <a:latin typeface="Corbel" panose="020B0503020204020204" pitchFamily="34" charset="0"/>
                <a:cs typeface="Arial" panose="020B0604020202020204" pitchFamily="34" charset="0"/>
              </a:rPr>
              <a:t>Lotte Wilms (2021), Digital Humanities in European Research Libraries: Beyond Offering Digital Collections &lt;doi:10.18352/lq.10351&gt;</a:t>
            </a:r>
          </a:p>
        </p:txBody>
      </p:sp>
    </p:spTree>
    <p:extLst>
      <p:ext uri="{BB962C8B-B14F-4D97-AF65-F5344CB8AC3E}">
        <p14:creationId xmlns:p14="http://schemas.microsoft.com/office/powerpoint/2010/main" val="857495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rbel" panose="020B0503020204020204" pitchFamily="34" charset="0"/>
              </a:rPr>
              <a:t>Europe’s Digital Humanities Landscape</a:t>
            </a:r>
          </a:p>
        </p:txBody>
      </p:sp>
      <p:sp>
        <p:nvSpPr>
          <p:cNvPr id="3" name="Content Placeholder 2"/>
          <p:cNvSpPr>
            <a:spLocks noGrp="1"/>
          </p:cNvSpPr>
          <p:nvPr>
            <p:ph idx="1"/>
          </p:nvPr>
        </p:nvSpPr>
        <p:spPr>
          <a:xfrm>
            <a:off x="984975" y="1897705"/>
            <a:ext cx="9978300" cy="3788720"/>
          </a:xfrm>
        </p:spPr>
        <p:txBody>
          <a:bodyPr>
            <a:normAutofit fontScale="92500" lnSpcReduction="20000"/>
          </a:bodyPr>
          <a:lstStyle/>
          <a:p>
            <a:pPr marL="0" indent="0">
              <a:buNone/>
            </a:pPr>
            <a:r>
              <a:rPr lang="en-US" sz="3000" dirty="0" err="1">
                <a:latin typeface="Corbel" panose="020B0503020204020204" pitchFamily="34" charset="0"/>
              </a:rPr>
              <a:t>conclusies</a:t>
            </a:r>
            <a:endParaRPr lang="en-US" sz="3000" dirty="0">
              <a:latin typeface="Corbel" panose="020B0503020204020204" pitchFamily="34" charset="0"/>
            </a:endParaRPr>
          </a:p>
          <a:p>
            <a:pPr marL="0" indent="0">
              <a:buNone/>
            </a:pPr>
            <a:endParaRPr lang="en-US" dirty="0">
              <a:latin typeface="Corbel" panose="020B0503020204020204" pitchFamily="34" charset="0"/>
            </a:endParaRPr>
          </a:p>
          <a:p>
            <a:pPr lvl="1"/>
            <a:r>
              <a:rPr lang="en-US" sz="2600" dirty="0">
                <a:latin typeface="Corbel" panose="020B0503020204020204" pitchFamily="34" charset="0"/>
              </a:rPr>
              <a:t>“libraries are required to act more and more as publishers of their own digital collections and provide the expertise that is needed alongside the publication of that data”</a:t>
            </a:r>
          </a:p>
          <a:p>
            <a:pPr lvl="1"/>
            <a:endParaRPr lang="en-US" sz="2600" dirty="0">
              <a:latin typeface="Corbel" panose="020B0503020204020204" pitchFamily="34" charset="0"/>
            </a:endParaRPr>
          </a:p>
          <a:p>
            <a:pPr lvl="1"/>
            <a:r>
              <a:rPr lang="en-US" sz="2600" dirty="0">
                <a:latin typeface="Corbel" panose="020B0503020204020204" pitchFamily="34" charset="0"/>
              </a:rPr>
              <a:t>“When looking towards the future, European libraries see the role of digital humanities (or digital scholarship) within the library grow and are making plans to facilitate this change within their </a:t>
            </a:r>
            <a:r>
              <a:rPr lang="en-US" sz="2600" dirty="0" err="1">
                <a:latin typeface="Corbel" panose="020B0503020204020204" pitchFamily="34" charset="0"/>
              </a:rPr>
              <a:t>organisation</a:t>
            </a:r>
            <a:r>
              <a:rPr lang="en-US" sz="2600" dirty="0">
                <a:latin typeface="Corbel" panose="020B0503020204020204" pitchFamily="34" charset="0"/>
              </a:rPr>
              <a:t> by positioning themselves as an attractive research partner, by opening and increasing their digital collections and by improving the internal workings of the library.”</a:t>
            </a:r>
          </a:p>
          <a:p>
            <a:endParaRPr lang="en-US" dirty="0"/>
          </a:p>
        </p:txBody>
      </p:sp>
      <p:sp>
        <p:nvSpPr>
          <p:cNvPr id="4" name="Slide Number Placeholder 3"/>
          <p:cNvSpPr>
            <a:spLocks noGrp="1"/>
          </p:cNvSpPr>
          <p:nvPr>
            <p:ph type="sldNum" sz="quarter" idx="12"/>
          </p:nvPr>
        </p:nvSpPr>
        <p:spPr/>
        <p:txBody>
          <a:bodyPr/>
          <a:lstStyle/>
          <a:p>
            <a:fld id="{85114D95-D6A6-084A-9D9C-617B45E258AD}" type="slidenum">
              <a:rPr lang="nl-NL" smtClean="0"/>
              <a:t>29</a:t>
            </a:fld>
            <a:endParaRPr lang="nl-NL" dirty="0"/>
          </a:p>
        </p:txBody>
      </p:sp>
      <p:sp>
        <p:nvSpPr>
          <p:cNvPr id="6" name="TextBox 5">
            <a:extLst>
              <a:ext uri="{FF2B5EF4-FFF2-40B4-BE49-F238E27FC236}">
                <a16:creationId xmlns:a16="http://schemas.microsoft.com/office/drawing/2014/main" id="{303E5902-15B4-445B-A893-77F4F839B6EE}"/>
              </a:ext>
            </a:extLst>
          </p:cNvPr>
          <p:cNvSpPr txBox="1"/>
          <p:nvPr/>
        </p:nvSpPr>
        <p:spPr>
          <a:xfrm>
            <a:off x="900000" y="6403877"/>
            <a:ext cx="9029446" cy="276999"/>
          </a:xfrm>
          <a:prstGeom prst="rect">
            <a:avLst/>
          </a:prstGeom>
          <a:noFill/>
        </p:spPr>
        <p:txBody>
          <a:bodyPr wrap="square" rtlCol="0">
            <a:spAutoFit/>
          </a:bodyPr>
          <a:lstStyle/>
          <a:p>
            <a:r>
              <a:rPr lang="en-US" sz="1200" dirty="0">
                <a:solidFill>
                  <a:schemeClr val="bg1"/>
                </a:solidFill>
                <a:latin typeface="Corbel" panose="020B0503020204020204" pitchFamily="34" charset="0"/>
                <a:cs typeface="Arial" panose="020B0604020202020204" pitchFamily="34" charset="0"/>
              </a:rPr>
              <a:t>Lotte Wilms (2021), Digital Humanities in European Research Libraries: Beyond Offering Digital Collections &lt;doi:10.18352/lq.10351&gt;</a:t>
            </a:r>
          </a:p>
        </p:txBody>
      </p:sp>
    </p:spTree>
    <p:extLst>
      <p:ext uri="{BB962C8B-B14F-4D97-AF65-F5344CB8AC3E}">
        <p14:creationId xmlns:p14="http://schemas.microsoft.com/office/powerpoint/2010/main" val="385055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nl-BE" dirty="0">
                <a:solidFill>
                  <a:schemeClr val="bg1"/>
                </a:solidFill>
              </a:rPr>
              <a:t>waarom  Digital </a:t>
            </a:r>
            <a:r>
              <a:rPr lang="nl-BE" dirty="0" err="1">
                <a:solidFill>
                  <a:schemeClr val="bg1"/>
                </a:solidFill>
              </a:rPr>
              <a:t>Humanities</a:t>
            </a:r>
            <a:r>
              <a:rPr lang="nl-BE" dirty="0">
                <a:solidFill>
                  <a:schemeClr val="bg1"/>
                </a:solidFill>
              </a:rPr>
              <a:t>?</a:t>
            </a:r>
            <a:br>
              <a:rPr lang="nl-BE" dirty="0">
                <a:solidFill>
                  <a:schemeClr val="bg1"/>
                </a:solidFill>
              </a:rPr>
            </a:br>
            <a:br>
              <a:rPr lang="nl-BE" dirty="0">
                <a:solidFill>
                  <a:schemeClr val="bg1"/>
                </a:solidFill>
              </a:rPr>
            </a:br>
            <a:endParaRPr lang="en-US" sz="2800" dirty="0">
              <a:solidFill>
                <a:schemeClr val="tx1"/>
              </a:solidFill>
            </a:endParaRPr>
          </a:p>
        </p:txBody>
      </p:sp>
      <p:sp>
        <p:nvSpPr>
          <p:cNvPr id="3" name="Content Placeholder 2"/>
          <p:cNvSpPr>
            <a:spLocks noGrp="1"/>
          </p:cNvSpPr>
          <p:nvPr>
            <p:ph idx="1"/>
          </p:nvPr>
        </p:nvSpPr>
        <p:spPr>
          <a:xfrm>
            <a:off x="3795292" y="1123837"/>
            <a:ext cx="7499486" cy="4795945"/>
          </a:xfrm>
        </p:spPr>
        <p:txBody>
          <a:bodyPr/>
          <a:lstStyle/>
          <a:p>
            <a:pPr lvl="0" algn="r"/>
            <a:endParaRPr lang="nl-BE" dirty="0"/>
          </a:p>
          <a:p>
            <a:pPr marL="0" indent="0" algn="r">
              <a:spcBef>
                <a:spcPts val="0"/>
              </a:spcBef>
              <a:buClrTx/>
              <a:buNone/>
              <a:defRPr/>
            </a:pPr>
            <a:r>
              <a:rPr kumimoji="0" lang="en-GB" sz="13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rPr>
              <a:t>Lisa Spiro (2011), Why the Digital Humanities?</a:t>
            </a:r>
          </a:p>
          <a:p>
            <a:pPr marL="0" indent="0" algn="r">
              <a:spcBef>
                <a:spcPts val="0"/>
              </a:spcBef>
              <a:buClrTx/>
              <a:buNone/>
              <a:defRPr/>
            </a:pPr>
            <a:r>
              <a:rPr kumimoji="0" lang="en-GB" sz="13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rPr>
              <a:t>&lt;</a:t>
            </a:r>
            <a:r>
              <a:rPr kumimoji="0" lang="en-GB" sz="13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hlinkClick r:id="rId2"/>
              </a:rPr>
              <a:t>http://digitalscholarship.files.wordpress.com/2011/10/dhglca-5.pdf</a:t>
            </a:r>
            <a:r>
              <a:rPr kumimoji="0" lang="en-GB" sz="13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rPr>
              <a:t>&gt;</a:t>
            </a:r>
          </a:p>
          <a:p>
            <a:pPr marL="0" indent="0" algn="r">
              <a:buClrTx/>
              <a:buNone/>
              <a:defRPr/>
            </a:pPr>
            <a:r>
              <a:rPr lang="en-GB" sz="1400" dirty="0"/>
              <a:t>Micah Vandegrift and Stewart Varner (2013), Evolving in Common: Creating Mutually Supportive Relationships Between Libraries and the Digital Humanities &lt;</a:t>
            </a:r>
            <a:r>
              <a:rPr lang="en-GB" sz="1400" dirty="0">
                <a:solidFill>
                  <a:schemeClr val="accent3"/>
                </a:solidFill>
              </a:rPr>
              <a:t>doi:10.1080/01930826.2013.756699</a:t>
            </a:r>
            <a:r>
              <a:rPr lang="en-GB" sz="1400" dirty="0"/>
              <a:t>&gt;</a:t>
            </a:r>
          </a:p>
          <a:p>
            <a:pPr marL="0" marR="0" lvl="0" indent="0" algn="l" defTabSz="914400" rtl="0" eaLnBrk="1" fontAlgn="auto" latinLnBrk="0" hangingPunct="1">
              <a:lnSpc>
                <a:spcPct val="90000"/>
              </a:lnSpc>
              <a:spcBef>
                <a:spcPts val="1200"/>
              </a:spcBef>
              <a:spcAft>
                <a:spcPts val="0"/>
              </a:spcAft>
              <a:buClrTx/>
              <a:buSzTx/>
              <a:buFont typeface="Wingdings 2" pitchFamily="18" charset="2"/>
              <a:buNone/>
              <a:tabLst/>
              <a:defRPr/>
            </a:pPr>
            <a:endParaRPr kumimoji="0" lang="en-GB" sz="13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endParaRPr>
          </a:p>
          <a:p>
            <a:pPr marL="0" indent="0" algn="r">
              <a:buNone/>
            </a:pPr>
            <a:endParaRPr lang="en-US" dirty="0"/>
          </a:p>
          <a:p>
            <a:pPr marL="817200" lvl="1" indent="-457200">
              <a:buFont typeface="+mj-lt"/>
              <a:buAutoNum type="arabicPeriod"/>
            </a:pPr>
            <a:r>
              <a:rPr lang="en-US" sz="2800" dirty="0" err="1"/>
              <a:t>toegang</a:t>
            </a:r>
            <a:r>
              <a:rPr lang="en-US" sz="2800" dirty="0"/>
              <a:t> </a:t>
            </a:r>
            <a:r>
              <a:rPr lang="en-US" sz="2800" dirty="0" err="1"/>
              <a:t>verlenen</a:t>
            </a:r>
            <a:r>
              <a:rPr lang="en-US" sz="2800" dirty="0"/>
              <a:t> tot </a:t>
            </a:r>
            <a:r>
              <a:rPr lang="en-US" sz="2800" dirty="0" err="1"/>
              <a:t>culturele</a:t>
            </a:r>
            <a:r>
              <a:rPr lang="en-US" sz="2800" dirty="0"/>
              <a:t> </a:t>
            </a:r>
            <a:r>
              <a:rPr lang="en-US" sz="2800" dirty="0" err="1"/>
              <a:t>informatie</a:t>
            </a:r>
            <a:endParaRPr lang="en-US" sz="2800" dirty="0"/>
          </a:p>
          <a:p>
            <a:pPr marL="817200" lvl="1" indent="-457200">
              <a:buFont typeface="+mj-lt"/>
              <a:buAutoNum type="arabicPeriod"/>
            </a:pPr>
            <a:r>
              <a:rPr lang="en-US" sz="2800" dirty="0" err="1"/>
              <a:t>manipulatie</a:t>
            </a:r>
            <a:r>
              <a:rPr lang="en-US" sz="2800" dirty="0"/>
              <a:t> van data </a:t>
            </a:r>
            <a:r>
              <a:rPr lang="en-US" sz="2800" dirty="0" err="1"/>
              <a:t>faciliteren</a:t>
            </a:r>
            <a:endParaRPr lang="en-US" sz="2800" dirty="0"/>
          </a:p>
          <a:p>
            <a:pPr marL="817200" lvl="1" indent="-457200">
              <a:buFont typeface="+mj-lt"/>
              <a:buAutoNum type="arabicPeriod"/>
            </a:pPr>
            <a:r>
              <a:rPr lang="en-US" sz="2800" dirty="0" err="1"/>
              <a:t>wetenschappelijke</a:t>
            </a:r>
            <a:r>
              <a:rPr lang="en-US" sz="2800" dirty="0"/>
              <a:t> </a:t>
            </a:r>
            <a:r>
              <a:rPr lang="en-US" sz="2800" dirty="0" err="1"/>
              <a:t>communicatie</a:t>
            </a:r>
            <a:r>
              <a:rPr lang="en-US" sz="2800" dirty="0"/>
              <a:t> </a:t>
            </a:r>
            <a:r>
              <a:rPr lang="en-US" sz="2800" dirty="0" err="1"/>
              <a:t>transformeren</a:t>
            </a:r>
            <a:endParaRPr lang="en-US" sz="2800" dirty="0"/>
          </a:p>
          <a:p>
            <a:pPr marL="817200" lvl="1" indent="-457200">
              <a:buFont typeface="+mj-lt"/>
              <a:buAutoNum type="arabicPeriod"/>
            </a:pPr>
            <a:r>
              <a:rPr lang="en-US" sz="2800" dirty="0" err="1"/>
              <a:t>studeren</a:t>
            </a:r>
            <a:r>
              <a:rPr lang="en-US" sz="2800" dirty="0"/>
              <a:t> </a:t>
            </a:r>
            <a:r>
              <a:rPr lang="en-US" sz="2800" dirty="0" err="1"/>
              <a:t>en</a:t>
            </a:r>
            <a:r>
              <a:rPr lang="en-US" sz="2800" dirty="0"/>
              <a:t> </a:t>
            </a:r>
            <a:r>
              <a:rPr lang="en-US" sz="2800" dirty="0" err="1"/>
              <a:t>doceren</a:t>
            </a:r>
            <a:r>
              <a:rPr lang="en-US" sz="2800" dirty="0"/>
              <a:t> </a:t>
            </a:r>
            <a:r>
              <a:rPr lang="en-US" sz="2800" dirty="0" err="1"/>
              <a:t>versterken</a:t>
            </a:r>
            <a:endParaRPr lang="en-US" sz="2800" dirty="0"/>
          </a:p>
          <a:p>
            <a:pPr marL="817200" lvl="1" indent="-457200">
              <a:buFont typeface="+mj-lt"/>
              <a:buAutoNum type="arabicPeriod"/>
            </a:pPr>
            <a:r>
              <a:rPr lang="en-US" sz="2800" dirty="0" err="1"/>
              <a:t>publieke</a:t>
            </a:r>
            <a:r>
              <a:rPr lang="en-US" sz="2800" dirty="0"/>
              <a:t> impact </a:t>
            </a:r>
            <a:r>
              <a:rPr lang="en-US" sz="2800" dirty="0" err="1"/>
              <a:t>maken</a:t>
            </a:r>
            <a:endParaRPr lang="en-US" sz="2800" dirty="0"/>
          </a:p>
          <a:p>
            <a:pPr lvl="0"/>
            <a:endParaRPr lang="nl-BE" dirty="0"/>
          </a:p>
          <a:p>
            <a:endParaRPr lang="en-US" dirty="0"/>
          </a:p>
        </p:txBody>
      </p:sp>
      <p:pic>
        <p:nvPicPr>
          <p:cNvPr id="4" name="Picture 2" descr="http://www.lib.umich.edu/files/services/copyright/cc-b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2690" y="6204932"/>
            <a:ext cx="1584176" cy="5542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ext&#10;&#10;Description automatically generated with medium confidence">
            <a:extLst>
              <a:ext uri="{FF2B5EF4-FFF2-40B4-BE49-F238E27FC236}">
                <a16:creationId xmlns:a16="http://schemas.microsoft.com/office/drawing/2014/main" id="{F61BBC9E-FC5F-406C-9BD8-144CF33D6B3D}"/>
              </a:ext>
            </a:extLst>
          </p:cNvPr>
          <p:cNvPicPr>
            <a:picLocks noChangeAspect="1"/>
          </p:cNvPicPr>
          <p:nvPr/>
        </p:nvPicPr>
        <p:blipFill>
          <a:blip r:embed="rId4"/>
          <a:stretch>
            <a:fillRect/>
          </a:stretch>
        </p:blipFill>
        <p:spPr>
          <a:xfrm>
            <a:off x="1" y="5516120"/>
            <a:ext cx="2947482" cy="579231"/>
          </a:xfrm>
          <a:prstGeom prst="rect">
            <a:avLst/>
          </a:prstGeom>
        </p:spPr>
      </p:pic>
    </p:spTree>
    <p:extLst>
      <p:ext uri="{BB962C8B-B14F-4D97-AF65-F5344CB8AC3E}">
        <p14:creationId xmlns:p14="http://schemas.microsoft.com/office/powerpoint/2010/main" val="732029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rbel" panose="020B0503020204020204" pitchFamily="34" charset="0"/>
              </a:rPr>
              <a:t>Europe’s Digital Humanities Landscape</a:t>
            </a:r>
          </a:p>
        </p:txBody>
      </p:sp>
      <p:sp>
        <p:nvSpPr>
          <p:cNvPr id="3" name="Content Placeholder 2"/>
          <p:cNvSpPr>
            <a:spLocks noGrp="1"/>
          </p:cNvSpPr>
          <p:nvPr>
            <p:ph idx="1"/>
          </p:nvPr>
        </p:nvSpPr>
        <p:spPr>
          <a:xfrm>
            <a:off x="984975" y="1897705"/>
            <a:ext cx="9978300" cy="3788720"/>
          </a:xfrm>
        </p:spPr>
        <p:txBody>
          <a:bodyPr>
            <a:normAutofit fontScale="92500" lnSpcReduction="20000"/>
          </a:bodyPr>
          <a:lstStyle/>
          <a:p>
            <a:pPr marL="0" indent="0">
              <a:buNone/>
            </a:pPr>
            <a:r>
              <a:rPr lang="en-US" sz="3000" dirty="0" err="1">
                <a:latin typeface="Corbel" panose="020B0503020204020204" pitchFamily="34" charset="0"/>
              </a:rPr>
              <a:t>toekomst</a:t>
            </a:r>
            <a:endParaRPr lang="en-US" sz="3000" dirty="0">
              <a:latin typeface="Corbel" panose="020B0503020204020204" pitchFamily="34" charset="0"/>
            </a:endParaRPr>
          </a:p>
          <a:p>
            <a:pPr marL="0" indent="0">
              <a:buNone/>
            </a:pPr>
            <a:endParaRPr lang="en-US" dirty="0">
              <a:latin typeface="Corbel" panose="020B0503020204020204" pitchFamily="34" charset="0"/>
            </a:endParaRPr>
          </a:p>
          <a:p>
            <a:pPr marL="971550" lvl="1" indent="-514350">
              <a:buFont typeface="+mj-lt"/>
              <a:buAutoNum type="arabicPeriod"/>
            </a:pPr>
            <a:r>
              <a:rPr lang="en-US" sz="2600" dirty="0" err="1">
                <a:latin typeface="Corbel" panose="020B0503020204020204" pitchFamily="34" charset="0"/>
              </a:rPr>
              <a:t>bibliotheken</a:t>
            </a:r>
            <a:r>
              <a:rPr lang="en-US" sz="2600" dirty="0">
                <a:latin typeface="Corbel" panose="020B0503020204020204" pitchFamily="34" charset="0"/>
              </a:rPr>
              <a:t> </a:t>
            </a:r>
            <a:r>
              <a:rPr lang="en-US" sz="2600" dirty="0" err="1">
                <a:latin typeface="Corbel" panose="020B0503020204020204" pitchFamily="34" charset="0"/>
              </a:rPr>
              <a:t>voorzien</a:t>
            </a:r>
            <a:r>
              <a:rPr lang="en-US" sz="2600" dirty="0">
                <a:latin typeface="Corbel" panose="020B0503020204020204" pitchFamily="34" charset="0"/>
              </a:rPr>
              <a:t> </a:t>
            </a:r>
            <a:r>
              <a:rPr lang="en-US" sz="2600" dirty="0" err="1">
                <a:latin typeface="Corbel" panose="020B0503020204020204" pitchFamily="34" charset="0"/>
              </a:rPr>
              <a:t>uitbreiding</a:t>
            </a:r>
            <a:r>
              <a:rPr lang="en-US" sz="2600" dirty="0">
                <a:latin typeface="Corbel" panose="020B0503020204020204" pitchFamily="34" charset="0"/>
              </a:rPr>
              <a:t> van DH </a:t>
            </a:r>
            <a:r>
              <a:rPr lang="en-US" sz="2600" dirty="0" err="1">
                <a:latin typeface="Corbel" panose="020B0503020204020204" pitchFamily="34" charset="0"/>
              </a:rPr>
              <a:t>activiteiten</a:t>
            </a:r>
            <a:r>
              <a:rPr lang="en-US" sz="2600" dirty="0">
                <a:latin typeface="Corbel" panose="020B0503020204020204" pitchFamily="34" charset="0"/>
              </a:rPr>
              <a:t> (“creating a lab, setting up residencies, facilitating data sharing, </a:t>
            </a:r>
            <a:r>
              <a:rPr lang="en-US" sz="2600" dirty="0" err="1">
                <a:latin typeface="Corbel" panose="020B0503020204020204" pitchFamily="34" charset="0"/>
              </a:rPr>
              <a:t>etc</a:t>
            </a:r>
            <a:r>
              <a:rPr lang="en-US" sz="2600" dirty="0">
                <a:latin typeface="Corbel" panose="020B0503020204020204" pitchFamily="34" charset="0"/>
              </a:rPr>
              <a:t>”)</a:t>
            </a:r>
          </a:p>
          <a:p>
            <a:pPr marL="971550" lvl="1" indent="-514350">
              <a:buFont typeface="+mj-lt"/>
              <a:buAutoNum type="arabicPeriod"/>
            </a:pPr>
            <a:r>
              <a:rPr lang="en-US" sz="2600" dirty="0" err="1">
                <a:latin typeface="Corbel" panose="020B0503020204020204" pitchFamily="34" charset="0"/>
              </a:rPr>
              <a:t>bibliotheken</a:t>
            </a:r>
            <a:r>
              <a:rPr lang="en-US" sz="2600" dirty="0">
                <a:latin typeface="Corbel" panose="020B0503020204020204" pitchFamily="34" charset="0"/>
              </a:rPr>
              <a:t> </a:t>
            </a:r>
            <a:r>
              <a:rPr lang="en-US" sz="2600" dirty="0" err="1">
                <a:latin typeface="Corbel" panose="020B0503020204020204" pitchFamily="34" charset="0"/>
              </a:rPr>
              <a:t>voorzien</a:t>
            </a:r>
            <a:r>
              <a:rPr lang="en-US" sz="2600" dirty="0">
                <a:latin typeface="Corbel" panose="020B0503020204020204" pitchFamily="34" charset="0"/>
              </a:rPr>
              <a:t> extra </a:t>
            </a:r>
            <a:r>
              <a:rPr lang="en-US" sz="2600" dirty="0" err="1">
                <a:latin typeface="Corbel" panose="020B0503020204020204" pitchFamily="34" charset="0"/>
              </a:rPr>
              <a:t>projecten</a:t>
            </a:r>
            <a:r>
              <a:rPr lang="en-US" sz="2600" dirty="0">
                <a:latin typeface="Corbel" panose="020B0503020204020204" pitchFamily="34" charset="0"/>
              </a:rPr>
              <a:t> </a:t>
            </a:r>
            <a:r>
              <a:rPr lang="en-US" sz="2600" dirty="0" err="1">
                <a:latin typeface="Corbel" panose="020B0503020204020204" pitchFamily="34" charset="0"/>
              </a:rPr>
              <a:t>rond</a:t>
            </a:r>
            <a:r>
              <a:rPr lang="en-US" sz="2600" dirty="0">
                <a:latin typeface="Corbel" panose="020B0503020204020204" pitchFamily="34" charset="0"/>
              </a:rPr>
              <a:t> </a:t>
            </a:r>
            <a:r>
              <a:rPr lang="en-US" sz="2600" dirty="0" err="1">
                <a:latin typeface="Corbel" panose="020B0503020204020204" pitchFamily="34" charset="0"/>
              </a:rPr>
              <a:t>digitale</a:t>
            </a:r>
            <a:r>
              <a:rPr lang="en-US" sz="2600" dirty="0">
                <a:latin typeface="Corbel" panose="020B0503020204020204" pitchFamily="34" charset="0"/>
              </a:rPr>
              <a:t> </a:t>
            </a:r>
            <a:r>
              <a:rPr lang="en-US" sz="2600" dirty="0" err="1">
                <a:latin typeface="Corbel" panose="020B0503020204020204" pitchFamily="34" charset="0"/>
              </a:rPr>
              <a:t>collecties</a:t>
            </a:r>
            <a:r>
              <a:rPr lang="en-US" sz="2600" dirty="0">
                <a:latin typeface="Corbel" panose="020B0503020204020204" pitchFamily="34" charset="0"/>
              </a:rPr>
              <a:t>: </a:t>
            </a:r>
            <a:r>
              <a:rPr lang="en-US" sz="2600" dirty="0" err="1">
                <a:latin typeface="Corbel" panose="020B0503020204020204" pitchFamily="34" charset="0"/>
              </a:rPr>
              <a:t>uitbreiden</a:t>
            </a:r>
            <a:r>
              <a:rPr lang="en-US" sz="2600" dirty="0">
                <a:latin typeface="Corbel" panose="020B0503020204020204" pitchFamily="34" charset="0"/>
              </a:rPr>
              <a:t> van de </a:t>
            </a:r>
            <a:r>
              <a:rPr lang="en-US" sz="2600" dirty="0" err="1">
                <a:latin typeface="Corbel" panose="020B0503020204020204" pitchFamily="34" charset="0"/>
              </a:rPr>
              <a:t>digitale</a:t>
            </a:r>
            <a:r>
              <a:rPr lang="en-US" sz="2600" dirty="0">
                <a:latin typeface="Corbel" panose="020B0503020204020204" pitchFamily="34" charset="0"/>
              </a:rPr>
              <a:t> </a:t>
            </a:r>
            <a:r>
              <a:rPr lang="en-US" sz="2600" dirty="0" err="1">
                <a:latin typeface="Corbel" panose="020B0503020204020204" pitchFamily="34" charset="0"/>
              </a:rPr>
              <a:t>collecties</a:t>
            </a:r>
            <a:r>
              <a:rPr lang="en-US" sz="2600" dirty="0">
                <a:latin typeface="Corbel" panose="020B0503020204020204" pitchFamily="34" charset="0"/>
              </a:rPr>
              <a:t>, </a:t>
            </a:r>
            <a:r>
              <a:rPr lang="en-US" sz="2600" dirty="0" err="1">
                <a:latin typeface="Corbel" panose="020B0503020204020204" pitchFamily="34" charset="0"/>
              </a:rPr>
              <a:t>toegankelijkheid</a:t>
            </a:r>
            <a:r>
              <a:rPr lang="en-US" sz="2600" dirty="0">
                <a:latin typeface="Corbel" panose="020B0503020204020204" pitchFamily="34" charset="0"/>
              </a:rPr>
              <a:t> </a:t>
            </a:r>
            <a:r>
              <a:rPr lang="en-US" sz="2600" dirty="0" err="1">
                <a:latin typeface="Corbel" panose="020B0503020204020204" pitchFamily="34" charset="0"/>
              </a:rPr>
              <a:t>verhogen</a:t>
            </a:r>
            <a:r>
              <a:rPr lang="en-US" sz="2600" dirty="0">
                <a:latin typeface="Corbel" panose="020B0503020204020204" pitchFamily="34" charset="0"/>
              </a:rPr>
              <a:t>, </a:t>
            </a:r>
            <a:r>
              <a:rPr lang="en-US" sz="2600" dirty="0" err="1">
                <a:latin typeface="Corbel" panose="020B0503020204020204" pitchFamily="34" charset="0"/>
              </a:rPr>
              <a:t>meer</a:t>
            </a:r>
            <a:r>
              <a:rPr lang="en-US" sz="2600" dirty="0">
                <a:latin typeface="Corbel" panose="020B0503020204020204" pitchFamily="34" charset="0"/>
              </a:rPr>
              <a:t> </a:t>
            </a:r>
            <a:r>
              <a:rPr lang="en-US" sz="2600" dirty="0" err="1">
                <a:latin typeface="Corbel" panose="020B0503020204020204" pitchFamily="34" charset="0"/>
              </a:rPr>
              <a:t>inzetten</a:t>
            </a:r>
            <a:r>
              <a:rPr lang="en-US" sz="2600" dirty="0">
                <a:latin typeface="Corbel" panose="020B0503020204020204" pitchFamily="34" charset="0"/>
              </a:rPr>
              <a:t> op </a:t>
            </a:r>
            <a:r>
              <a:rPr lang="en-US" sz="2600" dirty="0" err="1">
                <a:latin typeface="Corbel" panose="020B0503020204020204" pitchFamily="34" charset="0"/>
              </a:rPr>
              <a:t>verspreiding</a:t>
            </a:r>
            <a:r>
              <a:rPr lang="en-US" sz="2600" dirty="0">
                <a:latin typeface="Corbel" panose="020B0503020204020204" pitchFamily="34" charset="0"/>
              </a:rPr>
              <a:t> </a:t>
            </a:r>
            <a:r>
              <a:rPr lang="en-US" sz="2600" dirty="0" err="1">
                <a:latin typeface="Corbel" panose="020B0503020204020204" pitchFamily="34" charset="0"/>
              </a:rPr>
              <a:t>en</a:t>
            </a:r>
            <a:r>
              <a:rPr lang="en-US" sz="2600" dirty="0">
                <a:latin typeface="Corbel" panose="020B0503020204020204" pitchFamily="34" charset="0"/>
              </a:rPr>
              <a:t> </a:t>
            </a:r>
            <a:r>
              <a:rPr lang="en-US" sz="2600" dirty="0" err="1">
                <a:latin typeface="Corbel" panose="020B0503020204020204" pitchFamily="34" charset="0"/>
              </a:rPr>
              <a:t>bekendmaking</a:t>
            </a:r>
            <a:endParaRPr lang="en-US" sz="2600" dirty="0">
              <a:latin typeface="Corbel" panose="020B0503020204020204" pitchFamily="34" charset="0"/>
            </a:endParaRPr>
          </a:p>
          <a:p>
            <a:pPr marL="971550" lvl="1" indent="-514350">
              <a:buFont typeface="+mj-lt"/>
              <a:buAutoNum type="arabicPeriod"/>
            </a:pPr>
            <a:r>
              <a:rPr lang="en-US" sz="2600" dirty="0" err="1">
                <a:latin typeface="Corbel" panose="020B0503020204020204" pitchFamily="34" charset="0"/>
              </a:rPr>
              <a:t>bibliotheken</a:t>
            </a:r>
            <a:r>
              <a:rPr lang="en-US" sz="2600" dirty="0">
                <a:latin typeface="Corbel" panose="020B0503020204020204" pitchFamily="34" charset="0"/>
              </a:rPr>
              <a:t> </a:t>
            </a:r>
            <a:r>
              <a:rPr lang="en-US" sz="2600" dirty="0" err="1">
                <a:latin typeface="Corbel" panose="020B0503020204020204" pitchFamily="34" charset="0"/>
              </a:rPr>
              <a:t>zien</a:t>
            </a:r>
            <a:r>
              <a:rPr lang="en-US" sz="2600" dirty="0">
                <a:latin typeface="Corbel" panose="020B0503020204020204" pitchFamily="34" charset="0"/>
              </a:rPr>
              <a:t> in digital scholarship </a:t>
            </a:r>
            <a:r>
              <a:rPr lang="en-US" sz="2600" dirty="0" err="1">
                <a:latin typeface="Corbel" panose="020B0503020204020204" pitchFamily="34" charset="0"/>
              </a:rPr>
              <a:t>een</a:t>
            </a:r>
            <a:r>
              <a:rPr lang="en-US" sz="2600" dirty="0">
                <a:latin typeface="Corbel" panose="020B0503020204020204" pitchFamily="34" charset="0"/>
              </a:rPr>
              <a:t> </a:t>
            </a:r>
            <a:r>
              <a:rPr lang="en-US" sz="2600" dirty="0" err="1">
                <a:latin typeface="Corbel" panose="020B0503020204020204" pitchFamily="34" charset="0"/>
              </a:rPr>
              <a:t>katalysator</a:t>
            </a:r>
            <a:r>
              <a:rPr lang="en-US" sz="2600" dirty="0">
                <a:latin typeface="Corbel" panose="020B0503020204020204" pitchFamily="34" charset="0"/>
              </a:rPr>
              <a:t> om interne </a:t>
            </a:r>
            <a:r>
              <a:rPr lang="en-US" sz="2600" dirty="0" err="1">
                <a:latin typeface="Corbel" panose="020B0503020204020204" pitchFamily="34" charset="0"/>
              </a:rPr>
              <a:t>werking</a:t>
            </a:r>
            <a:r>
              <a:rPr lang="en-US" sz="2600" dirty="0">
                <a:latin typeface="Corbel" panose="020B0503020204020204" pitchFamily="34" charset="0"/>
              </a:rPr>
              <a:t> </a:t>
            </a:r>
            <a:r>
              <a:rPr lang="en-US" sz="2600" dirty="0" err="1">
                <a:latin typeface="Corbel" panose="020B0503020204020204" pitchFamily="34" charset="0"/>
              </a:rPr>
              <a:t>en</a:t>
            </a:r>
            <a:r>
              <a:rPr lang="en-US" sz="2600" dirty="0">
                <a:latin typeface="Corbel" panose="020B0503020204020204" pitchFamily="34" charset="0"/>
              </a:rPr>
              <a:t> skills building </a:t>
            </a:r>
            <a:r>
              <a:rPr lang="en-US" sz="2600" dirty="0" err="1">
                <a:latin typeface="Corbel" panose="020B0503020204020204" pitchFamily="34" charset="0"/>
              </a:rPr>
              <a:t>te</a:t>
            </a:r>
            <a:r>
              <a:rPr lang="en-US" sz="2600" dirty="0">
                <a:latin typeface="Corbel" panose="020B0503020204020204" pitchFamily="34" charset="0"/>
              </a:rPr>
              <a:t> </a:t>
            </a:r>
            <a:r>
              <a:rPr lang="en-US" sz="2600" dirty="0" err="1">
                <a:latin typeface="Corbel" panose="020B0503020204020204" pitchFamily="34" charset="0"/>
              </a:rPr>
              <a:t>verbeteren</a:t>
            </a:r>
            <a:r>
              <a:rPr lang="en-US" sz="2600" dirty="0">
                <a:latin typeface="Corbel" panose="020B0503020204020204" pitchFamily="34" charset="0"/>
              </a:rPr>
              <a:t>, </a:t>
            </a:r>
            <a:r>
              <a:rPr lang="en-US" sz="2600" dirty="0" err="1">
                <a:latin typeface="Corbel" panose="020B0503020204020204" pitchFamily="34" charset="0"/>
              </a:rPr>
              <a:t>bv</a:t>
            </a:r>
            <a:r>
              <a:rPr lang="en-US" sz="2600" dirty="0">
                <a:latin typeface="Corbel" panose="020B0503020204020204" pitchFamily="34" charset="0"/>
              </a:rPr>
              <a:t>. </a:t>
            </a:r>
            <a:r>
              <a:rPr lang="en-US" sz="2600" dirty="0" err="1">
                <a:latin typeface="Corbel" panose="020B0503020204020204" pitchFamily="34" charset="0"/>
              </a:rPr>
              <a:t>optimalisatie</a:t>
            </a:r>
            <a:r>
              <a:rPr lang="en-US" sz="2600" dirty="0">
                <a:latin typeface="Corbel" panose="020B0503020204020204" pitchFamily="34" charset="0"/>
              </a:rPr>
              <a:t> van (</a:t>
            </a:r>
            <a:r>
              <a:rPr lang="en-US" sz="2600" dirty="0" err="1">
                <a:latin typeface="Corbel" panose="020B0503020204020204" pitchFamily="34" charset="0"/>
              </a:rPr>
              <a:t>technische</a:t>
            </a:r>
            <a:r>
              <a:rPr lang="en-US" sz="2600" dirty="0">
                <a:latin typeface="Corbel" panose="020B0503020204020204" pitchFamily="34" charset="0"/>
              </a:rPr>
              <a:t>) </a:t>
            </a:r>
            <a:r>
              <a:rPr lang="en-US" sz="2600" dirty="0" err="1">
                <a:latin typeface="Corbel" panose="020B0503020204020204" pitchFamily="34" charset="0"/>
              </a:rPr>
              <a:t>infrastructuur</a:t>
            </a:r>
            <a:r>
              <a:rPr lang="en-US" sz="2600" dirty="0">
                <a:latin typeface="Corbel" panose="020B0503020204020204" pitchFamily="34" charset="0"/>
              </a:rPr>
              <a:t> </a:t>
            </a:r>
            <a:r>
              <a:rPr lang="en-US" sz="2600" dirty="0" err="1">
                <a:latin typeface="Corbel" panose="020B0503020204020204" pitchFamily="34" charset="0"/>
              </a:rPr>
              <a:t>en</a:t>
            </a:r>
            <a:r>
              <a:rPr lang="en-US" sz="2600" dirty="0">
                <a:latin typeface="Corbel" panose="020B0503020204020204" pitchFamily="34" charset="0"/>
              </a:rPr>
              <a:t> </a:t>
            </a:r>
            <a:r>
              <a:rPr lang="en-US" sz="2600" dirty="0" err="1">
                <a:latin typeface="Corbel" panose="020B0503020204020204" pitchFamily="34" charset="0"/>
              </a:rPr>
              <a:t>opleiding</a:t>
            </a:r>
            <a:r>
              <a:rPr lang="en-US" sz="2600" dirty="0">
                <a:latin typeface="Corbel" panose="020B0503020204020204" pitchFamily="34" charset="0"/>
              </a:rPr>
              <a:t> </a:t>
            </a:r>
            <a:r>
              <a:rPr lang="en-US" sz="2600" dirty="0" err="1">
                <a:latin typeface="Corbel" panose="020B0503020204020204" pitchFamily="34" charset="0"/>
              </a:rPr>
              <a:t>bibliotheekpersoneel</a:t>
            </a:r>
            <a:endParaRPr lang="en-US" sz="2600" dirty="0">
              <a:latin typeface="Corbel" panose="020B0503020204020204" pitchFamily="34" charset="0"/>
            </a:endParaRPr>
          </a:p>
          <a:p>
            <a:pPr marL="971550" lvl="1" indent="-514350">
              <a:buFont typeface="+mj-lt"/>
              <a:buAutoNum type="arabicPeriod"/>
            </a:pPr>
            <a:r>
              <a:rPr lang="en-US" sz="2600" dirty="0" err="1">
                <a:latin typeface="Corbel" panose="020B0503020204020204" pitchFamily="34" charset="0"/>
              </a:rPr>
              <a:t>bibliotheken</a:t>
            </a:r>
            <a:r>
              <a:rPr lang="en-US" sz="2600" dirty="0">
                <a:latin typeface="Corbel" panose="020B0503020204020204" pitchFamily="34" charset="0"/>
              </a:rPr>
              <a:t> </a:t>
            </a:r>
            <a:r>
              <a:rPr lang="en-US" sz="2600" dirty="0" err="1">
                <a:latin typeface="Corbel" panose="020B0503020204020204" pitchFamily="34" charset="0"/>
              </a:rPr>
              <a:t>zien</a:t>
            </a:r>
            <a:r>
              <a:rPr lang="en-US" sz="2600" dirty="0">
                <a:latin typeface="Corbel" panose="020B0503020204020204" pitchFamily="34" charset="0"/>
              </a:rPr>
              <a:t> </a:t>
            </a:r>
            <a:r>
              <a:rPr lang="en-US" sz="2600" dirty="0" err="1">
                <a:latin typeface="Corbel" panose="020B0503020204020204" pitchFamily="34" charset="0"/>
              </a:rPr>
              <a:t>een</a:t>
            </a:r>
            <a:r>
              <a:rPr lang="en-US" sz="2600" dirty="0">
                <a:latin typeface="Corbel" panose="020B0503020204020204" pitchFamily="34" charset="0"/>
              </a:rPr>
              <a:t> link </a:t>
            </a:r>
            <a:r>
              <a:rPr lang="en-US" sz="2600" dirty="0" err="1">
                <a:latin typeface="Corbel" panose="020B0503020204020204" pitchFamily="34" charset="0"/>
              </a:rPr>
              <a:t>tussen</a:t>
            </a:r>
            <a:r>
              <a:rPr lang="en-US" sz="2600" dirty="0">
                <a:latin typeface="Corbel" panose="020B0503020204020204" pitchFamily="34" charset="0"/>
              </a:rPr>
              <a:t> digital scholarship </a:t>
            </a:r>
            <a:r>
              <a:rPr lang="en-US" sz="2600" dirty="0" err="1">
                <a:latin typeface="Corbel" panose="020B0503020204020204" pitchFamily="34" charset="0"/>
              </a:rPr>
              <a:t>en</a:t>
            </a:r>
            <a:r>
              <a:rPr lang="en-US" sz="2600" dirty="0">
                <a:latin typeface="Corbel" panose="020B0503020204020204" pitchFamily="34" charset="0"/>
              </a:rPr>
              <a:t> open science</a:t>
            </a:r>
          </a:p>
          <a:p>
            <a:pPr marL="971550" lvl="1" indent="-514350">
              <a:buFont typeface="+mj-lt"/>
              <a:buAutoNum type="arabicPeriod"/>
            </a:pPr>
            <a:r>
              <a:rPr lang="en-US" sz="2600" dirty="0" err="1">
                <a:latin typeface="Corbel" panose="020B0503020204020204" pitchFamily="34" charset="0"/>
              </a:rPr>
              <a:t>evolutie</a:t>
            </a:r>
            <a:r>
              <a:rPr lang="en-US" sz="2600" dirty="0">
                <a:latin typeface="Corbel" panose="020B0503020204020204" pitchFamily="34" charset="0"/>
              </a:rPr>
              <a:t> van </a:t>
            </a:r>
            <a:r>
              <a:rPr lang="en-US" sz="2600" i="1" dirty="0">
                <a:latin typeface="Corbel" panose="020B0503020204020204" pitchFamily="34" charset="0"/>
              </a:rPr>
              <a:t>research support</a:t>
            </a:r>
            <a:r>
              <a:rPr lang="en-US" sz="2600" dirty="0">
                <a:latin typeface="Corbel" panose="020B0503020204020204" pitchFamily="34" charset="0"/>
              </a:rPr>
              <a:t> </a:t>
            </a:r>
            <a:r>
              <a:rPr lang="en-US" sz="2600" dirty="0" err="1">
                <a:latin typeface="Corbel" panose="020B0503020204020204" pitchFamily="34" charset="0"/>
              </a:rPr>
              <a:t>naar</a:t>
            </a:r>
            <a:r>
              <a:rPr lang="en-US" sz="2600" dirty="0">
                <a:latin typeface="Corbel" panose="020B0503020204020204" pitchFamily="34" charset="0"/>
              </a:rPr>
              <a:t> </a:t>
            </a:r>
            <a:r>
              <a:rPr lang="en-US" sz="2600" i="1" dirty="0">
                <a:latin typeface="Corbel" panose="020B0503020204020204" pitchFamily="34" charset="0"/>
              </a:rPr>
              <a:t>research engagement</a:t>
            </a:r>
          </a:p>
        </p:txBody>
      </p:sp>
      <p:sp>
        <p:nvSpPr>
          <p:cNvPr id="4" name="Slide Number Placeholder 3"/>
          <p:cNvSpPr>
            <a:spLocks noGrp="1"/>
          </p:cNvSpPr>
          <p:nvPr>
            <p:ph type="sldNum" sz="quarter" idx="12"/>
          </p:nvPr>
        </p:nvSpPr>
        <p:spPr/>
        <p:txBody>
          <a:bodyPr/>
          <a:lstStyle/>
          <a:p>
            <a:fld id="{85114D95-D6A6-084A-9D9C-617B45E258AD}" type="slidenum">
              <a:rPr lang="nl-NL" smtClean="0"/>
              <a:t>30</a:t>
            </a:fld>
            <a:endParaRPr lang="nl-NL" dirty="0"/>
          </a:p>
        </p:txBody>
      </p:sp>
      <p:sp>
        <p:nvSpPr>
          <p:cNvPr id="6" name="TextBox 5">
            <a:extLst>
              <a:ext uri="{FF2B5EF4-FFF2-40B4-BE49-F238E27FC236}">
                <a16:creationId xmlns:a16="http://schemas.microsoft.com/office/drawing/2014/main" id="{9306D4FE-6193-4A78-B6A6-B8E3B95A9FA3}"/>
              </a:ext>
            </a:extLst>
          </p:cNvPr>
          <p:cNvSpPr txBox="1"/>
          <p:nvPr/>
        </p:nvSpPr>
        <p:spPr>
          <a:xfrm>
            <a:off x="900000" y="6403877"/>
            <a:ext cx="9029446" cy="276999"/>
          </a:xfrm>
          <a:prstGeom prst="rect">
            <a:avLst/>
          </a:prstGeom>
          <a:noFill/>
        </p:spPr>
        <p:txBody>
          <a:bodyPr wrap="square" rtlCol="0">
            <a:spAutoFit/>
          </a:bodyPr>
          <a:lstStyle/>
          <a:p>
            <a:r>
              <a:rPr lang="en-US" sz="1200" dirty="0">
                <a:solidFill>
                  <a:schemeClr val="bg1"/>
                </a:solidFill>
                <a:latin typeface="Corbel" panose="020B0503020204020204" pitchFamily="34" charset="0"/>
                <a:cs typeface="Arial" panose="020B0604020202020204" pitchFamily="34" charset="0"/>
              </a:rPr>
              <a:t>Lotte Wilms (2021), Digital Humanities in European Research Libraries: Beyond Offering Digital Collections &lt;doi:10.18352/lq.10351&gt;</a:t>
            </a:r>
          </a:p>
        </p:txBody>
      </p:sp>
    </p:spTree>
    <p:extLst>
      <p:ext uri="{BB962C8B-B14F-4D97-AF65-F5344CB8AC3E}">
        <p14:creationId xmlns:p14="http://schemas.microsoft.com/office/powerpoint/2010/main" val="4170591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rbel" panose="020B0503020204020204" pitchFamily="34" charset="0"/>
              </a:rPr>
              <a:t>Europe’s Digital Humanities Landscape</a:t>
            </a:r>
          </a:p>
        </p:txBody>
      </p:sp>
      <p:sp>
        <p:nvSpPr>
          <p:cNvPr id="3" name="Content Placeholder 2"/>
          <p:cNvSpPr>
            <a:spLocks noGrp="1"/>
          </p:cNvSpPr>
          <p:nvPr>
            <p:ph idx="1"/>
          </p:nvPr>
        </p:nvSpPr>
        <p:spPr>
          <a:xfrm>
            <a:off x="984975" y="1897705"/>
            <a:ext cx="9978300" cy="3788720"/>
          </a:xfrm>
        </p:spPr>
        <p:txBody>
          <a:bodyPr>
            <a:normAutofit/>
          </a:bodyPr>
          <a:lstStyle/>
          <a:p>
            <a:pPr marL="0" indent="0">
              <a:buNone/>
            </a:pPr>
            <a:r>
              <a:rPr lang="en-US" dirty="0" err="1">
                <a:latin typeface="Corbel" panose="020B0503020204020204" pitchFamily="34" charset="0"/>
              </a:rPr>
              <a:t>aanbevelingen</a:t>
            </a:r>
            <a:endParaRPr lang="en-US" dirty="0">
              <a:latin typeface="Corbel" panose="020B0503020204020204" pitchFamily="34" charset="0"/>
            </a:endParaRPr>
          </a:p>
          <a:p>
            <a:pPr marL="0" indent="0">
              <a:buNone/>
            </a:pPr>
            <a:endParaRPr lang="en-US" dirty="0">
              <a:latin typeface="Corbel" panose="020B0503020204020204" pitchFamily="34" charset="0"/>
            </a:endParaRPr>
          </a:p>
          <a:p>
            <a:pPr marL="971550" lvl="1" indent="-514350">
              <a:buFont typeface="+mj-lt"/>
              <a:buAutoNum type="arabicPeriod"/>
            </a:pPr>
            <a:r>
              <a:rPr lang="en-US" dirty="0">
                <a:latin typeface="Corbel" panose="020B0503020204020204" pitchFamily="34" charset="0"/>
              </a:rPr>
              <a:t>create a vision or goal</a:t>
            </a:r>
          </a:p>
          <a:p>
            <a:pPr marL="971550" lvl="1" indent="-514350">
              <a:buFont typeface="+mj-lt"/>
              <a:buAutoNum type="arabicPeriod"/>
            </a:pPr>
            <a:r>
              <a:rPr lang="en-US" dirty="0">
                <a:latin typeface="Corbel" panose="020B0503020204020204" pitchFamily="34" charset="0"/>
              </a:rPr>
              <a:t>measure your impact</a:t>
            </a:r>
          </a:p>
          <a:p>
            <a:pPr marL="971550" lvl="1" indent="-514350">
              <a:buFont typeface="+mj-lt"/>
              <a:buAutoNum type="arabicPeriod"/>
            </a:pPr>
            <a:r>
              <a:rPr lang="en-US" dirty="0">
                <a:latin typeface="Corbel" panose="020B0503020204020204" pitchFamily="34" charset="0"/>
              </a:rPr>
              <a:t>select activities wisely</a:t>
            </a:r>
          </a:p>
          <a:p>
            <a:pPr marL="971550" lvl="1" indent="-514350">
              <a:buFont typeface="+mj-lt"/>
              <a:buAutoNum type="arabicPeriod"/>
            </a:pPr>
            <a:r>
              <a:rPr lang="en-US" dirty="0">
                <a:latin typeface="Corbel" panose="020B0503020204020204" pitchFamily="34" charset="0"/>
              </a:rPr>
              <a:t>reflect the full breadth of your collections</a:t>
            </a:r>
          </a:p>
          <a:p>
            <a:pPr marL="971550" lvl="1" indent="-514350">
              <a:buFont typeface="+mj-lt"/>
              <a:buAutoNum type="arabicPeriod"/>
            </a:pPr>
            <a:r>
              <a:rPr lang="en-US" dirty="0">
                <a:latin typeface="Corbel" panose="020B0503020204020204" pitchFamily="34" charset="0"/>
              </a:rPr>
              <a:t>have confidence in your expertise</a:t>
            </a:r>
          </a:p>
          <a:p>
            <a:pPr marL="971550" lvl="1" indent="-514350">
              <a:buFont typeface="+mj-lt"/>
              <a:buAutoNum type="arabicPeriod"/>
            </a:pPr>
            <a:r>
              <a:rPr lang="en-US" dirty="0">
                <a:latin typeface="Corbel" panose="020B0503020204020204" pitchFamily="34" charset="0"/>
              </a:rPr>
              <a:t>involve all of your colleagues, not just the obvious ones</a:t>
            </a:r>
          </a:p>
          <a:p>
            <a:pPr marL="971550" lvl="1" indent="-514350">
              <a:buFont typeface="+mj-lt"/>
              <a:buAutoNum type="arabicPeriod"/>
            </a:pPr>
            <a:r>
              <a:rPr lang="en-US" dirty="0">
                <a:latin typeface="Corbel" panose="020B0503020204020204" pitchFamily="34" charset="0"/>
              </a:rPr>
              <a:t>collaborate, collaborate, collaborate</a:t>
            </a:r>
          </a:p>
          <a:p>
            <a:pPr marL="514350" indent="-514350">
              <a:buFont typeface="+mj-lt"/>
              <a:buAutoNum type="arabicPeriod"/>
            </a:pPr>
            <a:endParaRPr lang="en-US" dirty="0"/>
          </a:p>
          <a:p>
            <a:endParaRPr lang="en-US" dirty="0"/>
          </a:p>
        </p:txBody>
      </p:sp>
      <p:sp>
        <p:nvSpPr>
          <p:cNvPr id="4" name="Slide Number Placeholder 3"/>
          <p:cNvSpPr>
            <a:spLocks noGrp="1"/>
          </p:cNvSpPr>
          <p:nvPr>
            <p:ph type="sldNum" sz="quarter" idx="12"/>
          </p:nvPr>
        </p:nvSpPr>
        <p:spPr/>
        <p:txBody>
          <a:bodyPr/>
          <a:lstStyle/>
          <a:p>
            <a:fld id="{85114D95-D6A6-084A-9D9C-617B45E258AD}" type="slidenum">
              <a:rPr lang="nl-NL" smtClean="0"/>
              <a:t>31</a:t>
            </a:fld>
            <a:endParaRPr lang="nl-NL" dirty="0"/>
          </a:p>
        </p:txBody>
      </p:sp>
    </p:spTree>
    <p:extLst>
      <p:ext uri="{BB962C8B-B14F-4D97-AF65-F5344CB8AC3E}">
        <p14:creationId xmlns:p14="http://schemas.microsoft.com/office/powerpoint/2010/main" val="2103145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7464614" y="2957439"/>
            <a:ext cx="4087306" cy="2889114"/>
          </a:xfrm>
        </p:spPr>
        <p:txBody>
          <a:bodyPr vert="horz" lIns="91440" tIns="45720" rIns="91440" bIns="45720" rtlCol="0" anchor="b">
            <a:normAutofit/>
          </a:bodyPr>
          <a:lstStyle/>
          <a:p>
            <a:r>
              <a:rPr lang="en-US" sz="5400" dirty="0">
                <a:solidFill>
                  <a:schemeClr val="tx1"/>
                </a:solidFill>
                <a:latin typeface="+mj-lt"/>
              </a:rPr>
              <a:t>KU Leuven Bibliotheken Artes </a:t>
            </a:r>
            <a:r>
              <a:rPr lang="en-US" sz="5400" dirty="0" err="1">
                <a:solidFill>
                  <a:schemeClr val="tx1"/>
                </a:solidFill>
                <a:latin typeface="+mj-lt"/>
              </a:rPr>
              <a:t>en</a:t>
            </a:r>
            <a:r>
              <a:rPr lang="en-US" sz="5400" dirty="0">
                <a:solidFill>
                  <a:schemeClr val="tx1"/>
                </a:solidFill>
                <a:latin typeface="+mj-lt"/>
              </a:rPr>
              <a:t> DH</a:t>
            </a:r>
          </a:p>
        </p:txBody>
      </p:sp>
      <p:sp>
        <p:nvSpPr>
          <p:cNvPr id="25" name="Freeform: Shape 2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tree, outdoor, sky, building&#10;&#10;Description automatically generated">
            <a:extLst>
              <a:ext uri="{FF2B5EF4-FFF2-40B4-BE49-F238E27FC236}">
                <a16:creationId xmlns:a16="http://schemas.microsoft.com/office/drawing/2014/main" id="{46EE5696-460D-43E3-9C42-9B4A2CD09926}"/>
              </a:ext>
            </a:extLst>
          </p:cNvPr>
          <p:cNvPicPr>
            <a:picLocks noChangeAspect="1"/>
          </p:cNvPicPr>
          <p:nvPr/>
        </p:nvPicPr>
        <p:blipFill rotWithShape="1">
          <a:blip r:embed="rId3"/>
          <a:srcRect t="12558" b="2231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851604552"/>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9914468" y="6246266"/>
            <a:ext cx="197690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FFFFFF"/>
                </a:solidFill>
                <a:effectLst/>
                <a:uLnTx/>
                <a:uFillTx/>
                <a:latin typeface="Corbel" panose="020B0503020204020204"/>
                <a:ea typeface="+mn-ea"/>
                <a:cs typeface="+mn-cs"/>
              </a:rPr>
              <a:t>CC BY-NC-ND 2.0 Marc Thiele</a:t>
            </a:r>
          </a:p>
        </p:txBody>
      </p:sp>
      <p:pic>
        <p:nvPicPr>
          <p:cNvPr id="2" name="Picture 1"/>
          <p:cNvPicPr>
            <a:picLocks noChangeAspect="1"/>
          </p:cNvPicPr>
          <p:nvPr/>
        </p:nvPicPr>
        <p:blipFill>
          <a:blip r:embed="rId2"/>
          <a:stretch>
            <a:fillRect/>
          </a:stretch>
        </p:blipFill>
        <p:spPr>
          <a:xfrm>
            <a:off x="279400" y="441074"/>
            <a:ext cx="9194800" cy="6127472"/>
          </a:xfrm>
          <a:prstGeom prst="rect">
            <a:avLst/>
          </a:prstGeom>
        </p:spPr>
      </p:pic>
    </p:spTree>
    <p:extLst>
      <p:ext uri="{BB962C8B-B14F-4D97-AF65-F5344CB8AC3E}">
        <p14:creationId xmlns:p14="http://schemas.microsoft.com/office/powerpoint/2010/main" val="1024969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Corbel" panose="020B0503020204020204" pitchFamily="34" charset="0"/>
              </a:rPr>
              <a:t>planningsfase</a:t>
            </a:r>
            <a:r>
              <a:rPr lang="en-US" dirty="0">
                <a:latin typeface="Corbel" panose="020B0503020204020204" pitchFamily="34" charset="0"/>
              </a:rPr>
              <a:t> (2013)</a:t>
            </a:r>
          </a:p>
        </p:txBody>
      </p:sp>
      <p:sp>
        <p:nvSpPr>
          <p:cNvPr id="3" name="Content Placeholder 2"/>
          <p:cNvSpPr>
            <a:spLocks noGrp="1"/>
          </p:cNvSpPr>
          <p:nvPr>
            <p:ph idx="1"/>
          </p:nvPr>
        </p:nvSpPr>
        <p:spPr>
          <a:xfrm>
            <a:off x="984974" y="1897705"/>
            <a:ext cx="10631025" cy="3788720"/>
          </a:xfrm>
        </p:spPr>
        <p:txBody>
          <a:bodyPr>
            <a:normAutofit fontScale="92500"/>
          </a:bodyPr>
          <a:lstStyle/>
          <a:p>
            <a:pPr marL="0" marR="0" lvl="0" indent="0" algn="ctr" defTabSz="914400" rtl="0" eaLnBrk="1" fontAlgn="auto" latinLnBrk="0" hangingPunct="1">
              <a:lnSpc>
                <a:spcPct val="90000"/>
              </a:lnSpc>
              <a:spcBef>
                <a:spcPts val="0"/>
              </a:spcBef>
              <a:spcAft>
                <a:spcPts val="0"/>
              </a:spcAft>
              <a:buClr>
                <a:srgbClr val="40BAD2"/>
              </a:buClr>
              <a:buSzTx/>
              <a:buFont typeface="Wingdings 2" pitchFamily="18" charset="2"/>
              <a:buNone/>
              <a:tabLst/>
              <a:defRPr/>
            </a:pPr>
            <a:r>
              <a:rPr kumimoji="0" lang="en-GB" sz="3200" b="0" i="0" u="none" strike="noStrike" kern="1200" cap="none" spc="0" normalizeH="0" baseline="0" noProof="0" dirty="0">
                <a:ln>
                  <a:noFill/>
                </a:ln>
                <a:solidFill>
                  <a:schemeClr val="tx2"/>
                </a:solidFill>
                <a:effectLst/>
                <a:uLnTx/>
                <a:uFillTx/>
                <a:latin typeface="Corbel" panose="020B0503020204020204"/>
                <a:ea typeface="+mn-ea"/>
                <a:cs typeface="+mn-cs"/>
              </a:rPr>
              <a:t>white paper “</a:t>
            </a:r>
            <a:r>
              <a:rPr kumimoji="0" lang="en-GB" sz="3200" b="1" i="0" u="none" strike="noStrike" kern="1200" cap="none" spc="0" normalizeH="0" baseline="0" noProof="0" dirty="0">
                <a:ln>
                  <a:noFill/>
                </a:ln>
                <a:solidFill>
                  <a:schemeClr val="tx2"/>
                </a:solidFill>
                <a:effectLst/>
                <a:uLnTx/>
                <a:uFillTx/>
                <a:latin typeface="Corbel" panose="020B0503020204020204"/>
                <a:ea typeface="+mn-ea"/>
                <a:cs typeface="+mn-cs"/>
              </a:rPr>
              <a:t>Digital Humanities </a:t>
            </a:r>
            <a:r>
              <a:rPr kumimoji="0" lang="en-GB" sz="3200" b="1" i="0" u="none" strike="noStrike" kern="1200" cap="none" spc="0" normalizeH="0" baseline="0" noProof="0" dirty="0" err="1">
                <a:ln>
                  <a:noFill/>
                </a:ln>
                <a:solidFill>
                  <a:schemeClr val="tx2"/>
                </a:solidFill>
                <a:effectLst/>
                <a:uLnTx/>
                <a:uFillTx/>
                <a:latin typeface="Corbel" panose="020B0503020204020204"/>
                <a:ea typeface="+mn-ea"/>
                <a:cs typeface="+mn-cs"/>
              </a:rPr>
              <a:t>en</a:t>
            </a:r>
            <a:r>
              <a:rPr kumimoji="0" lang="en-GB" sz="3200" b="1" i="0" u="none" strike="noStrike" kern="1200" cap="none" spc="0" normalizeH="0" baseline="0" noProof="0" dirty="0">
                <a:ln>
                  <a:noFill/>
                </a:ln>
                <a:solidFill>
                  <a:schemeClr val="tx2"/>
                </a:solidFill>
                <a:effectLst/>
                <a:uLnTx/>
                <a:uFillTx/>
                <a:latin typeface="Corbel" panose="020B0503020204020204"/>
                <a:ea typeface="+mn-ea"/>
                <a:cs typeface="+mn-cs"/>
              </a:rPr>
              <a:t>/in KU Leuven </a:t>
            </a:r>
            <a:r>
              <a:rPr kumimoji="0" lang="en-GB" sz="3200" b="1" i="0" u="none" strike="noStrike" kern="1200" cap="none" spc="0" normalizeH="0" baseline="0" noProof="0" dirty="0" err="1">
                <a:ln>
                  <a:noFill/>
                </a:ln>
                <a:solidFill>
                  <a:schemeClr val="tx2"/>
                </a:solidFill>
                <a:effectLst/>
                <a:uLnTx/>
                <a:uFillTx/>
                <a:latin typeface="Corbel" panose="020B0503020204020204"/>
                <a:ea typeface="+mn-ea"/>
                <a:cs typeface="+mn-cs"/>
              </a:rPr>
              <a:t>bibliotheken</a:t>
            </a:r>
            <a:r>
              <a:rPr kumimoji="0" lang="en-GB" sz="3200" b="0" i="0" u="none" strike="noStrike" kern="1200" cap="none" spc="0" normalizeH="0" baseline="0" noProof="0" dirty="0">
                <a:ln>
                  <a:noFill/>
                </a:ln>
                <a:solidFill>
                  <a:schemeClr val="tx2"/>
                </a:solidFill>
                <a:effectLst/>
                <a:uLnTx/>
                <a:uFillTx/>
                <a:latin typeface="Corbel" panose="020B0503020204020204"/>
                <a:ea typeface="+mn-ea"/>
                <a:cs typeface="+mn-cs"/>
              </a:rPr>
              <a:t>“ </a:t>
            </a:r>
          </a:p>
          <a:p>
            <a:pPr marL="0" marR="0" lvl="0" indent="0" algn="ctr" defTabSz="914400" rtl="0" eaLnBrk="1" fontAlgn="auto" latinLnBrk="0" hangingPunct="1">
              <a:lnSpc>
                <a:spcPct val="90000"/>
              </a:lnSpc>
              <a:spcBef>
                <a:spcPts val="0"/>
              </a:spcBef>
              <a:spcAft>
                <a:spcPts val="0"/>
              </a:spcAft>
              <a:buClr>
                <a:srgbClr val="40BAD2"/>
              </a:buClr>
              <a:buSzTx/>
              <a:buFont typeface="Wingdings 2" pitchFamily="18" charset="2"/>
              <a:buNone/>
              <a:tabLst/>
              <a:defRPr/>
            </a:pPr>
            <a:r>
              <a:rPr kumimoji="0" lang="en-GB" sz="3200" b="0" i="0" u="none" strike="noStrike" kern="1200" cap="none" spc="0" normalizeH="0" baseline="0" noProof="0" dirty="0" err="1">
                <a:ln>
                  <a:noFill/>
                </a:ln>
                <a:solidFill>
                  <a:schemeClr val="tx2"/>
                </a:solidFill>
                <a:effectLst/>
                <a:uLnTx/>
                <a:uFillTx/>
                <a:latin typeface="Corbel" panose="020B0503020204020204"/>
                <a:ea typeface="+mn-ea"/>
                <a:cs typeface="+mn-cs"/>
              </a:rPr>
              <a:t>Campusbibliotheekraad</a:t>
            </a:r>
            <a:r>
              <a:rPr kumimoji="0" lang="en-GB" sz="3200" b="0" i="0" u="none" strike="noStrike" kern="1200" cap="none" spc="0" normalizeH="0" baseline="0" noProof="0" dirty="0">
                <a:ln>
                  <a:noFill/>
                </a:ln>
                <a:solidFill>
                  <a:schemeClr val="tx2"/>
                </a:solidFill>
                <a:effectLst/>
                <a:uLnTx/>
                <a:uFillTx/>
                <a:latin typeface="Corbel" panose="020B0503020204020204"/>
                <a:ea typeface="+mn-ea"/>
                <a:cs typeface="+mn-cs"/>
              </a:rPr>
              <a:t> Humane </a:t>
            </a:r>
            <a:r>
              <a:rPr kumimoji="0" lang="en-GB" sz="3200" b="0" i="0" u="none" strike="noStrike" kern="1200" cap="none" spc="0" normalizeH="0" baseline="0" noProof="0" dirty="0" err="1">
                <a:ln>
                  <a:noFill/>
                </a:ln>
                <a:solidFill>
                  <a:schemeClr val="tx2"/>
                </a:solidFill>
                <a:effectLst/>
                <a:uLnTx/>
                <a:uFillTx/>
                <a:latin typeface="Corbel" panose="020B0503020204020204"/>
                <a:ea typeface="+mn-ea"/>
                <a:cs typeface="+mn-cs"/>
              </a:rPr>
              <a:t>Wetenschappen</a:t>
            </a:r>
            <a:r>
              <a:rPr kumimoji="0" lang="en-GB" sz="3200" b="0" i="0" u="none" strike="noStrike" kern="1200" cap="none" spc="0" normalizeH="0" baseline="0" noProof="0" dirty="0">
                <a:ln>
                  <a:noFill/>
                </a:ln>
                <a:solidFill>
                  <a:schemeClr val="tx2"/>
                </a:solidFill>
                <a:effectLst/>
                <a:uLnTx/>
                <a:uFillTx/>
                <a:latin typeface="Corbel" panose="020B0503020204020204"/>
                <a:ea typeface="+mn-ea"/>
                <a:cs typeface="+mn-cs"/>
              </a:rPr>
              <a:t> (</a:t>
            </a:r>
            <a:r>
              <a:rPr kumimoji="0" lang="en-GB" sz="3200" b="0" i="0" u="none" strike="noStrike" kern="1200" cap="none" spc="0" normalizeH="0" baseline="0" noProof="0" dirty="0" err="1">
                <a:ln>
                  <a:noFill/>
                </a:ln>
                <a:solidFill>
                  <a:schemeClr val="tx2"/>
                </a:solidFill>
                <a:effectLst/>
                <a:uLnTx/>
                <a:uFillTx/>
                <a:latin typeface="Corbel" panose="020B0503020204020204"/>
                <a:ea typeface="+mn-ea"/>
                <a:cs typeface="+mn-cs"/>
              </a:rPr>
              <a:t>februari</a:t>
            </a:r>
            <a:r>
              <a:rPr kumimoji="0" lang="en-GB" sz="3200" b="0" i="0" u="none" strike="noStrike" kern="1200" cap="none" spc="0" normalizeH="0" baseline="0" noProof="0" dirty="0">
                <a:ln>
                  <a:noFill/>
                </a:ln>
                <a:solidFill>
                  <a:schemeClr val="tx2"/>
                </a:solidFill>
                <a:effectLst/>
                <a:uLnTx/>
                <a:uFillTx/>
                <a:latin typeface="Corbel" panose="020B0503020204020204"/>
                <a:ea typeface="+mn-ea"/>
                <a:cs typeface="+mn-cs"/>
              </a:rPr>
              <a:t> 2013)</a:t>
            </a:r>
          </a:p>
          <a:p>
            <a:pPr marL="0" marR="0" lvl="0" indent="0" algn="l" defTabSz="914400" rtl="0" eaLnBrk="1" fontAlgn="auto" latinLnBrk="0" hangingPunct="1">
              <a:lnSpc>
                <a:spcPct val="90000"/>
              </a:lnSpc>
              <a:spcBef>
                <a:spcPts val="1200"/>
              </a:spcBef>
              <a:spcAft>
                <a:spcPts val="0"/>
              </a:spcAft>
              <a:buClr>
                <a:srgbClr val="40BAD2"/>
              </a:buClr>
              <a:buSzTx/>
              <a:buFont typeface="Wingdings 2" pitchFamily="18" charset="2"/>
              <a:buNone/>
              <a:tabLst/>
              <a:defRPr/>
            </a:pPr>
            <a:endParaRPr kumimoji="0" lang="en-GB" sz="2000" b="0" i="0" u="none" strike="noStrike" kern="1200" cap="none" spc="0" normalizeH="0" baseline="0" noProof="0" dirty="0">
              <a:ln>
                <a:noFill/>
              </a:ln>
              <a:solidFill>
                <a:schemeClr val="tx2"/>
              </a:solidFill>
              <a:effectLst/>
              <a:uLnTx/>
              <a:uFillTx/>
              <a:latin typeface="Corbel" panose="020B0503020204020204"/>
              <a:ea typeface="+mn-ea"/>
              <a:cs typeface="+mn-cs"/>
            </a:endParaRPr>
          </a:p>
          <a:p>
            <a:pPr marL="0" marR="0" lvl="0" indent="0" algn="l" defTabSz="914400" rtl="0" eaLnBrk="1" fontAlgn="auto" latinLnBrk="0" hangingPunct="1">
              <a:lnSpc>
                <a:spcPct val="90000"/>
              </a:lnSpc>
              <a:spcBef>
                <a:spcPts val="1200"/>
              </a:spcBef>
              <a:spcAft>
                <a:spcPts val="0"/>
              </a:spcAft>
              <a:buClr>
                <a:srgbClr val="40BAD2"/>
              </a:buClr>
              <a:buSzTx/>
              <a:buFont typeface="Wingdings 2" pitchFamily="18" charset="2"/>
              <a:buNone/>
              <a:tabLst/>
              <a:defRPr/>
            </a:pPr>
            <a:r>
              <a:rPr kumimoji="0" lang="en-GB" sz="2000" b="0" i="0" u="none" strike="noStrike" kern="1200" cap="none" spc="0" normalizeH="0" baseline="0" noProof="0" dirty="0" err="1">
                <a:ln>
                  <a:noFill/>
                </a:ln>
                <a:solidFill>
                  <a:schemeClr val="tx2"/>
                </a:solidFill>
                <a:effectLst/>
                <a:uLnTx/>
                <a:uFillTx/>
                <a:latin typeface="Corbel" panose="020B0503020204020204"/>
                <a:ea typeface="+mn-ea"/>
                <a:cs typeface="+mn-cs"/>
              </a:rPr>
              <a:t>advies</a:t>
            </a:r>
            <a:r>
              <a:rPr kumimoji="0" lang="en-GB" sz="2000" b="0" i="0" u="none" strike="noStrike" kern="1200" cap="none" spc="0" normalizeH="0" baseline="0" noProof="0" dirty="0">
                <a:ln>
                  <a:noFill/>
                </a:ln>
                <a:solidFill>
                  <a:schemeClr val="tx2"/>
                </a:solidFill>
                <a:effectLst/>
                <a:uLnTx/>
                <a:uFillTx/>
                <a:latin typeface="Corbel" panose="020B0503020204020204"/>
                <a:ea typeface="+mn-ea"/>
                <a:cs typeface="+mn-cs"/>
              </a:rPr>
              <a:t> om in </a:t>
            </a:r>
            <a:r>
              <a:rPr kumimoji="0" lang="en-GB" sz="2000" b="0" i="0" u="none" strike="noStrike" kern="1200" cap="none" spc="0" normalizeH="0" baseline="0" noProof="0" dirty="0" err="1">
                <a:ln>
                  <a:noFill/>
                </a:ln>
                <a:solidFill>
                  <a:schemeClr val="tx2"/>
                </a:solidFill>
                <a:effectLst/>
                <a:uLnTx/>
                <a:uFillTx/>
                <a:latin typeface="Corbel" panose="020B0503020204020204"/>
                <a:ea typeface="+mn-ea"/>
                <a:cs typeface="+mn-cs"/>
              </a:rPr>
              <a:t>te</a:t>
            </a:r>
            <a:r>
              <a:rPr kumimoji="0" lang="en-GB" sz="2000" b="0" i="0" u="none" strike="noStrike" kern="1200" cap="none" spc="0" normalizeH="0" baseline="0" noProof="0" dirty="0">
                <a:ln>
                  <a:noFill/>
                </a:ln>
                <a:solidFill>
                  <a:schemeClr val="tx2"/>
                </a:solidFill>
                <a:effectLst/>
                <a:uLnTx/>
                <a:uFillTx/>
                <a:latin typeface="Corbel" panose="020B0503020204020204"/>
                <a:ea typeface="+mn-ea"/>
                <a:cs typeface="+mn-cs"/>
              </a:rPr>
              <a:t> </a:t>
            </a:r>
            <a:r>
              <a:rPr kumimoji="0" lang="en-GB" sz="2000" b="0" i="0" u="none" strike="noStrike" kern="1200" cap="none" spc="0" normalizeH="0" baseline="0" noProof="0" dirty="0" err="1">
                <a:ln>
                  <a:noFill/>
                </a:ln>
                <a:solidFill>
                  <a:schemeClr val="tx2"/>
                </a:solidFill>
                <a:effectLst/>
                <a:uLnTx/>
                <a:uFillTx/>
                <a:latin typeface="Corbel" panose="020B0503020204020204"/>
                <a:ea typeface="+mn-ea"/>
                <a:cs typeface="+mn-cs"/>
              </a:rPr>
              <a:t>zetten</a:t>
            </a:r>
            <a:r>
              <a:rPr kumimoji="0" lang="en-GB" sz="2000" b="0" i="0" u="none" strike="noStrike" kern="1200" cap="none" spc="0" normalizeH="0" baseline="0" noProof="0" dirty="0">
                <a:ln>
                  <a:noFill/>
                </a:ln>
                <a:solidFill>
                  <a:schemeClr val="tx2"/>
                </a:solidFill>
                <a:effectLst/>
                <a:uLnTx/>
                <a:uFillTx/>
                <a:latin typeface="Corbel" panose="020B0503020204020204"/>
                <a:ea typeface="+mn-ea"/>
                <a:cs typeface="+mn-cs"/>
              </a:rPr>
              <a:t> op:</a:t>
            </a:r>
          </a:p>
          <a:p>
            <a:pPr marL="685800" marR="0" lvl="1" indent="-182880" algn="l" defTabSz="914400" rtl="0" eaLnBrk="1" fontAlgn="auto" latinLnBrk="0" hangingPunct="1">
              <a:lnSpc>
                <a:spcPct val="90000"/>
              </a:lnSpc>
              <a:spcBef>
                <a:spcPts val="250"/>
              </a:spcBef>
              <a:spcAft>
                <a:spcPts val="250"/>
              </a:spcAft>
              <a:buClr>
                <a:srgbClr val="40BAD2"/>
              </a:buClr>
              <a:buSzTx/>
              <a:buFont typeface="Wingdings" panose="05000000000000000000" pitchFamily="2" charset="2"/>
              <a:buChar char="§"/>
              <a:tabLst/>
              <a:defRPr/>
            </a:pPr>
            <a:r>
              <a:rPr kumimoji="0" lang="nl-BE" sz="2000" b="0" i="0" u="none" strike="noStrike" kern="1200" cap="none" spc="0" normalizeH="0" baseline="0" noProof="0" dirty="0">
                <a:ln>
                  <a:noFill/>
                </a:ln>
                <a:solidFill>
                  <a:schemeClr val="tx2"/>
                </a:solidFill>
                <a:effectLst/>
                <a:uLnTx/>
                <a:uFillTx/>
                <a:latin typeface="Corbel" panose="020B0503020204020204"/>
                <a:ea typeface="+mn-ea"/>
                <a:cs typeface="+mn-cs"/>
              </a:rPr>
              <a:t>digitaliseringsprojecten</a:t>
            </a:r>
          </a:p>
          <a:p>
            <a:pPr marL="685800" marR="0" lvl="1" indent="-182880" algn="l" defTabSz="914400" rtl="0" eaLnBrk="1" fontAlgn="auto" latinLnBrk="0" hangingPunct="1">
              <a:lnSpc>
                <a:spcPct val="90000"/>
              </a:lnSpc>
              <a:spcBef>
                <a:spcPts val="250"/>
              </a:spcBef>
              <a:spcAft>
                <a:spcPts val="250"/>
              </a:spcAft>
              <a:buClr>
                <a:srgbClr val="40BAD2"/>
              </a:buClr>
              <a:buSzTx/>
              <a:buFont typeface="Wingdings" panose="05000000000000000000" pitchFamily="2" charset="2"/>
              <a:buChar char="§"/>
              <a:tabLst/>
              <a:defRPr/>
            </a:pPr>
            <a:r>
              <a:rPr kumimoji="0" lang="nl-BE" sz="2000" b="0" i="0" u="none" strike="noStrike" kern="1200" cap="none" spc="0" normalizeH="0" baseline="0" noProof="0" dirty="0">
                <a:ln>
                  <a:noFill/>
                </a:ln>
                <a:solidFill>
                  <a:schemeClr val="tx2"/>
                </a:solidFill>
                <a:effectLst/>
                <a:uLnTx/>
                <a:uFillTx/>
                <a:latin typeface="Corbel" panose="020B0503020204020204"/>
                <a:ea typeface="+mn-ea"/>
                <a:cs typeface="+mn-cs"/>
              </a:rPr>
              <a:t>het verstrekken van advies en begeleiding bij het opzetten en uitvoeren van DH projecten</a:t>
            </a:r>
          </a:p>
          <a:p>
            <a:pPr marL="685800" marR="0" lvl="1" indent="-182880" algn="l" defTabSz="914400" rtl="0" eaLnBrk="1" fontAlgn="auto" latinLnBrk="0" hangingPunct="1">
              <a:lnSpc>
                <a:spcPct val="90000"/>
              </a:lnSpc>
              <a:spcBef>
                <a:spcPts val="250"/>
              </a:spcBef>
              <a:spcAft>
                <a:spcPts val="250"/>
              </a:spcAft>
              <a:buClr>
                <a:srgbClr val="40BAD2"/>
              </a:buClr>
              <a:buSzTx/>
              <a:buFont typeface="Wingdings" panose="05000000000000000000" pitchFamily="2" charset="2"/>
              <a:buChar char="§"/>
              <a:tabLst/>
              <a:defRPr/>
            </a:pPr>
            <a:r>
              <a:rPr kumimoji="0" lang="nl-BE" sz="2000" b="0" i="0" u="none" strike="noStrike" kern="1200" cap="none" spc="0" normalizeH="0" baseline="0" noProof="0" dirty="0">
                <a:ln>
                  <a:noFill/>
                </a:ln>
                <a:solidFill>
                  <a:schemeClr val="tx2"/>
                </a:solidFill>
                <a:effectLst/>
                <a:uLnTx/>
                <a:uFillTx/>
                <a:latin typeface="Corbel" panose="020B0503020204020204"/>
                <a:ea typeface="+mn-ea"/>
                <a:cs typeface="+mn-cs"/>
              </a:rPr>
              <a:t>het verstrekken van advies en begeleiding bij nieuwe vormen van informatieverspreiding</a:t>
            </a:r>
          </a:p>
          <a:p>
            <a:pPr marL="685800" marR="0" lvl="1" indent="-182880" algn="l" defTabSz="914400" rtl="0" eaLnBrk="1" fontAlgn="auto" latinLnBrk="0" hangingPunct="1">
              <a:lnSpc>
                <a:spcPct val="90000"/>
              </a:lnSpc>
              <a:spcBef>
                <a:spcPts val="250"/>
              </a:spcBef>
              <a:spcAft>
                <a:spcPts val="250"/>
              </a:spcAft>
              <a:buClr>
                <a:srgbClr val="40BAD2"/>
              </a:buClr>
              <a:buSzTx/>
              <a:buFont typeface="Wingdings" panose="05000000000000000000" pitchFamily="2" charset="2"/>
              <a:buChar char="§"/>
              <a:tabLst/>
              <a:defRPr/>
            </a:pPr>
            <a:r>
              <a:rPr kumimoji="0" lang="nl-BE" sz="2000" b="0" i="0" u="none" strike="noStrike" kern="1200" cap="none" spc="0" normalizeH="0" baseline="0" noProof="0" dirty="0">
                <a:ln>
                  <a:noFill/>
                </a:ln>
                <a:solidFill>
                  <a:schemeClr val="tx2"/>
                </a:solidFill>
                <a:effectLst/>
                <a:uLnTx/>
                <a:uFillTx/>
                <a:latin typeface="Corbel" panose="020B0503020204020204"/>
                <a:ea typeface="+mn-ea"/>
                <a:cs typeface="+mn-cs"/>
              </a:rPr>
              <a:t>het aanbieden van DH opleidingen op maat van de onderzoekers</a:t>
            </a:r>
          </a:p>
          <a:p>
            <a:pPr marL="685800" marR="0" lvl="1" indent="-182880" algn="l" defTabSz="914400" rtl="0" eaLnBrk="1" fontAlgn="auto" latinLnBrk="0" hangingPunct="1">
              <a:lnSpc>
                <a:spcPct val="90000"/>
              </a:lnSpc>
              <a:spcBef>
                <a:spcPts val="250"/>
              </a:spcBef>
              <a:spcAft>
                <a:spcPts val="250"/>
              </a:spcAft>
              <a:buClr>
                <a:srgbClr val="40BAD2"/>
              </a:buClr>
              <a:buSzTx/>
              <a:buFont typeface="Wingdings" panose="05000000000000000000" pitchFamily="2" charset="2"/>
              <a:buChar char="§"/>
              <a:tabLst/>
              <a:defRPr/>
            </a:pPr>
            <a:r>
              <a:rPr kumimoji="0" lang="nl-BE" sz="2000" b="0" i="0" u="none" strike="noStrike" kern="1200" cap="none" spc="0" normalizeH="0" baseline="0" noProof="0" dirty="0">
                <a:ln>
                  <a:noFill/>
                </a:ln>
                <a:solidFill>
                  <a:schemeClr val="tx2"/>
                </a:solidFill>
                <a:effectLst/>
                <a:uLnTx/>
                <a:uFillTx/>
                <a:latin typeface="Corbel" panose="020B0503020204020204"/>
                <a:ea typeface="+mn-ea"/>
                <a:cs typeface="+mn-cs"/>
              </a:rPr>
              <a:t>de bewaring en ontsluiting van </a:t>
            </a:r>
            <a:r>
              <a:rPr kumimoji="0" lang="nl-BE" sz="2000" b="0" i="0" u="none" strike="noStrike" kern="1200" cap="none" spc="0" normalizeH="0" baseline="0" noProof="0" dirty="0" err="1">
                <a:ln>
                  <a:noFill/>
                </a:ln>
                <a:solidFill>
                  <a:schemeClr val="tx2"/>
                </a:solidFill>
                <a:effectLst/>
                <a:uLnTx/>
                <a:uFillTx/>
                <a:latin typeface="Corbel" panose="020B0503020204020204"/>
                <a:ea typeface="+mn-ea"/>
                <a:cs typeface="+mn-cs"/>
              </a:rPr>
              <a:t>onderzoeksdata</a:t>
            </a:r>
            <a:r>
              <a:rPr kumimoji="0" lang="nl-BE" sz="2000" b="0" i="0" u="none" strike="noStrike" kern="1200" cap="none" spc="0" normalizeH="0" baseline="0" noProof="0" dirty="0">
                <a:ln>
                  <a:noFill/>
                </a:ln>
                <a:solidFill>
                  <a:schemeClr val="tx2"/>
                </a:solidFill>
                <a:effectLst/>
                <a:uLnTx/>
                <a:uFillTx/>
                <a:latin typeface="Corbel" panose="020B0503020204020204"/>
                <a:ea typeface="+mn-ea"/>
                <a:cs typeface="+mn-cs"/>
              </a:rPr>
              <a:t> </a:t>
            </a:r>
            <a:endParaRPr lang="en-US" dirty="0">
              <a:solidFill>
                <a:schemeClr val="tx2"/>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14D95-D6A6-084A-9D9C-617B45E258AD}" type="slidenum">
              <a:rPr kumimoji="0" lang="nl-NL" sz="1200" b="0" i="0" u="none" strike="noStrike" kern="1200" cap="none" spc="0" normalizeH="0" baseline="0" noProof="0" smtClean="0">
                <a:ln>
                  <a:noFill/>
                </a:ln>
                <a:solidFill>
                  <a:prstClr val="white"/>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73B834DA-B82B-4589-8A1B-C69FF5BB393E}"/>
              </a:ext>
            </a:extLst>
          </p:cNvPr>
          <p:cNvSpPr txBox="1"/>
          <p:nvPr/>
        </p:nvSpPr>
        <p:spPr>
          <a:xfrm>
            <a:off x="907664" y="6311544"/>
            <a:ext cx="92650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rbel" panose="020B0503020204020204" pitchFamily="34" charset="0"/>
                <a:ea typeface="+mn-ea"/>
                <a:cs typeface="Arial" panose="020B0604020202020204" pitchFamily="34" charset="0"/>
              </a:rPr>
              <a:t>Demmy Verbeke (2013), </a:t>
            </a:r>
            <a:r>
              <a:rPr kumimoji="0" lang="nl-BE" sz="1200" b="0" i="0" u="none" strike="noStrike" kern="1200" cap="none" spc="0" normalizeH="0" baseline="0" noProof="0" dirty="0">
                <a:ln>
                  <a:noFill/>
                </a:ln>
                <a:solidFill>
                  <a:prstClr val="white"/>
                </a:solidFill>
                <a:effectLst/>
                <a:uLnTx/>
                <a:uFillTx/>
                <a:latin typeface="Corbel" panose="020B0503020204020204" pitchFamily="34" charset="0"/>
                <a:ea typeface="+mn-ea"/>
                <a:cs typeface="Arial" panose="020B0604020202020204" pitchFamily="34" charset="0"/>
              </a:rPr>
              <a:t>Digital </a:t>
            </a:r>
            <a:r>
              <a:rPr kumimoji="0" lang="nl-BE" sz="1200" b="0" i="0" u="none" strike="noStrike" kern="1200" cap="none" spc="0" normalizeH="0" baseline="0" noProof="0" dirty="0" err="1">
                <a:ln>
                  <a:noFill/>
                </a:ln>
                <a:solidFill>
                  <a:prstClr val="white"/>
                </a:solidFill>
                <a:effectLst/>
                <a:uLnTx/>
                <a:uFillTx/>
                <a:latin typeface="Corbel" panose="020B0503020204020204" pitchFamily="34" charset="0"/>
                <a:ea typeface="+mn-ea"/>
                <a:cs typeface="Arial" panose="020B0604020202020204" pitchFamily="34" charset="0"/>
              </a:rPr>
              <a:t>Humanities</a:t>
            </a:r>
            <a:r>
              <a:rPr kumimoji="0" lang="nl-BE" sz="1200" b="0" i="0" u="none" strike="noStrike" kern="1200" cap="none" spc="0" normalizeH="0" baseline="0" noProof="0" dirty="0">
                <a:ln>
                  <a:noFill/>
                </a:ln>
                <a:solidFill>
                  <a:prstClr val="white"/>
                </a:solidFill>
                <a:effectLst/>
                <a:uLnTx/>
                <a:uFillTx/>
                <a:latin typeface="Corbel" panose="020B0503020204020204" pitchFamily="34" charset="0"/>
                <a:ea typeface="+mn-ea"/>
                <a:cs typeface="Arial" panose="020B0604020202020204" pitchFamily="34" charset="0"/>
              </a:rPr>
              <a:t> en/in KU Leuven bibliotheken &lt;doi:10.5281/zenodo.3267260&gt;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white"/>
                </a:solidFill>
                <a:effectLst/>
                <a:uLnTx/>
                <a:uFillTx/>
                <a:latin typeface="Corbel" panose="020B0503020204020204" pitchFamily="34" charset="0"/>
                <a:ea typeface="+mn-ea"/>
                <a:cs typeface="Arial" panose="020B0604020202020204" pitchFamily="34" charset="0"/>
              </a:rPr>
              <a:t>Demmy Verbeke (2013), Digital </a:t>
            </a:r>
            <a:r>
              <a:rPr kumimoji="0" lang="nl-BE" sz="1200" b="0" i="0" u="none" strike="noStrike" kern="1200" cap="none" spc="0" normalizeH="0" baseline="0" noProof="0" dirty="0" err="1">
                <a:ln>
                  <a:noFill/>
                </a:ln>
                <a:solidFill>
                  <a:prstClr val="white"/>
                </a:solidFill>
                <a:effectLst/>
                <a:uLnTx/>
                <a:uFillTx/>
                <a:latin typeface="Corbel" panose="020B0503020204020204" pitchFamily="34" charset="0"/>
                <a:ea typeface="+mn-ea"/>
                <a:cs typeface="Arial" panose="020B0604020202020204" pitchFamily="34" charset="0"/>
              </a:rPr>
              <a:t>Humanities</a:t>
            </a:r>
            <a:r>
              <a:rPr kumimoji="0" lang="nl-BE" sz="1200" b="0" i="0" u="none" strike="noStrike" kern="1200" cap="none" spc="0" normalizeH="0" baseline="0" noProof="0" dirty="0">
                <a:ln>
                  <a:noFill/>
                </a:ln>
                <a:solidFill>
                  <a:prstClr val="white"/>
                </a:solidFill>
                <a:effectLst/>
                <a:uLnTx/>
                <a:uFillTx/>
                <a:latin typeface="Corbel" panose="020B0503020204020204" pitchFamily="34" charset="0"/>
                <a:ea typeface="+mn-ea"/>
                <a:cs typeface="Arial" panose="020B0604020202020204" pitchFamily="34" charset="0"/>
              </a:rPr>
              <a:t> en de wetenschappelijke bibliotheek van de toekomst &lt;doi:10.5281/zenodo.2592289&gt;</a:t>
            </a:r>
            <a:endParaRPr kumimoji="0" lang="en-US" sz="1200" b="0" i="0" u="none" strike="noStrike" kern="1200" cap="none" spc="0" normalizeH="0" baseline="0" noProof="0" dirty="0">
              <a:ln>
                <a:noFill/>
              </a:ln>
              <a:solidFill>
                <a:prstClr val="white"/>
              </a:solidFill>
              <a:effectLst/>
              <a:uLnTx/>
              <a:uFillTx/>
              <a:latin typeface="Corbel" panose="020B0503020204020204" pitchFamily="34" charset="0"/>
              <a:ea typeface="+mn-ea"/>
              <a:cs typeface="Arial" panose="020B0604020202020204" pitchFamily="34" charset="0"/>
            </a:endParaRPr>
          </a:p>
        </p:txBody>
      </p:sp>
    </p:spTree>
    <p:extLst>
      <p:ext uri="{BB962C8B-B14F-4D97-AF65-F5344CB8AC3E}">
        <p14:creationId xmlns:p14="http://schemas.microsoft.com/office/powerpoint/2010/main" val="865345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Corbel" panose="020B0503020204020204" pitchFamily="34" charset="0"/>
              </a:rPr>
              <a:t>planningsfase</a:t>
            </a:r>
            <a:r>
              <a:rPr lang="en-US" dirty="0">
                <a:latin typeface="Corbel" panose="020B0503020204020204" pitchFamily="34" charset="0"/>
              </a:rPr>
              <a:t> (2013)</a:t>
            </a:r>
          </a:p>
        </p:txBody>
      </p:sp>
      <p:sp>
        <p:nvSpPr>
          <p:cNvPr id="3" name="Content Placeholder 2"/>
          <p:cNvSpPr>
            <a:spLocks noGrp="1"/>
          </p:cNvSpPr>
          <p:nvPr>
            <p:ph idx="1"/>
          </p:nvPr>
        </p:nvSpPr>
        <p:spPr>
          <a:xfrm>
            <a:off x="984975" y="1897705"/>
            <a:ext cx="9978300" cy="3788720"/>
          </a:xfrm>
        </p:spPr>
        <p:txBody>
          <a:bodyPr>
            <a:normAutofit fontScale="92500" lnSpcReduction="20000"/>
          </a:bodyPr>
          <a:lstStyle/>
          <a:p>
            <a:pPr marL="0" marR="0" lvl="0" indent="0" algn="ctr" defTabSz="914400" rtl="0" eaLnBrk="1" fontAlgn="auto" latinLnBrk="0" hangingPunct="1">
              <a:lnSpc>
                <a:spcPct val="90000"/>
              </a:lnSpc>
              <a:spcBef>
                <a:spcPts val="0"/>
              </a:spcBef>
              <a:spcAft>
                <a:spcPts val="0"/>
              </a:spcAft>
              <a:buClr>
                <a:srgbClr val="40BAD2"/>
              </a:buClr>
              <a:buSzTx/>
              <a:buFont typeface="Wingdings 2" pitchFamily="18" charset="2"/>
              <a:buNone/>
              <a:tabLst/>
              <a:defRPr/>
            </a:pPr>
            <a:r>
              <a:rPr kumimoji="0" lang="en-US" sz="3500" b="0" i="0" u="none" strike="noStrike" kern="1200" cap="none" spc="0" normalizeH="0" baseline="0" noProof="0" dirty="0" err="1">
                <a:ln>
                  <a:noFill/>
                </a:ln>
                <a:solidFill>
                  <a:schemeClr val="tx2"/>
                </a:solidFill>
                <a:effectLst/>
                <a:uLnTx/>
                <a:uFillTx/>
                <a:latin typeface="Corbel" panose="020B0503020204020204" pitchFamily="34" charset="0"/>
              </a:rPr>
              <a:t>analyse</a:t>
            </a:r>
            <a:r>
              <a:rPr kumimoji="0" lang="en-US" sz="3500" b="0" i="0" u="none" strike="noStrike" kern="1200" cap="none" spc="0" normalizeH="0" baseline="0" noProof="0" dirty="0">
                <a:ln>
                  <a:noFill/>
                </a:ln>
                <a:solidFill>
                  <a:schemeClr val="tx2"/>
                </a:solidFill>
                <a:effectLst/>
                <a:uLnTx/>
                <a:uFillTx/>
                <a:latin typeface="Corbel" panose="020B0503020204020204" pitchFamily="34" charset="0"/>
              </a:rPr>
              <a:t> stand van </a:t>
            </a:r>
            <a:r>
              <a:rPr kumimoji="0" lang="en-US" sz="3500" b="0" i="0" u="none" strike="noStrike" kern="1200" cap="none" spc="0" normalizeH="0" baseline="0" noProof="0" dirty="0" err="1">
                <a:ln>
                  <a:noFill/>
                </a:ln>
                <a:solidFill>
                  <a:schemeClr val="tx2"/>
                </a:solidFill>
                <a:effectLst/>
                <a:uLnTx/>
                <a:uFillTx/>
                <a:latin typeface="Corbel" panose="020B0503020204020204" pitchFamily="34" charset="0"/>
              </a:rPr>
              <a:t>zaken</a:t>
            </a:r>
            <a:r>
              <a:rPr kumimoji="0" lang="en-US" sz="3500" b="0" i="0" u="none" strike="noStrike" kern="1200" cap="none" spc="0" normalizeH="0" baseline="0" noProof="0" dirty="0">
                <a:ln>
                  <a:noFill/>
                </a:ln>
                <a:solidFill>
                  <a:schemeClr val="tx2"/>
                </a:solidFill>
                <a:effectLst/>
                <a:uLnTx/>
                <a:uFillTx/>
                <a:latin typeface="Corbel" panose="020B0503020204020204" pitchFamily="34" charset="0"/>
              </a:rPr>
              <a:t> (in 2013)</a:t>
            </a:r>
          </a:p>
          <a:p>
            <a:pPr marL="0" marR="0" lvl="0" indent="0" algn="ctr" defTabSz="914400" rtl="0" eaLnBrk="1" fontAlgn="auto" latinLnBrk="0" hangingPunct="1">
              <a:lnSpc>
                <a:spcPct val="90000"/>
              </a:lnSpc>
              <a:spcBef>
                <a:spcPts val="0"/>
              </a:spcBef>
              <a:spcAft>
                <a:spcPts val="0"/>
              </a:spcAft>
              <a:buClr>
                <a:srgbClr val="40BAD2"/>
              </a:buClr>
              <a:buSzTx/>
              <a:buFont typeface="Wingdings 2" pitchFamily="18" charset="2"/>
              <a:buNone/>
              <a:tabLst/>
              <a:defRPr/>
            </a:pPr>
            <a:endParaRPr lang="en-US" sz="2400" dirty="0">
              <a:solidFill>
                <a:schemeClr val="tx2"/>
              </a:solidFill>
              <a:latin typeface="Corbel" panose="020B0503020204020204" pitchFamily="34" charset="0"/>
            </a:endParaRPr>
          </a:p>
          <a:p>
            <a:pPr marL="0" marR="0" lvl="0" indent="0" defTabSz="914400" rtl="0" eaLnBrk="1" fontAlgn="auto" latinLnBrk="0" hangingPunct="1">
              <a:lnSpc>
                <a:spcPct val="90000"/>
              </a:lnSpc>
              <a:spcBef>
                <a:spcPts val="0"/>
              </a:spcBef>
              <a:spcAft>
                <a:spcPts val="0"/>
              </a:spcAft>
              <a:buClr>
                <a:srgbClr val="40BAD2"/>
              </a:buClr>
              <a:buSzTx/>
              <a:buFont typeface="Wingdings 2" pitchFamily="18" charset="2"/>
              <a:buNone/>
              <a:tabLst/>
              <a:defRPr/>
            </a:pPr>
            <a:r>
              <a:rPr lang="en-US" sz="2400" dirty="0">
                <a:solidFill>
                  <a:schemeClr val="tx2"/>
                </a:solidFill>
                <a:latin typeface="Corbel" panose="020B0503020204020204" pitchFamily="34" charset="0"/>
              </a:rPr>
              <a:t>track record in : </a:t>
            </a:r>
          </a:p>
          <a:p>
            <a:pPr marL="457200" lvl="1" indent="0">
              <a:spcBef>
                <a:spcPts val="0"/>
              </a:spcBef>
              <a:buClr>
                <a:srgbClr val="40BAD2"/>
              </a:buClr>
              <a:buNone/>
              <a:defRPr/>
            </a:pPr>
            <a:r>
              <a:rPr lang="en-US" sz="2000" dirty="0" err="1">
                <a:solidFill>
                  <a:schemeClr val="tx2"/>
                </a:solidFill>
                <a:latin typeface="Corbel" panose="020B0503020204020204" pitchFamily="34" charset="0"/>
              </a:rPr>
              <a:t>digitaliseringsprojecten</a:t>
            </a:r>
            <a:endParaRPr lang="en-US" sz="2000" dirty="0">
              <a:solidFill>
                <a:schemeClr val="tx2"/>
              </a:solidFill>
              <a:latin typeface="Corbel" panose="020B0503020204020204" pitchFamily="34" charset="0"/>
            </a:endParaRPr>
          </a:p>
          <a:p>
            <a:pPr marL="0" marR="0" lvl="0" indent="0" defTabSz="914400" rtl="0" eaLnBrk="1" fontAlgn="auto" latinLnBrk="0" hangingPunct="1">
              <a:lnSpc>
                <a:spcPct val="90000"/>
              </a:lnSpc>
              <a:spcBef>
                <a:spcPts val="0"/>
              </a:spcBef>
              <a:spcAft>
                <a:spcPts val="0"/>
              </a:spcAft>
              <a:buClr>
                <a:srgbClr val="40BAD2"/>
              </a:buClr>
              <a:buSzTx/>
              <a:buFont typeface="Wingdings 2" pitchFamily="18" charset="2"/>
              <a:buNone/>
              <a:tabLst/>
              <a:defRPr/>
            </a:pPr>
            <a:endParaRPr lang="en-US" sz="2400" dirty="0">
              <a:solidFill>
                <a:schemeClr val="tx2"/>
              </a:solidFill>
              <a:latin typeface="Corbel" panose="020B0503020204020204" pitchFamily="34" charset="0"/>
            </a:endParaRPr>
          </a:p>
          <a:p>
            <a:pPr marL="0" marR="0" lvl="0" indent="0" defTabSz="914400" rtl="0" eaLnBrk="1" fontAlgn="auto" latinLnBrk="0" hangingPunct="1">
              <a:lnSpc>
                <a:spcPct val="90000"/>
              </a:lnSpc>
              <a:spcBef>
                <a:spcPts val="0"/>
              </a:spcBef>
              <a:spcAft>
                <a:spcPts val="0"/>
              </a:spcAft>
              <a:buClr>
                <a:srgbClr val="40BAD2"/>
              </a:buClr>
              <a:buSzTx/>
              <a:buFont typeface="Wingdings 2" pitchFamily="18" charset="2"/>
              <a:buNone/>
              <a:tabLst/>
              <a:defRPr/>
            </a:pPr>
            <a:r>
              <a:rPr lang="en-US" sz="2400" dirty="0" err="1">
                <a:solidFill>
                  <a:schemeClr val="tx2"/>
                </a:solidFill>
                <a:latin typeface="Corbel" panose="020B0503020204020204" pitchFamily="34" charset="0"/>
              </a:rPr>
              <a:t>groeiende</a:t>
            </a:r>
            <a:r>
              <a:rPr lang="en-US" sz="2400" dirty="0">
                <a:solidFill>
                  <a:schemeClr val="tx2"/>
                </a:solidFill>
                <a:latin typeface="Corbel" panose="020B0503020204020204" pitchFamily="34" charset="0"/>
              </a:rPr>
              <a:t> </a:t>
            </a:r>
            <a:r>
              <a:rPr lang="en-US" sz="2400" dirty="0" err="1">
                <a:solidFill>
                  <a:schemeClr val="tx2"/>
                </a:solidFill>
                <a:latin typeface="Corbel" panose="020B0503020204020204" pitchFamily="34" charset="0"/>
              </a:rPr>
              <a:t>rol</a:t>
            </a:r>
            <a:r>
              <a:rPr lang="en-US" sz="2400" dirty="0">
                <a:solidFill>
                  <a:schemeClr val="tx2"/>
                </a:solidFill>
                <a:latin typeface="Corbel" panose="020B0503020204020204" pitchFamily="34" charset="0"/>
              </a:rPr>
              <a:t> in : </a:t>
            </a:r>
          </a:p>
          <a:p>
            <a:pPr marL="457200" lvl="1" indent="0">
              <a:spcBef>
                <a:spcPts val="0"/>
              </a:spcBef>
              <a:buClr>
                <a:srgbClr val="40BAD2"/>
              </a:buClr>
              <a:buNone/>
              <a:defRPr/>
            </a:pPr>
            <a:r>
              <a:rPr lang="en-US" sz="2000" dirty="0" err="1">
                <a:solidFill>
                  <a:schemeClr val="tx2"/>
                </a:solidFill>
                <a:latin typeface="Corbel" panose="020B0503020204020204" pitchFamily="34" charset="0"/>
              </a:rPr>
              <a:t>ondersteuning</a:t>
            </a:r>
            <a:r>
              <a:rPr lang="en-US" sz="2000" dirty="0">
                <a:solidFill>
                  <a:schemeClr val="tx2"/>
                </a:solidFill>
                <a:latin typeface="Corbel" panose="020B0503020204020204" pitchFamily="34" charset="0"/>
              </a:rPr>
              <a:t> </a:t>
            </a:r>
            <a:r>
              <a:rPr lang="en-US" sz="2000" dirty="0" err="1">
                <a:solidFill>
                  <a:schemeClr val="tx2"/>
                </a:solidFill>
                <a:latin typeface="Corbel" panose="020B0503020204020204" pitchFamily="34" charset="0"/>
              </a:rPr>
              <a:t>projectaanvragen</a:t>
            </a:r>
            <a:endParaRPr lang="en-US" sz="2000" dirty="0">
              <a:solidFill>
                <a:schemeClr val="tx2"/>
              </a:solidFill>
              <a:latin typeface="Corbel" panose="020B0503020204020204" pitchFamily="34" charset="0"/>
            </a:endParaRPr>
          </a:p>
          <a:p>
            <a:pPr marL="457200" lvl="1" indent="0">
              <a:spcBef>
                <a:spcPts val="0"/>
              </a:spcBef>
              <a:buClr>
                <a:srgbClr val="40BAD2"/>
              </a:buClr>
              <a:buNone/>
              <a:defRPr/>
            </a:pPr>
            <a:r>
              <a:rPr lang="en-US" sz="2000" dirty="0" err="1">
                <a:solidFill>
                  <a:schemeClr val="tx2"/>
                </a:solidFill>
                <a:latin typeface="Corbel" panose="020B0503020204020204" pitchFamily="34" charset="0"/>
              </a:rPr>
              <a:t>ondersteuning</a:t>
            </a:r>
            <a:r>
              <a:rPr lang="en-US" sz="2000" dirty="0">
                <a:solidFill>
                  <a:schemeClr val="tx2"/>
                </a:solidFill>
                <a:latin typeface="Corbel" panose="020B0503020204020204" pitchFamily="34" charset="0"/>
              </a:rPr>
              <a:t> DH </a:t>
            </a:r>
            <a:r>
              <a:rPr lang="en-US" sz="2000" dirty="0" err="1">
                <a:solidFill>
                  <a:schemeClr val="tx2"/>
                </a:solidFill>
                <a:latin typeface="Corbel" panose="020B0503020204020204" pitchFamily="34" charset="0"/>
              </a:rPr>
              <a:t>projecten</a:t>
            </a:r>
            <a:r>
              <a:rPr lang="en-US" sz="2000" dirty="0">
                <a:solidFill>
                  <a:schemeClr val="tx2"/>
                </a:solidFill>
                <a:latin typeface="Corbel" panose="020B0503020204020204" pitchFamily="34" charset="0"/>
              </a:rPr>
              <a:t>, van planning tot </a:t>
            </a:r>
            <a:r>
              <a:rPr lang="en-US" sz="2000" dirty="0" err="1">
                <a:solidFill>
                  <a:schemeClr val="tx2"/>
                </a:solidFill>
                <a:latin typeface="Corbel" panose="020B0503020204020204" pitchFamily="34" charset="0"/>
              </a:rPr>
              <a:t>afronding</a:t>
            </a:r>
            <a:r>
              <a:rPr lang="en-US" sz="2000" dirty="0">
                <a:solidFill>
                  <a:schemeClr val="tx2"/>
                </a:solidFill>
                <a:latin typeface="Corbel" panose="020B0503020204020204" pitchFamily="34" charset="0"/>
              </a:rPr>
              <a:t> (</a:t>
            </a:r>
            <a:r>
              <a:rPr lang="en-US" sz="2000" dirty="0" err="1">
                <a:solidFill>
                  <a:schemeClr val="tx2"/>
                </a:solidFill>
                <a:latin typeface="Corbel" panose="020B0503020204020204" pitchFamily="34" charset="0"/>
              </a:rPr>
              <a:t>en</a:t>
            </a:r>
            <a:r>
              <a:rPr lang="en-US" sz="2000" dirty="0">
                <a:solidFill>
                  <a:schemeClr val="tx2"/>
                </a:solidFill>
                <a:latin typeface="Corbel" panose="020B0503020204020204" pitchFamily="34" charset="0"/>
              </a:rPr>
              <a:t> </a:t>
            </a:r>
            <a:r>
              <a:rPr lang="en-US" sz="2000" dirty="0" err="1">
                <a:solidFill>
                  <a:schemeClr val="tx2"/>
                </a:solidFill>
                <a:latin typeface="Corbel" panose="020B0503020204020204" pitchFamily="34" charset="0"/>
              </a:rPr>
              <a:t>daarna</a:t>
            </a:r>
            <a:r>
              <a:rPr lang="en-US" sz="2000" dirty="0">
                <a:solidFill>
                  <a:schemeClr val="tx2"/>
                </a:solidFill>
                <a:latin typeface="Corbel" panose="020B0503020204020204" pitchFamily="34" charset="0"/>
              </a:rPr>
              <a:t>)</a:t>
            </a:r>
          </a:p>
          <a:p>
            <a:pPr marL="0" marR="0" lvl="0" indent="0" defTabSz="914400" rtl="0" eaLnBrk="1" fontAlgn="auto" latinLnBrk="0" hangingPunct="1">
              <a:lnSpc>
                <a:spcPct val="90000"/>
              </a:lnSpc>
              <a:spcBef>
                <a:spcPts val="0"/>
              </a:spcBef>
              <a:spcAft>
                <a:spcPts val="0"/>
              </a:spcAft>
              <a:buClr>
                <a:srgbClr val="40BAD2"/>
              </a:buClr>
              <a:buSzTx/>
              <a:buFont typeface="Wingdings 2" pitchFamily="18" charset="2"/>
              <a:buNone/>
              <a:tabLst/>
              <a:defRPr/>
            </a:pPr>
            <a:endParaRPr lang="en-US" sz="2400" dirty="0">
              <a:solidFill>
                <a:schemeClr val="tx2"/>
              </a:solidFill>
              <a:latin typeface="Corbel" panose="020B0503020204020204" pitchFamily="34" charset="0"/>
            </a:endParaRPr>
          </a:p>
          <a:p>
            <a:pPr marL="0" marR="0" lvl="0" indent="0" defTabSz="914400" rtl="0" eaLnBrk="1" fontAlgn="auto" latinLnBrk="0" hangingPunct="1">
              <a:lnSpc>
                <a:spcPct val="90000"/>
              </a:lnSpc>
              <a:spcBef>
                <a:spcPts val="0"/>
              </a:spcBef>
              <a:spcAft>
                <a:spcPts val="0"/>
              </a:spcAft>
              <a:buClr>
                <a:srgbClr val="40BAD2"/>
              </a:buClr>
              <a:buSzTx/>
              <a:buFont typeface="Wingdings 2" pitchFamily="18" charset="2"/>
              <a:buNone/>
              <a:tabLst/>
              <a:defRPr/>
            </a:pPr>
            <a:r>
              <a:rPr lang="en-US" sz="2400" dirty="0" err="1">
                <a:solidFill>
                  <a:schemeClr val="tx2"/>
                </a:solidFill>
                <a:latin typeface="Corbel" panose="020B0503020204020204" pitchFamily="34" charset="0"/>
              </a:rPr>
              <a:t>uitdagingen</a:t>
            </a:r>
            <a:r>
              <a:rPr lang="en-US" sz="2400" dirty="0">
                <a:solidFill>
                  <a:schemeClr val="tx2"/>
                </a:solidFill>
                <a:latin typeface="Corbel" panose="020B0503020204020204" pitchFamily="34" charset="0"/>
              </a:rPr>
              <a:t> :</a:t>
            </a:r>
          </a:p>
          <a:p>
            <a:pPr marL="457200" lvl="1" indent="0">
              <a:spcBef>
                <a:spcPts val="0"/>
              </a:spcBef>
              <a:buClr>
                <a:srgbClr val="40BAD2"/>
              </a:buClr>
              <a:buNone/>
              <a:defRPr/>
            </a:pPr>
            <a:r>
              <a:rPr lang="en-US" sz="2000" dirty="0" err="1">
                <a:solidFill>
                  <a:schemeClr val="tx2"/>
                </a:solidFill>
                <a:latin typeface="Corbel" panose="020B0503020204020204" pitchFamily="34" charset="0"/>
              </a:rPr>
              <a:t>opleidingen</a:t>
            </a:r>
            <a:r>
              <a:rPr lang="en-US" sz="2000" dirty="0">
                <a:solidFill>
                  <a:schemeClr val="tx2"/>
                </a:solidFill>
                <a:latin typeface="Corbel" panose="020B0503020204020204" pitchFamily="34" charset="0"/>
              </a:rPr>
              <a:t> </a:t>
            </a:r>
            <a:r>
              <a:rPr lang="en-US" sz="2000" dirty="0" err="1">
                <a:solidFill>
                  <a:schemeClr val="tx2"/>
                </a:solidFill>
                <a:latin typeface="Corbel" panose="020B0503020204020204" pitchFamily="34" charset="0"/>
              </a:rPr>
              <a:t>voorzien</a:t>
            </a:r>
            <a:r>
              <a:rPr lang="en-US" sz="2000" dirty="0">
                <a:solidFill>
                  <a:schemeClr val="tx2"/>
                </a:solidFill>
                <a:latin typeface="Corbel" panose="020B0503020204020204" pitchFamily="34" charset="0"/>
              </a:rPr>
              <a:t> in DH tools</a:t>
            </a:r>
          </a:p>
          <a:p>
            <a:pPr marL="457200" lvl="1" indent="0">
              <a:spcBef>
                <a:spcPts val="0"/>
              </a:spcBef>
              <a:buClr>
                <a:srgbClr val="40BAD2"/>
              </a:buClr>
              <a:buNone/>
              <a:defRPr/>
            </a:pPr>
            <a:r>
              <a:rPr lang="en-US" sz="2000" dirty="0" err="1">
                <a:solidFill>
                  <a:schemeClr val="tx2"/>
                </a:solidFill>
                <a:latin typeface="Corbel" panose="020B0503020204020204" pitchFamily="34" charset="0"/>
              </a:rPr>
              <a:t>expertenrol</a:t>
            </a:r>
            <a:r>
              <a:rPr lang="en-US" sz="2000" dirty="0">
                <a:solidFill>
                  <a:schemeClr val="tx2"/>
                </a:solidFill>
                <a:latin typeface="Corbel" panose="020B0503020204020204" pitchFamily="34" charset="0"/>
              </a:rPr>
              <a:t> </a:t>
            </a:r>
            <a:r>
              <a:rPr lang="en-US" sz="2000" dirty="0" err="1">
                <a:solidFill>
                  <a:schemeClr val="tx2"/>
                </a:solidFill>
                <a:latin typeface="Corbel" panose="020B0503020204020204" pitchFamily="34" charset="0"/>
              </a:rPr>
              <a:t>spelen</a:t>
            </a:r>
            <a:r>
              <a:rPr lang="en-US" sz="2000" dirty="0">
                <a:solidFill>
                  <a:schemeClr val="tx2"/>
                </a:solidFill>
                <a:latin typeface="Corbel" panose="020B0503020204020204" pitchFamily="34" charset="0"/>
              </a:rPr>
              <a:t> op het </a:t>
            </a:r>
            <a:r>
              <a:rPr lang="en-US" sz="2000" dirty="0" err="1">
                <a:solidFill>
                  <a:schemeClr val="tx2"/>
                </a:solidFill>
                <a:latin typeface="Corbel" panose="020B0503020204020204" pitchFamily="34" charset="0"/>
              </a:rPr>
              <a:t>vlak</a:t>
            </a:r>
            <a:r>
              <a:rPr lang="en-US" sz="2000" dirty="0">
                <a:solidFill>
                  <a:schemeClr val="tx2"/>
                </a:solidFill>
                <a:latin typeface="Corbel" panose="020B0503020204020204" pitchFamily="34" charset="0"/>
              </a:rPr>
              <a:t> van </a:t>
            </a:r>
            <a:r>
              <a:rPr lang="en-US" sz="2000" dirty="0" err="1">
                <a:solidFill>
                  <a:schemeClr val="tx2"/>
                </a:solidFill>
                <a:latin typeface="Corbel" panose="020B0503020204020204" pitchFamily="34" charset="0"/>
              </a:rPr>
              <a:t>wetenschappelijke</a:t>
            </a:r>
            <a:r>
              <a:rPr lang="en-US" sz="2000" dirty="0">
                <a:solidFill>
                  <a:schemeClr val="tx2"/>
                </a:solidFill>
                <a:latin typeface="Corbel" panose="020B0503020204020204" pitchFamily="34" charset="0"/>
              </a:rPr>
              <a:t> </a:t>
            </a:r>
            <a:r>
              <a:rPr lang="en-US" sz="2000" dirty="0" err="1">
                <a:solidFill>
                  <a:schemeClr val="tx2"/>
                </a:solidFill>
                <a:latin typeface="Corbel" panose="020B0503020204020204" pitchFamily="34" charset="0"/>
              </a:rPr>
              <a:t>communicatie</a:t>
            </a:r>
            <a:endParaRPr lang="en-US" sz="2000" dirty="0">
              <a:solidFill>
                <a:schemeClr val="tx2"/>
              </a:solidFill>
              <a:latin typeface="Corbel" panose="020B0503020204020204" pitchFamily="34" charset="0"/>
            </a:endParaRPr>
          </a:p>
          <a:p>
            <a:pPr marL="457200" lvl="1" indent="0">
              <a:spcBef>
                <a:spcPts val="0"/>
              </a:spcBef>
              <a:buClr>
                <a:srgbClr val="40BAD2"/>
              </a:buClr>
              <a:buNone/>
              <a:defRPr/>
            </a:pPr>
            <a:r>
              <a:rPr lang="en-US" sz="2000" dirty="0" err="1">
                <a:solidFill>
                  <a:schemeClr val="tx2"/>
                </a:solidFill>
                <a:latin typeface="Corbel" panose="020B0503020204020204" pitchFamily="34" charset="0"/>
              </a:rPr>
              <a:t>middelen</a:t>
            </a:r>
            <a:r>
              <a:rPr lang="en-US" sz="2000" dirty="0">
                <a:solidFill>
                  <a:schemeClr val="tx2"/>
                </a:solidFill>
                <a:latin typeface="Corbel" panose="020B0503020204020204" pitchFamily="34" charset="0"/>
              </a:rPr>
              <a:t> (</a:t>
            </a:r>
            <a:r>
              <a:rPr lang="en-US" sz="2000" dirty="0" err="1">
                <a:solidFill>
                  <a:schemeClr val="tx2"/>
                </a:solidFill>
                <a:latin typeface="Corbel" panose="020B0503020204020204" pitchFamily="34" charset="0"/>
              </a:rPr>
              <a:t>vooral</a:t>
            </a:r>
            <a:r>
              <a:rPr lang="en-US" sz="2000" dirty="0">
                <a:solidFill>
                  <a:schemeClr val="tx2"/>
                </a:solidFill>
                <a:latin typeface="Corbel" panose="020B0503020204020204" pitchFamily="34" charset="0"/>
              </a:rPr>
              <a:t> </a:t>
            </a:r>
            <a:r>
              <a:rPr lang="en-US" sz="2000" dirty="0" err="1">
                <a:solidFill>
                  <a:schemeClr val="tx2"/>
                </a:solidFill>
                <a:latin typeface="Corbel" panose="020B0503020204020204" pitchFamily="34" charset="0"/>
              </a:rPr>
              <a:t>personeelsinzet</a:t>
            </a:r>
            <a:r>
              <a:rPr lang="en-US" sz="2000" dirty="0">
                <a:solidFill>
                  <a:schemeClr val="tx2"/>
                </a:solidFill>
                <a:latin typeface="Corbel" panose="020B0503020204020204" pitchFamily="34" charset="0"/>
              </a:rPr>
              <a:t>)</a:t>
            </a:r>
          </a:p>
          <a:p>
            <a:pPr marL="457200" lvl="1" indent="0">
              <a:spcBef>
                <a:spcPts val="0"/>
              </a:spcBef>
              <a:buClr>
                <a:srgbClr val="40BAD2"/>
              </a:buClr>
              <a:buNone/>
              <a:defRPr/>
            </a:pPr>
            <a:r>
              <a:rPr lang="en-US" sz="2000" dirty="0" err="1">
                <a:solidFill>
                  <a:schemeClr val="tx2"/>
                </a:solidFill>
                <a:latin typeface="Corbel" panose="020B0503020204020204" pitchFamily="34" charset="0"/>
              </a:rPr>
              <a:t>balans</a:t>
            </a:r>
            <a:r>
              <a:rPr lang="en-US" sz="2000" dirty="0">
                <a:solidFill>
                  <a:schemeClr val="tx2"/>
                </a:solidFill>
                <a:latin typeface="Corbel" panose="020B0503020204020204" pitchFamily="34" charset="0"/>
              </a:rPr>
              <a:t> </a:t>
            </a:r>
            <a:r>
              <a:rPr lang="en-US" sz="2000" dirty="0" err="1">
                <a:solidFill>
                  <a:schemeClr val="tx2"/>
                </a:solidFill>
                <a:latin typeface="Corbel" panose="020B0503020204020204" pitchFamily="34" charset="0"/>
              </a:rPr>
              <a:t>vinden</a:t>
            </a:r>
            <a:r>
              <a:rPr lang="en-US" sz="2000" dirty="0">
                <a:solidFill>
                  <a:schemeClr val="tx2"/>
                </a:solidFill>
                <a:latin typeface="Corbel" panose="020B0503020204020204" pitchFamily="34" charset="0"/>
              </a:rPr>
              <a:t> </a:t>
            </a:r>
            <a:r>
              <a:rPr lang="en-US" sz="2000" dirty="0" err="1">
                <a:solidFill>
                  <a:schemeClr val="tx2"/>
                </a:solidFill>
                <a:latin typeface="Corbel" panose="020B0503020204020204" pitchFamily="34" charset="0"/>
              </a:rPr>
              <a:t>tussen</a:t>
            </a:r>
            <a:r>
              <a:rPr lang="en-US" sz="2000" dirty="0">
                <a:solidFill>
                  <a:schemeClr val="tx2"/>
                </a:solidFill>
                <a:latin typeface="Corbel" panose="020B0503020204020204" pitchFamily="34" charset="0"/>
              </a:rPr>
              <a:t> </a:t>
            </a:r>
            <a:r>
              <a:rPr lang="en-US" sz="2000" dirty="0" err="1">
                <a:solidFill>
                  <a:schemeClr val="tx2"/>
                </a:solidFill>
                <a:latin typeface="Corbel" panose="020B0503020204020204" pitchFamily="34" charset="0"/>
              </a:rPr>
              <a:t>centraal</a:t>
            </a:r>
            <a:r>
              <a:rPr lang="en-US" sz="2000" dirty="0">
                <a:solidFill>
                  <a:schemeClr val="tx2"/>
                </a:solidFill>
                <a:latin typeface="Corbel" panose="020B0503020204020204" pitchFamily="34" charset="0"/>
              </a:rPr>
              <a:t> </a:t>
            </a:r>
            <a:r>
              <a:rPr lang="en-US" sz="2000" dirty="0" err="1">
                <a:solidFill>
                  <a:schemeClr val="tx2"/>
                </a:solidFill>
                <a:latin typeface="Corbel" panose="020B0503020204020204" pitchFamily="34" charset="0"/>
              </a:rPr>
              <a:t>en</a:t>
            </a:r>
            <a:r>
              <a:rPr lang="en-US" sz="2000" dirty="0">
                <a:solidFill>
                  <a:schemeClr val="tx2"/>
                </a:solidFill>
                <a:latin typeface="Corbel" panose="020B0503020204020204" pitchFamily="34" charset="0"/>
              </a:rPr>
              <a:t> </a:t>
            </a:r>
            <a:r>
              <a:rPr lang="en-US" sz="2000" dirty="0" err="1">
                <a:solidFill>
                  <a:schemeClr val="tx2"/>
                </a:solidFill>
                <a:latin typeface="Corbel" panose="020B0503020204020204" pitchFamily="34" charset="0"/>
              </a:rPr>
              <a:t>lokaal</a:t>
            </a:r>
            <a:r>
              <a:rPr lang="en-US" sz="2000" dirty="0">
                <a:solidFill>
                  <a:schemeClr val="tx2"/>
                </a:solidFill>
                <a:latin typeface="Corbel" panose="020B0503020204020204" pitchFamily="34" charset="0"/>
              </a:rPr>
              <a:t> </a:t>
            </a:r>
            <a:r>
              <a:rPr lang="en-US" sz="2000" dirty="0" err="1">
                <a:solidFill>
                  <a:schemeClr val="tx2"/>
                </a:solidFill>
                <a:latin typeface="Corbel" panose="020B0503020204020204" pitchFamily="34" charset="0"/>
              </a:rPr>
              <a:t>niveau</a:t>
            </a:r>
            <a:r>
              <a:rPr lang="en-US" sz="2000" dirty="0">
                <a:solidFill>
                  <a:schemeClr val="tx2"/>
                </a:solidFill>
                <a:latin typeface="Corbel" panose="020B0503020204020204" pitchFamily="34" charset="0"/>
              </a:rPr>
              <a:t>, </a:t>
            </a:r>
            <a:r>
              <a:rPr lang="en-US" sz="2000" dirty="0" err="1">
                <a:solidFill>
                  <a:schemeClr val="tx2"/>
                </a:solidFill>
                <a:latin typeface="Corbel" panose="020B0503020204020204" pitchFamily="34" charset="0"/>
              </a:rPr>
              <a:t>tussen</a:t>
            </a:r>
            <a:r>
              <a:rPr lang="en-US" sz="2000" dirty="0">
                <a:solidFill>
                  <a:schemeClr val="tx2"/>
                </a:solidFill>
                <a:latin typeface="Corbel" panose="020B0503020204020204" pitchFamily="34" charset="0"/>
              </a:rPr>
              <a:t> expertise-</a:t>
            </a:r>
            <a:r>
              <a:rPr lang="en-US" sz="2000" dirty="0" err="1">
                <a:solidFill>
                  <a:schemeClr val="tx2"/>
                </a:solidFill>
                <a:latin typeface="Corbel" panose="020B0503020204020204" pitchFamily="34" charset="0"/>
              </a:rPr>
              <a:t>opbouw</a:t>
            </a:r>
            <a:r>
              <a:rPr lang="en-US" sz="2000" dirty="0">
                <a:solidFill>
                  <a:schemeClr val="tx2"/>
                </a:solidFill>
                <a:latin typeface="Corbel" panose="020B0503020204020204" pitchFamily="34" charset="0"/>
              </a:rPr>
              <a:t> </a:t>
            </a:r>
            <a:r>
              <a:rPr lang="en-US" sz="2000" dirty="0" err="1">
                <a:solidFill>
                  <a:schemeClr val="tx2"/>
                </a:solidFill>
                <a:latin typeface="Corbel" panose="020B0503020204020204" pitchFamily="34" charset="0"/>
              </a:rPr>
              <a:t>en</a:t>
            </a:r>
            <a:r>
              <a:rPr lang="en-US" sz="2000" dirty="0">
                <a:solidFill>
                  <a:schemeClr val="tx2"/>
                </a:solidFill>
                <a:latin typeface="Corbel" panose="020B0503020204020204" pitchFamily="34" charset="0"/>
              </a:rPr>
              <a:t> </a:t>
            </a:r>
            <a:r>
              <a:rPr lang="en-US" sz="2000" dirty="0" err="1">
                <a:solidFill>
                  <a:schemeClr val="tx2"/>
                </a:solidFill>
                <a:latin typeface="Corbel" panose="020B0503020204020204" pitchFamily="34" charset="0"/>
              </a:rPr>
              <a:t>aanspreekbaarheid</a:t>
            </a:r>
            <a:r>
              <a:rPr lang="en-US" sz="2000" dirty="0">
                <a:solidFill>
                  <a:schemeClr val="tx2"/>
                </a:solidFill>
                <a:latin typeface="Corbel" panose="020B0503020204020204" pitchFamily="34" charset="0"/>
              </a:rPr>
              <a:t> op </a:t>
            </a:r>
            <a:r>
              <a:rPr lang="en-US" sz="2000" dirty="0" err="1">
                <a:solidFill>
                  <a:schemeClr val="tx2"/>
                </a:solidFill>
                <a:latin typeface="Corbel" panose="020B0503020204020204" pitchFamily="34" charset="0"/>
              </a:rPr>
              <a:t>maat</a:t>
            </a:r>
            <a:r>
              <a:rPr lang="en-US" sz="2000" dirty="0">
                <a:solidFill>
                  <a:schemeClr val="tx2"/>
                </a:solidFill>
                <a:latin typeface="Corbel" panose="020B0503020204020204" pitchFamily="34" charset="0"/>
              </a:rPr>
              <a:t> van discipline</a:t>
            </a:r>
          </a:p>
          <a:p>
            <a:pPr marL="0" marR="0" lvl="0" indent="0" defTabSz="914400" rtl="0" eaLnBrk="1" fontAlgn="auto" latinLnBrk="0" hangingPunct="1">
              <a:lnSpc>
                <a:spcPct val="90000"/>
              </a:lnSpc>
              <a:spcBef>
                <a:spcPts val="0"/>
              </a:spcBef>
              <a:spcAft>
                <a:spcPts val="0"/>
              </a:spcAft>
              <a:buClr>
                <a:srgbClr val="40BAD2"/>
              </a:buClr>
              <a:buSzTx/>
              <a:buFont typeface="Wingdings 2" pitchFamily="18" charset="2"/>
              <a:buNone/>
              <a:tabLst/>
              <a:defRPr/>
            </a:pPr>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14D95-D6A6-084A-9D9C-617B45E258AD}" type="slidenum">
              <a:rPr kumimoji="0" lang="nl-NL" sz="1200" b="0" i="0" u="none" strike="noStrike" kern="1200" cap="none" spc="0" normalizeH="0" baseline="0" noProof="0" smtClean="0">
                <a:ln>
                  <a:noFill/>
                </a:ln>
                <a:solidFill>
                  <a:prstClr val="white"/>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631052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Corbel" panose="020B0503020204020204" pitchFamily="34" charset="0"/>
              </a:rPr>
              <a:t>planningsfase</a:t>
            </a:r>
            <a:r>
              <a:rPr lang="en-US" dirty="0">
                <a:latin typeface="Corbel" panose="020B0503020204020204" pitchFamily="34" charset="0"/>
              </a:rPr>
              <a:t> (2013)</a:t>
            </a:r>
          </a:p>
        </p:txBody>
      </p:sp>
      <p:sp>
        <p:nvSpPr>
          <p:cNvPr id="3" name="Content Placeholder 2"/>
          <p:cNvSpPr>
            <a:spLocks noGrp="1"/>
          </p:cNvSpPr>
          <p:nvPr>
            <p:ph idx="1"/>
          </p:nvPr>
        </p:nvSpPr>
        <p:spPr>
          <a:xfrm>
            <a:off x="984975" y="1897705"/>
            <a:ext cx="9978300" cy="3788720"/>
          </a:xfrm>
        </p:spPr>
        <p:txBody>
          <a:bodyPr>
            <a:normAutofit/>
          </a:bodyPr>
          <a:lstStyle/>
          <a:p>
            <a:pPr marL="0" marR="0" lvl="0" indent="0" algn="ctr" defTabSz="914400" rtl="0" eaLnBrk="1" fontAlgn="auto" latinLnBrk="0" hangingPunct="1">
              <a:lnSpc>
                <a:spcPct val="90000"/>
              </a:lnSpc>
              <a:spcBef>
                <a:spcPts val="0"/>
              </a:spcBef>
              <a:spcAft>
                <a:spcPts val="0"/>
              </a:spcAft>
              <a:buClr>
                <a:srgbClr val="40BAD2"/>
              </a:buClr>
              <a:buSzTx/>
              <a:buFont typeface="Wingdings 2" pitchFamily="18" charset="2"/>
              <a:buNone/>
              <a:tabLst/>
              <a:defRPr/>
            </a:pPr>
            <a:endParaRPr lang="en-US" sz="2400" dirty="0">
              <a:solidFill>
                <a:schemeClr val="tx2"/>
              </a:solidFill>
              <a:latin typeface="Corbel" panose="020B0503020204020204" pitchFamily="34" charset="0"/>
            </a:endParaRPr>
          </a:p>
          <a:p>
            <a:r>
              <a:rPr lang="en-US" sz="2400" dirty="0" err="1">
                <a:solidFill>
                  <a:schemeClr val="tx2"/>
                </a:solidFill>
                <a:latin typeface="Corbel" panose="020B0503020204020204" pitchFamily="34" charset="0"/>
              </a:rPr>
              <a:t>nieuwe</a:t>
            </a:r>
            <a:r>
              <a:rPr lang="en-US" sz="2400" dirty="0">
                <a:solidFill>
                  <a:schemeClr val="tx2"/>
                </a:solidFill>
                <a:latin typeface="Corbel" panose="020B0503020204020204" pitchFamily="34" charset="0"/>
              </a:rPr>
              <a:t> </a:t>
            </a:r>
            <a:r>
              <a:rPr lang="en-US" sz="2400" dirty="0" err="1">
                <a:solidFill>
                  <a:schemeClr val="tx2"/>
                </a:solidFill>
                <a:latin typeface="Corbel" panose="020B0503020204020204" pitchFamily="34" charset="0"/>
              </a:rPr>
              <a:t>positie</a:t>
            </a:r>
            <a:r>
              <a:rPr lang="en-US" sz="2400" dirty="0">
                <a:solidFill>
                  <a:schemeClr val="tx2"/>
                </a:solidFill>
                <a:latin typeface="Corbel" panose="020B0503020204020204" pitchFamily="34" charset="0"/>
              </a:rPr>
              <a:t> </a:t>
            </a:r>
            <a:r>
              <a:rPr lang="en-US" sz="2400" dirty="0" err="1">
                <a:solidFill>
                  <a:schemeClr val="tx2"/>
                </a:solidFill>
                <a:latin typeface="Corbel" panose="020B0503020204020204" pitchFamily="34" charset="0"/>
              </a:rPr>
              <a:t>voor</a:t>
            </a:r>
            <a:r>
              <a:rPr lang="en-US" sz="2400" dirty="0">
                <a:solidFill>
                  <a:schemeClr val="tx2"/>
                </a:solidFill>
                <a:latin typeface="Corbel" panose="020B0503020204020204" pitchFamily="34" charset="0"/>
              </a:rPr>
              <a:t> </a:t>
            </a:r>
            <a:r>
              <a:rPr lang="en-US" sz="2400" dirty="0" err="1">
                <a:solidFill>
                  <a:schemeClr val="tx2"/>
                </a:solidFill>
                <a:latin typeface="Corbel" panose="020B0503020204020204" pitchFamily="34" charset="0"/>
              </a:rPr>
              <a:t>een</a:t>
            </a:r>
            <a:r>
              <a:rPr lang="en-US" sz="2400" dirty="0">
                <a:solidFill>
                  <a:schemeClr val="tx2"/>
                </a:solidFill>
                <a:latin typeface="Corbel" panose="020B0503020204020204" pitchFamily="34" charset="0"/>
              </a:rPr>
              <a:t> DH expert </a:t>
            </a:r>
            <a:r>
              <a:rPr lang="en-US" sz="2400" dirty="0" err="1">
                <a:solidFill>
                  <a:schemeClr val="tx2"/>
                </a:solidFill>
                <a:latin typeface="Corbel" panose="020B0503020204020204" pitchFamily="34" charset="0"/>
              </a:rPr>
              <a:t>binnen</a:t>
            </a:r>
            <a:r>
              <a:rPr lang="en-US" sz="2400" dirty="0">
                <a:solidFill>
                  <a:schemeClr val="tx2"/>
                </a:solidFill>
                <a:latin typeface="Corbel" panose="020B0503020204020204" pitchFamily="34" charset="0"/>
              </a:rPr>
              <a:t> de Letteren </a:t>
            </a:r>
            <a:r>
              <a:rPr lang="en-US" sz="2400" dirty="0" err="1">
                <a:solidFill>
                  <a:schemeClr val="tx2"/>
                </a:solidFill>
                <a:latin typeface="Corbel" panose="020B0503020204020204" pitchFamily="34" charset="0"/>
              </a:rPr>
              <a:t>bibliotheek</a:t>
            </a:r>
            <a:endParaRPr lang="en-US" sz="2400" dirty="0">
              <a:solidFill>
                <a:schemeClr val="tx2"/>
              </a:solidFill>
              <a:latin typeface="Corbel" panose="020B0503020204020204" pitchFamily="34" charset="0"/>
            </a:endParaRPr>
          </a:p>
          <a:p>
            <a:r>
              <a:rPr lang="en-US" sz="2400" dirty="0" err="1">
                <a:solidFill>
                  <a:schemeClr val="tx2"/>
                </a:solidFill>
                <a:latin typeface="Corbel" panose="020B0503020204020204" pitchFamily="34" charset="0"/>
              </a:rPr>
              <a:t>uitbreiding</a:t>
            </a:r>
            <a:r>
              <a:rPr lang="en-US" sz="2400" dirty="0">
                <a:solidFill>
                  <a:schemeClr val="tx2"/>
                </a:solidFill>
                <a:latin typeface="Corbel" panose="020B0503020204020204" pitchFamily="34" charset="0"/>
              </a:rPr>
              <a:t> van </a:t>
            </a:r>
            <a:r>
              <a:rPr lang="en-US" sz="2400" dirty="0" err="1">
                <a:solidFill>
                  <a:schemeClr val="tx2"/>
                </a:solidFill>
                <a:latin typeface="Corbel" panose="020B0503020204020204" pitchFamily="34" charset="0"/>
              </a:rPr>
              <a:t>en</a:t>
            </a:r>
            <a:r>
              <a:rPr lang="en-US" sz="2400" dirty="0">
                <a:solidFill>
                  <a:schemeClr val="tx2"/>
                </a:solidFill>
                <a:latin typeface="Corbel" panose="020B0503020204020204" pitchFamily="34" charset="0"/>
              </a:rPr>
              <a:t> (</a:t>
            </a:r>
            <a:r>
              <a:rPr lang="en-US" sz="2400" dirty="0" err="1">
                <a:solidFill>
                  <a:schemeClr val="tx2"/>
                </a:solidFill>
                <a:latin typeface="Corbel" panose="020B0503020204020204" pitchFamily="34" charset="0"/>
              </a:rPr>
              <a:t>meer</a:t>
            </a:r>
            <a:r>
              <a:rPr lang="en-US" sz="2400" dirty="0">
                <a:solidFill>
                  <a:schemeClr val="tx2"/>
                </a:solidFill>
                <a:latin typeface="Corbel" panose="020B0503020204020204" pitchFamily="34" charset="0"/>
              </a:rPr>
              <a:t>) </a:t>
            </a:r>
            <a:r>
              <a:rPr lang="en-US" sz="2400" dirty="0" err="1">
                <a:solidFill>
                  <a:schemeClr val="tx2"/>
                </a:solidFill>
                <a:latin typeface="Corbel" panose="020B0503020204020204" pitchFamily="34" charset="0"/>
              </a:rPr>
              <a:t>communicatie</a:t>
            </a:r>
            <a:r>
              <a:rPr lang="en-US" sz="2400" dirty="0">
                <a:solidFill>
                  <a:schemeClr val="tx2"/>
                </a:solidFill>
                <a:latin typeface="Corbel" panose="020B0503020204020204" pitchFamily="34" charset="0"/>
              </a:rPr>
              <a:t> over </a:t>
            </a:r>
            <a:r>
              <a:rPr lang="en-US" sz="2400" dirty="0" err="1">
                <a:solidFill>
                  <a:schemeClr val="tx2"/>
                </a:solidFill>
                <a:latin typeface="Corbel" panose="020B0503020204020204" pitchFamily="34" charset="0"/>
              </a:rPr>
              <a:t>digitale</a:t>
            </a:r>
            <a:r>
              <a:rPr lang="en-US" sz="2400" dirty="0">
                <a:solidFill>
                  <a:schemeClr val="tx2"/>
                </a:solidFill>
                <a:latin typeface="Corbel" panose="020B0503020204020204" pitchFamily="34" charset="0"/>
              </a:rPr>
              <a:t> expertise </a:t>
            </a:r>
            <a:r>
              <a:rPr lang="en-US" sz="2400" dirty="0" err="1">
                <a:solidFill>
                  <a:schemeClr val="tx2"/>
                </a:solidFill>
                <a:latin typeface="Corbel" panose="020B0503020204020204" pitchFamily="34" charset="0"/>
              </a:rPr>
              <a:t>en</a:t>
            </a:r>
            <a:r>
              <a:rPr lang="en-US" sz="2400" dirty="0">
                <a:solidFill>
                  <a:schemeClr val="tx2"/>
                </a:solidFill>
                <a:latin typeface="Corbel" panose="020B0503020204020204" pitchFamily="34" charset="0"/>
              </a:rPr>
              <a:t> </a:t>
            </a:r>
            <a:r>
              <a:rPr lang="en-US" sz="2400" dirty="0" err="1">
                <a:solidFill>
                  <a:schemeClr val="tx2"/>
                </a:solidFill>
                <a:latin typeface="Corbel" panose="020B0503020204020204" pitchFamily="34" charset="0"/>
              </a:rPr>
              <a:t>infrastructuur</a:t>
            </a:r>
            <a:r>
              <a:rPr lang="en-US" sz="2400" dirty="0">
                <a:solidFill>
                  <a:schemeClr val="tx2"/>
                </a:solidFill>
                <a:latin typeface="Corbel" panose="020B0503020204020204" pitchFamily="34" charset="0"/>
              </a:rPr>
              <a:t> </a:t>
            </a:r>
            <a:r>
              <a:rPr lang="en-US" sz="2400" dirty="0" err="1">
                <a:solidFill>
                  <a:schemeClr val="tx2"/>
                </a:solidFill>
                <a:latin typeface="Corbel" panose="020B0503020204020204" pitchFamily="34" charset="0"/>
              </a:rPr>
              <a:t>binnen</a:t>
            </a:r>
            <a:r>
              <a:rPr lang="en-US" sz="2400" dirty="0">
                <a:solidFill>
                  <a:schemeClr val="tx2"/>
                </a:solidFill>
                <a:latin typeface="Corbel" panose="020B0503020204020204" pitchFamily="34" charset="0"/>
              </a:rPr>
              <a:t> </a:t>
            </a:r>
            <a:r>
              <a:rPr lang="en-US" sz="2400" dirty="0" err="1">
                <a:solidFill>
                  <a:schemeClr val="tx2"/>
                </a:solidFill>
                <a:latin typeface="Corbel" panose="020B0503020204020204" pitchFamily="34" charset="0"/>
              </a:rPr>
              <a:t>biblioheek</a:t>
            </a:r>
            <a:r>
              <a:rPr lang="en-US" sz="2400" dirty="0">
                <a:solidFill>
                  <a:schemeClr val="tx2"/>
                </a:solidFill>
                <a:latin typeface="Corbel" panose="020B0503020204020204" pitchFamily="34" charset="0"/>
              </a:rPr>
              <a:t> </a:t>
            </a:r>
          </a:p>
          <a:p>
            <a:pPr lvl="0">
              <a:buFont typeface="Symbol" panose="05050102010706020507" pitchFamily="18" charset="2"/>
              <a:buChar char="Þ"/>
            </a:pPr>
            <a:endParaRPr lang="en-US" sz="2400" dirty="0">
              <a:solidFill>
                <a:schemeClr val="tx2"/>
              </a:solidFill>
              <a:latin typeface="Corbel" panose="020B0503020204020204" pitchFamily="34" charset="0"/>
            </a:endParaRPr>
          </a:p>
          <a:p>
            <a:pPr lvl="0">
              <a:buFont typeface="Symbol" panose="05050102010706020507" pitchFamily="18" charset="2"/>
              <a:buChar char="Þ"/>
            </a:pPr>
            <a:r>
              <a:rPr lang="en-US" sz="2400" dirty="0">
                <a:solidFill>
                  <a:schemeClr val="tx2"/>
                </a:solidFill>
                <a:latin typeface="Corbel" panose="020B0503020204020204" pitchFamily="34" charset="0"/>
              </a:rPr>
              <a:t> </a:t>
            </a:r>
            <a:r>
              <a:rPr lang="en-US" sz="2400" dirty="0" err="1">
                <a:solidFill>
                  <a:schemeClr val="tx2"/>
                </a:solidFill>
                <a:latin typeface="Corbel" panose="020B0503020204020204" pitchFamily="34" charset="0"/>
              </a:rPr>
              <a:t>bibliotheekinfrastructuur</a:t>
            </a:r>
            <a:r>
              <a:rPr lang="en-US" sz="2400" dirty="0">
                <a:solidFill>
                  <a:schemeClr val="tx2"/>
                </a:solidFill>
                <a:latin typeface="Corbel" panose="020B0503020204020204" pitchFamily="34" charset="0"/>
              </a:rPr>
              <a:t> </a:t>
            </a:r>
            <a:r>
              <a:rPr lang="en-US" sz="2400" dirty="0" err="1">
                <a:solidFill>
                  <a:schemeClr val="tx2"/>
                </a:solidFill>
                <a:latin typeface="Corbel" panose="020B0503020204020204" pitchFamily="34" charset="0"/>
              </a:rPr>
              <a:t>en</a:t>
            </a:r>
            <a:r>
              <a:rPr lang="en-US" sz="2400" dirty="0">
                <a:solidFill>
                  <a:schemeClr val="tx2"/>
                </a:solidFill>
                <a:latin typeface="Corbel" panose="020B0503020204020204" pitchFamily="34" charset="0"/>
              </a:rPr>
              <a:t> </a:t>
            </a:r>
            <a:r>
              <a:rPr lang="en-US" sz="2400" dirty="0" err="1">
                <a:solidFill>
                  <a:schemeClr val="tx2"/>
                </a:solidFill>
                <a:latin typeface="Corbel" panose="020B0503020204020204" pitchFamily="34" charset="0"/>
              </a:rPr>
              <a:t>ondersteuning</a:t>
            </a:r>
            <a:r>
              <a:rPr lang="en-US" sz="2400" dirty="0">
                <a:solidFill>
                  <a:schemeClr val="tx2"/>
                </a:solidFill>
                <a:latin typeface="Corbel" panose="020B0503020204020204" pitchFamily="34" charset="0"/>
              </a:rPr>
              <a:t> door </a:t>
            </a:r>
            <a:r>
              <a:rPr lang="en-US" sz="2400" dirty="0" err="1">
                <a:solidFill>
                  <a:schemeClr val="tx2"/>
                </a:solidFill>
                <a:latin typeface="Corbel" panose="020B0503020204020204" pitchFamily="34" charset="0"/>
              </a:rPr>
              <a:t>bibliotheekexperten</a:t>
            </a:r>
            <a:r>
              <a:rPr lang="en-US" sz="2400" dirty="0">
                <a:solidFill>
                  <a:schemeClr val="tx2"/>
                </a:solidFill>
                <a:latin typeface="Corbel" panose="020B0503020204020204" pitchFamily="34" charset="0"/>
              </a:rPr>
              <a:t> </a:t>
            </a:r>
            <a:r>
              <a:rPr lang="en-US" sz="2400" dirty="0" err="1">
                <a:solidFill>
                  <a:schemeClr val="tx2"/>
                </a:solidFill>
                <a:latin typeface="Corbel" panose="020B0503020204020204" pitchFamily="34" charset="0"/>
              </a:rPr>
              <a:t>verbinden</a:t>
            </a:r>
            <a:r>
              <a:rPr lang="en-US" sz="2400" dirty="0">
                <a:solidFill>
                  <a:schemeClr val="tx2"/>
                </a:solidFill>
                <a:latin typeface="Corbel" panose="020B0503020204020204" pitchFamily="34" charset="0"/>
              </a:rPr>
              <a:t> DH </a:t>
            </a:r>
            <a:r>
              <a:rPr lang="en-US" sz="2400" dirty="0" err="1">
                <a:solidFill>
                  <a:schemeClr val="tx2"/>
                </a:solidFill>
                <a:latin typeface="Corbel" panose="020B0503020204020204" pitchFamily="34" charset="0"/>
              </a:rPr>
              <a:t>onderzoekers</a:t>
            </a:r>
            <a:r>
              <a:rPr lang="en-US" sz="2400" dirty="0">
                <a:solidFill>
                  <a:schemeClr val="tx2"/>
                </a:solidFill>
                <a:latin typeface="Corbel" panose="020B0503020204020204" pitchFamily="34" charset="0"/>
              </a:rPr>
              <a:t> </a:t>
            </a:r>
            <a:r>
              <a:rPr lang="en-US" sz="2400" dirty="0" err="1">
                <a:solidFill>
                  <a:schemeClr val="tx2"/>
                </a:solidFill>
                <a:latin typeface="Corbel" panose="020B0503020204020204" pitchFamily="34" charset="0"/>
              </a:rPr>
              <a:t>en</a:t>
            </a:r>
            <a:r>
              <a:rPr lang="en-US" sz="2400" dirty="0">
                <a:solidFill>
                  <a:schemeClr val="tx2"/>
                </a:solidFill>
                <a:latin typeface="Corbel" panose="020B0503020204020204" pitchFamily="34" charset="0"/>
              </a:rPr>
              <a:t> </a:t>
            </a:r>
            <a:r>
              <a:rPr lang="en-US" sz="2400" dirty="0" err="1">
                <a:solidFill>
                  <a:schemeClr val="tx2"/>
                </a:solidFill>
                <a:latin typeface="Corbel" panose="020B0503020204020204" pitchFamily="34" charset="0"/>
              </a:rPr>
              <a:t>fungeren</a:t>
            </a:r>
            <a:r>
              <a:rPr lang="en-US" sz="2400" dirty="0">
                <a:solidFill>
                  <a:schemeClr val="tx2"/>
                </a:solidFill>
                <a:latin typeface="Corbel" panose="020B0503020204020204" pitchFamily="34" charset="0"/>
              </a:rPr>
              <a:t> </a:t>
            </a:r>
            <a:r>
              <a:rPr lang="en-US" sz="2400" dirty="0" err="1">
                <a:solidFill>
                  <a:schemeClr val="tx2"/>
                </a:solidFill>
                <a:latin typeface="Corbel" panose="020B0503020204020204" pitchFamily="34" charset="0"/>
              </a:rPr>
              <a:t>als</a:t>
            </a:r>
            <a:r>
              <a:rPr lang="en-US" sz="2400" dirty="0">
                <a:solidFill>
                  <a:schemeClr val="tx2"/>
                </a:solidFill>
                <a:latin typeface="Corbel" panose="020B0503020204020204" pitchFamily="34" charset="0"/>
              </a:rPr>
              <a:t> de “</a:t>
            </a:r>
            <a:r>
              <a:rPr lang="en-US" sz="2400" dirty="0" err="1">
                <a:solidFill>
                  <a:schemeClr val="tx2"/>
                </a:solidFill>
                <a:latin typeface="Corbel" panose="020B0503020204020204" pitchFamily="34" charset="0"/>
              </a:rPr>
              <a:t>lijm</a:t>
            </a:r>
            <a:r>
              <a:rPr lang="en-US" sz="2400" dirty="0">
                <a:solidFill>
                  <a:schemeClr val="tx2"/>
                </a:solidFill>
                <a:latin typeface="Corbel" panose="020B0503020204020204" pitchFamily="34" charset="0"/>
              </a:rPr>
              <a:t>” die DH </a:t>
            </a:r>
            <a:r>
              <a:rPr lang="en-US" sz="2400" dirty="0" err="1">
                <a:solidFill>
                  <a:schemeClr val="tx2"/>
                </a:solidFill>
                <a:latin typeface="Corbel" panose="020B0503020204020204" pitchFamily="34" charset="0"/>
              </a:rPr>
              <a:t>activiteiten</a:t>
            </a:r>
            <a:r>
              <a:rPr lang="en-US" sz="2400" dirty="0">
                <a:solidFill>
                  <a:schemeClr val="tx2"/>
                </a:solidFill>
                <a:latin typeface="Corbel" panose="020B0503020204020204" pitchFamily="34" charset="0"/>
              </a:rPr>
              <a:t> </a:t>
            </a:r>
            <a:r>
              <a:rPr lang="en-US" sz="2400" dirty="0" err="1">
                <a:solidFill>
                  <a:schemeClr val="tx2"/>
                </a:solidFill>
                <a:latin typeface="Corbel" panose="020B0503020204020204" pitchFamily="34" charset="0"/>
              </a:rPr>
              <a:t>te</a:t>
            </a:r>
            <a:r>
              <a:rPr lang="en-US" sz="2400" dirty="0">
                <a:solidFill>
                  <a:schemeClr val="tx2"/>
                </a:solidFill>
                <a:latin typeface="Corbel" panose="020B0503020204020204" pitchFamily="34" charset="0"/>
              </a:rPr>
              <a:t> Leuven </a:t>
            </a:r>
            <a:r>
              <a:rPr lang="en-US" sz="2400" dirty="0" err="1">
                <a:solidFill>
                  <a:schemeClr val="tx2"/>
                </a:solidFill>
                <a:latin typeface="Corbel" panose="020B0503020204020204" pitchFamily="34" charset="0"/>
              </a:rPr>
              <a:t>bindt</a:t>
            </a:r>
            <a:r>
              <a:rPr lang="en-US" sz="2400" dirty="0">
                <a:solidFill>
                  <a:schemeClr val="tx2"/>
                </a:solidFill>
                <a:latin typeface="Corbel" panose="020B0503020204020204" pitchFamily="34" charset="0"/>
              </a:rPr>
              <a:t> </a:t>
            </a:r>
            <a:endParaRPr lang="en-GB" sz="2400" dirty="0">
              <a:solidFill>
                <a:schemeClr val="tx2"/>
              </a:solidFill>
              <a:latin typeface="Corbel" panose="020B0503020204020204" pitchFamily="34" charset="0"/>
            </a:endParaRPr>
          </a:p>
          <a:p>
            <a:pPr marL="0" marR="0" lvl="0" indent="0" defTabSz="914400" rtl="0" eaLnBrk="1" fontAlgn="auto" latinLnBrk="0" hangingPunct="1">
              <a:lnSpc>
                <a:spcPct val="90000"/>
              </a:lnSpc>
              <a:spcBef>
                <a:spcPts val="0"/>
              </a:spcBef>
              <a:spcAft>
                <a:spcPts val="0"/>
              </a:spcAft>
              <a:buClr>
                <a:srgbClr val="40BAD2"/>
              </a:buClr>
              <a:buSzTx/>
              <a:buFont typeface="Wingdings 2" pitchFamily="18" charset="2"/>
              <a:buNone/>
              <a:tabLst/>
              <a:defRPr/>
            </a:pPr>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14D95-D6A6-084A-9D9C-617B45E258AD}" type="slidenum">
              <a:rPr kumimoji="0" lang="nl-NL" sz="1200" b="0" i="0" u="none" strike="noStrike" kern="1200" cap="none" spc="0" normalizeH="0" baseline="0" noProof="0" smtClean="0">
                <a:ln>
                  <a:noFill/>
                </a:ln>
                <a:solidFill>
                  <a:prstClr val="white"/>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1876606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14D95-D6A6-084A-9D9C-617B45E258AD}" type="slidenum">
              <a:rPr kumimoji="0" lang="nl-NL" sz="1200" b="0" i="0" u="none" strike="noStrike" kern="1200" cap="none" spc="0" normalizeH="0" baseline="0" noProof="0" smtClean="0">
                <a:ln>
                  <a:noFill/>
                </a:ln>
                <a:solidFill>
                  <a:prstClr val="white"/>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7" name="Title 1">
            <a:extLst>
              <a:ext uri="{FF2B5EF4-FFF2-40B4-BE49-F238E27FC236}">
                <a16:creationId xmlns:a16="http://schemas.microsoft.com/office/drawing/2014/main" id="{E2EB55E4-4650-4CBD-BD44-47FF10439BC4}"/>
              </a:ext>
            </a:extLst>
          </p:cNvPr>
          <p:cNvSpPr>
            <a:spLocks noGrp="1"/>
          </p:cNvSpPr>
          <p:nvPr>
            <p:ph type="title"/>
          </p:nvPr>
        </p:nvSpPr>
        <p:spPr>
          <a:xfrm>
            <a:off x="576000" y="576000"/>
            <a:ext cx="11041200" cy="1325563"/>
          </a:xfrm>
        </p:spPr>
        <p:txBody>
          <a:bodyPr/>
          <a:lstStyle/>
          <a:p>
            <a:r>
              <a:rPr lang="en-US" dirty="0" err="1">
                <a:latin typeface="Corbel" panose="020B0503020204020204" pitchFamily="34" charset="0"/>
              </a:rPr>
              <a:t>onuitgesproken</a:t>
            </a:r>
            <a:r>
              <a:rPr lang="en-US" dirty="0">
                <a:latin typeface="Corbel" panose="020B0503020204020204" pitchFamily="34" charset="0"/>
              </a:rPr>
              <a:t> (of </a:t>
            </a:r>
            <a:r>
              <a:rPr lang="en-US" dirty="0" err="1">
                <a:latin typeface="Corbel" panose="020B0503020204020204" pitchFamily="34" charset="0"/>
              </a:rPr>
              <a:t>stil</a:t>
            </a:r>
            <a:r>
              <a:rPr lang="en-US" dirty="0">
                <a:latin typeface="Corbel" panose="020B0503020204020204" pitchFamily="34" charset="0"/>
              </a:rPr>
              <a:t> </a:t>
            </a:r>
            <a:r>
              <a:rPr lang="en-US" dirty="0" err="1">
                <a:latin typeface="Corbel" panose="020B0503020204020204" pitchFamily="34" charset="0"/>
              </a:rPr>
              <a:t>uitgesproken</a:t>
            </a:r>
            <a:r>
              <a:rPr lang="en-US" dirty="0">
                <a:latin typeface="Corbel" panose="020B0503020204020204" pitchFamily="34" charset="0"/>
              </a:rPr>
              <a:t>) </a:t>
            </a:r>
            <a:r>
              <a:rPr lang="en-US" dirty="0" err="1">
                <a:latin typeface="Corbel" panose="020B0503020204020204" pitchFamily="34" charset="0"/>
              </a:rPr>
              <a:t>overtuigingen</a:t>
            </a:r>
            <a:endParaRPr lang="nl-BE" dirty="0">
              <a:latin typeface="Corbel" panose="020B0503020204020204" pitchFamily="34" charset="0"/>
            </a:endParaRPr>
          </a:p>
        </p:txBody>
      </p:sp>
      <p:sp>
        <p:nvSpPr>
          <p:cNvPr id="10" name="Content Placeholder 2">
            <a:extLst>
              <a:ext uri="{FF2B5EF4-FFF2-40B4-BE49-F238E27FC236}">
                <a16:creationId xmlns:a16="http://schemas.microsoft.com/office/drawing/2014/main" id="{8AA89A8C-5B28-424E-A13D-1859F70D43D3}"/>
              </a:ext>
            </a:extLst>
          </p:cNvPr>
          <p:cNvSpPr>
            <a:spLocks noGrp="1"/>
          </p:cNvSpPr>
          <p:nvPr>
            <p:ph idx="1"/>
          </p:nvPr>
        </p:nvSpPr>
        <p:spPr>
          <a:xfrm>
            <a:off x="866774" y="2505075"/>
            <a:ext cx="10750425" cy="3479036"/>
          </a:xfrm>
        </p:spPr>
        <p:txBody>
          <a:bodyPr/>
          <a:lstStyle/>
          <a:p>
            <a:r>
              <a:rPr lang="en-US" dirty="0">
                <a:latin typeface="Corbel" panose="020B0503020204020204" pitchFamily="34" charset="0"/>
              </a:rPr>
              <a:t>de </a:t>
            </a:r>
            <a:r>
              <a:rPr lang="en-US" dirty="0" err="1">
                <a:latin typeface="Corbel" panose="020B0503020204020204" pitchFamily="34" charset="0"/>
              </a:rPr>
              <a:t>beste</a:t>
            </a:r>
            <a:r>
              <a:rPr lang="en-US" dirty="0">
                <a:latin typeface="Corbel" panose="020B0503020204020204" pitchFamily="34" charset="0"/>
              </a:rPr>
              <a:t> </a:t>
            </a:r>
            <a:r>
              <a:rPr lang="en-US" dirty="0" err="1">
                <a:latin typeface="Corbel" panose="020B0503020204020204" pitchFamily="34" charset="0"/>
              </a:rPr>
              <a:t>dienstverlening</a:t>
            </a:r>
            <a:r>
              <a:rPr lang="en-US" dirty="0">
                <a:latin typeface="Corbel" panose="020B0503020204020204" pitchFamily="34" charset="0"/>
              </a:rPr>
              <a:t> </a:t>
            </a:r>
            <a:r>
              <a:rPr lang="en-US" dirty="0" err="1">
                <a:latin typeface="Corbel" panose="020B0503020204020204" pitchFamily="34" charset="0"/>
              </a:rPr>
              <a:t>leveren</a:t>
            </a:r>
            <a:r>
              <a:rPr lang="en-US" dirty="0">
                <a:latin typeface="Corbel" panose="020B0503020204020204" pitchFamily="34" charset="0"/>
              </a:rPr>
              <a:t> door het </a:t>
            </a:r>
            <a:r>
              <a:rPr lang="en-US" dirty="0" err="1">
                <a:latin typeface="Corbel" panose="020B0503020204020204" pitchFamily="34" charset="0"/>
              </a:rPr>
              <a:t>niet</a:t>
            </a:r>
            <a:r>
              <a:rPr lang="en-US" dirty="0">
                <a:latin typeface="Corbel" panose="020B0503020204020204" pitchFamily="34" charset="0"/>
              </a:rPr>
              <a:t> </a:t>
            </a:r>
            <a:r>
              <a:rPr lang="en-US" dirty="0" err="1">
                <a:latin typeface="Corbel" panose="020B0503020204020204" pitchFamily="34" charset="0"/>
              </a:rPr>
              <a:t>vorm</a:t>
            </a:r>
            <a:r>
              <a:rPr lang="en-US" dirty="0">
                <a:latin typeface="Corbel" panose="020B0503020204020204" pitchFamily="34" charset="0"/>
              </a:rPr>
              <a:t> </a:t>
            </a:r>
            <a:r>
              <a:rPr lang="en-US" dirty="0" err="1">
                <a:latin typeface="Corbel" panose="020B0503020204020204" pitchFamily="34" charset="0"/>
              </a:rPr>
              <a:t>te</a:t>
            </a:r>
            <a:r>
              <a:rPr lang="en-US" dirty="0">
                <a:latin typeface="Corbel" panose="020B0503020204020204" pitchFamily="34" charset="0"/>
              </a:rPr>
              <a:t> </a:t>
            </a:r>
            <a:r>
              <a:rPr lang="en-US" dirty="0" err="1">
                <a:latin typeface="Corbel" panose="020B0503020204020204" pitchFamily="34" charset="0"/>
              </a:rPr>
              <a:t>geven</a:t>
            </a:r>
            <a:r>
              <a:rPr lang="en-US" dirty="0">
                <a:latin typeface="Corbel" panose="020B0503020204020204" pitchFamily="34" charset="0"/>
              </a:rPr>
              <a:t> </a:t>
            </a:r>
            <a:r>
              <a:rPr lang="en-US" dirty="0" err="1">
                <a:latin typeface="Corbel" panose="020B0503020204020204" pitchFamily="34" charset="0"/>
              </a:rPr>
              <a:t>als</a:t>
            </a:r>
            <a:r>
              <a:rPr lang="en-US" dirty="0">
                <a:latin typeface="Corbel" panose="020B0503020204020204" pitchFamily="34" charset="0"/>
              </a:rPr>
              <a:t> </a:t>
            </a:r>
            <a:r>
              <a:rPr lang="en-US" dirty="0" err="1">
                <a:latin typeface="Corbel" panose="020B0503020204020204" pitchFamily="34" charset="0"/>
              </a:rPr>
              <a:t>een</a:t>
            </a:r>
            <a:r>
              <a:rPr lang="en-US" dirty="0">
                <a:latin typeface="Corbel" panose="020B0503020204020204" pitchFamily="34" charset="0"/>
              </a:rPr>
              <a:t> </a:t>
            </a:r>
            <a:r>
              <a:rPr lang="en-US" dirty="0" err="1">
                <a:latin typeface="Corbel" panose="020B0503020204020204" pitchFamily="34" charset="0"/>
              </a:rPr>
              <a:t>dienstverlening</a:t>
            </a:r>
            <a:r>
              <a:rPr lang="en-US" dirty="0">
                <a:latin typeface="Corbel" panose="020B0503020204020204" pitchFamily="34" charset="0"/>
              </a:rPr>
              <a:t> (</a:t>
            </a:r>
            <a:r>
              <a:rPr lang="en-US" dirty="0" err="1">
                <a:latin typeface="Corbel" panose="020B0503020204020204" pitchFamily="34" charset="0"/>
              </a:rPr>
              <a:t>o.m</a:t>
            </a:r>
            <a:r>
              <a:rPr lang="en-US" dirty="0">
                <a:latin typeface="Corbel" panose="020B0503020204020204" pitchFamily="34" charset="0"/>
              </a:rPr>
              <a:t>. </a:t>
            </a:r>
            <a:r>
              <a:rPr lang="en-US" dirty="0" err="1">
                <a:latin typeface="Corbel" panose="020B0503020204020204" pitchFamily="34" charset="0"/>
              </a:rPr>
              <a:t>voldoende</a:t>
            </a:r>
            <a:r>
              <a:rPr lang="en-US" dirty="0">
                <a:latin typeface="Corbel" panose="020B0503020204020204" pitchFamily="34" charset="0"/>
              </a:rPr>
              <a:t> R&amp;D </a:t>
            </a:r>
            <a:r>
              <a:rPr lang="en-US" dirty="0" err="1">
                <a:latin typeface="Corbel" panose="020B0503020204020204" pitchFamily="34" charset="0"/>
              </a:rPr>
              <a:t>en</a:t>
            </a:r>
            <a:r>
              <a:rPr lang="en-US" dirty="0">
                <a:latin typeface="Corbel" panose="020B0503020204020204" pitchFamily="34" charset="0"/>
              </a:rPr>
              <a:t> eigen </a:t>
            </a:r>
            <a:r>
              <a:rPr lang="en-US" dirty="0" err="1">
                <a:latin typeface="Corbel" panose="020B0503020204020204" pitchFamily="34" charset="0"/>
              </a:rPr>
              <a:t>onderzoeksagenda</a:t>
            </a:r>
            <a:r>
              <a:rPr lang="en-US" dirty="0">
                <a:latin typeface="Corbel" panose="020B0503020204020204" pitchFamily="34" charset="0"/>
              </a:rPr>
              <a:t>)</a:t>
            </a:r>
          </a:p>
          <a:p>
            <a:endParaRPr lang="en-US" dirty="0">
              <a:latin typeface="Corbel" panose="020B0503020204020204" pitchFamily="34" charset="0"/>
            </a:endParaRPr>
          </a:p>
          <a:p>
            <a:r>
              <a:rPr lang="en-US" dirty="0" err="1">
                <a:latin typeface="Corbel" panose="020B0503020204020204" pitchFamily="34" charset="0"/>
              </a:rPr>
              <a:t>functie</a:t>
            </a:r>
            <a:r>
              <a:rPr lang="en-US" dirty="0">
                <a:latin typeface="Corbel" panose="020B0503020204020204" pitchFamily="34" charset="0"/>
              </a:rPr>
              <a:t> op het </a:t>
            </a:r>
            <a:r>
              <a:rPr lang="en-US" dirty="0" err="1">
                <a:latin typeface="Corbel" panose="020B0503020204020204" pitchFamily="34" charset="0"/>
              </a:rPr>
              <a:t>niveau</a:t>
            </a:r>
            <a:r>
              <a:rPr lang="en-US" dirty="0">
                <a:latin typeface="Corbel" panose="020B0503020204020204" pitchFamily="34" charset="0"/>
              </a:rPr>
              <a:t> van Letteren </a:t>
            </a:r>
            <a:r>
              <a:rPr lang="en-US" dirty="0" err="1">
                <a:latin typeface="Corbel" panose="020B0503020204020204" pitchFamily="34" charset="0"/>
              </a:rPr>
              <a:t>bibliotheek</a:t>
            </a:r>
            <a:r>
              <a:rPr lang="en-US" dirty="0">
                <a:latin typeface="Corbel" panose="020B0503020204020204" pitchFamily="34" charset="0"/>
              </a:rPr>
              <a:t> </a:t>
            </a:r>
            <a:r>
              <a:rPr lang="en-US" dirty="0" err="1">
                <a:latin typeface="Corbel" panose="020B0503020204020204" pitchFamily="34" charset="0"/>
              </a:rPr>
              <a:t>essentieel</a:t>
            </a:r>
            <a:r>
              <a:rPr lang="en-US" dirty="0">
                <a:latin typeface="Corbel" panose="020B0503020204020204" pitchFamily="34" charset="0"/>
              </a:rPr>
              <a:t> om de </a:t>
            </a:r>
            <a:r>
              <a:rPr lang="en-US" dirty="0" err="1">
                <a:latin typeface="Corbel" panose="020B0503020204020204" pitchFamily="34" charset="0"/>
              </a:rPr>
              <a:t>balans</a:t>
            </a:r>
            <a:r>
              <a:rPr lang="en-US" dirty="0">
                <a:latin typeface="Corbel" panose="020B0503020204020204" pitchFamily="34" charset="0"/>
              </a:rPr>
              <a:t> </a:t>
            </a:r>
            <a:r>
              <a:rPr lang="en-US" dirty="0" err="1">
                <a:latin typeface="Corbel" panose="020B0503020204020204" pitchFamily="34" charset="0"/>
              </a:rPr>
              <a:t>lokaal-centraal</a:t>
            </a:r>
            <a:r>
              <a:rPr lang="en-US" dirty="0">
                <a:latin typeface="Corbel" panose="020B0503020204020204" pitchFamily="34" charset="0"/>
              </a:rPr>
              <a:t> </a:t>
            </a:r>
            <a:r>
              <a:rPr lang="en-US" dirty="0" err="1">
                <a:latin typeface="Corbel" panose="020B0503020204020204" pitchFamily="34" charset="0"/>
              </a:rPr>
              <a:t>te</a:t>
            </a:r>
            <a:r>
              <a:rPr lang="en-US" dirty="0">
                <a:latin typeface="Corbel" panose="020B0503020204020204" pitchFamily="34" charset="0"/>
              </a:rPr>
              <a:t> </a:t>
            </a:r>
            <a:r>
              <a:rPr lang="en-US" dirty="0" err="1">
                <a:latin typeface="Corbel" panose="020B0503020204020204" pitchFamily="34" charset="0"/>
              </a:rPr>
              <a:t>bewaken</a:t>
            </a:r>
            <a:r>
              <a:rPr lang="en-US" dirty="0">
                <a:latin typeface="Corbel" panose="020B0503020204020204" pitchFamily="34" charset="0"/>
              </a:rPr>
              <a:t> </a:t>
            </a:r>
            <a:r>
              <a:rPr lang="en-US" dirty="0" err="1">
                <a:latin typeface="Corbel" panose="020B0503020204020204" pitchFamily="34" charset="0"/>
              </a:rPr>
              <a:t>en</a:t>
            </a:r>
            <a:r>
              <a:rPr lang="en-US" dirty="0">
                <a:latin typeface="Corbel" panose="020B0503020204020204" pitchFamily="34" charset="0"/>
              </a:rPr>
              <a:t> DH (</a:t>
            </a:r>
            <a:r>
              <a:rPr lang="en-US" dirty="0" err="1">
                <a:latin typeface="Corbel" panose="020B0503020204020204" pitchFamily="34" charset="0"/>
              </a:rPr>
              <a:t>ondersteuning</a:t>
            </a:r>
            <a:r>
              <a:rPr lang="en-US" dirty="0">
                <a:latin typeface="Corbel" panose="020B0503020204020204" pitchFamily="34" charset="0"/>
              </a:rPr>
              <a:t>) </a:t>
            </a:r>
            <a:r>
              <a:rPr lang="en-US" dirty="0" err="1">
                <a:latin typeface="Corbel" panose="020B0503020204020204" pitchFamily="34" charset="0"/>
              </a:rPr>
              <a:t>vanuit</a:t>
            </a:r>
            <a:r>
              <a:rPr lang="en-US" dirty="0">
                <a:latin typeface="Corbel" panose="020B0503020204020204" pitchFamily="34" charset="0"/>
              </a:rPr>
              <a:t> de </a:t>
            </a:r>
            <a:r>
              <a:rPr lang="en-US" dirty="0" err="1">
                <a:latin typeface="Corbel" panose="020B0503020204020204" pitchFamily="34" charset="0"/>
              </a:rPr>
              <a:t>bibliotheek</a:t>
            </a:r>
            <a:r>
              <a:rPr lang="en-US" dirty="0">
                <a:latin typeface="Corbel" panose="020B0503020204020204" pitchFamily="34" charset="0"/>
              </a:rPr>
              <a:t> </a:t>
            </a:r>
            <a:r>
              <a:rPr lang="en-US" dirty="0" err="1">
                <a:latin typeface="Corbel" panose="020B0503020204020204" pitchFamily="34" charset="0"/>
              </a:rPr>
              <a:t>dicht</a:t>
            </a:r>
            <a:r>
              <a:rPr lang="en-US" dirty="0">
                <a:latin typeface="Corbel" panose="020B0503020204020204" pitchFamily="34" charset="0"/>
              </a:rPr>
              <a:t> </a:t>
            </a:r>
            <a:r>
              <a:rPr lang="en-US" dirty="0" err="1">
                <a:latin typeface="Corbel" panose="020B0503020204020204" pitchFamily="34" charset="0"/>
              </a:rPr>
              <a:t>genoeg</a:t>
            </a:r>
            <a:r>
              <a:rPr lang="en-US" dirty="0">
                <a:latin typeface="Corbel" panose="020B0503020204020204" pitchFamily="34" charset="0"/>
              </a:rPr>
              <a:t> </a:t>
            </a:r>
            <a:r>
              <a:rPr lang="en-US" dirty="0" err="1">
                <a:latin typeface="Corbel" panose="020B0503020204020204" pitchFamily="34" charset="0"/>
              </a:rPr>
              <a:t>bij</a:t>
            </a:r>
            <a:r>
              <a:rPr lang="en-US" dirty="0">
                <a:latin typeface="Corbel" panose="020B0503020204020204" pitchFamily="34" charset="0"/>
              </a:rPr>
              <a:t> de </a:t>
            </a:r>
            <a:r>
              <a:rPr lang="en-US" dirty="0" err="1">
                <a:latin typeface="Corbel" panose="020B0503020204020204" pitchFamily="34" charset="0"/>
              </a:rPr>
              <a:t>onderzoeks</a:t>
            </a:r>
            <a:r>
              <a:rPr lang="en-US" dirty="0">
                <a:latin typeface="Corbel" panose="020B0503020204020204" pitchFamily="34" charset="0"/>
              </a:rPr>
              <a:t>- </a:t>
            </a:r>
            <a:r>
              <a:rPr lang="en-US" dirty="0" err="1">
                <a:latin typeface="Corbel" panose="020B0503020204020204" pitchFamily="34" charset="0"/>
              </a:rPr>
              <a:t>en</a:t>
            </a:r>
            <a:r>
              <a:rPr lang="en-US" dirty="0">
                <a:latin typeface="Corbel" panose="020B0503020204020204" pitchFamily="34" charset="0"/>
              </a:rPr>
              <a:t> </a:t>
            </a:r>
            <a:r>
              <a:rPr lang="en-US" dirty="0" err="1">
                <a:latin typeface="Corbel" panose="020B0503020204020204" pitchFamily="34" charset="0"/>
              </a:rPr>
              <a:t>onderwijsrealiteit</a:t>
            </a:r>
            <a:r>
              <a:rPr lang="en-US" dirty="0">
                <a:latin typeface="Corbel" panose="020B0503020204020204" pitchFamily="34" charset="0"/>
              </a:rPr>
              <a:t> van Letteren </a:t>
            </a:r>
            <a:r>
              <a:rPr lang="en-US" dirty="0" err="1">
                <a:latin typeface="Corbel" panose="020B0503020204020204" pitchFamily="34" charset="0"/>
              </a:rPr>
              <a:t>te</a:t>
            </a:r>
            <a:r>
              <a:rPr lang="en-US" dirty="0">
                <a:latin typeface="Corbel" panose="020B0503020204020204" pitchFamily="34" charset="0"/>
              </a:rPr>
              <a:t> laten </a:t>
            </a:r>
            <a:r>
              <a:rPr lang="en-US" dirty="0" err="1">
                <a:latin typeface="Corbel" panose="020B0503020204020204" pitchFamily="34" charset="0"/>
              </a:rPr>
              <a:t>aansluiten</a:t>
            </a:r>
            <a:endParaRPr lang="en-US" dirty="0">
              <a:latin typeface="Corbel" panose="020B0503020204020204" pitchFamily="34" charset="0"/>
            </a:endParaRPr>
          </a:p>
          <a:p>
            <a:endParaRPr lang="nl-BE" dirty="0"/>
          </a:p>
        </p:txBody>
      </p:sp>
    </p:spTree>
    <p:extLst>
      <p:ext uri="{BB962C8B-B14F-4D97-AF65-F5344CB8AC3E}">
        <p14:creationId xmlns:p14="http://schemas.microsoft.com/office/powerpoint/2010/main" val="17453322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6000" y="576000"/>
            <a:ext cx="11041200" cy="596817"/>
          </a:xfrm>
        </p:spPr>
        <p:txBody>
          <a:bodyPr>
            <a:normAutofit fontScale="90000"/>
          </a:bodyPr>
          <a:lstStyle/>
          <a:p>
            <a:r>
              <a:rPr lang="nl-NL" dirty="0">
                <a:latin typeface="Corbel" panose="020B0503020204020204" pitchFamily="34" charset="0"/>
              </a:rPr>
              <a:t>implementatie (2014-2016)</a:t>
            </a:r>
          </a:p>
        </p:txBody>
      </p:sp>
      <p:sp>
        <p:nvSpPr>
          <p:cNvPr id="3" name="Tijdelijke aanduiding voor inhoud 2"/>
          <p:cNvSpPr>
            <a:spLocks noGrp="1"/>
          </p:cNvSpPr>
          <p:nvPr>
            <p:ph idx="1"/>
          </p:nvPr>
        </p:nvSpPr>
        <p:spPr>
          <a:xfrm>
            <a:off x="456248" y="1361160"/>
            <a:ext cx="3018074" cy="1298028"/>
          </a:xfrm>
        </p:spPr>
        <p:txBody>
          <a:bodyPr>
            <a:normAutofit/>
          </a:bodyPr>
          <a:lstStyle/>
          <a:p>
            <a:pPr marL="0" indent="0">
              <a:buNone/>
            </a:pPr>
            <a:endParaRPr lang="nl-NL" sz="1600" dirty="0"/>
          </a:p>
          <a:p>
            <a:pPr marL="0" indent="0" algn="ctr">
              <a:spcBef>
                <a:spcPts val="0"/>
              </a:spcBef>
              <a:buNone/>
            </a:pPr>
            <a:r>
              <a:rPr lang="nl-NL" sz="2000" dirty="0">
                <a:solidFill>
                  <a:schemeClr val="accent1">
                    <a:lumMod val="50000"/>
                  </a:schemeClr>
                </a:solidFill>
                <a:latin typeface="Corbel" panose="020B0503020204020204" pitchFamily="34" charset="0"/>
              </a:rPr>
              <a:t>eigenlijke start van het vormgeven van Artes</a:t>
            </a:r>
          </a:p>
          <a:p>
            <a:pPr marL="0" indent="0" algn="ctr">
              <a:spcBef>
                <a:spcPts val="0"/>
              </a:spcBef>
              <a:buNone/>
            </a:pPr>
            <a:r>
              <a:rPr lang="nl-NL" dirty="0">
                <a:solidFill>
                  <a:schemeClr val="accent1">
                    <a:lumMod val="50000"/>
                  </a:schemeClr>
                </a:solidFill>
                <a:latin typeface="Corbel" panose="020B0503020204020204" pitchFamily="34" charset="0"/>
              </a:rPr>
              <a:t>Januari 2015</a:t>
            </a:r>
          </a:p>
        </p:txBody>
      </p:sp>
      <p:sp>
        <p:nvSpPr>
          <p:cNvPr id="6" name="Tijdelijke aanduiding voor dianumm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14D95-D6A6-084A-9D9C-617B45E258AD}" type="slidenum">
              <a:rPr kumimoji="0" lang="nl-NL" sz="1200" b="0" i="0" u="none" strike="noStrike" kern="1200" cap="none" spc="0" normalizeH="0" baseline="0" noProof="0" smtClean="0">
                <a:ln>
                  <a:noFill/>
                </a:ln>
                <a:solidFill>
                  <a:prstClr val="white"/>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7" name="Notched Right Arrow 6"/>
          <p:cNvSpPr/>
          <p:nvPr/>
        </p:nvSpPr>
        <p:spPr>
          <a:xfrm>
            <a:off x="13852" y="3188155"/>
            <a:ext cx="12178148" cy="715616"/>
          </a:xfrm>
          <a:prstGeom prst="notched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610139" y="4484541"/>
            <a:ext cx="10007061"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4472C4">
                    <a:lumMod val="50000"/>
                  </a:srgbClr>
                </a:solidFill>
                <a:effectLst/>
                <a:uLnTx/>
                <a:uFillTx/>
                <a:latin typeface="Corbel" panose="020B0503020204020204" pitchFamily="34" charset="0"/>
              </a:rPr>
              <a:t>Juli 2014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4472C4">
                    <a:lumMod val="50000"/>
                  </a:srgbClr>
                </a:solidFill>
                <a:effectLst/>
                <a:uLnTx/>
                <a:uFillTx/>
                <a:latin typeface="Corbel" panose="020B0503020204020204" pitchFamily="34" charset="0"/>
              </a:rPr>
              <a:t>reorganisatie bibliotheekwerking: beslissing om Letterenbibliotheek en deel van voormalige Centrale Bibliotheek bijeen te brengen in KU Leuven Bibliotheken Artes, met o.m. DH ondersteuning als expliciete opdracht</a:t>
            </a: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3319670" y="1211750"/>
            <a:ext cx="8081647" cy="1138773"/>
          </a:xfrm>
          <a:prstGeom prst="rect">
            <a:avLst/>
          </a:prstGeom>
          <a:noFill/>
        </p:spPr>
        <p:txBody>
          <a:bodyPr wrap="square" rtlCol="0">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4472C4">
                    <a:lumMod val="50000"/>
                  </a:srgbClr>
                </a:solidFill>
                <a:effectLst/>
                <a:uLnTx/>
                <a:uFillTx/>
                <a:latin typeface="Corbel" panose="020B0503020204020204" pitchFamily="34" charset="0"/>
              </a:rPr>
              <a:t>aanstelling procesverantwoordelijke digital </a:t>
            </a:r>
            <a:r>
              <a:rPr kumimoji="0" lang="nl-NL" sz="2000" b="0" i="0" u="none" strike="noStrike" kern="1200" cap="none" spc="0" normalizeH="0" baseline="0" noProof="0" dirty="0" err="1">
                <a:ln>
                  <a:noFill/>
                </a:ln>
                <a:solidFill>
                  <a:srgbClr val="4472C4">
                    <a:lumMod val="50000"/>
                  </a:srgbClr>
                </a:solidFill>
                <a:effectLst/>
                <a:uLnTx/>
                <a:uFillTx/>
                <a:latin typeface="Corbel" panose="020B0503020204020204" pitchFamily="34" charset="0"/>
              </a:rPr>
              <a:t>scholarship</a:t>
            </a:r>
            <a:r>
              <a:rPr kumimoji="0" lang="nl-NL" sz="2000" b="0" i="0" u="none" strike="noStrike" kern="1200" cap="none" spc="0" normalizeH="0" baseline="0" noProof="0" dirty="0">
                <a:ln>
                  <a:noFill/>
                </a:ln>
                <a:solidFill>
                  <a:srgbClr val="4472C4">
                    <a:lumMod val="50000"/>
                  </a:srgbClr>
                </a:solidFill>
                <a:effectLst/>
                <a:uLnTx/>
                <a:uFillTx/>
                <a:latin typeface="Corbel" panose="020B0503020204020204" pitchFamily="34" charset="0"/>
              </a:rPr>
              <a:t> in </a:t>
            </a:r>
            <a:r>
              <a:rPr kumimoji="0" lang="nl-NL" sz="2000" b="0" i="0" u="none" strike="noStrike" kern="1200" cap="none" spc="0" normalizeH="0" baseline="0" noProof="0" dirty="0" err="1">
                <a:ln>
                  <a:noFill/>
                </a:ln>
                <a:solidFill>
                  <a:srgbClr val="4472C4">
                    <a:lumMod val="50000"/>
                  </a:srgbClr>
                </a:solidFill>
                <a:effectLst/>
                <a:uLnTx/>
                <a:uFillTx/>
                <a:latin typeface="Corbel" panose="020B0503020204020204" pitchFamily="34" charset="0"/>
              </a:rPr>
              <a:t>the</a:t>
            </a:r>
            <a:r>
              <a:rPr kumimoji="0" lang="nl-NL" sz="2000" b="0" i="0" u="none" strike="noStrike" kern="1200" cap="none" spc="0" normalizeH="0" baseline="0" noProof="0" dirty="0">
                <a:ln>
                  <a:noFill/>
                </a:ln>
                <a:solidFill>
                  <a:srgbClr val="4472C4">
                    <a:lumMod val="50000"/>
                  </a:srgbClr>
                </a:solidFill>
                <a:effectLst/>
                <a:uLnTx/>
                <a:uFillTx/>
                <a:latin typeface="Corbel" panose="020B0503020204020204" pitchFamily="34" charset="0"/>
              </a:rPr>
              <a:t> </a:t>
            </a:r>
            <a:r>
              <a:rPr kumimoji="0" lang="nl-NL" sz="2000" b="0" i="0" u="none" strike="noStrike" kern="1200" cap="none" spc="0" normalizeH="0" baseline="0" noProof="0" dirty="0" err="1">
                <a:ln>
                  <a:noFill/>
                </a:ln>
                <a:solidFill>
                  <a:srgbClr val="4472C4">
                    <a:lumMod val="50000"/>
                  </a:srgbClr>
                </a:solidFill>
                <a:effectLst/>
                <a:uLnTx/>
                <a:uFillTx/>
                <a:latin typeface="Corbel" panose="020B0503020204020204" pitchFamily="34" charset="0"/>
              </a:rPr>
              <a:t>humanities</a:t>
            </a:r>
            <a:endParaRPr kumimoji="0" lang="nl-NL" sz="2000" b="0" i="0" u="none" strike="noStrike" kern="1200" cap="none" spc="0" normalizeH="0" baseline="0" noProof="0" dirty="0">
              <a:ln>
                <a:noFill/>
              </a:ln>
              <a:solidFill>
                <a:srgbClr val="4472C4">
                  <a:lumMod val="50000"/>
                </a:srgbClr>
              </a:solidFill>
              <a:effectLst/>
              <a:uLnTx/>
              <a:uFillTx/>
              <a:latin typeface="Corbel" panose="020B0503020204020204" pitchFamily="34" charset="0"/>
            </a:endParaRP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4472C4">
                    <a:lumMod val="50000"/>
                  </a:srgbClr>
                </a:solidFill>
                <a:effectLst/>
                <a:uLnTx/>
                <a:uFillTx/>
                <a:latin typeface="Corbel" panose="020B0503020204020204" pitchFamily="34" charset="0"/>
              </a:rPr>
              <a:t>Januari 2017</a:t>
            </a:r>
          </a:p>
        </p:txBody>
      </p:sp>
      <p:sp>
        <p:nvSpPr>
          <p:cNvPr id="13" name="Regular Pentagon 12"/>
          <p:cNvSpPr/>
          <p:nvPr/>
        </p:nvSpPr>
        <p:spPr>
          <a:xfrm flipV="1">
            <a:off x="874643" y="3367244"/>
            <a:ext cx="735496" cy="1373883"/>
          </a:xfrm>
          <a:prstGeom prst="pentag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gular Pentagon 13"/>
          <p:cNvSpPr/>
          <p:nvPr/>
        </p:nvSpPr>
        <p:spPr>
          <a:xfrm>
            <a:off x="2898799" y="2350798"/>
            <a:ext cx="735496" cy="1373751"/>
          </a:xfrm>
          <a:prstGeom prst="pentag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gular Pentagon 15"/>
          <p:cNvSpPr/>
          <p:nvPr/>
        </p:nvSpPr>
        <p:spPr>
          <a:xfrm>
            <a:off x="9826042" y="2350798"/>
            <a:ext cx="735496" cy="1373751"/>
          </a:xfrm>
          <a:prstGeom prst="pentag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gular Pentagon 14"/>
          <p:cNvSpPr/>
          <p:nvPr/>
        </p:nvSpPr>
        <p:spPr>
          <a:xfrm flipV="1">
            <a:off x="5000129" y="3367243"/>
            <a:ext cx="735496" cy="943312"/>
          </a:xfrm>
          <a:prstGeom prst="pentag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ijdelijke aanduiding voor inhoud 2"/>
          <p:cNvSpPr txBox="1">
            <a:spLocks/>
          </p:cNvSpPr>
          <p:nvPr/>
        </p:nvSpPr>
        <p:spPr>
          <a:xfrm>
            <a:off x="5367877" y="3661541"/>
            <a:ext cx="3018074" cy="1298028"/>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rgbClr val="005E77"/>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rgbClr val="005E77"/>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rgbClr val="005E77"/>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rgbClr val="005E77"/>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rgbClr val="005E77"/>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nl-NL" sz="1600" b="0" i="0" u="none" strike="noStrike" kern="1200" cap="none" spc="0" normalizeH="0" baseline="0" noProof="0" dirty="0">
              <a:ln>
                <a:noFill/>
              </a:ln>
              <a:solidFill>
                <a:srgbClr val="005E77"/>
              </a:solidFill>
              <a:effectLst/>
              <a:uLnTx/>
              <a:uFillTx/>
              <a:latin typeface="Arial" charset="0"/>
              <a:ea typeface="+mn-ea"/>
              <a:cs typeface="+mn-cs"/>
            </a:endParaRPr>
          </a:p>
          <a:p>
            <a:pPr marL="0" marR="0" lvl="0" indent="0" algn="ctr" defTabSz="914400" rtl="0" eaLnBrk="1" fontAlgn="auto" latinLnBrk="0" hangingPunct="1">
              <a:lnSpc>
                <a:spcPct val="90000"/>
              </a:lnSpc>
              <a:spcBef>
                <a:spcPts val="0"/>
              </a:spcBef>
              <a:spcAft>
                <a:spcPts val="0"/>
              </a:spcAft>
              <a:buClrTx/>
              <a:buSzTx/>
              <a:buFont typeface="Arial"/>
              <a:buNone/>
              <a:tabLst/>
              <a:defRPr/>
            </a:pPr>
            <a:r>
              <a:rPr kumimoji="0" lang="nl-NL" sz="2000" b="0" i="0" u="none" strike="noStrike" kern="1200" cap="none" spc="0" normalizeH="0" baseline="0" noProof="0" dirty="0">
                <a:ln>
                  <a:noFill/>
                </a:ln>
                <a:solidFill>
                  <a:srgbClr val="4472C4">
                    <a:lumMod val="50000"/>
                  </a:srgbClr>
                </a:solidFill>
                <a:effectLst/>
                <a:uLnTx/>
                <a:uFillTx/>
                <a:latin typeface="Corbel" panose="020B0503020204020204" pitchFamily="34" charset="0"/>
              </a:rPr>
              <a:t>Artes </a:t>
            </a:r>
            <a:r>
              <a:rPr kumimoji="0" lang="nl-NL" sz="2000" b="0" i="0" u="none" strike="noStrike" kern="1200" cap="none" spc="0" normalizeH="0" baseline="0" noProof="0" dirty="0" err="1">
                <a:ln>
                  <a:noFill/>
                </a:ln>
                <a:solidFill>
                  <a:srgbClr val="4472C4">
                    <a:lumMod val="50000"/>
                  </a:srgbClr>
                </a:solidFill>
                <a:effectLst/>
                <a:uLnTx/>
                <a:uFillTx/>
                <a:latin typeface="Corbel" panose="020B0503020204020204" pitchFamily="34" charset="0"/>
              </a:rPr>
              <a:t>goes</a:t>
            </a:r>
            <a:r>
              <a:rPr kumimoji="0" lang="nl-NL" sz="2000" b="0" i="0" u="none" strike="noStrike" kern="1200" cap="none" spc="0" normalizeH="0" baseline="0" noProof="0" dirty="0">
                <a:ln>
                  <a:noFill/>
                </a:ln>
                <a:solidFill>
                  <a:srgbClr val="4472C4">
                    <a:lumMod val="50000"/>
                  </a:srgbClr>
                </a:solidFill>
                <a:effectLst/>
                <a:uLnTx/>
                <a:uFillTx/>
                <a:latin typeface="Corbel" panose="020B0503020204020204" pitchFamily="34" charset="0"/>
              </a:rPr>
              <a:t> live</a:t>
            </a:r>
          </a:p>
          <a:p>
            <a:pPr marL="0" marR="0" lvl="0" indent="0" algn="ctr" defTabSz="914400" rtl="0" eaLnBrk="1" fontAlgn="auto" latinLnBrk="0" hangingPunct="1">
              <a:lnSpc>
                <a:spcPct val="90000"/>
              </a:lnSpc>
              <a:spcBef>
                <a:spcPts val="0"/>
              </a:spcBef>
              <a:spcAft>
                <a:spcPts val="0"/>
              </a:spcAft>
              <a:buClrTx/>
              <a:buSzTx/>
              <a:buFont typeface="Arial"/>
              <a:buNone/>
              <a:tabLst/>
              <a:defRPr/>
            </a:pPr>
            <a:r>
              <a:rPr kumimoji="0" lang="nl-NL" sz="2800" b="0" i="0" u="none" strike="noStrike" kern="1200" cap="none" spc="0" normalizeH="0" baseline="0" noProof="0" dirty="0">
                <a:ln>
                  <a:noFill/>
                </a:ln>
                <a:solidFill>
                  <a:srgbClr val="4472C4">
                    <a:lumMod val="50000"/>
                  </a:srgbClr>
                </a:solidFill>
                <a:effectLst/>
                <a:uLnTx/>
                <a:uFillTx/>
                <a:latin typeface="Corbel" panose="020B0503020204020204" pitchFamily="34" charset="0"/>
              </a:rPr>
              <a:t>December 2015</a:t>
            </a:r>
          </a:p>
        </p:txBody>
      </p:sp>
    </p:spTree>
    <p:extLst>
      <p:ext uri="{BB962C8B-B14F-4D97-AF65-F5344CB8AC3E}">
        <p14:creationId xmlns:p14="http://schemas.microsoft.com/office/powerpoint/2010/main" val="3658911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93E3B5-42D9-40E7-BA82-4D880B0F173F}"/>
              </a:ext>
            </a:extLst>
          </p:cNvPr>
          <p:cNvSpPr>
            <a:spLocks noGrp="1"/>
          </p:cNvSpPr>
          <p:nvPr>
            <p:ph type="sldNum" sz="quarter" idx="12"/>
          </p:nvPr>
        </p:nvSpPr>
        <p:spPr/>
        <p:txBody>
          <a:bodyPr/>
          <a:lstStyle/>
          <a:p>
            <a:fld id="{85114D95-D6A6-084A-9D9C-617B45E258AD}" type="slidenum">
              <a:rPr lang="nl-NL" smtClean="0"/>
              <a:t>39</a:t>
            </a:fld>
            <a:endParaRPr lang="nl-NL" dirty="0"/>
          </a:p>
        </p:txBody>
      </p:sp>
      <p:sp>
        <p:nvSpPr>
          <p:cNvPr id="5" name="Titel 1">
            <a:extLst>
              <a:ext uri="{FF2B5EF4-FFF2-40B4-BE49-F238E27FC236}">
                <a16:creationId xmlns:a16="http://schemas.microsoft.com/office/drawing/2014/main" id="{20ACFD00-F6BF-4A9A-B2E7-C6CE27158F4B}"/>
              </a:ext>
            </a:extLst>
          </p:cNvPr>
          <p:cNvSpPr>
            <a:spLocks noGrp="1"/>
          </p:cNvSpPr>
          <p:nvPr>
            <p:ph type="title"/>
          </p:nvPr>
        </p:nvSpPr>
        <p:spPr>
          <a:xfrm>
            <a:off x="576000" y="576000"/>
            <a:ext cx="11041200" cy="596817"/>
          </a:xfrm>
        </p:spPr>
        <p:txBody>
          <a:bodyPr>
            <a:normAutofit/>
          </a:bodyPr>
          <a:lstStyle/>
          <a:p>
            <a:r>
              <a:rPr lang="nl-NL" sz="2800" dirty="0">
                <a:latin typeface="Corbel" panose="020B0503020204020204" pitchFamily="34" charset="0"/>
              </a:rPr>
              <a:t>procesverantwoordelijke </a:t>
            </a:r>
            <a:r>
              <a:rPr lang="en-US" sz="2800" dirty="0">
                <a:latin typeface="Corbel" panose="020B0503020204020204" pitchFamily="34" charset="0"/>
              </a:rPr>
              <a:t>digital scholarship in the humanities </a:t>
            </a:r>
            <a:r>
              <a:rPr lang="nl-NL" sz="2800" dirty="0">
                <a:latin typeface="Corbel" panose="020B0503020204020204" pitchFamily="34" charset="0"/>
              </a:rPr>
              <a:t>(2017-18)</a:t>
            </a:r>
          </a:p>
        </p:txBody>
      </p:sp>
      <p:sp>
        <p:nvSpPr>
          <p:cNvPr id="6" name="Content Placeholder 2">
            <a:extLst>
              <a:ext uri="{FF2B5EF4-FFF2-40B4-BE49-F238E27FC236}">
                <a16:creationId xmlns:a16="http://schemas.microsoft.com/office/drawing/2014/main" id="{34B37179-0FE8-429B-8B22-D1DE9729F191}"/>
              </a:ext>
            </a:extLst>
          </p:cNvPr>
          <p:cNvSpPr>
            <a:spLocks noGrp="1"/>
          </p:cNvSpPr>
          <p:nvPr>
            <p:ph idx="1"/>
          </p:nvPr>
        </p:nvSpPr>
        <p:spPr>
          <a:xfrm>
            <a:off x="838200" y="1550504"/>
            <a:ext cx="10779000" cy="4153387"/>
          </a:xfrm>
        </p:spPr>
        <p:txBody>
          <a:bodyPr>
            <a:normAutofit fontScale="77500" lnSpcReduction="20000"/>
          </a:bodyPr>
          <a:lstStyle/>
          <a:p>
            <a:pPr marL="0" indent="0">
              <a:buNone/>
            </a:pPr>
            <a:r>
              <a:rPr lang="en-US" dirty="0" err="1">
                <a:latin typeface="Corbel" panose="020B0503020204020204" pitchFamily="34" charset="0"/>
              </a:rPr>
              <a:t>theoretisch</a:t>
            </a:r>
            <a:r>
              <a:rPr lang="en-US" dirty="0">
                <a:latin typeface="Corbel" panose="020B0503020204020204" pitchFamily="34" charset="0"/>
              </a:rPr>
              <a:t> </a:t>
            </a:r>
            <a:r>
              <a:rPr lang="en-US" dirty="0" err="1">
                <a:latin typeface="Corbel" panose="020B0503020204020204" pitchFamily="34" charset="0"/>
              </a:rPr>
              <a:t>takenpakket</a:t>
            </a:r>
            <a:r>
              <a:rPr lang="en-US" dirty="0">
                <a:latin typeface="Corbel" panose="020B0503020204020204" pitchFamily="34" charset="0"/>
              </a:rPr>
              <a:t> </a:t>
            </a:r>
            <a:r>
              <a:rPr lang="en-US" dirty="0" err="1">
                <a:latin typeface="Corbel" panose="020B0503020204020204" pitchFamily="34" charset="0"/>
              </a:rPr>
              <a:t>volgens</a:t>
            </a:r>
            <a:r>
              <a:rPr lang="en-US" dirty="0">
                <a:latin typeface="Corbel" panose="020B0503020204020204" pitchFamily="34" charset="0"/>
              </a:rPr>
              <a:t> </a:t>
            </a:r>
            <a:r>
              <a:rPr lang="en-US" dirty="0" err="1">
                <a:latin typeface="Corbel" panose="020B0503020204020204" pitchFamily="34" charset="0"/>
              </a:rPr>
              <a:t>vacature</a:t>
            </a:r>
            <a:r>
              <a:rPr lang="en-US" dirty="0">
                <a:latin typeface="Corbel" panose="020B0503020204020204" pitchFamily="34" charset="0"/>
              </a:rPr>
              <a:t> </a:t>
            </a:r>
            <a:r>
              <a:rPr lang="en-US" dirty="0" err="1">
                <a:latin typeface="Corbel" panose="020B0503020204020204" pitchFamily="34" charset="0"/>
              </a:rPr>
              <a:t>uitgeschreven</a:t>
            </a:r>
            <a:r>
              <a:rPr lang="en-US" dirty="0">
                <a:latin typeface="Corbel" panose="020B0503020204020204" pitchFamily="34" charset="0"/>
              </a:rPr>
              <a:t> in 2016:</a:t>
            </a:r>
          </a:p>
          <a:p>
            <a:pPr marL="0" indent="0">
              <a:buNone/>
            </a:pPr>
            <a:endParaRPr lang="en-US" dirty="0">
              <a:latin typeface="Corbel" panose="020B0503020204020204" pitchFamily="34" charset="0"/>
            </a:endParaRPr>
          </a:p>
          <a:p>
            <a:pPr lvl="1"/>
            <a:r>
              <a:rPr lang="nl-BE" dirty="0">
                <a:latin typeface="Corbel" panose="020B0503020204020204" pitchFamily="34" charset="0"/>
              </a:rPr>
              <a:t>ondersteunen van digitale projecten, opgezet door onderzoekers en docenten binnen de Groep Humane Wetenschappen: meeschrijven aan projectaanvragen, externe financiering aantrekken, ondersteunen van de onderzoekers in het adequaat beheer van hun digitale datasets met het oog op interoperabiliteit en duurzame bewaring, uitwerken van alternatieve financieringsmechanismen na afloop van de projectfinanciering</a:t>
            </a:r>
          </a:p>
          <a:p>
            <a:pPr lvl="1"/>
            <a:r>
              <a:rPr lang="nl-BE" dirty="0">
                <a:latin typeface="Corbel" panose="020B0503020204020204" pitchFamily="34" charset="0"/>
              </a:rPr>
              <a:t>opzetten van digitale projecten, geïnitieerd door Artes zelf: zelfstandig projecten uitschrijven, externe financiering aantrekken en optreden als projectmanager</a:t>
            </a:r>
          </a:p>
          <a:p>
            <a:pPr lvl="1"/>
            <a:r>
              <a:rPr lang="nl-BE" dirty="0">
                <a:latin typeface="Corbel" panose="020B0503020204020204" pitchFamily="34" charset="0"/>
              </a:rPr>
              <a:t>medeverantwoordelijk voor innovatie m.b.t. digitale vormen van onderzoek en onderwijs in de Humane Wetenschappen en het opzetten van interne en externe opleidingen inzake deze materie, inclusief de bijdrage van Artes aan de Manama Digital </a:t>
            </a:r>
            <a:r>
              <a:rPr lang="nl-BE" dirty="0" err="1">
                <a:latin typeface="Corbel" panose="020B0503020204020204" pitchFamily="34" charset="0"/>
              </a:rPr>
              <a:t>Humanities</a:t>
            </a:r>
            <a:r>
              <a:rPr lang="nl-BE" dirty="0">
                <a:latin typeface="Corbel" panose="020B0503020204020204" pitchFamily="34" charset="0"/>
              </a:rPr>
              <a:t> van de KU Leuven (bv. door het begeleiden van stageprojecten)</a:t>
            </a:r>
          </a:p>
          <a:p>
            <a:pPr lvl="1"/>
            <a:r>
              <a:rPr lang="nl-BE" dirty="0">
                <a:latin typeface="Corbel" panose="020B0503020204020204" pitchFamily="34" charset="0"/>
              </a:rPr>
              <a:t>liaison tussen, enerzijds, onderzoekers van de Groep Humane Wetenschappen en/of collectie-experten van Artes en, anderzijds, de collega’s van andere bibliotheekafdelingen zoals de dienst Digitalisering en Document Delivery, LIBIS en het Steunpunt Research Data Management</a:t>
            </a:r>
          </a:p>
          <a:p>
            <a:pPr lvl="1"/>
            <a:r>
              <a:rPr lang="nl-BE" dirty="0">
                <a:latin typeface="Corbel" panose="020B0503020204020204" pitchFamily="34" charset="0"/>
              </a:rPr>
              <a:t>lid van procesoverleg (“dagelijks bestuur”) Artes</a:t>
            </a:r>
          </a:p>
          <a:p>
            <a:pPr marL="0" indent="0">
              <a:buNone/>
            </a:pPr>
            <a:endParaRPr lang="en-US" dirty="0">
              <a:latin typeface="Corbel" panose="020B0503020204020204" pitchFamily="34" charset="0"/>
            </a:endParaRPr>
          </a:p>
          <a:p>
            <a:pPr marL="0" indent="0">
              <a:buNone/>
            </a:pPr>
            <a:endParaRPr lang="en-US" dirty="0"/>
          </a:p>
        </p:txBody>
      </p:sp>
    </p:spTree>
    <p:extLst>
      <p:ext uri="{BB962C8B-B14F-4D97-AF65-F5344CB8AC3E}">
        <p14:creationId xmlns:p14="http://schemas.microsoft.com/office/powerpoint/2010/main" val="1520034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770185"/>
            <a:ext cx="2947482" cy="3449515"/>
          </a:xfrm>
        </p:spPr>
        <p:txBody>
          <a:bodyPr>
            <a:normAutofit/>
          </a:bodyPr>
          <a:lstStyle/>
          <a:p>
            <a:r>
              <a:rPr lang="en-GB" sz="4000" dirty="0"/>
              <a:t>de </a:t>
            </a:r>
            <a:r>
              <a:rPr lang="en-GB" sz="4000" dirty="0" err="1"/>
              <a:t>rol</a:t>
            </a:r>
            <a:r>
              <a:rPr lang="en-GB" sz="4000" dirty="0"/>
              <a:t> van </a:t>
            </a:r>
            <a:r>
              <a:rPr lang="en-GB" sz="4000" dirty="0" err="1"/>
              <a:t>bibliotheken</a:t>
            </a:r>
            <a:r>
              <a:rPr lang="en-GB" sz="4000" dirty="0"/>
              <a:t> in DH</a:t>
            </a:r>
            <a:br>
              <a:rPr lang="en-GB" sz="4000" dirty="0"/>
            </a:br>
            <a:br>
              <a:rPr lang="en-GB" sz="4000" dirty="0"/>
            </a:br>
            <a:endParaRPr lang="en-GB" sz="3200" dirty="0"/>
          </a:p>
        </p:txBody>
      </p:sp>
      <p:pic>
        <p:nvPicPr>
          <p:cNvPr id="5" name="Picture 2" descr="http://www.lib.umich.edu/files/services/copyright/cc-b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2690" y="6204932"/>
            <a:ext cx="1584176" cy="55426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869268" y="1084292"/>
            <a:ext cx="7315200" cy="5120640"/>
          </a:xfrm>
        </p:spPr>
        <p:txBody>
          <a:bodyPr/>
          <a:lstStyle/>
          <a:p>
            <a:pPr marL="0" lvl="0" indent="0">
              <a:buNone/>
            </a:pPr>
            <a:endParaRPr lang="en-GB" sz="2400" dirty="0"/>
          </a:p>
          <a:p>
            <a:pPr marL="0" lvl="0" indent="0">
              <a:buNone/>
            </a:pPr>
            <a:r>
              <a:rPr lang="en-GB" sz="2400" dirty="0"/>
              <a:t>“</a:t>
            </a:r>
            <a:r>
              <a:rPr lang="en-GB" sz="2400" b="1" dirty="0"/>
              <a:t>Stop asking if the library has a role, or what it is, and start getting involved in digital projects that are already happening</a:t>
            </a:r>
            <a:r>
              <a:rPr lang="en-GB" sz="2400" dirty="0"/>
              <a:t>. Advocate for new expanded roles and responsibilities to be able to do this. </a:t>
            </a:r>
            <a:r>
              <a:rPr lang="en-GB" sz="2400" b="1" dirty="0"/>
              <a:t>Become producers/creators in collaboration with scholars rather than servants to them</a:t>
            </a:r>
            <a:r>
              <a:rPr lang="en-GB" sz="2400" dirty="0"/>
              <a:t>.”</a:t>
            </a:r>
          </a:p>
          <a:p>
            <a:pPr marL="0" marR="0" lvl="0" indent="0" defTabSz="914400" rtl="0" eaLnBrk="1" fontAlgn="auto" latinLnBrk="0" hangingPunct="1">
              <a:lnSpc>
                <a:spcPct val="90000"/>
              </a:lnSpc>
              <a:spcBef>
                <a:spcPts val="1200"/>
              </a:spcBef>
              <a:spcAft>
                <a:spcPts val="0"/>
              </a:spcAft>
              <a:buClrTx/>
              <a:buSzTx/>
              <a:buFont typeface="Wingdings 2" pitchFamily="18" charset="2"/>
              <a:buNone/>
              <a:tabLst/>
              <a:defRPr/>
            </a:pPr>
            <a:r>
              <a:rPr kumimoji="0" lang="en-GB" sz="16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rPr>
              <a:t>Micah Vandegrift (2012), What is Digital Humanities and what’s it doing in the library? &lt;</a:t>
            </a:r>
            <a:r>
              <a:rPr kumimoji="0" lang="en-GB" sz="16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hlinkClick r:id="rId3"/>
              </a:rPr>
              <a:t>http://www.inthelibrarywiththeleadpipe.org/2012/dhandthelib</a:t>
            </a:r>
            <a:r>
              <a:rPr kumimoji="0" lang="en-GB" sz="16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rPr>
              <a:t>&gt;</a:t>
            </a:r>
            <a:endParaRPr lang="nl-BE" sz="1600" dirty="0"/>
          </a:p>
          <a:p>
            <a:endParaRPr lang="en-GB" dirty="0"/>
          </a:p>
        </p:txBody>
      </p:sp>
      <p:pic>
        <p:nvPicPr>
          <p:cNvPr id="6" name="Picture 5" descr="Text&#10;&#10;Description automatically generated with medium confidence">
            <a:extLst>
              <a:ext uri="{FF2B5EF4-FFF2-40B4-BE49-F238E27FC236}">
                <a16:creationId xmlns:a16="http://schemas.microsoft.com/office/drawing/2014/main" id="{F609BFB5-4D13-4DE0-946A-A41DB0D153C4}"/>
              </a:ext>
            </a:extLst>
          </p:cNvPr>
          <p:cNvPicPr>
            <a:picLocks noChangeAspect="1"/>
          </p:cNvPicPr>
          <p:nvPr/>
        </p:nvPicPr>
        <p:blipFill>
          <a:blip r:embed="rId4"/>
          <a:stretch>
            <a:fillRect/>
          </a:stretch>
        </p:blipFill>
        <p:spPr>
          <a:xfrm>
            <a:off x="1" y="5516120"/>
            <a:ext cx="2947482" cy="579231"/>
          </a:xfrm>
          <a:prstGeom prst="rect">
            <a:avLst/>
          </a:prstGeom>
        </p:spPr>
      </p:pic>
    </p:spTree>
    <p:extLst>
      <p:ext uri="{BB962C8B-B14F-4D97-AF65-F5344CB8AC3E}">
        <p14:creationId xmlns:p14="http://schemas.microsoft.com/office/powerpoint/2010/main" val="3259007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874" y="1550504"/>
            <a:ext cx="10712325" cy="4153387"/>
          </a:xfrm>
        </p:spPr>
        <p:txBody>
          <a:bodyPr>
            <a:normAutofit fontScale="92500" lnSpcReduction="10000"/>
          </a:bodyPr>
          <a:lstStyle/>
          <a:p>
            <a:pPr marL="0" indent="0">
              <a:buNone/>
            </a:pPr>
            <a:r>
              <a:rPr lang="en-US" dirty="0" err="1">
                <a:latin typeface="Corbel" panose="020B0503020204020204" pitchFamily="34" charset="0"/>
              </a:rPr>
              <a:t>realiteit</a:t>
            </a:r>
            <a:r>
              <a:rPr lang="en-US" dirty="0">
                <a:latin typeface="Corbel" panose="020B0503020204020204" pitchFamily="34" charset="0"/>
              </a:rPr>
              <a:t>:</a:t>
            </a:r>
          </a:p>
          <a:p>
            <a:pPr lvl="1"/>
            <a:r>
              <a:rPr lang="nl-BE" dirty="0">
                <a:latin typeface="Corbel" panose="020B0503020204020204" pitchFamily="34" charset="0"/>
              </a:rPr>
              <a:t>grotendeels “opgeslokt” door research data management </a:t>
            </a:r>
          </a:p>
          <a:p>
            <a:pPr lvl="1"/>
            <a:r>
              <a:rPr lang="nl-BE" dirty="0">
                <a:latin typeface="Corbel" panose="020B0503020204020204" pitchFamily="34" charset="0"/>
              </a:rPr>
              <a:t>isolatie: kloof tussen “traditioneel” bibliotheekwerk en activiteiten van procesverantwoordelijke digital </a:t>
            </a:r>
            <a:r>
              <a:rPr lang="nl-BE" dirty="0" err="1">
                <a:latin typeface="Corbel" panose="020B0503020204020204" pitchFamily="34" charset="0"/>
              </a:rPr>
              <a:t>scholarship</a:t>
            </a:r>
            <a:r>
              <a:rPr lang="nl-BE" dirty="0">
                <a:latin typeface="Corbel" panose="020B0503020204020204" pitchFamily="34" charset="0"/>
              </a:rPr>
              <a:t> in </a:t>
            </a:r>
            <a:r>
              <a:rPr lang="nl-BE" dirty="0" err="1">
                <a:latin typeface="Corbel" panose="020B0503020204020204" pitchFamily="34" charset="0"/>
              </a:rPr>
              <a:t>the</a:t>
            </a:r>
            <a:r>
              <a:rPr lang="nl-BE" dirty="0">
                <a:latin typeface="Corbel" panose="020B0503020204020204" pitchFamily="34" charset="0"/>
              </a:rPr>
              <a:t> </a:t>
            </a:r>
            <a:r>
              <a:rPr lang="nl-BE" dirty="0" err="1">
                <a:latin typeface="Corbel" panose="020B0503020204020204" pitchFamily="34" charset="0"/>
              </a:rPr>
              <a:t>humanities</a:t>
            </a:r>
            <a:r>
              <a:rPr lang="nl-BE" dirty="0">
                <a:latin typeface="Corbel" panose="020B0503020204020204" pitchFamily="34" charset="0"/>
              </a:rPr>
              <a:t> </a:t>
            </a:r>
          </a:p>
          <a:p>
            <a:pPr lvl="1"/>
            <a:endParaRPr lang="nl-BE" dirty="0">
              <a:latin typeface="Corbel" panose="020B0503020204020204" pitchFamily="34" charset="0"/>
            </a:endParaRPr>
          </a:p>
          <a:p>
            <a:pPr marL="0" indent="0">
              <a:buNone/>
            </a:pPr>
            <a:r>
              <a:rPr lang="nl-BE" dirty="0">
                <a:latin typeface="Corbel" panose="020B0503020204020204" pitchFamily="34" charset="0"/>
              </a:rPr>
              <a:t>realisaties o.m.:</a:t>
            </a:r>
          </a:p>
          <a:p>
            <a:pPr lvl="1"/>
            <a:r>
              <a:rPr lang="nl-BE" dirty="0">
                <a:latin typeface="Corbel" panose="020B0503020204020204" pitchFamily="34" charset="0"/>
              </a:rPr>
              <a:t>projectaanvraag </a:t>
            </a:r>
            <a:r>
              <a:rPr lang="en-US" dirty="0">
                <a:latin typeface="Corbel" panose="020B0503020204020204" pitchFamily="34" charset="0"/>
              </a:rPr>
              <a:t>OSEDHRI - Open Semantic Digital Humanities Research Infrastructure</a:t>
            </a:r>
            <a:endParaRPr lang="nl-BE" dirty="0">
              <a:latin typeface="Corbel" panose="020B0503020204020204" pitchFamily="34" charset="0"/>
            </a:endParaRPr>
          </a:p>
          <a:p>
            <a:pPr lvl="1"/>
            <a:r>
              <a:rPr lang="nl-BE" dirty="0">
                <a:latin typeface="Corbel" panose="020B0503020204020204" pitchFamily="34" charset="0"/>
              </a:rPr>
              <a:t>organisatie </a:t>
            </a:r>
            <a:r>
              <a:rPr lang="en-US" dirty="0">
                <a:latin typeface="Corbel" panose="020B0503020204020204" pitchFamily="34" charset="0"/>
              </a:rPr>
              <a:t>2018 ECHIC (European Consortium for Humanities Institutes and </a:t>
            </a:r>
            <a:r>
              <a:rPr lang="en-US" dirty="0" err="1">
                <a:latin typeface="Corbel" panose="020B0503020204020204" pitchFamily="34" charset="0"/>
              </a:rPr>
              <a:t>Centres</a:t>
            </a:r>
            <a:r>
              <a:rPr lang="en-US" dirty="0">
                <a:latin typeface="Corbel" panose="020B0503020204020204" pitchFamily="34" charset="0"/>
              </a:rPr>
              <a:t>) Conference </a:t>
            </a:r>
            <a:r>
              <a:rPr lang="en-US" i="1" dirty="0">
                <a:latin typeface="Corbel" panose="020B0503020204020204" pitchFamily="34" charset="0"/>
              </a:rPr>
              <a:t>Equip &amp; Engage: Research and Dissemination Infrastructures for the Humanities</a:t>
            </a:r>
          </a:p>
          <a:p>
            <a:pPr lvl="1"/>
            <a:r>
              <a:rPr lang="en-US" dirty="0" err="1">
                <a:latin typeface="Corbel" panose="020B0503020204020204" pitchFamily="34" charset="0"/>
              </a:rPr>
              <a:t>eerste</a:t>
            </a:r>
            <a:r>
              <a:rPr lang="en-US" dirty="0">
                <a:latin typeface="Corbel" panose="020B0503020204020204" pitchFamily="34" charset="0"/>
              </a:rPr>
              <a:t> </a:t>
            </a:r>
            <a:r>
              <a:rPr lang="en-US" dirty="0" err="1">
                <a:latin typeface="Corbel" panose="020B0503020204020204" pitchFamily="34" charset="0"/>
              </a:rPr>
              <a:t>versie</a:t>
            </a:r>
            <a:r>
              <a:rPr lang="en-US" dirty="0">
                <a:latin typeface="Corbel" panose="020B0503020204020204" pitchFamily="34" charset="0"/>
              </a:rPr>
              <a:t> van DH module </a:t>
            </a:r>
            <a:r>
              <a:rPr lang="en-US" dirty="0" err="1">
                <a:latin typeface="Corbel" panose="020B0503020204020204" pitchFamily="34" charset="0"/>
              </a:rPr>
              <a:t>als</a:t>
            </a:r>
            <a:r>
              <a:rPr lang="en-US" dirty="0">
                <a:latin typeface="Corbel" panose="020B0503020204020204" pitchFamily="34" charset="0"/>
              </a:rPr>
              <a:t> (</a:t>
            </a:r>
            <a:r>
              <a:rPr lang="en-US" dirty="0" err="1">
                <a:latin typeface="Corbel" panose="020B0503020204020204" pitchFamily="34" charset="0"/>
              </a:rPr>
              <a:t>verplicht</a:t>
            </a:r>
            <a:r>
              <a:rPr lang="en-US" dirty="0">
                <a:latin typeface="Corbel" panose="020B0503020204020204" pitchFamily="34" charset="0"/>
              </a:rPr>
              <a:t>) </a:t>
            </a:r>
            <a:r>
              <a:rPr lang="en-US" dirty="0" err="1">
                <a:latin typeface="Corbel" panose="020B0503020204020204" pitchFamily="34" charset="0"/>
              </a:rPr>
              <a:t>onderdeel</a:t>
            </a:r>
            <a:r>
              <a:rPr lang="en-US" dirty="0">
                <a:latin typeface="Corbel" panose="020B0503020204020204" pitchFamily="34" charset="0"/>
              </a:rPr>
              <a:t> van de </a:t>
            </a:r>
            <a:r>
              <a:rPr lang="en-US" dirty="0" err="1">
                <a:latin typeface="Corbel" panose="020B0503020204020204" pitchFamily="34" charset="0"/>
              </a:rPr>
              <a:t>doctoraatsopleiding</a:t>
            </a:r>
            <a:r>
              <a:rPr lang="en-US" dirty="0">
                <a:latin typeface="Corbel" panose="020B0503020204020204" pitchFamily="34" charset="0"/>
              </a:rPr>
              <a:t> Letteren</a:t>
            </a:r>
            <a:endParaRPr lang="nl-BE" dirty="0">
              <a:latin typeface="Corbel" panose="020B0503020204020204" pitchFamily="34" charset="0"/>
            </a:endParaRPr>
          </a:p>
          <a:p>
            <a:pPr marL="0" indent="0">
              <a:buNone/>
            </a:pPr>
            <a:endParaRPr lang="en-US" dirty="0">
              <a:latin typeface="Corbel" panose="020B0503020204020204" pitchFamily="34" charset="0"/>
            </a:endParaRP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14D95-D6A6-084A-9D9C-617B45E258AD}" type="slidenum">
              <a:rPr kumimoji="0" lang="nl-NL" sz="1200" b="0" i="0" u="none" strike="noStrike" kern="1200" cap="none" spc="0" normalizeH="0" baseline="0" noProof="0" smtClean="0">
                <a:ln>
                  <a:noFill/>
                </a:ln>
                <a:solidFill>
                  <a:prstClr val="white"/>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7" name="Titel 1">
            <a:extLst>
              <a:ext uri="{FF2B5EF4-FFF2-40B4-BE49-F238E27FC236}">
                <a16:creationId xmlns:a16="http://schemas.microsoft.com/office/drawing/2014/main" id="{7EB2C0EB-69D7-4D8D-8C88-7FF6F9680CB7}"/>
              </a:ext>
            </a:extLst>
          </p:cNvPr>
          <p:cNvSpPr>
            <a:spLocks noGrp="1"/>
          </p:cNvSpPr>
          <p:nvPr>
            <p:ph type="title"/>
          </p:nvPr>
        </p:nvSpPr>
        <p:spPr>
          <a:xfrm>
            <a:off x="576000" y="576000"/>
            <a:ext cx="11041200" cy="596817"/>
          </a:xfrm>
        </p:spPr>
        <p:txBody>
          <a:bodyPr>
            <a:normAutofit/>
          </a:bodyPr>
          <a:lstStyle/>
          <a:p>
            <a:r>
              <a:rPr lang="nl-NL" sz="2800" dirty="0">
                <a:latin typeface="Corbel" panose="020B0503020204020204" pitchFamily="34" charset="0"/>
              </a:rPr>
              <a:t>procesverantwoordelijke </a:t>
            </a:r>
            <a:r>
              <a:rPr lang="en-US" sz="2800" dirty="0">
                <a:latin typeface="Corbel" panose="020B0503020204020204" pitchFamily="34" charset="0"/>
              </a:rPr>
              <a:t>digital scholarship in the humanities </a:t>
            </a:r>
            <a:r>
              <a:rPr lang="nl-NL" sz="2800" dirty="0">
                <a:latin typeface="Corbel" panose="020B0503020204020204" pitchFamily="34" charset="0"/>
              </a:rPr>
              <a:t>(2017-18)</a:t>
            </a:r>
          </a:p>
        </p:txBody>
      </p:sp>
    </p:spTree>
    <p:extLst>
      <p:ext uri="{BB962C8B-B14F-4D97-AF65-F5344CB8AC3E}">
        <p14:creationId xmlns:p14="http://schemas.microsoft.com/office/powerpoint/2010/main" val="5494596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711C5A-4383-490A-97C7-7096D8EE7335}"/>
              </a:ext>
            </a:extLst>
          </p:cNvPr>
          <p:cNvSpPr>
            <a:spLocks noGrp="1"/>
          </p:cNvSpPr>
          <p:nvPr>
            <p:ph idx="1"/>
          </p:nvPr>
        </p:nvSpPr>
        <p:spPr>
          <a:xfrm>
            <a:off x="900000" y="1807438"/>
            <a:ext cx="10702800" cy="3938548"/>
          </a:xfrm>
        </p:spPr>
        <p:txBody>
          <a:bodyPr>
            <a:normAutofit fontScale="92500" lnSpcReduction="10000"/>
          </a:bodyPr>
          <a:lstStyle/>
          <a:p>
            <a:pPr marL="0" indent="0">
              <a:buNone/>
            </a:pPr>
            <a:r>
              <a:rPr lang="en-US" dirty="0" err="1">
                <a:latin typeface="Corbel" panose="020B0503020204020204" pitchFamily="34" charset="0"/>
              </a:rPr>
              <a:t>wijzigingen</a:t>
            </a:r>
            <a:r>
              <a:rPr lang="en-US" dirty="0">
                <a:latin typeface="Corbel" panose="020B0503020204020204" pitchFamily="34" charset="0"/>
              </a:rPr>
              <a:t>:</a:t>
            </a:r>
          </a:p>
          <a:p>
            <a:pPr lvl="1"/>
            <a:r>
              <a:rPr lang="nl-BE" dirty="0">
                <a:latin typeface="Corbel" panose="020B0503020204020204" pitchFamily="34" charset="0"/>
              </a:rPr>
              <a:t>expert i.p.v. procesverantwoordelijke : geen managementverwachtingen meer </a:t>
            </a:r>
          </a:p>
          <a:p>
            <a:pPr lvl="1"/>
            <a:r>
              <a:rPr lang="nl-BE" dirty="0">
                <a:latin typeface="Corbel" panose="020B0503020204020204" pitchFamily="34" charset="0"/>
              </a:rPr>
              <a:t>extra personeelslid met focus op RDM ondersteuning Letteren</a:t>
            </a:r>
          </a:p>
          <a:p>
            <a:pPr lvl="1"/>
            <a:endParaRPr lang="nl-BE" dirty="0">
              <a:latin typeface="Corbel" panose="020B0503020204020204" pitchFamily="34" charset="0"/>
            </a:endParaRPr>
          </a:p>
          <a:p>
            <a:pPr marL="0" indent="0">
              <a:buNone/>
            </a:pPr>
            <a:r>
              <a:rPr lang="nl-BE" dirty="0">
                <a:latin typeface="Corbel" panose="020B0503020204020204" pitchFamily="34" charset="0"/>
              </a:rPr>
              <a:t>realisaties o.m.:</a:t>
            </a:r>
          </a:p>
          <a:p>
            <a:pPr lvl="1"/>
            <a:r>
              <a:rPr lang="nl-BE" dirty="0">
                <a:latin typeface="Corbel" panose="020B0503020204020204" pitchFamily="34" charset="0"/>
              </a:rPr>
              <a:t>oprichting DH </a:t>
            </a:r>
            <a:r>
              <a:rPr lang="nl-BE" dirty="0" err="1">
                <a:latin typeface="Corbel" panose="020B0503020204020204" pitchFamily="34" charset="0"/>
              </a:rPr>
              <a:t>Commons</a:t>
            </a:r>
            <a:endParaRPr lang="nl-BE" dirty="0">
              <a:latin typeface="Corbel" panose="020B0503020204020204" pitchFamily="34" charset="0"/>
            </a:endParaRPr>
          </a:p>
          <a:p>
            <a:pPr lvl="1"/>
            <a:r>
              <a:rPr lang="nl-BE" dirty="0">
                <a:latin typeface="Corbel" panose="020B0503020204020204" pitchFamily="34" charset="0"/>
              </a:rPr>
              <a:t>i.s.m. Gent CDH (Julie Birkholz): </a:t>
            </a:r>
            <a:r>
              <a:rPr lang="en-US" dirty="0">
                <a:latin typeface="Corbel" panose="020B0503020204020204" pitchFamily="34" charset="0"/>
              </a:rPr>
              <a:t>DH Virtual Discussion Group for ECRs</a:t>
            </a:r>
            <a:endParaRPr lang="nl-BE" dirty="0">
              <a:latin typeface="Corbel" panose="020B0503020204020204" pitchFamily="34" charset="0"/>
            </a:endParaRPr>
          </a:p>
          <a:p>
            <a:pPr lvl="1"/>
            <a:r>
              <a:rPr lang="nl-BE" dirty="0">
                <a:latin typeface="Corbel" panose="020B0503020204020204" pitchFamily="34" charset="0"/>
              </a:rPr>
              <a:t>stageprojecten in kader van Master Digital </a:t>
            </a:r>
            <a:r>
              <a:rPr lang="nl-BE" dirty="0" err="1">
                <a:latin typeface="Corbel" panose="020B0503020204020204" pitchFamily="34" charset="0"/>
              </a:rPr>
              <a:t>Humanities</a:t>
            </a:r>
            <a:endParaRPr lang="nl-BE" dirty="0">
              <a:latin typeface="Corbel" panose="020B0503020204020204" pitchFamily="34" charset="0"/>
            </a:endParaRPr>
          </a:p>
          <a:p>
            <a:pPr lvl="2">
              <a:buFont typeface="Courier New" panose="02070309020205020404" pitchFamily="49" charset="0"/>
              <a:buChar char="o"/>
            </a:pPr>
            <a:r>
              <a:rPr lang="nl-BE" dirty="0">
                <a:latin typeface="Corbel" panose="020B0503020204020204" pitchFamily="34" charset="0"/>
              </a:rPr>
              <a:t>Laura </a:t>
            </a:r>
            <a:r>
              <a:rPr lang="nl-BE" dirty="0" err="1">
                <a:latin typeface="Corbel" panose="020B0503020204020204" pitchFamily="34" charset="0"/>
              </a:rPr>
              <a:t>Ulens</a:t>
            </a:r>
            <a:r>
              <a:rPr lang="nl-BE" dirty="0">
                <a:latin typeface="Corbel" panose="020B0503020204020204" pitchFamily="34" charset="0"/>
              </a:rPr>
              <a:t> (2020): Digital </a:t>
            </a:r>
            <a:r>
              <a:rPr lang="nl-BE" dirty="0" err="1">
                <a:latin typeface="Corbel" panose="020B0503020204020204" pitchFamily="34" charset="0"/>
              </a:rPr>
              <a:t>Humanities</a:t>
            </a:r>
            <a:r>
              <a:rPr lang="nl-BE" dirty="0">
                <a:latin typeface="Corbel" panose="020B0503020204020204" pitchFamily="34" charset="0"/>
              </a:rPr>
              <a:t> Centre Blogs as a Form of </a:t>
            </a:r>
            <a:r>
              <a:rPr lang="nl-BE" dirty="0" err="1">
                <a:latin typeface="Corbel" panose="020B0503020204020204" pitchFamily="34" charset="0"/>
              </a:rPr>
              <a:t>Scholalry</a:t>
            </a:r>
            <a:r>
              <a:rPr lang="nl-BE" dirty="0">
                <a:latin typeface="Corbel" panose="020B0503020204020204" pitchFamily="34" charset="0"/>
              </a:rPr>
              <a:t> Communication</a:t>
            </a:r>
          </a:p>
          <a:p>
            <a:pPr lvl="2">
              <a:buFont typeface="Courier New" panose="02070309020205020404" pitchFamily="49" charset="0"/>
              <a:buChar char="o"/>
            </a:pPr>
            <a:r>
              <a:rPr lang="nl-BE" dirty="0">
                <a:latin typeface="Corbel" panose="020B0503020204020204" pitchFamily="34" charset="0"/>
              </a:rPr>
              <a:t>Tess </a:t>
            </a:r>
            <a:r>
              <a:rPr lang="nl-BE" dirty="0" err="1">
                <a:latin typeface="Corbel" panose="020B0503020204020204" pitchFamily="34" charset="0"/>
              </a:rPr>
              <a:t>Dejaeghere</a:t>
            </a:r>
            <a:r>
              <a:rPr lang="nl-BE" dirty="0">
                <a:latin typeface="Corbel" panose="020B0503020204020204" pitchFamily="34" charset="0"/>
              </a:rPr>
              <a:t> (2020): </a:t>
            </a:r>
            <a:r>
              <a:rPr lang="nl-BE" dirty="0" err="1">
                <a:latin typeface="Corbel" panose="020B0503020204020204" pitchFamily="34" charset="0"/>
              </a:rPr>
              <a:t>Laying</a:t>
            </a:r>
            <a:r>
              <a:rPr lang="nl-BE" dirty="0">
                <a:latin typeface="Corbel" panose="020B0503020204020204" pitchFamily="34" charset="0"/>
              </a:rPr>
              <a:t> </a:t>
            </a:r>
            <a:r>
              <a:rPr lang="nl-BE" dirty="0" err="1">
                <a:latin typeface="Corbel" panose="020B0503020204020204" pitchFamily="34" charset="0"/>
              </a:rPr>
              <a:t>the</a:t>
            </a:r>
            <a:r>
              <a:rPr lang="nl-BE" dirty="0">
                <a:latin typeface="Corbel" panose="020B0503020204020204" pitchFamily="34" charset="0"/>
              </a:rPr>
              <a:t> Foundations of </a:t>
            </a:r>
            <a:r>
              <a:rPr lang="nl-BE" dirty="0" err="1">
                <a:latin typeface="Corbel" panose="020B0503020204020204" pitchFamily="34" charset="0"/>
              </a:rPr>
              <a:t>the</a:t>
            </a:r>
            <a:r>
              <a:rPr lang="nl-BE" dirty="0">
                <a:latin typeface="Corbel" panose="020B0503020204020204" pitchFamily="34" charset="0"/>
              </a:rPr>
              <a:t> DH </a:t>
            </a:r>
            <a:r>
              <a:rPr lang="nl-BE" dirty="0" err="1">
                <a:latin typeface="Corbel" panose="020B0503020204020204" pitchFamily="34" charset="0"/>
              </a:rPr>
              <a:t>Commons</a:t>
            </a:r>
            <a:r>
              <a:rPr lang="nl-BE" dirty="0">
                <a:latin typeface="Corbel" panose="020B0503020204020204" pitchFamily="34" charset="0"/>
              </a:rPr>
              <a:t>’ Web </a:t>
            </a:r>
            <a:r>
              <a:rPr lang="nl-BE" dirty="0" err="1">
                <a:latin typeface="Corbel" panose="020B0503020204020204" pitchFamily="34" charset="0"/>
              </a:rPr>
              <a:t>Presence</a:t>
            </a:r>
            <a:endParaRPr lang="nl-BE" dirty="0">
              <a:latin typeface="Corbel" panose="020B0503020204020204" pitchFamily="34" charset="0"/>
            </a:endParaRPr>
          </a:p>
          <a:p>
            <a:pPr lvl="2">
              <a:buFont typeface="Courier New" panose="02070309020205020404" pitchFamily="49" charset="0"/>
              <a:buChar char="o"/>
            </a:pPr>
            <a:r>
              <a:rPr lang="nl-BE" dirty="0">
                <a:latin typeface="Corbel" panose="020B0503020204020204" pitchFamily="34" charset="0"/>
              </a:rPr>
              <a:t>Maria </a:t>
            </a:r>
            <a:r>
              <a:rPr lang="nl-BE" dirty="0" err="1">
                <a:latin typeface="Corbel" panose="020B0503020204020204" pitchFamily="34" charset="0"/>
              </a:rPr>
              <a:t>Dermentzi</a:t>
            </a:r>
            <a:r>
              <a:rPr lang="nl-BE" dirty="0">
                <a:latin typeface="Corbel" panose="020B0503020204020204" pitchFamily="34" charset="0"/>
              </a:rPr>
              <a:t> (2021): </a:t>
            </a:r>
            <a:r>
              <a:rPr lang="nl-BE" dirty="0" err="1">
                <a:latin typeface="Corbel" panose="020B0503020204020204" pitchFamily="34" charset="0"/>
              </a:rPr>
              <a:t>Synonym</a:t>
            </a:r>
            <a:r>
              <a:rPr lang="nl-BE" dirty="0">
                <a:latin typeface="Corbel" panose="020B0503020204020204" pitchFamily="34" charset="0"/>
              </a:rPr>
              <a:t> ring </a:t>
            </a:r>
            <a:r>
              <a:rPr lang="nl-BE" dirty="0" err="1">
                <a:latin typeface="Corbel" panose="020B0503020204020204" pitchFamily="34" charset="0"/>
              </a:rPr>
              <a:t>construction</a:t>
            </a:r>
            <a:r>
              <a:rPr lang="nl-BE" dirty="0">
                <a:latin typeface="Corbel" panose="020B0503020204020204" pitchFamily="34" charset="0"/>
              </a:rPr>
              <a:t> as a means of </a:t>
            </a:r>
            <a:r>
              <a:rPr lang="nl-BE" dirty="0" err="1">
                <a:latin typeface="Corbel" panose="020B0503020204020204" pitchFamily="34" charset="0"/>
              </a:rPr>
              <a:t>enhancing</a:t>
            </a:r>
            <a:r>
              <a:rPr lang="nl-BE" dirty="0">
                <a:latin typeface="Corbel" panose="020B0503020204020204" pitchFamily="34" charset="0"/>
              </a:rPr>
              <a:t> </a:t>
            </a:r>
            <a:r>
              <a:rPr lang="nl-BE" dirty="0" err="1">
                <a:latin typeface="Corbel" panose="020B0503020204020204" pitchFamily="34" charset="0"/>
              </a:rPr>
              <a:t>the</a:t>
            </a:r>
            <a:r>
              <a:rPr lang="nl-BE" dirty="0">
                <a:latin typeface="Corbel" panose="020B0503020204020204" pitchFamily="34" charset="0"/>
              </a:rPr>
              <a:t> </a:t>
            </a:r>
            <a:r>
              <a:rPr lang="nl-BE" dirty="0" err="1">
                <a:latin typeface="Corbel" panose="020B0503020204020204" pitchFamily="34" charset="0"/>
              </a:rPr>
              <a:t>discoverability</a:t>
            </a:r>
            <a:r>
              <a:rPr lang="nl-BE" dirty="0">
                <a:latin typeface="Corbel" panose="020B0503020204020204" pitchFamily="34" charset="0"/>
              </a:rPr>
              <a:t> of </a:t>
            </a:r>
            <a:r>
              <a:rPr lang="nl-BE" dirty="0" err="1">
                <a:latin typeface="Corbel" panose="020B0503020204020204" pitchFamily="34" charset="0"/>
              </a:rPr>
              <a:t>the</a:t>
            </a:r>
            <a:r>
              <a:rPr lang="nl-BE" dirty="0">
                <a:latin typeface="Corbel" panose="020B0503020204020204" pitchFamily="34" charset="0"/>
              </a:rPr>
              <a:t> Digital </a:t>
            </a:r>
            <a:r>
              <a:rPr lang="nl-BE" dirty="0" err="1">
                <a:latin typeface="Corbel" panose="020B0503020204020204" pitchFamily="34" charset="0"/>
              </a:rPr>
              <a:t>Humanities</a:t>
            </a:r>
            <a:r>
              <a:rPr lang="nl-BE" dirty="0">
                <a:latin typeface="Corbel" panose="020B0503020204020204" pitchFamily="34" charset="0"/>
              </a:rPr>
              <a:t> </a:t>
            </a:r>
            <a:r>
              <a:rPr lang="nl-BE" dirty="0" err="1">
                <a:latin typeface="Corbel" panose="020B0503020204020204" pitchFamily="34" charset="0"/>
              </a:rPr>
              <a:t>subcollection</a:t>
            </a:r>
            <a:endParaRPr lang="nl-BE" dirty="0">
              <a:latin typeface="Corbel" panose="020B0503020204020204" pitchFamily="34" charset="0"/>
            </a:endParaRPr>
          </a:p>
          <a:p>
            <a:pPr lvl="1"/>
            <a:endParaRPr lang="nl-BE" dirty="0">
              <a:latin typeface="Corbel" panose="020B0503020204020204" pitchFamily="34" charset="0"/>
            </a:endParaRPr>
          </a:p>
          <a:p>
            <a:pPr lvl="1"/>
            <a:endParaRPr lang="nl-BE" dirty="0">
              <a:latin typeface="Corbel" panose="020B0503020204020204" pitchFamily="34" charset="0"/>
            </a:endParaRPr>
          </a:p>
          <a:p>
            <a:pPr lvl="1"/>
            <a:endParaRPr lang="nl-BE" dirty="0">
              <a:latin typeface="Corbel" panose="020B0503020204020204" pitchFamily="34" charset="0"/>
            </a:endParaRPr>
          </a:p>
        </p:txBody>
      </p:sp>
      <p:sp>
        <p:nvSpPr>
          <p:cNvPr id="4" name="Slide Number Placeholder 3">
            <a:extLst>
              <a:ext uri="{FF2B5EF4-FFF2-40B4-BE49-F238E27FC236}">
                <a16:creationId xmlns:a16="http://schemas.microsoft.com/office/drawing/2014/main" id="{50FB1B83-1F1B-4468-AA09-A870F09024A9}"/>
              </a:ext>
            </a:extLst>
          </p:cNvPr>
          <p:cNvSpPr>
            <a:spLocks noGrp="1"/>
          </p:cNvSpPr>
          <p:nvPr>
            <p:ph type="sldNum" sz="quarter" idx="12"/>
          </p:nvPr>
        </p:nvSpPr>
        <p:spPr/>
        <p:txBody>
          <a:bodyPr/>
          <a:lstStyle/>
          <a:p>
            <a:fld id="{85114D95-D6A6-084A-9D9C-617B45E258AD}" type="slidenum">
              <a:rPr lang="nl-NL" smtClean="0"/>
              <a:t>41</a:t>
            </a:fld>
            <a:endParaRPr lang="nl-NL" dirty="0"/>
          </a:p>
        </p:txBody>
      </p:sp>
      <p:sp>
        <p:nvSpPr>
          <p:cNvPr id="7" name="Titel 1">
            <a:extLst>
              <a:ext uri="{FF2B5EF4-FFF2-40B4-BE49-F238E27FC236}">
                <a16:creationId xmlns:a16="http://schemas.microsoft.com/office/drawing/2014/main" id="{D6C30CBC-8D42-40F0-BC98-44D637F97709}"/>
              </a:ext>
            </a:extLst>
          </p:cNvPr>
          <p:cNvSpPr txBox="1">
            <a:spLocks/>
          </p:cNvSpPr>
          <p:nvPr/>
        </p:nvSpPr>
        <p:spPr>
          <a:xfrm>
            <a:off x="576000" y="576000"/>
            <a:ext cx="11041200" cy="596817"/>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baseline="0">
                <a:solidFill>
                  <a:srgbClr val="52BDEC"/>
                </a:solidFill>
                <a:latin typeface="Arial" charset="0"/>
                <a:ea typeface="+mj-ea"/>
                <a:cs typeface="+mj-cs"/>
              </a:defRPr>
            </a:lvl1pPr>
          </a:lstStyle>
          <a:p>
            <a:r>
              <a:rPr lang="nl-NL" sz="2800" dirty="0">
                <a:latin typeface="Corbel" panose="020B0503020204020204" pitchFamily="34" charset="0"/>
              </a:rPr>
              <a:t>expert </a:t>
            </a:r>
            <a:r>
              <a:rPr lang="en-US" sz="2800" dirty="0">
                <a:latin typeface="Corbel" panose="020B0503020204020204" pitchFamily="34" charset="0"/>
              </a:rPr>
              <a:t>digital scholarship in the humanities </a:t>
            </a:r>
            <a:r>
              <a:rPr lang="nl-NL" sz="2800" dirty="0">
                <a:latin typeface="Corbel" panose="020B0503020204020204" pitchFamily="34" charset="0"/>
              </a:rPr>
              <a:t>(2019-21)</a:t>
            </a:r>
          </a:p>
        </p:txBody>
      </p:sp>
    </p:spTree>
    <p:extLst>
      <p:ext uri="{BB962C8B-B14F-4D97-AF65-F5344CB8AC3E}">
        <p14:creationId xmlns:p14="http://schemas.microsoft.com/office/powerpoint/2010/main" val="2669183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711C5A-4383-490A-97C7-7096D8EE7335}"/>
              </a:ext>
            </a:extLst>
          </p:cNvPr>
          <p:cNvSpPr>
            <a:spLocks noGrp="1"/>
          </p:cNvSpPr>
          <p:nvPr>
            <p:ph idx="1"/>
          </p:nvPr>
        </p:nvSpPr>
        <p:spPr>
          <a:xfrm>
            <a:off x="900000" y="1807438"/>
            <a:ext cx="10702800" cy="3938548"/>
          </a:xfrm>
        </p:spPr>
        <p:txBody>
          <a:bodyPr>
            <a:normAutofit fontScale="85000" lnSpcReduction="10000"/>
          </a:bodyPr>
          <a:lstStyle/>
          <a:p>
            <a:r>
              <a:rPr lang="en-US" dirty="0" err="1">
                <a:solidFill>
                  <a:schemeClr val="tx2"/>
                </a:solidFill>
                <a:latin typeface="Corbel" panose="020B0503020204020204" pitchFamily="34" charset="0"/>
              </a:rPr>
              <a:t>creatie</a:t>
            </a:r>
            <a:r>
              <a:rPr lang="en-US" dirty="0">
                <a:solidFill>
                  <a:schemeClr val="tx2"/>
                </a:solidFill>
                <a:latin typeface="Corbel" panose="020B0503020204020204" pitchFamily="34" charset="0"/>
              </a:rPr>
              <a:t> team onderzoek </a:t>
            </a:r>
            <a:r>
              <a:rPr lang="en-US" dirty="0" err="1">
                <a:solidFill>
                  <a:schemeClr val="tx2"/>
                </a:solidFill>
                <a:latin typeface="Corbel" panose="020B0503020204020204" pitchFamily="34" charset="0"/>
              </a:rPr>
              <a:t>binnen</a:t>
            </a:r>
            <a:r>
              <a:rPr lang="en-US" dirty="0">
                <a:solidFill>
                  <a:schemeClr val="tx2"/>
                </a:solidFill>
                <a:latin typeface="Corbel" panose="020B0503020204020204" pitchFamily="34" charset="0"/>
              </a:rPr>
              <a:t> Artes</a:t>
            </a:r>
          </a:p>
          <a:p>
            <a:r>
              <a:rPr lang="en-US" dirty="0" err="1">
                <a:solidFill>
                  <a:schemeClr val="tx2"/>
                </a:solidFill>
                <a:latin typeface="Corbel" panose="020B0503020204020204" pitchFamily="34" charset="0"/>
              </a:rPr>
              <a:t>verdere</a:t>
            </a:r>
            <a:r>
              <a:rPr lang="en-US" dirty="0">
                <a:solidFill>
                  <a:schemeClr val="tx2"/>
                </a:solidFill>
                <a:latin typeface="Corbel" panose="020B0503020204020204" pitchFamily="34" charset="0"/>
              </a:rPr>
              <a:t> </a:t>
            </a:r>
            <a:r>
              <a:rPr lang="en-US" dirty="0" err="1">
                <a:solidFill>
                  <a:schemeClr val="tx2"/>
                </a:solidFill>
                <a:latin typeface="Corbel" panose="020B0503020204020204" pitchFamily="34" charset="0"/>
              </a:rPr>
              <a:t>ontwikkeling</a:t>
            </a:r>
            <a:r>
              <a:rPr lang="en-US" dirty="0">
                <a:solidFill>
                  <a:schemeClr val="tx2"/>
                </a:solidFill>
                <a:latin typeface="Corbel" panose="020B0503020204020204" pitchFamily="34" charset="0"/>
              </a:rPr>
              <a:t> RDM </a:t>
            </a:r>
          </a:p>
          <a:p>
            <a:r>
              <a:rPr lang="en-US" dirty="0">
                <a:solidFill>
                  <a:schemeClr val="tx2"/>
                </a:solidFill>
                <a:latin typeface="Corbel" panose="020B0503020204020204" pitchFamily="34" charset="0"/>
              </a:rPr>
              <a:t>Open Science agenda KU Leuven</a:t>
            </a:r>
          </a:p>
          <a:p>
            <a:r>
              <a:rPr lang="en-US" dirty="0">
                <a:solidFill>
                  <a:schemeClr val="tx2"/>
                </a:solidFill>
                <a:latin typeface="Corbel" panose="020B0503020204020204" pitchFamily="34" charset="0"/>
              </a:rPr>
              <a:t>DH module </a:t>
            </a:r>
            <a:r>
              <a:rPr lang="en-US" dirty="0" err="1">
                <a:solidFill>
                  <a:schemeClr val="tx2"/>
                </a:solidFill>
                <a:latin typeface="Corbel" panose="020B0503020204020204" pitchFamily="34" charset="0"/>
              </a:rPr>
              <a:t>doctoraatsopleiding</a:t>
            </a:r>
            <a:r>
              <a:rPr lang="en-US" dirty="0">
                <a:solidFill>
                  <a:schemeClr val="tx2"/>
                </a:solidFill>
                <a:latin typeface="Corbel" panose="020B0503020204020204" pitchFamily="34" charset="0"/>
              </a:rPr>
              <a:t> Letteren </a:t>
            </a:r>
            <a:r>
              <a:rPr lang="en-US" dirty="0" err="1">
                <a:solidFill>
                  <a:schemeClr val="tx2"/>
                </a:solidFill>
                <a:latin typeface="Corbel" panose="020B0503020204020204" pitchFamily="34" charset="0"/>
              </a:rPr>
              <a:t>vervelt</a:t>
            </a:r>
            <a:r>
              <a:rPr lang="en-US" dirty="0">
                <a:solidFill>
                  <a:schemeClr val="tx2"/>
                </a:solidFill>
                <a:latin typeface="Corbel" panose="020B0503020204020204" pitchFamily="34" charset="0"/>
              </a:rPr>
              <a:t> tot </a:t>
            </a:r>
            <a:r>
              <a:rPr lang="en-US" dirty="0" err="1">
                <a:solidFill>
                  <a:schemeClr val="tx2"/>
                </a:solidFill>
                <a:latin typeface="Corbel" panose="020B0503020204020204" pitchFamily="34" charset="0"/>
              </a:rPr>
              <a:t>opleiding</a:t>
            </a:r>
            <a:r>
              <a:rPr lang="en-US" dirty="0">
                <a:solidFill>
                  <a:schemeClr val="tx2"/>
                </a:solidFill>
                <a:latin typeface="Corbel" panose="020B0503020204020204" pitchFamily="34" charset="0"/>
              </a:rPr>
              <a:t> digital scholarship in the humanities met </a:t>
            </a:r>
            <a:r>
              <a:rPr lang="en-US" dirty="0" err="1">
                <a:solidFill>
                  <a:schemeClr val="tx2"/>
                </a:solidFill>
                <a:latin typeface="Corbel" panose="020B0503020204020204" pitchFamily="34" charset="0"/>
              </a:rPr>
              <a:t>sessies</a:t>
            </a:r>
            <a:r>
              <a:rPr lang="en-US" dirty="0">
                <a:solidFill>
                  <a:schemeClr val="tx2"/>
                </a:solidFill>
                <a:latin typeface="Corbel" panose="020B0503020204020204" pitchFamily="34" charset="0"/>
              </a:rPr>
              <a:t> over Research Data Management, Digital Forms of Scholarly Communication, Introduction to the Landscape of Digital Humanities, Incorporating Digital Tools and Methodologies into PhD Research</a:t>
            </a:r>
          </a:p>
          <a:p>
            <a:pPr marL="0" lvl="0" indent="0">
              <a:buNone/>
            </a:pPr>
            <a:endParaRPr lang="en-US" sz="2800" dirty="0">
              <a:solidFill>
                <a:schemeClr val="tx2"/>
              </a:solidFill>
              <a:latin typeface="Corbel" panose="020B0503020204020204" pitchFamily="34" charset="0"/>
            </a:endParaRPr>
          </a:p>
          <a:p>
            <a:pPr lvl="0">
              <a:buFont typeface="Symbol" panose="05050102010706020507" pitchFamily="18" charset="2"/>
              <a:buChar char="Þ"/>
            </a:pPr>
            <a:r>
              <a:rPr lang="en-US" sz="2800" dirty="0">
                <a:solidFill>
                  <a:schemeClr val="tx2"/>
                </a:solidFill>
                <a:latin typeface="Corbel" panose="020B0503020204020204" pitchFamily="34" charset="0"/>
              </a:rPr>
              <a:t>  expert digital scholarship in the humanities </a:t>
            </a:r>
            <a:r>
              <a:rPr lang="en-US" sz="2800" dirty="0" err="1">
                <a:solidFill>
                  <a:schemeClr val="tx2"/>
                </a:solidFill>
                <a:latin typeface="Corbel" panose="020B0503020204020204" pitchFamily="34" charset="0"/>
              </a:rPr>
              <a:t>wordt</a:t>
            </a:r>
            <a:r>
              <a:rPr lang="en-US" sz="2800" dirty="0">
                <a:solidFill>
                  <a:schemeClr val="tx2"/>
                </a:solidFill>
                <a:latin typeface="Corbel" panose="020B0503020204020204" pitchFamily="34" charset="0"/>
              </a:rPr>
              <a:t> </a:t>
            </a:r>
            <a:r>
              <a:rPr lang="en-US" sz="2800" dirty="0" err="1">
                <a:solidFill>
                  <a:schemeClr val="tx2"/>
                </a:solidFill>
                <a:latin typeface="Corbel" panose="020B0503020204020204" pitchFamily="34" charset="0"/>
              </a:rPr>
              <a:t>een</a:t>
            </a:r>
            <a:r>
              <a:rPr lang="en-US" sz="2800" dirty="0">
                <a:solidFill>
                  <a:schemeClr val="tx2"/>
                </a:solidFill>
                <a:latin typeface="Corbel" panose="020B0503020204020204" pitchFamily="34" charset="0"/>
              </a:rPr>
              <a:t> </a:t>
            </a:r>
            <a:r>
              <a:rPr lang="en-US" sz="2800" dirty="0" err="1">
                <a:solidFill>
                  <a:schemeClr val="tx2"/>
                </a:solidFill>
                <a:latin typeface="Corbel" panose="020B0503020204020204" pitchFamily="34" charset="0"/>
              </a:rPr>
              <a:t>informatiespecialist</a:t>
            </a:r>
            <a:r>
              <a:rPr lang="en-US" sz="2800" dirty="0">
                <a:solidFill>
                  <a:schemeClr val="tx2"/>
                </a:solidFill>
                <a:latin typeface="Corbel" panose="020B0503020204020204" pitchFamily="34" charset="0"/>
              </a:rPr>
              <a:t> onderzoek met focus op digital scholarship in the humanities, </a:t>
            </a:r>
            <a:r>
              <a:rPr lang="en-US" sz="2800" dirty="0" err="1">
                <a:solidFill>
                  <a:schemeClr val="tx2"/>
                </a:solidFill>
                <a:latin typeface="Corbel" panose="020B0503020204020204" pitchFamily="34" charset="0"/>
              </a:rPr>
              <a:t>geïntegreerd</a:t>
            </a:r>
            <a:r>
              <a:rPr lang="en-US" sz="2800" dirty="0">
                <a:solidFill>
                  <a:schemeClr val="tx2"/>
                </a:solidFill>
                <a:latin typeface="Corbel" panose="020B0503020204020204" pitchFamily="34" charset="0"/>
              </a:rPr>
              <a:t> </a:t>
            </a:r>
            <a:r>
              <a:rPr lang="en-US" sz="2800" dirty="0" err="1">
                <a:solidFill>
                  <a:schemeClr val="tx2"/>
                </a:solidFill>
                <a:latin typeface="Corbel" panose="020B0503020204020204" pitchFamily="34" charset="0"/>
              </a:rPr>
              <a:t>binnen</a:t>
            </a:r>
            <a:r>
              <a:rPr lang="en-US" sz="2800" dirty="0">
                <a:solidFill>
                  <a:schemeClr val="tx2"/>
                </a:solidFill>
                <a:latin typeface="Corbel" panose="020B0503020204020204" pitchFamily="34" charset="0"/>
              </a:rPr>
              <a:t> het team onderzoek van Artes </a:t>
            </a:r>
            <a:endParaRPr lang="en-US" dirty="0">
              <a:solidFill>
                <a:schemeClr val="tx2"/>
              </a:solidFill>
              <a:latin typeface="Corbel" panose="020B0503020204020204" pitchFamily="34" charset="0"/>
            </a:endParaRPr>
          </a:p>
          <a:p>
            <a:pPr marL="0" indent="0">
              <a:buNone/>
            </a:pPr>
            <a:endParaRPr lang="nl-BE" dirty="0">
              <a:latin typeface="Corbel" panose="020B0503020204020204" pitchFamily="34" charset="0"/>
            </a:endParaRPr>
          </a:p>
          <a:p>
            <a:pPr lvl="1"/>
            <a:endParaRPr lang="nl-BE" dirty="0">
              <a:latin typeface="Corbel" panose="020B0503020204020204" pitchFamily="34" charset="0"/>
            </a:endParaRPr>
          </a:p>
          <a:p>
            <a:pPr lvl="1"/>
            <a:endParaRPr lang="nl-BE" dirty="0">
              <a:latin typeface="Corbel" panose="020B0503020204020204" pitchFamily="34" charset="0"/>
            </a:endParaRPr>
          </a:p>
          <a:p>
            <a:pPr lvl="1"/>
            <a:endParaRPr lang="nl-BE" dirty="0">
              <a:latin typeface="Corbel" panose="020B0503020204020204" pitchFamily="34" charset="0"/>
            </a:endParaRPr>
          </a:p>
        </p:txBody>
      </p:sp>
      <p:sp>
        <p:nvSpPr>
          <p:cNvPr id="4" name="Slide Number Placeholder 3">
            <a:extLst>
              <a:ext uri="{FF2B5EF4-FFF2-40B4-BE49-F238E27FC236}">
                <a16:creationId xmlns:a16="http://schemas.microsoft.com/office/drawing/2014/main" id="{50FB1B83-1F1B-4468-AA09-A870F09024A9}"/>
              </a:ext>
            </a:extLst>
          </p:cNvPr>
          <p:cNvSpPr>
            <a:spLocks noGrp="1"/>
          </p:cNvSpPr>
          <p:nvPr>
            <p:ph type="sldNum" sz="quarter" idx="12"/>
          </p:nvPr>
        </p:nvSpPr>
        <p:spPr/>
        <p:txBody>
          <a:bodyPr/>
          <a:lstStyle/>
          <a:p>
            <a:fld id="{85114D95-D6A6-084A-9D9C-617B45E258AD}" type="slidenum">
              <a:rPr lang="nl-NL" smtClean="0"/>
              <a:t>42</a:t>
            </a:fld>
            <a:endParaRPr lang="nl-NL" dirty="0"/>
          </a:p>
        </p:txBody>
      </p:sp>
      <p:sp>
        <p:nvSpPr>
          <p:cNvPr id="7" name="Titel 1">
            <a:extLst>
              <a:ext uri="{FF2B5EF4-FFF2-40B4-BE49-F238E27FC236}">
                <a16:creationId xmlns:a16="http://schemas.microsoft.com/office/drawing/2014/main" id="{D6C30CBC-8D42-40F0-BC98-44D637F97709}"/>
              </a:ext>
            </a:extLst>
          </p:cNvPr>
          <p:cNvSpPr txBox="1">
            <a:spLocks/>
          </p:cNvSpPr>
          <p:nvPr/>
        </p:nvSpPr>
        <p:spPr>
          <a:xfrm>
            <a:off x="576000" y="576000"/>
            <a:ext cx="11041200" cy="596817"/>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baseline="0">
                <a:solidFill>
                  <a:srgbClr val="52BDEC"/>
                </a:solidFill>
                <a:latin typeface="Arial" charset="0"/>
                <a:ea typeface="+mj-ea"/>
                <a:cs typeface="+mj-cs"/>
              </a:defRPr>
            </a:lvl1pPr>
          </a:lstStyle>
          <a:p>
            <a:r>
              <a:rPr lang="nl-NL" sz="4000" dirty="0">
                <a:latin typeface="Corbel" panose="020B0503020204020204" pitchFamily="34" charset="0"/>
              </a:rPr>
              <a:t>evoluties 2019-21</a:t>
            </a:r>
          </a:p>
        </p:txBody>
      </p:sp>
    </p:spTree>
    <p:extLst>
      <p:ext uri="{BB962C8B-B14F-4D97-AF65-F5344CB8AC3E}">
        <p14:creationId xmlns:p14="http://schemas.microsoft.com/office/powerpoint/2010/main" val="1420745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742743" y="2187230"/>
            <a:ext cx="637483" cy="1660447"/>
          </a:xfrm>
          <a:prstGeom prst="rect">
            <a:avLst/>
          </a:prstGeom>
          <a:solidFill>
            <a:schemeClr val="accent6">
              <a:lumMod val="40000"/>
              <a:lumOff val="60000"/>
            </a:schemeClr>
          </a:solidFill>
          <a:ln w="9525">
            <a:noFill/>
            <a:miter lim="800000"/>
            <a:headEnd/>
            <a:tailEnd/>
          </a:ln>
        </p:spPr>
        <p:txBody>
          <a:bodyPr rot="0" vert="vert270" wrap="square" lIns="83210" tIns="41605" rIns="83210" bIns="41605" anchor="t" anchorCtr="0" upright="1">
            <a:noAutofit/>
          </a:bodyPr>
          <a:lstStyle/>
          <a:p>
            <a:pPr algn="ctr">
              <a:lnSpc>
                <a:spcPct val="115000"/>
              </a:lnSpc>
              <a:spcAft>
                <a:spcPts val="1000"/>
              </a:spcAft>
            </a:pP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Directeur</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KU Leuven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Bibliotheken</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1"/>
          <p:cNvSpPr txBox="1">
            <a:spLocks noChangeArrowheads="1"/>
          </p:cNvSpPr>
          <p:nvPr/>
        </p:nvSpPr>
        <p:spPr bwMode="auto">
          <a:xfrm>
            <a:off x="1974902" y="1782083"/>
            <a:ext cx="733794" cy="2698629"/>
          </a:xfrm>
          <a:prstGeom prst="rect">
            <a:avLst/>
          </a:prstGeom>
          <a:solidFill>
            <a:schemeClr val="accent6">
              <a:lumMod val="40000"/>
              <a:lumOff val="60000"/>
            </a:schemeClr>
          </a:solidFill>
          <a:ln w="9525">
            <a:noFill/>
            <a:miter lim="800000"/>
            <a:headEnd/>
            <a:tailEnd/>
          </a:ln>
        </p:spPr>
        <p:txBody>
          <a:bodyPr rot="0" vert="vert270" wrap="square" lIns="83210" tIns="41605" rIns="83210" bIns="41605" anchor="t" anchorCtr="0" upright="1">
            <a:noAutofit/>
          </a:bodyPr>
          <a:lstStyle/>
          <a:p>
            <a:pPr algn="ctr">
              <a:lnSpc>
                <a:spcPct val="115000"/>
              </a:lnSpc>
              <a:spcAft>
                <a:spcPts val="0"/>
              </a:spcAft>
            </a:pPr>
            <a:r>
              <a:rPr lang="nl-BE" sz="1200" b="1" dirty="0">
                <a:effectLst/>
                <a:latin typeface="Calibri" panose="020F0502020204030204" pitchFamily="34" charset="0"/>
                <a:ea typeface="Calibri" panose="020F0502020204030204" pitchFamily="34" charset="0"/>
                <a:cs typeface="Times New Roman" panose="02020603050405020304" pitchFamily="18" charset="0"/>
              </a:rPr>
              <a:t> Hoofd Artes &amp; Portefeuillehouder Onderzoek KU </a:t>
            </a:r>
            <a:r>
              <a:rPr lang="nl-BE" sz="1200" b="1" dirty="0">
                <a:latin typeface="Calibri" panose="020F0502020204030204" pitchFamily="34" charset="0"/>
                <a:ea typeface="Calibri" panose="020F0502020204030204" pitchFamily="34" charset="0"/>
                <a:cs typeface="Times New Roman" panose="02020603050405020304" pitchFamily="18" charset="0"/>
              </a:rPr>
              <a:t>L</a:t>
            </a:r>
            <a:r>
              <a:rPr lang="nl-BE" sz="1200" b="1" dirty="0">
                <a:effectLst/>
                <a:latin typeface="Calibri" panose="020F0502020204030204" pitchFamily="34" charset="0"/>
                <a:ea typeface="Calibri" panose="020F0502020204030204" pitchFamily="34" charset="0"/>
                <a:cs typeface="Times New Roman" panose="02020603050405020304" pitchFamily="18" charset="0"/>
              </a:rPr>
              <a:t>euven Bibliotheken</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3"/>
          <p:cNvSpPr txBox="1">
            <a:spLocks noChangeArrowheads="1"/>
          </p:cNvSpPr>
          <p:nvPr/>
        </p:nvSpPr>
        <p:spPr bwMode="auto">
          <a:xfrm>
            <a:off x="3699493" y="991305"/>
            <a:ext cx="2183722" cy="674263"/>
          </a:xfrm>
          <a:prstGeom prst="rect">
            <a:avLst/>
          </a:prstGeom>
          <a:solidFill>
            <a:schemeClr val="accent2">
              <a:lumMod val="20000"/>
              <a:lumOff val="80000"/>
            </a:schemeClr>
          </a:solidFill>
          <a:ln>
            <a:noFill/>
          </a:ln>
        </p:spPr>
        <p:txBody>
          <a:bodyPr rot="0" vert="horz" wrap="square" lIns="83210" tIns="41605" rIns="83210" bIns="41605" anchor="t" anchorCtr="0" upright="1">
            <a:noAutofit/>
          </a:bodyPr>
          <a:lstStyle/>
          <a:p>
            <a:pPr algn="ctr">
              <a:lnSpc>
                <a:spcPct val="115000"/>
              </a:lnSpc>
              <a:spcAft>
                <a:spcPts val="1000"/>
              </a:spcAft>
            </a:pPr>
            <a:r>
              <a:rPr lang="nl-BE" sz="1000" b="1" dirty="0">
                <a:latin typeface="Calibri" panose="020F0502020204030204" pitchFamily="34" charset="0"/>
                <a:ea typeface="Calibri" panose="020F0502020204030204" pitchFamily="34" charset="0"/>
                <a:cs typeface="Times New Roman" panose="02020603050405020304" pitchFamily="18" charset="0"/>
              </a:rPr>
              <a:t>p</a:t>
            </a:r>
            <a:r>
              <a:rPr lang="nl-BE" sz="1000" b="1" dirty="0">
                <a:effectLst/>
                <a:latin typeface="Calibri" panose="020F0502020204030204" pitchFamily="34" charset="0"/>
                <a:ea typeface="Calibri" panose="020F0502020204030204" pitchFamily="34" charset="0"/>
                <a:cs typeface="Times New Roman" panose="02020603050405020304" pitchFamily="18" charset="0"/>
              </a:rPr>
              <a:t>rocesverantwoordelijke &amp; teamleider Informatie en Dienstverlening</a:t>
            </a:r>
          </a:p>
        </p:txBody>
      </p:sp>
      <p:sp>
        <p:nvSpPr>
          <p:cNvPr id="7" name="Text Box 3"/>
          <p:cNvSpPr txBox="1">
            <a:spLocks noChangeArrowheads="1"/>
          </p:cNvSpPr>
          <p:nvPr/>
        </p:nvSpPr>
        <p:spPr bwMode="auto">
          <a:xfrm>
            <a:off x="3699493" y="1900402"/>
            <a:ext cx="2183722" cy="641940"/>
          </a:xfrm>
          <a:prstGeom prst="rect">
            <a:avLst/>
          </a:prstGeom>
          <a:solidFill>
            <a:schemeClr val="accent2">
              <a:lumMod val="20000"/>
              <a:lumOff val="80000"/>
            </a:schemeClr>
          </a:solidFill>
          <a:ln>
            <a:noFill/>
          </a:ln>
        </p:spPr>
        <p:txBody>
          <a:bodyPr rot="0" vert="horz" wrap="square" lIns="83210" tIns="41605" rIns="83210" bIns="41605" anchor="t" anchorCtr="0" upright="1">
            <a:noAutofit/>
          </a:bodyPr>
          <a:lstStyle/>
          <a:p>
            <a:pPr algn="ctr">
              <a:lnSpc>
                <a:spcPct val="115000"/>
              </a:lnSpc>
            </a:pPr>
            <a:r>
              <a:rPr lang="en-US" sz="1000" b="1" dirty="0" err="1">
                <a:latin typeface="Calibri" panose="020F0502020204030204" pitchFamily="34" charset="0"/>
                <a:ea typeface="Calibri" panose="020F0502020204030204" pitchFamily="34" charset="0"/>
                <a:cs typeface="Times New Roman" panose="02020603050405020304" pitchFamily="18" charset="0"/>
              </a:rPr>
              <a:t>p</a:t>
            </a:r>
            <a:r>
              <a:rPr lang="en-US" sz="1000" b="1" dirty="0" err="1">
                <a:effectLst/>
                <a:latin typeface="Calibri" panose="020F0502020204030204" pitchFamily="34" charset="0"/>
                <a:ea typeface="Calibri" panose="020F0502020204030204" pitchFamily="34" charset="0"/>
                <a:cs typeface="Times New Roman" panose="02020603050405020304" pitchFamily="18" charset="0"/>
              </a:rPr>
              <a:t>rocesverantwoordelijke</a:t>
            </a:r>
            <a:r>
              <a:rPr lang="en-US" sz="1000" b="1" dirty="0">
                <a:effectLst/>
                <a:latin typeface="Calibri" panose="020F0502020204030204" pitchFamily="34" charset="0"/>
                <a:ea typeface="Calibri" panose="020F0502020204030204" pitchFamily="34" charset="0"/>
                <a:cs typeface="Times New Roman" panose="02020603050405020304" pitchFamily="18" charset="0"/>
              </a:rPr>
              <a:t> &amp; </a:t>
            </a:r>
            <a:r>
              <a:rPr lang="en-US" sz="1000" b="1" dirty="0" err="1">
                <a:effectLst/>
                <a:latin typeface="Calibri" panose="020F0502020204030204" pitchFamily="34" charset="0"/>
                <a:ea typeface="Calibri" panose="020F0502020204030204" pitchFamily="34" charset="0"/>
                <a:cs typeface="Times New Roman" panose="02020603050405020304" pitchFamily="18" charset="0"/>
              </a:rPr>
              <a:t>teamleider</a:t>
            </a:r>
            <a:r>
              <a:rPr lang="en-US"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nl-BE" sz="10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nl-BE" sz="1000" b="1" dirty="0">
                <a:effectLst/>
                <a:latin typeface="Calibri" panose="020F0502020204030204" pitchFamily="34" charset="0"/>
                <a:ea typeface="Calibri" panose="020F0502020204030204" pitchFamily="34" charset="0"/>
                <a:cs typeface="Times New Roman" panose="02020603050405020304" pitchFamily="18" charset="0"/>
              </a:rPr>
              <a:t>Onderzoek </a:t>
            </a:r>
            <a:r>
              <a:rPr lang="nl-BE" sz="1000" b="1" dirty="0">
                <a:latin typeface="Calibri" panose="020F0502020204030204" pitchFamily="34" charset="0"/>
                <a:ea typeface="Calibri" panose="020F0502020204030204" pitchFamily="34" charset="0"/>
                <a:cs typeface="Times New Roman" panose="02020603050405020304" pitchFamily="18" charset="0"/>
              </a:rPr>
              <a:t>en Open </a:t>
            </a:r>
            <a:r>
              <a:rPr lang="nl-BE" sz="1000" b="1" dirty="0" err="1">
                <a:latin typeface="Calibri" panose="020F0502020204030204" pitchFamily="34" charset="0"/>
                <a:ea typeface="Calibri" panose="020F0502020204030204" pitchFamily="34" charset="0"/>
                <a:cs typeface="Times New Roman" panose="02020603050405020304" pitchFamily="18" charset="0"/>
              </a:rPr>
              <a:t>Scholarship</a:t>
            </a:r>
            <a:endParaRPr lang="nl-BE" sz="1000"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endParaRPr lang="nl-BE" sz="1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3"/>
          <p:cNvSpPr txBox="1">
            <a:spLocks noChangeArrowheads="1"/>
          </p:cNvSpPr>
          <p:nvPr/>
        </p:nvSpPr>
        <p:spPr bwMode="auto">
          <a:xfrm>
            <a:off x="3699493" y="5321753"/>
            <a:ext cx="2183722" cy="342538"/>
          </a:xfrm>
          <a:prstGeom prst="rect">
            <a:avLst/>
          </a:prstGeom>
          <a:solidFill>
            <a:schemeClr val="accent2">
              <a:lumMod val="20000"/>
              <a:lumOff val="80000"/>
            </a:schemeClr>
          </a:solidFill>
          <a:ln>
            <a:noFill/>
          </a:ln>
        </p:spPr>
        <p:txBody>
          <a:bodyPr rot="0" vert="horz" wrap="square" lIns="83210" tIns="41605" rIns="83210" bIns="41605" anchor="t" anchorCtr="0" upright="1">
            <a:noAutofit/>
          </a:bodyPr>
          <a:lstStyle/>
          <a:p>
            <a:pPr algn="ctr">
              <a:lnSpc>
                <a:spcPct val="115000"/>
              </a:lnSpc>
              <a:spcAft>
                <a:spcPts val="1000"/>
              </a:spcAft>
            </a:pPr>
            <a:r>
              <a:rPr lang="en-US" sz="1000" b="1" dirty="0" err="1">
                <a:effectLst/>
                <a:latin typeface="Calibri" panose="020F0502020204030204" pitchFamily="34" charset="0"/>
                <a:ea typeface="Calibri" panose="020F0502020204030204" pitchFamily="34" charset="0"/>
                <a:cs typeface="Times New Roman" panose="02020603050405020304" pitchFamily="18" charset="0"/>
              </a:rPr>
              <a:t>procesverantwoordelijke</a:t>
            </a:r>
            <a:r>
              <a:rPr lang="en-US" sz="1000" b="1" dirty="0">
                <a:effectLst/>
                <a:latin typeface="Calibri" panose="020F0502020204030204" pitchFamily="34" charset="0"/>
                <a:ea typeface="Calibri" panose="020F0502020204030204" pitchFamily="34" charset="0"/>
                <a:cs typeface="Times New Roman" panose="02020603050405020304" pitchFamily="18" charset="0"/>
              </a:rPr>
              <a:t> </a:t>
            </a:r>
            <a:r>
              <a:rPr lang="nl-BE" sz="1000" b="1" dirty="0">
                <a:effectLst/>
                <a:latin typeface="Calibri" panose="020F0502020204030204" pitchFamily="34" charset="0"/>
                <a:ea typeface="Calibri" panose="020F0502020204030204" pitchFamily="34" charset="0"/>
                <a:cs typeface="Times New Roman" panose="02020603050405020304" pitchFamily="18" charset="0"/>
              </a:rPr>
              <a:t>Onderwijs</a:t>
            </a:r>
          </a:p>
        </p:txBody>
      </p:sp>
      <p:sp>
        <p:nvSpPr>
          <p:cNvPr id="9" name="Text Box 3"/>
          <p:cNvSpPr txBox="1">
            <a:spLocks noChangeArrowheads="1"/>
          </p:cNvSpPr>
          <p:nvPr/>
        </p:nvSpPr>
        <p:spPr bwMode="auto">
          <a:xfrm>
            <a:off x="3699493" y="3604769"/>
            <a:ext cx="2183722" cy="479441"/>
          </a:xfrm>
          <a:prstGeom prst="rect">
            <a:avLst/>
          </a:prstGeom>
          <a:solidFill>
            <a:schemeClr val="accent2">
              <a:lumMod val="20000"/>
              <a:lumOff val="80000"/>
            </a:schemeClr>
          </a:solidFill>
          <a:ln>
            <a:noFill/>
          </a:ln>
        </p:spPr>
        <p:txBody>
          <a:bodyPr rot="0" vert="horz" wrap="square" lIns="83210" tIns="41605" rIns="83210" bIns="41605" anchor="t" anchorCtr="0" upright="1">
            <a:noAutofit/>
          </a:bodyPr>
          <a:lstStyle/>
          <a:p>
            <a:pPr algn="ctr">
              <a:lnSpc>
                <a:spcPct val="115000"/>
              </a:lnSpc>
              <a:spcAft>
                <a:spcPts val="1000"/>
              </a:spcAft>
            </a:pPr>
            <a:r>
              <a:rPr lang="nl-BE" sz="1000" b="1" dirty="0">
                <a:latin typeface="Calibri" panose="020F0502020204030204" pitchFamily="34" charset="0"/>
                <a:ea typeface="Calibri" panose="020F0502020204030204" pitchFamily="34" charset="0"/>
                <a:cs typeface="Times New Roman" panose="02020603050405020304" pitchFamily="18" charset="0"/>
              </a:rPr>
              <a:t>procesverantwoordelijke Collectievorming</a:t>
            </a:r>
          </a:p>
        </p:txBody>
      </p:sp>
      <p:sp>
        <p:nvSpPr>
          <p:cNvPr id="10" name="Text Box 3"/>
          <p:cNvSpPr txBox="1">
            <a:spLocks noChangeArrowheads="1"/>
          </p:cNvSpPr>
          <p:nvPr/>
        </p:nvSpPr>
        <p:spPr bwMode="auto">
          <a:xfrm>
            <a:off x="3699493" y="4584312"/>
            <a:ext cx="2183722" cy="343592"/>
          </a:xfrm>
          <a:prstGeom prst="rect">
            <a:avLst/>
          </a:prstGeom>
          <a:solidFill>
            <a:schemeClr val="accent2">
              <a:lumMod val="20000"/>
              <a:lumOff val="80000"/>
            </a:schemeClr>
          </a:solidFill>
          <a:ln>
            <a:noFill/>
          </a:ln>
        </p:spPr>
        <p:txBody>
          <a:bodyPr rot="0" vert="horz" wrap="square" lIns="83210" tIns="41605" rIns="83210" bIns="41605" anchor="t" anchorCtr="0" upright="1">
            <a:noAutofit/>
          </a:bodyPr>
          <a:lstStyle/>
          <a:p>
            <a:pPr algn="ctr">
              <a:lnSpc>
                <a:spcPct val="115000"/>
              </a:lnSpc>
              <a:spcAft>
                <a:spcPts val="1000"/>
              </a:spcAft>
            </a:pPr>
            <a:r>
              <a:rPr lang="en-US" sz="1000" b="1" dirty="0" err="1">
                <a:latin typeface="Calibri" panose="020F0502020204030204" pitchFamily="34" charset="0"/>
                <a:ea typeface="Calibri" panose="020F0502020204030204" pitchFamily="34" charset="0"/>
                <a:cs typeface="Times New Roman" panose="02020603050405020304" pitchFamily="18" charset="0"/>
              </a:rPr>
              <a:t>procesverantwoordelijke</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b="1" dirty="0" err="1">
                <a:latin typeface="Calibri" panose="020F0502020204030204" pitchFamily="34" charset="0"/>
                <a:ea typeface="Calibri" panose="020F0502020204030204" pitchFamily="34" charset="0"/>
                <a:cs typeface="Times New Roman" panose="02020603050405020304" pitchFamily="18" charset="0"/>
              </a:rPr>
              <a:t>Ontsluiting</a:t>
            </a:r>
            <a:endParaRPr lang="nl-BE" sz="1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3"/>
          <p:cNvSpPr txBox="1">
            <a:spLocks noChangeArrowheads="1"/>
          </p:cNvSpPr>
          <p:nvPr/>
        </p:nvSpPr>
        <p:spPr bwMode="auto">
          <a:xfrm>
            <a:off x="3699493" y="309862"/>
            <a:ext cx="2183722" cy="452158"/>
          </a:xfrm>
          <a:prstGeom prst="rect">
            <a:avLst/>
          </a:prstGeom>
          <a:solidFill>
            <a:schemeClr val="tx2">
              <a:lumMod val="60000"/>
              <a:lumOff val="40000"/>
            </a:schemeClr>
          </a:solidFill>
          <a:ln>
            <a:noFill/>
          </a:ln>
        </p:spPr>
        <p:txBody>
          <a:bodyPr rot="0" vert="horz" wrap="square" lIns="83210" tIns="41605" rIns="83210" bIns="41605" anchor="ctr" anchorCtr="0" upright="1">
            <a:noAutofit/>
          </a:bodyPr>
          <a:lstStyle/>
          <a:p>
            <a:pPr algn="ctr">
              <a:lnSpc>
                <a:spcPct val="115000"/>
              </a:lnSpc>
              <a:spcAft>
                <a:spcPts val="0"/>
              </a:spcAft>
            </a:pPr>
            <a:r>
              <a:rPr lang="nl-BE" sz="1000" b="1" dirty="0">
                <a:effectLst/>
                <a:latin typeface="Calibri" panose="020F0502020204030204" pitchFamily="34" charset="0"/>
                <a:ea typeface="Calibri" panose="020F0502020204030204" pitchFamily="34" charset="0"/>
                <a:cs typeface="Times New Roman" panose="02020603050405020304" pitchFamily="18" charset="0"/>
              </a:rPr>
              <a:t> </a:t>
            </a:r>
            <a:r>
              <a:rPr lang="nl-BE" sz="1000" b="1" dirty="0">
                <a:latin typeface="Calibri" panose="020F0502020204030204" pitchFamily="34" charset="0"/>
                <a:ea typeface="Calibri" panose="020F0502020204030204" pitchFamily="34" charset="0"/>
                <a:cs typeface="Times New Roman" panose="02020603050405020304" pitchFamily="18" charset="0"/>
              </a:rPr>
              <a:t>c</a:t>
            </a:r>
            <a:r>
              <a:rPr lang="nl-BE" sz="1000" b="1" dirty="0">
                <a:effectLst/>
                <a:latin typeface="Calibri" panose="020F0502020204030204" pitchFamily="34" charset="0"/>
                <a:ea typeface="Calibri" panose="020F0502020204030204" pitchFamily="34" charset="0"/>
                <a:cs typeface="Times New Roman" panose="02020603050405020304" pitchFamily="18" charset="0"/>
              </a:rPr>
              <a:t>oördinator &amp; teamleider Artes Antwerpen</a:t>
            </a:r>
          </a:p>
        </p:txBody>
      </p:sp>
      <p:sp>
        <p:nvSpPr>
          <p:cNvPr id="12" name="Text Box 3"/>
          <p:cNvSpPr txBox="1">
            <a:spLocks noChangeArrowheads="1"/>
          </p:cNvSpPr>
          <p:nvPr/>
        </p:nvSpPr>
        <p:spPr bwMode="auto">
          <a:xfrm>
            <a:off x="6951651" y="1102419"/>
            <a:ext cx="2521636" cy="368423"/>
          </a:xfrm>
          <a:prstGeom prst="rect">
            <a:avLst/>
          </a:prstGeom>
          <a:solidFill>
            <a:schemeClr val="accent1">
              <a:lumMod val="60000"/>
              <a:lumOff val="40000"/>
            </a:schemeClr>
          </a:solidFill>
          <a:ln>
            <a:noFill/>
          </a:ln>
        </p:spPr>
        <p:txBody>
          <a:bodyPr rot="0" vert="horz" wrap="square" lIns="83210" tIns="41605" rIns="83210" bIns="41605" anchor="ctr" anchorCtr="0" upright="1">
            <a:noAutofit/>
          </a:bodyPr>
          <a:lstStyle/>
          <a:p>
            <a:pPr algn="ctr">
              <a:lnSpc>
                <a:spcPct val="115000"/>
              </a:lnSpc>
              <a:spcAft>
                <a:spcPts val="0"/>
              </a:spcAft>
            </a:pPr>
            <a:r>
              <a:rPr lang="nl-BE" sz="1000" b="1" dirty="0">
                <a:effectLst/>
                <a:latin typeface="Calibri" panose="020F0502020204030204" pitchFamily="34" charset="0"/>
                <a:ea typeface="Calibri" panose="020F0502020204030204" pitchFamily="34" charset="0"/>
                <a:cs typeface="Times New Roman" panose="02020603050405020304" pitchFamily="18" charset="0"/>
              </a:rPr>
              <a:t> adviseurs</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3"/>
          <p:cNvSpPr txBox="1">
            <a:spLocks noChangeArrowheads="1"/>
          </p:cNvSpPr>
          <p:nvPr/>
        </p:nvSpPr>
        <p:spPr bwMode="auto">
          <a:xfrm>
            <a:off x="6951651" y="1894853"/>
            <a:ext cx="2521636" cy="641940"/>
          </a:xfrm>
          <a:prstGeom prst="rect">
            <a:avLst/>
          </a:prstGeom>
          <a:solidFill>
            <a:schemeClr val="accent1">
              <a:lumMod val="60000"/>
              <a:lumOff val="40000"/>
            </a:schemeClr>
          </a:solidFill>
          <a:ln>
            <a:noFill/>
          </a:ln>
        </p:spPr>
        <p:txBody>
          <a:bodyPr rot="0" vert="horz" wrap="square" lIns="83210" tIns="41605" rIns="83210" bIns="41605" anchor="t" anchorCtr="0" upright="1">
            <a:noAutofit/>
          </a:bodyPr>
          <a:lstStyle/>
          <a:p>
            <a:pPr algn="ctr">
              <a:lnSpc>
                <a:spcPct val="115000"/>
              </a:lnSpc>
              <a:spcAft>
                <a:spcPts val="0"/>
              </a:spcAft>
            </a:pPr>
            <a:endParaRPr lang="nl-BE" sz="10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nl-BE" sz="1000" b="1" dirty="0">
                <a:effectLst/>
                <a:latin typeface="Calibri" panose="020F0502020204030204" pitchFamily="34" charset="0"/>
                <a:ea typeface="Calibri" panose="020F0502020204030204" pitchFamily="34" charset="0"/>
                <a:cs typeface="Times New Roman" panose="02020603050405020304" pitchFamily="18" charset="0"/>
              </a:rPr>
              <a:t> </a:t>
            </a:r>
            <a:r>
              <a:rPr lang="nl-BE" sz="1000" b="1" dirty="0">
                <a:latin typeface="Calibri" panose="020F0502020204030204" pitchFamily="34" charset="0"/>
                <a:ea typeface="Calibri" panose="020F0502020204030204" pitchFamily="34" charset="0"/>
                <a:cs typeface="Times New Roman" panose="02020603050405020304" pitchFamily="18" charset="0"/>
              </a:rPr>
              <a:t> informatiespecialisten onderzoek</a:t>
            </a:r>
            <a:endParaRPr lang="nl-BE"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3"/>
          <p:cNvSpPr txBox="1">
            <a:spLocks noChangeArrowheads="1"/>
          </p:cNvSpPr>
          <p:nvPr/>
        </p:nvSpPr>
        <p:spPr bwMode="auto">
          <a:xfrm>
            <a:off x="6951651" y="2808802"/>
            <a:ext cx="2521636" cy="416188"/>
          </a:xfrm>
          <a:prstGeom prst="rect">
            <a:avLst/>
          </a:prstGeom>
          <a:solidFill>
            <a:schemeClr val="accent1">
              <a:lumMod val="60000"/>
              <a:lumOff val="40000"/>
            </a:schemeClr>
          </a:solidFill>
          <a:ln>
            <a:noFill/>
          </a:ln>
        </p:spPr>
        <p:txBody>
          <a:bodyPr rot="0" vert="horz" wrap="square" lIns="83210" tIns="41605" rIns="83210" bIns="41605" anchor="ctr" anchorCtr="0" upright="1">
            <a:noAutofit/>
          </a:bodyPr>
          <a:lstStyle/>
          <a:p>
            <a:pPr algn="ctr">
              <a:lnSpc>
                <a:spcPct val="115000"/>
              </a:lnSpc>
              <a:spcAft>
                <a:spcPts val="0"/>
              </a:spcAft>
            </a:pPr>
            <a:r>
              <a:rPr lang="nl-BE" sz="1000" b="1" dirty="0">
                <a:effectLst/>
                <a:latin typeface="Calibri" panose="020F0502020204030204" pitchFamily="34" charset="0"/>
                <a:ea typeface="Calibri" panose="020F0502020204030204" pitchFamily="34" charset="0"/>
                <a:cs typeface="Times New Roman" panose="02020603050405020304" pitchFamily="18" charset="0"/>
              </a:rPr>
              <a:t> </a:t>
            </a:r>
            <a:r>
              <a:rPr lang="nl-BE" sz="1000" b="1" dirty="0">
                <a:latin typeface="Calibri" panose="020F0502020204030204" pitchFamily="34" charset="0"/>
                <a:ea typeface="Calibri" panose="020F0502020204030204" pitchFamily="34" charset="0"/>
                <a:cs typeface="Times New Roman" panose="02020603050405020304" pitchFamily="18" charset="0"/>
              </a:rPr>
              <a:t>collectie-experten</a:t>
            </a:r>
            <a:endParaRPr lang="nl-BE"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3"/>
          <p:cNvSpPr txBox="1">
            <a:spLocks noChangeArrowheads="1"/>
          </p:cNvSpPr>
          <p:nvPr/>
        </p:nvSpPr>
        <p:spPr bwMode="auto">
          <a:xfrm>
            <a:off x="6951651" y="299098"/>
            <a:ext cx="2521636" cy="455742"/>
          </a:xfrm>
          <a:prstGeom prst="rect">
            <a:avLst/>
          </a:prstGeom>
          <a:solidFill>
            <a:schemeClr val="tx2">
              <a:lumMod val="60000"/>
              <a:lumOff val="40000"/>
            </a:schemeClr>
          </a:solidFill>
          <a:ln>
            <a:noFill/>
          </a:ln>
        </p:spPr>
        <p:txBody>
          <a:bodyPr rot="0" vert="horz" wrap="square" lIns="83210" tIns="41605" rIns="83210" bIns="41605" anchor="t" anchorCtr="0" upright="1">
            <a:noAutofit/>
          </a:bodyPr>
          <a:lstStyle/>
          <a:p>
            <a:pPr algn="ctr">
              <a:lnSpc>
                <a:spcPct val="115000"/>
              </a:lnSpc>
              <a:spcAft>
                <a:spcPts val="0"/>
              </a:spcAft>
            </a:pPr>
            <a:r>
              <a:rPr lang="nl-BE" sz="1000" b="1" dirty="0">
                <a:effectLst/>
                <a:latin typeface="Calibri" panose="020F0502020204030204" pitchFamily="34" charset="0"/>
                <a:ea typeface="Calibri" panose="020F0502020204030204" pitchFamily="34" charset="0"/>
                <a:cs typeface="Times New Roman" panose="02020603050405020304" pitchFamily="18" charset="0"/>
              </a:rPr>
              <a:t> bibliotheekmedewerkers</a:t>
            </a:r>
          </a:p>
          <a:p>
            <a:pPr algn="ctr">
              <a:lnSpc>
                <a:spcPct val="114000"/>
              </a:lnSpc>
            </a:pPr>
            <a:r>
              <a:rPr lang="nl-BE" sz="1000" b="1" dirty="0">
                <a:latin typeface="Calibri" panose="020F0502020204030204" pitchFamily="34" charset="0"/>
                <a:ea typeface="Calibri" panose="020F0502020204030204" pitchFamily="34" charset="0"/>
                <a:cs typeface="Times New Roman" panose="02020603050405020304" pitchFamily="18" charset="0"/>
              </a:rPr>
              <a:t>Artes Antwerpen</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4000"/>
              </a:lnSpc>
            </a:pPr>
            <a:endParaRPr lang="nl-BE" sz="1100" b="1"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8" name="Straight Connector 17"/>
          <p:cNvCxnSpPr>
            <a:stCxn id="4" idx="3"/>
          </p:cNvCxnSpPr>
          <p:nvPr/>
        </p:nvCxnSpPr>
        <p:spPr>
          <a:xfrm flipV="1">
            <a:off x="1380226" y="3017453"/>
            <a:ext cx="594676"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046412" y="543850"/>
            <a:ext cx="7873" cy="5775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708696" y="3017453"/>
            <a:ext cx="345589"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079551" y="556727"/>
            <a:ext cx="564744"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049619" y="6321354"/>
            <a:ext cx="594676"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063711" y="3017453"/>
            <a:ext cx="541711"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063168" y="3821530"/>
            <a:ext cx="594676"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063168" y="4756108"/>
            <a:ext cx="594676"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054285" y="1286631"/>
            <a:ext cx="594676"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 Box 3"/>
          <p:cNvSpPr txBox="1">
            <a:spLocks noChangeArrowheads="1"/>
          </p:cNvSpPr>
          <p:nvPr/>
        </p:nvSpPr>
        <p:spPr bwMode="auto">
          <a:xfrm>
            <a:off x="3699493" y="6097684"/>
            <a:ext cx="2183722" cy="443532"/>
          </a:xfrm>
          <a:prstGeom prst="rect">
            <a:avLst/>
          </a:prstGeom>
          <a:solidFill>
            <a:schemeClr val="accent2">
              <a:lumMod val="20000"/>
              <a:lumOff val="80000"/>
            </a:schemeClr>
          </a:solidFill>
          <a:ln>
            <a:noFill/>
          </a:ln>
        </p:spPr>
        <p:txBody>
          <a:bodyPr rot="0" vert="horz" wrap="square" lIns="83210" tIns="41605" rIns="83210" bIns="41605" anchor="t" anchorCtr="0" upright="1">
            <a:noAutofit/>
          </a:bodyPr>
          <a:lstStyle/>
          <a:p>
            <a:pPr algn="ctr">
              <a:lnSpc>
                <a:spcPct val="115000"/>
              </a:lnSpc>
              <a:spcAft>
                <a:spcPts val="1000"/>
              </a:spcAft>
            </a:pPr>
            <a:r>
              <a:rPr lang="en-US" sz="1000" b="1" dirty="0" err="1">
                <a:latin typeface="Calibri" panose="020F0502020204030204" pitchFamily="34" charset="0"/>
                <a:ea typeface="Calibri" panose="020F0502020204030204" pitchFamily="34" charset="0"/>
                <a:cs typeface="Times New Roman" panose="02020603050405020304" pitchFamily="18" charset="0"/>
              </a:rPr>
              <a:t>procesverantwoordelijke</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nl-BE" sz="1000" b="1" dirty="0" err="1">
                <a:effectLst/>
                <a:latin typeface="Calibri" panose="020F0502020204030204" pitchFamily="34" charset="0"/>
                <a:ea typeface="Calibri" panose="020F0502020204030204" pitchFamily="34" charset="0"/>
                <a:cs typeface="Times New Roman" panose="02020603050405020304" pitchFamily="18" charset="0"/>
              </a:rPr>
              <a:t>Beheer&amp;Behoud</a:t>
            </a:r>
            <a:endParaRPr lang="nl-BE" sz="1000" b="1"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9" name="Straight Connector 38"/>
          <p:cNvCxnSpPr/>
          <p:nvPr/>
        </p:nvCxnSpPr>
        <p:spPr>
          <a:xfrm flipV="1">
            <a:off x="3049619" y="5493021"/>
            <a:ext cx="594676"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019881" y="556727"/>
            <a:ext cx="72818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017348" y="1328435"/>
            <a:ext cx="72818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017348" y="2215823"/>
            <a:ext cx="72818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063168" y="2238476"/>
            <a:ext cx="594676"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 Box 3"/>
          <p:cNvSpPr txBox="1">
            <a:spLocks noChangeArrowheads="1"/>
          </p:cNvSpPr>
          <p:nvPr/>
        </p:nvSpPr>
        <p:spPr bwMode="auto">
          <a:xfrm>
            <a:off x="3699493" y="2777176"/>
            <a:ext cx="2183722" cy="479441"/>
          </a:xfrm>
          <a:prstGeom prst="rect">
            <a:avLst/>
          </a:prstGeom>
          <a:solidFill>
            <a:schemeClr val="accent2">
              <a:lumMod val="20000"/>
              <a:lumOff val="80000"/>
            </a:schemeClr>
          </a:solidFill>
          <a:ln>
            <a:noFill/>
          </a:ln>
        </p:spPr>
        <p:txBody>
          <a:bodyPr rot="0" vert="horz" wrap="square" lIns="83210" tIns="41605" rIns="83210" bIns="41605" anchor="ctr" anchorCtr="0" upright="1">
            <a:noAutofit/>
          </a:bodyPr>
          <a:lstStyle/>
          <a:p>
            <a:pPr algn="ctr">
              <a:lnSpc>
                <a:spcPct val="115000"/>
              </a:lnSpc>
              <a:spcAft>
                <a:spcPts val="1000"/>
              </a:spcAft>
            </a:pPr>
            <a:r>
              <a:rPr lang="nl-BE" sz="1000" b="1" dirty="0">
                <a:latin typeface="Calibri" panose="020F0502020204030204" pitchFamily="34" charset="0"/>
                <a:ea typeface="Calibri" panose="020F0502020204030204" pitchFamily="34" charset="0"/>
                <a:cs typeface="Times New Roman" panose="02020603050405020304" pitchFamily="18" charset="0"/>
              </a:rPr>
              <a:t>teamleider collectie-experten</a:t>
            </a:r>
          </a:p>
        </p:txBody>
      </p:sp>
      <p:cxnSp>
        <p:nvCxnSpPr>
          <p:cNvPr id="45" name="Straight Connector 44"/>
          <p:cNvCxnSpPr/>
          <p:nvPr/>
        </p:nvCxnSpPr>
        <p:spPr>
          <a:xfrm>
            <a:off x="6017348" y="3016895"/>
            <a:ext cx="72818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3480766" y="1648004"/>
            <a:ext cx="2543005" cy="1011755"/>
          </a:xfrm>
          <a:prstGeom prst="ellipse">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FFFFF"/>
              </a:solidFill>
            </a:endParaRPr>
          </a:p>
        </p:txBody>
      </p:sp>
      <p:sp>
        <p:nvSpPr>
          <p:cNvPr id="34" name="Oval 33"/>
          <p:cNvSpPr/>
          <p:nvPr/>
        </p:nvSpPr>
        <p:spPr>
          <a:xfrm>
            <a:off x="6930282" y="1606324"/>
            <a:ext cx="2543005" cy="1011755"/>
          </a:xfrm>
          <a:prstGeom prst="ellipse">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FFFFF"/>
              </a:solidFill>
            </a:endParaRPr>
          </a:p>
        </p:txBody>
      </p:sp>
      <p:cxnSp>
        <p:nvCxnSpPr>
          <p:cNvPr id="3" name="Straight Arrow Connector 2"/>
          <p:cNvCxnSpPr/>
          <p:nvPr/>
        </p:nvCxnSpPr>
        <p:spPr>
          <a:xfrm flipH="1">
            <a:off x="2552886" y="2439396"/>
            <a:ext cx="858349" cy="470576"/>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488095" y="4711157"/>
            <a:ext cx="1869315" cy="369332"/>
          </a:xfrm>
          <a:prstGeom prst="rect">
            <a:avLst/>
          </a:prstGeom>
        </p:spPr>
        <p:txBody>
          <a:bodyPr wrap="square">
            <a:spAutoFit/>
          </a:bodyPr>
          <a:lstStyle/>
          <a:p>
            <a:pPr algn="ctr"/>
            <a:r>
              <a:rPr lang="nl-BE" dirty="0">
                <a:solidFill>
                  <a:schemeClr val="tx2"/>
                </a:solidFill>
                <a:latin typeface="Corbel" panose="020B0503020204020204" pitchFamily="34" charset="0"/>
              </a:rPr>
              <a:t>Laura Mesotten</a:t>
            </a:r>
          </a:p>
        </p:txBody>
      </p:sp>
      <p:sp>
        <p:nvSpPr>
          <p:cNvPr id="16" name="AutoShape 2" descr="phot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cxnSp>
        <p:nvCxnSpPr>
          <p:cNvPr id="51" name="Straight Arrow Connector 50"/>
          <p:cNvCxnSpPr/>
          <p:nvPr/>
        </p:nvCxnSpPr>
        <p:spPr>
          <a:xfrm>
            <a:off x="8917858" y="2618079"/>
            <a:ext cx="108155" cy="1059186"/>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2"/>
          <a:stretch>
            <a:fillRect/>
          </a:stretch>
        </p:blipFill>
        <p:spPr>
          <a:xfrm>
            <a:off x="10277809" y="3976660"/>
            <a:ext cx="1428750" cy="1838325"/>
          </a:xfrm>
          <a:prstGeom prst="rect">
            <a:avLst/>
          </a:prstGeom>
        </p:spPr>
      </p:pic>
      <p:pic>
        <p:nvPicPr>
          <p:cNvPr id="2050" name="Picture 2">
            <a:extLst>
              <a:ext uri="{FF2B5EF4-FFF2-40B4-BE49-F238E27FC236}">
                <a16:creationId xmlns:a16="http://schemas.microsoft.com/office/drawing/2014/main" id="{CE437D1A-AC2D-4E04-91F8-0F4C8C779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2990" y="4117096"/>
            <a:ext cx="1697889" cy="16978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A6B1B859-A643-4975-9F02-F5237C0161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188" y="2336504"/>
            <a:ext cx="2097131" cy="21372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59F39FD-4CC6-42E6-8156-0EEB5D37BB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8893" y="4009961"/>
            <a:ext cx="1357893" cy="1810524"/>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6C6D5915-6D0E-4361-85C2-8CD0CEBF33ED}"/>
              </a:ext>
            </a:extLst>
          </p:cNvPr>
          <p:cNvSpPr/>
          <p:nvPr/>
        </p:nvSpPr>
        <p:spPr>
          <a:xfrm>
            <a:off x="6157359" y="5993690"/>
            <a:ext cx="1869315" cy="369332"/>
          </a:xfrm>
          <a:prstGeom prst="rect">
            <a:avLst/>
          </a:prstGeom>
        </p:spPr>
        <p:txBody>
          <a:bodyPr wrap="square">
            <a:spAutoFit/>
          </a:bodyPr>
          <a:lstStyle/>
          <a:p>
            <a:pPr algn="ctr"/>
            <a:r>
              <a:rPr lang="nl-BE" dirty="0">
                <a:solidFill>
                  <a:schemeClr val="tx2"/>
                </a:solidFill>
                <a:latin typeface="Corbel" panose="020B0503020204020204" pitchFamily="34" charset="0"/>
              </a:rPr>
              <a:t>Rebecca Burke</a:t>
            </a:r>
          </a:p>
        </p:txBody>
      </p:sp>
      <p:sp>
        <p:nvSpPr>
          <p:cNvPr id="48" name="Rectangle 47">
            <a:extLst>
              <a:ext uri="{FF2B5EF4-FFF2-40B4-BE49-F238E27FC236}">
                <a16:creationId xmlns:a16="http://schemas.microsoft.com/office/drawing/2014/main" id="{5862C002-5B22-4366-8791-2D5601DDFC45}"/>
              </a:ext>
            </a:extLst>
          </p:cNvPr>
          <p:cNvSpPr/>
          <p:nvPr/>
        </p:nvSpPr>
        <p:spPr>
          <a:xfrm>
            <a:off x="7983200" y="5988190"/>
            <a:ext cx="1869315" cy="369332"/>
          </a:xfrm>
          <a:prstGeom prst="rect">
            <a:avLst/>
          </a:prstGeom>
        </p:spPr>
        <p:txBody>
          <a:bodyPr wrap="square">
            <a:spAutoFit/>
          </a:bodyPr>
          <a:lstStyle/>
          <a:p>
            <a:pPr algn="ctr"/>
            <a:r>
              <a:rPr lang="nl-BE" dirty="0">
                <a:solidFill>
                  <a:schemeClr val="tx2"/>
                </a:solidFill>
                <a:latin typeface="Corbel" panose="020B0503020204020204" pitchFamily="34" charset="0"/>
              </a:rPr>
              <a:t>Leah Budke</a:t>
            </a:r>
          </a:p>
        </p:txBody>
      </p:sp>
      <p:sp>
        <p:nvSpPr>
          <p:cNvPr id="49" name="Rectangle 48">
            <a:extLst>
              <a:ext uri="{FF2B5EF4-FFF2-40B4-BE49-F238E27FC236}">
                <a16:creationId xmlns:a16="http://schemas.microsoft.com/office/drawing/2014/main" id="{4F18EA16-9D18-4B52-AC6C-E2F72E83BA8C}"/>
              </a:ext>
            </a:extLst>
          </p:cNvPr>
          <p:cNvSpPr/>
          <p:nvPr/>
        </p:nvSpPr>
        <p:spPr>
          <a:xfrm>
            <a:off x="10057526" y="5950118"/>
            <a:ext cx="1869315" cy="369332"/>
          </a:xfrm>
          <a:prstGeom prst="rect">
            <a:avLst/>
          </a:prstGeom>
        </p:spPr>
        <p:txBody>
          <a:bodyPr wrap="square">
            <a:spAutoFit/>
          </a:bodyPr>
          <a:lstStyle/>
          <a:p>
            <a:pPr algn="ctr"/>
            <a:r>
              <a:rPr lang="nl-BE" dirty="0">
                <a:solidFill>
                  <a:schemeClr val="tx2"/>
                </a:solidFill>
                <a:latin typeface="Corbel" panose="020B0503020204020204" pitchFamily="34" charset="0"/>
              </a:rPr>
              <a:t>Nele Noppe</a:t>
            </a:r>
          </a:p>
        </p:txBody>
      </p:sp>
    </p:spTree>
    <p:extLst>
      <p:ext uri="{BB962C8B-B14F-4D97-AF65-F5344CB8AC3E}">
        <p14:creationId xmlns:p14="http://schemas.microsoft.com/office/powerpoint/2010/main" val="10370605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711C5A-4383-490A-97C7-7096D8EE7335}"/>
              </a:ext>
            </a:extLst>
          </p:cNvPr>
          <p:cNvSpPr>
            <a:spLocks noGrp="1"/>
          </p:cNvSpPr>
          <p:nvPr>
            <p:ph idx="1"/>
          </p:nvPr>
        </p:nvSpPr>
        <p:spPr>
          <a:xfrm>
            <a:off x="900000" y="1807438"/>
            <a:ext cx="10702800" cy="3938548"/>
          </a:xfrm>
        </p:spPr>
        <p:txBody>
          <a:bodyPr>
            <a:normAutofit fontScale="92500" lnSpcReduction="20000"/>
          </a:bodyPr>
          <a:lstStyle/>
          <a:p>
            <a:r>
              <a:rPr lang="en-US" dirty="0" err="1">
                <a:solidFill>
                  <a:schemeClr val="tx2"/>
                </a:solidFill>
                <a:latin typeface="Corbel" panose="020B0503020204020204" pitchFamily="34" charset="0"/>
              </a:rPr>
              <a:t>wordt</a:t>
            </a:r>
            <a:r>
              <a:rPr lang="en-US" dirty="0">
                <a:solidFill>
                  <a:schemeClr val="tx2"/>
                </a:solidFill>
                <a:latin typeface="Corbel" panose="020B0503020204020204" pitchFamily="34" charset="0"/>
              </a:rPr>
              <a:t> </a:t>
            </a:r>
            <a:r>
              <a:rPr lang="en-US" dirty="0" err="1">
                <a:solidFill>
                  <a:schemeClr val="tx2"/>
                </a:solidFill>
                <a:latin typeface="Corbel" panose="020B0503020204020204" pitchFamily="34" charset="0"/>
              </a:rPr>
              <a:t>gedragen</a:t>
            </a:r>
            <a:r>
              <a:rPr lang="en-US" dirty="0">
                <a:solidFill>
                  <a:schemeClr val="tx2"/>
                </a:solidFill>
                <a:latin typeface="Corbel" panose="020B0503020204020204" pitchFamily="34" charset="0"/>
              </a:rPr>
              <a:t> door </a:t>
            </a:r>
            <a:r>
              <a:rPr lang="en-US" dirty="0" err="1">
                <a:solidFill>
                  <a:schemeClr val="tx2"/>
                </a:solidFill>
                <a:latin typeface="Corbel" panose="020B0503020204020204" pitchFamily="34" charset="0"/>
              </a:rPr>
              <a:t>ganse</a:t>
            </a:r>
            <a:r>
              <a:rPr lang="en-US" dirty="0">
                <a:solidFill>
                  <a:schemeClr val="tx2"/>
                </a:solidFill>
                <a:latin typeface="Corbel" panose="020B0503020204020204" pitchFamily="34" charset="0"/>
              </a:rPr>
              <a:t> team onderzoek van Artes</a:t>
            </a:r>
          </a:p>
          <a:p>
            <a:r>
              <a:rPr lang="en-US" dirty="0">
                <a:solidFill>
                  <a:schemeClr val="tx2"/>
                </a:solidFill>
                <a:latin typeface="Corbel" panose="020B0503020204020204" pitchFamily="34" charset="0"/>
              </a:rPr>
              <a:t>brede focus op digital scholarship in the humanities (</a:t>
            </a:r>
            <a:r>
              <a:rPr lang="en-US" dirty="0" err="1">
                <a:solidFill>
                  <a:schemeClr val="tx2"/>
                </a:solidFill>
                <a:latin typeface="Corbel" panose="020B0503020204020204" pitchFamily="34" charset="0"/>
              </a:rPr>
              <a:t>vooral</a:t>
            </a:r>
            <a:r>
              <a:rPr lang="en-US" dirty="0">
                <a:solidFill>
                  <a:schemeClr val="tx2"/>
                </a:solidFill>
                <a:latin typeface="Corbel" panose="020B0503020204020204" pitchFamily="34" charset="0"/>
              </a:rPr>
              <a:t> </a:t>
            </a:r>
            <a:r>
              <a:rPr lang="en-US" dirty="0" err="1">
                <a:solidFill>
                  <a:schemeClr val="tx2"/>
                </a:solidFill>
                <a:latin typeface="Corbel" panose="020B0503020204020204" pitchFamily="34" charset="0"/>
              </a:rPr>
              <a:t>geesteswetenschappen</a:t>
            </a:r>
            <a:r>
              <a:rPr lang="en-US" dirty="0">
                <a:solidFill>
                  <a:schemeClr val="tx2"/>
                </a:solidFill>
                <a:latin typeface="Corbel" panose="020B0503020204020204" pitchFamily="34" charset="0"/>
              </a:rPr>
              <a:t>)</a:t>
            </a:r>
          </a:p>
          <a:p>
            <a:r>
              <a:rPr lang="en-US" dirty="0" err="1">
                <a:solidFill>
                  <a:schemeClr val="tx2"/>
                </a:solidFill>
                <a:latin typeface="Corbel" panose="020B0503020204020204" pitchFamily="34" charset="0"/>
              </a:rPr>
              <a:t>niet</a:t>
            </a:r>
            <a:r>
              <a:rPr lang="en-US" dirty="0">
                <a:solidFill>
                  <a:schemeClr val="tx2"/>
                </a:solidFill>
                <a:latin typeface="Corbel" panose="020B0503020204020204" pitchFamily="34" charset="0"/>
              </a:rPr>
              <a:t> </a:t>
            </a:r>
            <a:r>
              <a:rPr lang="en-US" dirty="0" err="1">
                <a:solidFill>
                  <a:schemeClr val="tx2"/>
                </a:solidFill>
                <a:latin typeface="Corbel" panose="020B0503020204020204" pitchFamily="34" charset="0"/>
              </a:rPr>
              <a:t>synoniem</a:t>
            </a:r>
            <a:r>
              <a:rPr lang="en-US" dirty="0">
                <a:solidFill>
                  <a:schemeClr val="tx2"/>
                </a:solidFill>
                <a:latin typeface="Corbel" panose="020B0503020204020204" pitchFamily="34" charset="0"/>
              </a:rPr>
              <a:t> </a:t>
            </a:r>
            <a:r>
              <a:rPr lang="en-US" dirty="0" err="1">
                <a:solidFill>
                  <a:schemeClr val="tx2"/>
                </a:solidFill>
                <a:latin typeface="Corbel" panose="020B0503020204020204" pitchFamily="34" charset="0"/>
              </a:rPr>
              <a:t>voor</a:t>
            </a:r>
            <a:r>
              <a:rPr lang="en-US" dirty="0">
                <a:solidFill>
                  <a:schemeClr val="tx2"/>
                </a:solidFill>
                <a:latin typeface="Corbel" panose="020B0503020204020204" pitchFamily="34" charset="0"/>
              </a:rPr>
              <a:t> “DH in Leuven” (want DH is </a:t>
            </a:r>
            <a:r>
              <a:rPr lang="en-US" dirty="0" err="1">
                <a:solidFill>
                  <a:schemeClr val="tx2"/>
                </a:solidFill>
                <a:latin typeface="Corbel" panose="020B0503020204020204" pitchFamily="34" charset="0"/>
              </a:rPr>
              <a:t>ruimer</a:t>
            </a:r>
            <a:r>
              <a:rPr lang="en-US" dirty="0">
                <a:solidFill>
                  <a:schemeClr val="tx2"/>
                </a:solidFill>
                <a:latin typeface="Corbel" panose="020B0503020204020204" pitchFamily="34" charset="0"/>
              </a:rPr>
              <a:t> dan Artes </a:t>
            </a:r>
            <a:r>
              <a:rPr lang="en-US" dirty="0" err="1">
                <a:solidFill>
                  <a:schemeClr val="tx2"/>
                </a:solidFill>
                <a:latin typeface="Corbel" panose="020B0503020204020204" pitchFamily="34" charset="0"/>
              </a:rPr>
              <a:t>en</a:t>
            </a:r>
            <a:r>
              <a:rPr lang="en-US" dirty="0">
                <a:solidFill>
                  <a:schemeClr val="tx2"/>
                </a:solidFill>
                <a:latin typeface="Corbel" panose="020B0503020204020204" pitchFamily="34" charset="0"/>
              </a:rPr>
              <a:t> </a:t>
            </a:r>
            <a:r>
              <a:rPr lang="en-US" dirty="0" err="1">
                <a:solidFill>
                  <a:schemeClr val="tx2"/>
                </a:solidFill>
                <a:latin typeface="Corbel" panose="020B0503020204020204" pitchFamily="34" charset="0"/>
              </a:rPr>
              <a:t>ruimer</a:t>
            </a:r>
            <a:r>
              <a:rPr lang="en-US" dirty="0">
                <a:solidFill>
                  <a:schemeClr val="tx2"/>
                </a:solidFill>
                <a:latin typeface="Corbel" panose="020B0503020204020204" pitchFamily="34" charset="0"/>
              </a:rPr>
              <a:t> dan de </a:t>
            </a:r>
            <a:r>
              <a:rPr lang="en-US" dirty="0" err="1">
                <a:solidFill>
                  <a:schemeClr val="tx2"/>
                </a:solidFill>
                <a:latin typeface="Corbel" panose="020B0503020204020204" pitchFamily="34" charset="0"/>
              </a:rPr>
              <a:t>bibliotheek</a:t>
            </a:r>
            <a:r>
              <a:rPr lang="en-US" dirty="0">
                <a:solidFill>
                  <a:schemeClr val="tx2"/>
                </a:solidFill>
                <a:latin typeface="Corbel" panose="020B0503020204020204" pitchFamily="34" charset="0"/>
              </a:rPr>
              <a:t>)</a:t>
            </a:r>
          </a:p>
          <a:p>
            <a:endParaRPr lang="en-US" dirty="0">
              <a:solidFill>
                <a:schemeClr val="tx2"/>
              </a:solidFill>
              <a:latin typeface="Corbel" panose="020B0503020204020204" pitchFamily="34" charset="0"/>
            </a:endParaRPr>
          </a:p>
          <a:p>
            <a:pPr>
              <a:buFont typeface="Arial" panose="020B0604020202020204" pitchFamily="34" charset="0"/>
              <a:buChar char="•"/>
            </a:pPr>
            <a:r>
              <a:rPr lang="en-US" dirty="0" err="1">
                <a:solidFill>
                  <a:schemeClr val="tx2"/>
                </a:solidFill>
                <a:latin typeface="Corbel" panose="020B0503020204020204" pitchFamily="34" charset="0"/>
              </a:rPr>
              <a:t>expertises</a:t>
            </a:r>
            <a:endParaRPr lang="en-US" dirty="0">
              <a:solidFill>
                <a:schemeClr val="tx2"/>
              </a:solidFill>
              <a:latin typeface="Corbel" panose="020B0503020204020204" pitchFamily="34" charset="0"/>
            </a:endParaRPr>
          </a:p>
          <a:p>
            <a:pPr lvl="1">
              <a:buFont typeface="Wingdings" panose="05000000000000000000" pitchFamily="2" charset="2"/>
              <a:buChar char="§"/>
            </a:pPr>
            <a:r>
              <a:rPr lang="nl-BE" dirty="0">
                <a:solidFill>
                  <a:schemeClr val="tx2"/>
                </a:solidFill>
                <a:latin typeface="Corbel" panose="020B0503020204020204" pitchFamily="34" charset="0"/>
              </a:rPr>
              <a:t>digitale vormen van wetenschappelijke communicatie in de geesteswetenschappen, met focus op Open Access</a:t>
            </a:r>
          </a:p>
          <a:p>
            <a:pPr lvl="1">
              <a:buFont typeface="Wingdings" panose="05000000000000000000" pitchFamily="2" charset="2"/>
              <a:buChar char="§"/>
            </a:pPr>
            <a:r>
              <a:rPr lang="nl-BE" dirty="0">
                <a:solidFill>
                  <a:schemeClr val="tx2"/>
                </a:solidFill>
                <a:latin typeface="Corbel" panose="020B0503020204020204" pitchFamily="34" charset="0"/>
              </a:rPr>
              <a:t>RDM, met focus op geesteswetenschappen</a:t>
            </a:r>
          </a:p>
          <a:p>
            <a:pPr lvl="1">
              <a:buFont typeface="Wingdings" panose="05000000000000000000" pitchFamily="2" charset="2"/>
              <a:buChar char="§"/>
            </a:pPr>
            <a:r>
              <a:rPr lang="nl-BE" dirty="0">
                <a:solidFill>
                  <a:schemeClr val="tx2"/>
                </a:solidFill>
                <a:latin typeface="Corbel" panose="020B0503020204020204" pitchFamily="34" charset="0"/>
              </a:rPr>
              <a:t>tools en methodes voor digital </a:t>
            </a:r>
            <a:r>
              <a:rPr lang="nl-BE" dirty="0" err="1">
                <a:solidFill>
                  <a:schemeClr val="tx2"/>
                </a:solidFill>
                <a:latin typeface="Corbel" panose="020B0503020204020204" pitchFamily="34" charset="0"/>
              </a:rPr>
              <a:t>scholarship</a:t>
            </a:r>
            <a:r>
              <a:rPr lang="nl-BE" dirty="0">
                <a:solidFill>
                  <a:schemeClr val="tx2"/>
                </a:solidFill>
                <a:latin typeface="Corbel" panose="020B0503020204020204" pitchFamily="34" charset="0"/>
              </a:rPr>
              <a:t> in </a:t>
            </a:r>
            <a:r>
              <a:rPr lang="nl-BE" dirty="0" err="1">
                <a:solidFill>
                  <a:schemeClr val="tx2"/>
                </a:solidFill>
                <a:latin typeface="Corbel" panose="020B0503020204020204" pitchFamily="34" charset="0"/>
              </a:rPr>
              <a:t>the</a:t>
            </a:r>
            <a:r>
              <a:rPr lang="nl-BE" dirty="0">
                <a:solidFill>
                  <a:schemeClr val="tx2"/>
                </a:solidFill>
                <a:latin typeface="Corbel" panose="020B0503020204020204" pitchFamily="34" charset="0"/>
              </a:rPr>
              <a:t> </a:t>
            </a:r>
            <a:r>
              <a:rPr lang="nl-BE" dirty="0" err="1">
                <a:solidFill>
                  <a:schemeClr val="tx2"/>
                </a:solidFill>
                <a:latin typeface="Corbel" panose="020B0503020204020204" pitchFamily="34" charset="0"/>
              </a:rPr>
              <a:t>humanities</a:t>
            </a:r>
            <a:endParaRPr lang="nl-BE" dirty="0">
              <a:latin typeface="Corbel" panose="020B0503020204020204" pitchFamily="34" charset="0"/>
            </a:endParaRPr>
          </a:p>
          <a:p>
            <a:endParaRPr lang="en-US" dirty="0">
              <a:solidFill>
                <a:schemeClr val="tx2"/>
              </a:solidFill>
              <a:latin typeface="Corbel" panose="020B0503020204020204" pitchFamily="34" charset="0"/>
            </a:endParaRPr>
          </a:p>
          <a:p>
            <a:endParaRPr lang="en-US" dirty="0">
              <a:solidFill>
                <a:schemeClr val="tx2"/>
              </a:solidFill>
              <a:latin typeface="Corbel" panose="020B0503020204020204" pitchFamily="34" charset="0"/>
            </a:endParaRPr>
          </a:p>
          <a:p>
            <a:pPr lvl="1"/>
            <a:endParaRPr lang="nl-BE" dirty="0">
              <a:latin typeface="Corbel" panose="020B0503020204020204" pitchFamily="34" charset="0"/>
            </a:endParaRPr>
          </a:p>
          <a:p>
            <a:pPr lvl="1"/>
            <a:endParaRPr lang="nl-BE" dirty="0">
              <a:latin typeface="Corbel" panose="020B0503020204020204" pitchFamily="34" charset="0"/>
            </a:endParaRPr>
          </a:p>
          <a:p>
            <a:pPr lvl="1"/>
            <a:endParaRPr lang="nl-BE" dirty="0">
              <a:latin typeface="Corbel" panose="020B0503020204020204" pitchFamily="34" charset="0"/>
            </a:endParaRPr>
          </a:p>
        </p:txBody>
      </p:sp>
      <p:sp>
        <p:nvSpPr>
          <p:cNvPr id="4" name="Slide Number Placeholder 3">
            <a:extLst>
              <a:ext uri="{FF2B5EF4-FFF2-40B4-BE49-F238E27FC236}">
                <a16:creationId xmlns:a16="http://schemas.microsoft.com/office/drawing/2014/main" id="{50FB1B83-1F1B-4468-AA09-A870F09024A9}"/>
              </a:ext>
            </a:extLst>
          </p:cNvPr>
          <p:cNvSpPr>
            <a:spLocks noGrp="1"/>
          </p:cNvSpPr>
          <p:nvPr>
            <p:ph type="sldNum" sz="quarter" idx="12"/>
          </p:nvPr>
        </p:nvSpPr>
        <p:spPr/>
        <p:txBody>
          <a:bodyPr/>
          <a:lstStyle/>
          <a:p>
            <a:fld id="{85114D95-D6A6-084A-9D9C-617B45E258AD}" type="slidenum">
              <a:rPr lang="nl-NL" smtClean="0"/>
              <a:t>44</a:t>
            </a:fld>
            <a:endParaRPr lang="nl-NL" dirty="0"/>
          </a:p>
        </p:txBody>
      </p:sp>
      <p:sp>
        <p:nvSpPr>
          <p:cNvPr id="7" name="Titel 1">
            <a:extLst>
              <a:ext uri="{FF2B5EF4-FFF2-40B4-BE49-F238E27FC236}">
                <a16:creationId xmlns:a16="http://schemas.microsoft.com/office/drawing/2014/main" id="{D6C30CBC-8D42-40F0-BC98-44D637F97709}"/>
              </a:ext>
            </a:extLst>
          </p:cNvPr>
          <p:cNvSpPr txBox="1">
            <a:spLocks/>
          </p:cNvSpPr>
          <p:nvPr/>
        </p:nvSpPr>
        <p:spPr>
          <a:xfrm>
            <a:off x="576000" y="576000"/>
            <a:ext cx="11041200" cy="596817"/>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baseline="0">
                <a:solidFill>
                  <a:srgbClr val="52BDEC"/>
                </a:solidFill>
                <a:latin typeface="Arial" charset="0"/>
                <a:ea typeface="+mj-ea"/>
                <a:cs typeface="+mj-cs"/>
              </a:defRPr>
            </a:lvl1pPr>
          </a:lstStyle>
          <a:p>
            <a:r>
              <a:rPr lang="nl-NL" sz="4000" dirty="0">
                <a:latin typeface="Corbel" panose="020B0503020204020204" pitchFamily="34" charset="0"/>
              </a:rPr>
              <a:t>DH </a:t>
            </a:r>
            <a:r>
              <a:rPr lang="nl-NL" sz="4000" dirty="0" err="1">
                <a:latin typeface="Corbel" panose="020B0503020204020204" pitchFamily="34" charset="0"/>
              </a:rPr>
              <a:t>Commons</a:t>
            </a:r>
            <a:endParaRPr lang="nl-NL" sz="4000" dirty="0">
              <a:latin typeface="Corbel" panose="020B0503020204020204" pitchFamily="34" charset="0"/>
            </a:endParaRPr>
          </a:p>
        </p:txBody>
      </p:sp>
      <p:sp>
        <p:nvSpPr>
          <p:cNvPr id="2" name="TextBox 1">
            <a:extLst>
              <a:ext uri="{FF2B5EF4-FFF2-40B4-BE49-F238E27FC236}">
                <a16:creationId xmlns:a16="http://schemas.microsoft.com/office/drawing/2014/main" id="{8DAD0099-3F59-42AA-8842-F8FCB63CDA09}"/>
              </a:ext>
            </a:extLst>
          </p:cNvPr>
          <p:cNvSpPr txBox="1"/>
          <p:nvPr/>
        </p:nvSpPr>
        <p:spPr>
          <a:xfrm>
            <a:off x="1133475" y="6373100"/>
            <a:ext cx="7343775" cy="338554"/>
          </a:xfrm>
          <a:prstGeom prst="rect">
            <a:avLst/>
          </a:prstGeom>
          <a:noFill/>
        </p:spPr>
        <p:txBody>
          <a:bodyPr wrap="square" rtlCol="0">
            <a:spAutoFit/>
          </a:bodyPr>
          <a:lstStyle/>
          <a:p>
            <a:r>
              <a:rPr lang="nl-BE" sz="1600" dirty="0">
                <a:solidFill>
                  <a:schemeClr val="bg1"/>
                </a:solidFill>
                <a:latin typeface="Corbel" panose="020B0503020204020204" pitchFamily="34" charset="0"/>
              </a:rPr>
              <a:t>https://bib.kuleuven.be/english/artes/dhcommons</a:t>
            </a:r>
          </a:p>
        </p:txBody>
      </p:sp>
    </p:spTree>
    <p:extLst>
      <p:ext uri="{BB962C8B-B14F-4D97-AF65-F5344CB8AC3E}">
        <p14:creationId xmlns:p14="http://schemas.microsoft.com/office/powerpoint/2010/main" val="1564969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1B1474-0193-4C91-A1E8-F065377DB397}"/>
              </a:ext>
            </a:extLst>
          </p:cNvPr>
          <p:cNvSpPr>
            <a:spLocks noGrp="1"/>
          </p:cNvSpPr>
          <p:nvPr>
            <p:ph type="sldNum" sz="quarter" idx="12"/>
          </p:nvPr>
        </p:nvSpPr>
        <p:spPr/>
        <p:txBody>
          <a:bodyPr/>
          <a:lstStyle/>
          <a:p>
            <a:fld id="{85114D95-D6A6-084A-9D9C-617B45E258AD}" type="slidenum">
              <a:rPr lang="nl-NL" smtClean="0"/>
              <a:t>45</a:t>
            </a:fld>
            <a:endParaRPr lang="nl-NL" dirty="0"/>
          </a:p>
        </p:txBody>
      </p:sp>
      <p:pic>
        <p:nvPicPr>
          <p:cNvPr id="6" name="Picture 5" descr="Graphical user interface, website&#10;&#10;Description automatically generated">
            <a:extLst>
              <a:ext uri="{FF2B5EF4-FFF2-40B4-BE49-F238E27FC236}">
                <a16:creationId xmlns:a16="http://schemas.microsoft.com/office/drawing/2014/main" id="{5A1C81DE-2393-4917-A25E-001F9D0C033A}"/>
              </a:ext>
            </a:extLst>
          </p:cNvPr>
          <p:cNvPicPr>
            <a:picLocks noChangeAspect="1"/>
          </p:cNvPicPr>
          <p:nvPr/>
        </p:nvPicPr>
        <p:blipFill>
          <a:blip r:embed="rId2"/>
          <a:stretch>
            <a:fillRect/>
          </a:stretch>
        </p:blipFill>
        <p:spPr>
          <a:xfrm>
            <a:off x="1681162" y="45088"/>
            <a:ext cx="9186863" cy="6631937"/>
          </a:xfrm>
          <a:prstGeom prst="rect">
            <a:avLst/>
          </a:prstGeom>
        </p:spPr>
      </p:pic>
    </p:spTree>
    <p:extLst>
      <p:ext uri="{BB962C8B-B14F-4D97-AF65-F5344CB8AC3E}">
        <p14:creationId xmlns:p14="http://schemas.microsoft.com/office/powerpoint/2010/main" val="25147499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FB1B83-1F1B-4468-AA09-A870F09024A9}"/>
              </a:ext>
            </a:extLst>
          </p:cNvPr>
          <p:cNvSpPr>
            <a:spLocks noGrp="1"/>
          </p:cNvSpPr>
          <p:nvPr>
            <p:ph type="sldNum" sz="quarter" idx="12"/>
          </p:nvPr>
        </p:nvSpPr>
        <p:spPr/>
        <p:txBody>
          <a:bodyPr/>
          <a:lstStyle/>
          <a:p>
            <a:fld id="{85114D95-D6A6-084A-9D9C-617B45E258AD}" type="slidenum">
              <a:rPr lang="nl-NL" smtClean="0"/>
              <a:t>46</a:t>
            </a:fld>
            <a:endParaRPr lang="nl-NL" dirty="0"/>
          </a:p>
        </p:txBody>
      </p:sp>
      <p:sp>
        <p:nvSpPr>
          <p:cNvPr id="7" name="Titel 1">
            <a:extLst>
              <a:ext uri="{FF2B5EF4-FFF2-40B4-BE49-F238E27FC236}">
                <a16:creationId xmlns:a16="http://schemas.microsoft.com/office/drawing/2014/main" id="{D6C30CBC-8D42-40F0-BC98-44D637F97709}"/>
              </a:ext>
            </a:extLst>
          </p:cNvPr>
          <p:cNvSpPr txBox="1">
            <a:spLocks/>
          </p:cNvSpPr>
          <p:nvPr/>
        </p:nvSpPr>
        <p:spPr>
          <a:xfrm>
            <a:off x="576000" y="576000"/>
            <a:ext cx="11041200" cy="596817"/>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baseline="0">
                <a:solidFill>
                  <a:srgbClr val="52BDEC"/>
                </a:solidFill>
                <a:latin typeface="Arial" charset="0"/>
                <a:ea typeface="+mj-ea"/>
                <a:cs typeface="+mj-cs"/>
              </a:defRPr>
            </a:lvl1pPr>
          </a:lstStyle>
          <a:p>
            <a:r>
              <a:rPr lang="nl-NL" sz="4000" dirty="0">
                <a:latin typeface="Corbel" panose="020B0503020204020204" pitchFamily="34" charset="0"/>
              </a:rPr>
              <a:t>DH </a:t>
            </a:r>
            <a:r>
              <a:rPr lang="nl-NL" sz="4000" dirty="0" err="1">
                <a:latin typeface="Corbel" panose="020B0503020204020204" pitchFamily="34" charset="0"/>
              </a:rPr>
              <a:t>Commons</a:t>
            </a:r>
            <a:endParaRPr lang="nl-NL" sz="4000" dirty="0">
              <a:latin typeface="Corbel" panose="020B0503020204020204" pitchFamily="34" charset="0"/>
            </a:endParaRPr>
          </a:p>
        </p:txBody>
      </p:sp>
      <p:sp>
        <p:nvSpPr>
          <p:cNvPr id="2" name="TextBox 1">
            <a:extLst>
              <a:ext uri="{FF2B5EF4-FFF2-40B4-BE49-F238E27FC236}">
                <a16:creationId xmlns:a16="http://schemas.microsoft.com/office/drawing/2014/main" id="{8DAD0099-3F59-42AA-8842-F8FCB63CDA09}"/>
              </a:ext>
            </a:extLst>
          </p:cNvPr>
          <p:cNvSpPr txBox="1"/>
          <p:nvPr/>
        </p:nvSpPr>
        <p:spPr>
          <a:xfrm>
            <a:off x="1133475" y="6373100"/>
            <a:ext cx="7343775" cy="338554"/>
          </a:xfrm>
          <a:prstGeom prst="rect">
            <a:avLst/>
          </a:prstGeom>
          <a:noFill/>
        </p:spPr>
        <p:txBody>
          <a:bodyPr wrap="square" rtlCol="0">
            <a:spAutoFit/>
          </a:bodyPr>
          <a:lstStyle/>
          <a:p>
            <a:r>
              <a:rPr lang="nl-BE" sz="1600" dirty="0">
                <a:solidFill>
                  <a:schemeClr val="bg1"/>
                </a:solidFill>
                <a:latin typeface="Corbel" panose="020B0503020204020204" pitchFamily="34" charset="0"/>
              </a:rPr>
              <a:t>https://bib.kuleuven.be/english/artes/dhcommons</a:t>
            </a:r>
          </a:p>
        </p:txBody>
      </p:sp>
      <p:sp>
        <p:nvSpPr>
          <p:cNvPr id="8" name="Content Placeholder 2">
            <a:extLst>
              <a:ext uri="{FF2B5EF4-FFF2-40B4-BE49-F238E27FC236}">
                <a16:creationId xmlns:a16="http://schemas.microsoft.com/office/drawing/2014/main" id="{E2583CDA-7873-4AB7-9E7A-995293E79650}"/>
              </a:ext>
            </a:extLst>
          </p:cNvPr>
          <p:cNvSpPr>
            <a:spLocks noGrp="1"/>
          </p:cNvSpPr>
          <p:nvPr>
            <p:ph idx="1"/>
          </p:nvPr>
        </p:nvSpPr>
        <p:spPr>
          <a:xfrm>
            <a:off x="900000" y="1807438"/>
            <a:ext cx="10702800" cy="3938548"/>
          </a:xfrm>
        </p:spPr>
        <p:txBody>
          <a:bodyPr>
            <a:normAutofit fontScale="70000" lnSpcReduction="20000"/>
          </a:bodyPr>
          <a:lstStyle/>
          <a:p>
            <a:pPr marL="0" indent="0">
              <a:buNone/>
            </a:pPr>
            <a:r>
              <a:rPr lang="en-US" dirty="0" err="1">
                <a:solidFill>
                  <a:schemeClr val="tx2"/>
                </a:solidFill>
                <a:latin typeface="Corbel" panose="020B0503020204020204" pitchFamily="34" charset="0"/>
              </a:rPr>
              <a:t>activiteiten</a:t>
            </a:r>
            <a:r>
              <a:rPr lang="en-US" dirty="0">
                <a:solidFill>
                  <a:schemeClr val="tx2"/>
                </a:solidFill>
                <a:latin typeface="Corbel" panose="020B0503020204020204" pitchFamily="34" charset="0"/>
              </a:rPr>
              <a:t> </a:t>
            </a:r>
          </a:p>
          <a:p>
            <a:pPr lvl="1">
              <a:buFont typeface="Arial" panose="020B0604020202020204" pitchFamily="34" charset="0"/>
              <a:buChar char="•"/>
            </a:pPr>
            <a:r>
              <a:rPr lang="nl-BE" dirty="0">
                <a:solidFill>
                  <a:schemeClr val="tx2"/>
                </a:solidFill>
                <a:latin typeface="Corbel" panose="020B0503020204020204" pitchFamily="34" charset="0"/>
              </a:rPr>
              <a:t>adviseren en liaisonfunctie</a:t>
            </a:r>
          </a:p>
          <a:p>
            <a:pPr lvl="1">
              <a:buFont typeface="Arial" panose="020B0604020202020204" pitchFamily="34" charset="0"/>
              <a:buChar char="•"/>
            </a:pPr>
            <a:r>
              <a:rPr lang="nl-BE" dirty="0">
                <a:solidFill>
                  <a:schemeClr val="tx2"/>
                </a:solidFill>
                <a:latin typeface="Corbel" panose="020B0503020204020204" pitchFamily="34" charset="0"/>
              </a:rPr>
              <a:t>ondersteuning bij gebruik KU Leuven </a:t>
            </a:r>
            <a:r>
              <a:rPr lang="nl-BE" dirty="0" err="1">
                <a:solidFill>
                  <a:schemeClr val="tx2"/>
                </a:solidFill>
                <a:latin typeface="Corbel" panose="020B0503020204020204" pitchFamily="34" charset="0"/>
              </a:rPr>
              <a:t>onderzoeksinfrastructuur</a:t>
            </a:r>
            <a:r>
              <a:rPr lang="nl-BE" dirty="0">
                <a:solidFill>
                  <a:schemeClr val="tx2"/>
                </a:solidFill>
                <a:latin typeface="Corbel" panose="020B0503020204020204" pitchFamily="34" charset="0"/>
              </a:rPr>
              <a:t> en navolgen KU Leuven onderzoeksbeleid</a:t>
            </a:r>
          </a:p>
          <a:p>
            <a:pPr lvl="1">
              <a:buFont typeface="Arial" panose="020B0604020202020204" pitchFamily="34" charset="0"/>
              <a:buChar char="•"/>
            </a:pPr>
            <a:r>
              <a:rPr lang="nl-BE" dirty="0">
                <a:solidFill>
                  <a:schemeClr val="tx2"/>
                </a:solidFill>
                <a:latin typeface="Corbel" panose="020B0503020204020204" pitchFamily="34" charset="0"/>
              </a:rPr>
              <a:t>opleidingen</a:t>
            </a:r>
          </a:p>
          <a:p>
            <a:pPr lvl="1">
              <a:buFont typeface="Arial" panose="020B0604020202020204" pitchFamily="34" charset="0"/>
              <a:buChar char="•"/>
            </a:pPr>
            <a:r>
              <a:rPr lang="nl-BE" dirty="0">
                <a:solidFill>
                  <a:schemeClr val="tx2"/>
                </a:solidFill>
                <a:latin typeface="Corbel" panose="020B0503020204020204" pitchFamily="34" charset="0"/>
              </a:rPr>
              <a:t>organiseren van events (workshops, congressen, leesgroepen, …)</a:t>
            </a:r>
          </a:p>
          <a:p>
            <a:pPr lvl="1">
              <a:buFont typeface="Wingdings" panose="05000000000000000000" pitchFamily="2" charset="2"/>
              <a:buChar char="§"/>
            </a:pPr>
            <a:endParaRPr lang="nl-BE" dirty="0">
              <a:solidFill>
                <a:schemeClr val="tx2"/>
              </a:solidFill>
              <a:latin typeface="Corbel" panose="020B0503020204020204" pitchFamily="34" charset="0"/>
            </a:endParaRPr>
          </a:p>
          <a:p>
            <a:pPr marL="0" indent="0">
              <a:buNone/>
            </a:pPr>
            <a:r>
              <a:rPr lang="nl-BE" dirty="0">
                <a:solidFill>
                  <a:schemeClr val="tx2"/>
                </a:solidFill>
                <a:latin typeface="Corbel" panose="020B0503020204020204" pitchFamily="34" charset="0"/>
              </a:rPr>
              <a:t>concrete voorbeelden</a:t>
            </a:r>
          </a:p>
          <a:p>
            <a:pPr lvl="1">
              <a:buFont typeface="Arial" panose="020B0604020202020204" pitchFamily="34" charset="0"/>
              <a:buChar char="•"/>
            </a:pPr>
            <a:r>
              <a:rPr lang="nl-BE" dirty="0">
                <a:solidFill>
                  <a:schemeClr val="tx2"/>
                </a:solidFill>
                <a:latin typeface="Corbel" panose="020B0503020204020204" pitchFamily="34" charset="0"/>
              </a:rPr>
              <a:t>op- en handleidingen, zie o.m. https://zenodo.org/communities/artesresearch</a:t>
            </a:r>
          </a:p>
          <a:p>
            <a:pPr lvl="1">
              <a:buFont typeface="Arial" panose="020B0604020202020204" pitchFamily="34" charset="0"/>
              <a:buChar char="•"/>
            </a:pPr>
            <a:r>
              <a:rPr lang="nl-BE" dirty="0">
                <a:solidFill>
                  <a:schemeClr val="tx2"/>
                </a:solidFill>
                <a:latin typeface="Corbel" panose="020B0503020204020204" pitchFamily="34" charset="0"/>
              </a:rPr>
              <a:t>coördinatie en grotendeels doceren van digital </a:t>
            </a:r>
            <a:r>
              <a:rPr lang="nl-BE" dirty="0" err="1">
                <a:solidFill>
                  <a:schemeClr val="tx2"/>
                </a:solidFill>
                <a:latin typeface="Corbel" panose="020B0503020204020204" pitchFamily="34" charset="0"/>
              </a:rPr>
              <a:t>scholarship</a:t>
            </a:r>
            <a:r>
              <a:rPr lang="nl-BE" dirty="0">
                <a:solidFill>
                  <a:schemeClr val="tx2"/>
                </a:solidFill>
                <a:latin typeface="Corbel" panose="020B0503020204020204" pitchFamily="34" charset="0"/>
              </a:rPr>
              <a:t> module voor doctoraatsopleiding Letteren</a:t>
            </a:r>
          </a:p>
          <a:p>
            <a:pPr lvl="1">
              <a:buFont typeface="Arial" panose="020B0604020202020204" pitchFamily="34" charset="0"/>
              <a:buChar char="•"/>
            </a:pPr>
            <a:r>
              <a:rPr lang="en-US" dirty="0" err="1">
                <a:solidFill>
                  <a:schemeClr val="tx2"/>
                </a:solidFill>
                <a:latin typeface="Corbel" panose="020B0503020204020204" pitchFamily="34" charset="0"/>
              </a:rPr>
              <a:t>zotero</a:t>
            </a:r>
            <a:r>
              <a:rPr lang="en-US" dirty="0">
                <a:solidFill>
                  <a:schemeClr val="tx2"/>
                </a:solidFill>
                <a:latin typeface="Corbel" panose="020B0503020204020204" pitchFamily="34" charset="0"/>
              </a:rPr>
              <a:t> community: https://www.zotero.org/groups/2486238/artes_digital_scholarship_community</a:t>
            </a:r>
          </a:p>
          <a:p>
            <a:pPr lvl="1">
              <a:buFont typeface="Arial" panose="020B0604020202020204" pitchFamily="34" charset="0"/>
              <a:buChar char="•"/>
            </a:pPr>
            <a:r>
              <a:rPr lang="en-US" dirty="0">
                <a:solidFill>
                  <a:schemeClr val="tx2"/>
                </a:solidFill>
                <a:latin typeface="Corbel" panose="020B0503020204020204" pitchFamily="34" charset="0"/>
              </a:rPr>
              <a:t>Scholarly Tales blog: https://scholarlytales.hcommons.org/</a:t>
            </a:r>
          </a:p>
          <a:p>
            <a:pPr lvl="1">
              <a:buFont typeface="Arial" panose="020B0604020202020204" pitchFamily="34" charset="0"/>
              <a:buChar char="•"/>
            </a:pPr>
            <a:r>
              <a:rPr lang="nl-BE" dirty="0">
                <a:solidFill>
                  <a:schemeClr val="tx2"/>
                </a:solidFill>
                <a:latin typeface="Corbel" panose="020B0503020204020204" pitchFamily="34" charset="0"/>
              </a:rPr>
              <a:t>stageplaatsen Master Digital </a:t>
            </a:r>
            <a:r>
              <a:rPr lang="nl-BE" dirty="0" err="1">
                <a:solidFill>
                  <a:schemeClr val="tx2"/>
                </a:solidFill>
                <a:latin typeface="Corbel" panose="020B0503020204020204" pitchFamily="34" charset="0"/>
              </a:rPr>
              <a:t>Humanities</a:t>
            </a:r>
            <a:endParaRPr lang="nl-BE" dirty="0">
              <a:solidFill>
                <a:schemeClr val="tx2"/>
              </a:solidFill>
              <a:latin typeface="Corbel" panose="020B0503020204020204" pitchFamily="34" charset="0"/>
            </a:endParaRPr>
          </a:p>
          <a:p>
            <a:pPr lvl="1">
              <a:buFont typeface="Arial" panose="020B0604020202020204" pitchFamily="34" charset="0"/>
              <a:buChar char="•"/>
            </a:pPr>
            <a:r>
              <a:rPr lang="nl-BE" dirty="0">
                <a:solidFill>
                  <a:schemeClr val="tx2"/>
                </a:solidFill>
                <a:latin typeface="Corbel" panose="020B0503020204020204" pitchFamily="34" charset="0"/>
              </a:rPr>
              <a:t>organisatie workshops, bv. over digitale tekstedities (i.s.m. LECTIO, 7-8/10) </a:t>
            </a:r>
          </a:p>
          <a:p>
            <a:pPr lvl="1">
              <a:buFont typeface="Arial" panose="020B0604020202020204" pitchFamily="34" charset="0"/>
              <a:buChar char="•"/>
            </a:pPr>
            <a:r>
              <a:rPr lang="nl-BE" dirty="0">
                <a:solidFill>
                  <a:schemeClr val="tx2"/>
                </a:solidFill>
                <a:latin typeface="Corbel" panose="020B0503020204020204" pitchFamily="34" charset="0"/>
              </a:rPr>
              <a:t>organisatie congressen, bv. DH Benelux 2024</a:t>
            </a:r>
          </a:p>
          <a:p>
            <a:pPr lvl="1">
              <a:buFont typeface="Arial" panose="020B0604020202020204" pitchFamily="34" charset="0"/>
              <a:buChar char="•"/>
            </a:pPr>
            <a:r>
              <a:rPr lang="en-US" dirty="0">
                <a:solidFill>
                  <a:schemeClr val="tx2"/>
                </a:solidFill>
                <a:latin typeface="Corbel" panose="020B0503020204020204" pitchFamily="34" charset="0"/>
              </a:rPr>
              <a:t>DH Virtual Discussion Group for ECRs</a:t>
            </a:r>
          </a:p>
          <a:p>
            <a:pPr lvl="1"/>
            <a:endParaRPr lang="nl-BE" dirty="0">
              <a:latin typeface="Corbel" panose="020B0503020204020204" pitchFamily="34" charset="0"/>
            </a:endParaRPr>
          </a:p>
        </p:txBody>
      </p:sp>
    </p:spTree>
    <p:extLst>
      <p:ext uri="{BB962C8B-B14F-4D97-AF65-F5344CB8AC3E}">
        <p14:creationId xmlns:p14="http://schemas.microsoft.com/office/powerpoint/2010/main" val="19290147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39663F-4F27-4015-93AE-39DEDAFCE316}"/>
              </a:ext>
            </a:extLst>
          </p:cNvPr>
          <p:cNvSpPr>
            <a:spLocks noGrp="1"/>
          </p:cNvSpPr>
          <p:nvPr>
            <p:ph type="sldNum" sz="quarter" idx="12"/>
          </p:nvPr>
        </p:nvSpPr>
        <p:spPr/>
        <p:txBody>
          <a:bodyPr/>
          <a:lstStyle/>
          <a:p>
            <a:fld id="{85114D95-D6A6-084A-9D9C-617B45E258AD}" type="slidenum">
              <a:rPr lang="nl-NL" smtClean="0"/>
              <a:t>47</a:t>
            </a:fld>
            <a:endParaRPr lang="nl-NL" dirty="0"/>
          </a:p>
        </p:txBody>
      </p:sp>
      <p:pic>
        <p:nvPicPr>
          <p:cNvPr id="7" name="Picture 6" descr="Graphical user interface, application&#10;&#10;Description automatically generated">
            <a:extLst>
              <a:ext uri="{FF2B5EF4-FFF2-40B4-BE49-F238E27FC236}">
                <a16:creationId xmlns:a16="http://schemas.microsoft.com/office/drawing/2014/main" id="{BE8DD833-5D4E-4FCA-84F1-CAE18A40B5C4}"/>
              </a:ext>
            </a:extLst>
          </p:cNvPr>
          <p:cNvPicPr>
            <a:picLocks noChangeAspect="1"/>
          </p:cNvPicPr>
          <p:nvPr/>
        </p:nvPicPr>
        <p:blipFill>
          <a:blip r:embed="rId2"/>
          <a:stretch>
            <a:fillRect/>
          </a:stretch>
        </p:blipFill>
        <p:spPr>
          <a:xfrm>
            <a:off x="0" y="0"/>
            <a:ext cx="12192000" cy="2735698"/>
          </a:xfrm>
          <a:prstGeom prst="rect">
            <a:avLst/>
          </a:prstGeom>
        </p:spPr>
      </p:pic>
      <p:pic>
        <p:nvPicPr>
          <p:cNvPr id="10" name="Picture 9" descr="Graphical user interface, text, application, email&#10;&#10;Description automatically generated">
            <a:extLst>
              <a:ext uri="{FF2B5EF4-FFF2-40B4-BE49-F238E27FC236}">
                <a16:creationId xmlns:a16="http://schemas.microsoft.com/office/drawing/2014/main" id="{04014C23-4FF1-49F3-B62E-55DD5B92C9F6}"/>
              </a:ext>
            </a:extLst>
          </p:cNvPr>
          <p:cNvPicPr>
            <a:picLocks noChangeAspect="1"/>
          </p:cNvPicPr>
          <p:nvPr/>
        </p:nvPicPr>
        <p:blipFill>
          <a:blip r:embed="rId3"/>
          <a:stretch>
            <a:fillRect/>
          </a:stretch>
        </p:blipFill>
        <p:spPr>
          <a:xfrm>
            <a:off x="576000" y="2060397"/>
            <a:ext cx="6857743" cy="4481980"/>
          </a:xfrm>
          <a:prstGeom prst="rect">
            <a:avLst/>
          </a:prstGeom>
        </p:spPr>
      </p:pic>
    </p:spTree>
    <p:extLst>
      <p:ext uri="{BB962C8B-B14F-4D97-AF65-F5344CB8AC3E}">
        <p14:creationId xmlns:p14="http://schemas.microsoft.com/office/powerpoint/2010/main" val="41560999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39663F-4F27-4015-93AE-39DEDAFCE316}"/>
              </a:ext>
            </a:extLst>
          </p:cNvPr>
          <p:cNvSpPr>
            <a:spLocks noGrp="1"/>
          </p:cNvSpPr>
          <p:nvPr>
            <p:ph type="sldNum" sz="quarter" idx="12"/>
          </p:nvPr>
        </p:nvSpPr>
        <p:spPr/>
        <p:txBody>
          <a:bodyPr/>
          <a:lstStyle/>
          <a:p>
            <a:fld id="{85114D95-D6A6-084A-9D9C-617B45E258AD}" type="slidenum">
              <a:rPr lang="nl-NL" smtClean="0"/>
              <a:t>48</a:t>
            </a:fld>
            <a:endParaRPr lang="nl-NL" dirty="0"/>
          </a:p>
        </p:txBody>
      </p:sp>
      <p:pic>
        <p:nvPicPr>
          <p:cNvPr id="7" name="Picture 6" descr="Graphical user interface, text, application, email&#10;&#10;Description automatically generated">
            <a:extLst>
              <a:ext uri="{FF2B5EF4-FFF2-40B4-BE49-F238E27FC236}">
                <a16:creationId xmlns:a16="http://schemas.microsoft.com/office/drawing/2014/main" id="{62CED0B4-81BB-4356-AF49-677464D2206E}"/>
              </a:ext>
            </a:extLst>
          </p:cNvPr>
          <p:cNvPicPr>
            <a:picLocks noChangeAspect="1"/>
          </p:cNvPicPr>
          <p:nvPr/>
        </p:nvPicPr>
        <p:blipFill>
          <a:blip r:embed="rId2"/>
          <a:stretch>
            <a:fillRect/>
          </a:stretch>
        </p:blipFill>
        <p:spPr>
          <a:xfrm>
            <a:off x="419495" y="0"/>
            <a:ext cx="11353010" cy="6858000"/>
          </a:xfrm>
          <a:prstGeom prst="rect">
            <a:avLst/>
          </a:prstGeom>
        </p:spPr>
      </p:pic>
    </p:spTree>
    <p:extLst>
      <p:ext uri="{BB962C8B-B14F-4D97-AF65-F5344CB8AC3E}">
        <p14:creationId xmlns:p14="http://schemas.microsoft.com/office/powerpoint/2010/main" val="29700914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39663F-4F27-4015-93AE-39DEDAFCE316}"/>
              </a:ext>
            </a:extLst>
          </p:cNvPr>
          <p:cNvSpPr>
            <a:spLocks noGrp="1"/>
          </p:cNvSpPr>
          <p:nvPr>
            <p:ph type="sldNum" sz="quarter" idx="12"/>
          </p:nvPr>
        </p:nvSpPr>
        <p:spPr/>
        <p:txBody>
          <a:bodyPr/>
          <a:lstStyle/>
          <a:p>
            <a:fld id="{85114D95-D6A6-084A-9D9C-617B45E258AD}" type="slidenum">
              <a:rPr lang="nl-NL" smtClean="0"/>
              <a:t>49</a:t>
            </a:fld>
            <a:endParaRPr lang="nl-NL" dirty="0"/>
          </a:p>
        </p:txBody>
      </p:sp>
      <p:pic>
        <p:nvPicPr>
          <p:cNvPr id="3" name="Picture 2" descr="Graphical user interface, text&#10;&#10;Description automatically generated">
            <a:extLst>
              <a:ext uri="{FF2B5EF4-FFF2-40B4-BE49-F238E27FC236}">
                <a16:creationId xmlns:a16="http://schemas.microsoft.com/office/drawing/2014/main" id="{A2860DEE-B326-4732-89EE-CADB9DDEF399}"/>
              </a:ext>
            </a:extLst>
          </p:cNvPr>
          <p:cNvPicPr>
            <a:picLocks noChangeAspect="1"/>
          </p:cNvPicPr>
          <p:nvPr/>
        </p:nvPicPr>
        <p:blipFill>
          <a:blip r:embed="rId2"/>
          <a:stretch>
            <a:fillRect/>
          </a:stretch>
        </p:blipFill>
        <p:spPr>
          <a:xfrm>
            <a:off x="1182604" y="0"/>
            <a:ext cx="9826792" cy="6858000"/>
          </a:xfrm>
          <a:prstGeom prst="rect">
            <a:avLst/>
          </a:prstGeom>
        </p:spPr>
      </p:pic>
    </p:spTree>
    <p:extLst>
      <p:ext uri="{BB962C8B-B14F-4D97-AF65-F5344CB8AC3E}">
        <p14:creationId xmlns:p14="http://schemas.microsoft.com/office/powerpoint/2010/main" val="1644634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2533" y="1210428"/>
            <a:ext cx="7173478" cy="4428000"/>
          </a:xfrm>
        </p:spPr>
        <p:txBody>
          <a:bodyPr/>
          <a:lstStyle/>
          <a:p>
            <a:pPr lvl="0"/>
            <a:endParaRPr lang="nl-BE" dirty="0"/>
          </a:p>
          <a:p>
            <a:pPr marL="0" lvl="0" indent="0">
              <a:buNone/>
            </a:pPr>
            <a:r>
              <a:rPr lang="en-GB" dirty="0"/>
              <a:t>“... what would happen if we saw our libraries’ obligation to the DH community as being less about the provision of smooth and reliable services leading to the continuation of smooth and reliable services, and more about </a:t>
            </a:r>
            <a:r>
              <a:rPr lang="en-GB" b="1" dirty="0"/>
              <a:t>building on our own organizational and operational knowledge to model the digital humanities being done well</a:t>
            </a:r>
            <a:r>
              <a:rPr lang="en-GB" dirty="0"/>
              <a:t>?</a:t>
            </a:r>
          </a:p>
          <a:p>
            <a:pPr marL="0" lvl="0" indent="0">
              <a:buNone/>
            </a:pPr>
            <a:r>
              <a:rPr lang="en-GB" dirty="0"/>
              <a:t>... The required components for doing DH well (that is, as a clearing of paths) in a library environment are simple: we need greater investment in </a:t>
            </a:r>
            <a:r>
              <a:rPr lang="en-GB" b="1" dirty="0"/>
              <a:t>digital humanities R&amp;D groups that are fundamentally scholarly in staffing and inclination</a:t>
            </a:r>
            <a:r>
              <a:rPr lang="en-GB" dirty="0"/>
              <a:t>, and liberated enough to be </a:t>
            </a:r>
            <a:r>
              <a:rPr lang="en-GB" dirty="0" err="1"/>
              <a:t>skunky</a:t>
            </a:r>
            <a:r>
              <a:rPr lang="en-GB" dirty="0"/>
              <a:t>—in other words, </a:t>
            </a:r>
            <a:r>
              <a:rPr lang="en-GB" b="1" dirty="0"/>
              <a:t>groups that can pursue their own research agendas </a:t>
            </a:r>
            <a:r>
              <a:rPr lang="en-GB" dirty="0"/>
              <a:t>in a way recognizable as academic to fellow scholars—</a:t>
            </a:r>
            <a:r>
              <a:rPr lang="en-GB" b="1" dirty="0"/>
              <a:t>but which are nonetheless well integrated into the larger organizations around them</a:t>
            </a:r>
            <a:r>
              <a:rPr lang="en-GB" dirty="0"/>
              <a:t>.”</a:t>
            </a:r>
          </a:p>
          <a:p>
            <a:pPr marL="0" marR="0" lvl="0" indent="0" algn="l" defTabSz="914400" rtl="0" eaLnBrk="1" fontAlgn="auto" latinLnBrk="0" hangingPunct="1">
              <a:lnSpc>
                <a:spcPct val="90000"/>
              </a:lnSpc>
              <a:spcBef>
                <a:spcPts val="1200"/>
              </a:spcBef>
              <a:spcAft>
                <a:spcPts val="0"/>
              </a:spcAft>
              <a:buClrTx/>
              <a:buSzTx/>
              <a:buFont typeface="Wingdings 2" pitchFamily="18" charset="2"/>
              <a:buNone/>
              <a:tabLst/>
              <a:defRPr/>
            </a:pPr>
            <a:r>
              <a:rPr kumimoji="0" lang="en-GB" sz="1600" b="0" i="0" u="none" strike="noStrike" kern="1200" cap="none" spc="0" normalizeH="0" baseline="0" noProof="0" dirty="0">
                <a:ln>
                  <a:noFill/>
                </a:ln>
                <a:solidFill>
                  <a:srgbClr val="000000">
                    <a:lumMod val="65000"/>
                    <a:lumOff val="35000"/>
                  </a:srgbClr>
                </a:solidFill>
                <a:effectLst/>
                <a:uLnTx/>
                <a:uFillTx/>
                <a:ea typeface="+mn-ea"/>
                <a:cs typeface="+mn-cs"/>
              </a:rPr>
              <a:t>Bethany </a:t>
            </a:r>
            <a:r>
              <a:rPr kumimoji="0" lang="en-GB" sz="1600" b="0" i="0" u="none" strike="noStrike" kern="1200" cap="none" spc="0" normalizeH="0" baseline="0" noProof="0" dirty="0" err="1">
                <a:ln>
                  <a:noFill/>
                </a:ln>
                <a:solidFill>
                  <a:srgbClr val="000000">
                    <a:lumMod val="65000"/>
                    <a:lumOff val="35000"/>
                  </a:srgbClr>
                </a:solidFill>
                <a:effectLst/>
                <a:uLnTx/>
                <a:uFillTx/>
                <a:ea typeface="+mn-ea"/>
                <a:cs typeface="+mn-cs"/>
              </a:rPr>
              <a:t>Nowviskie</a:t>
            </a:r>
            <a:r>
              <a:rPr kumimoji="0" lang="en-GB" sz="1600" b="0" i="0" u="none" strike="noStrike" kern="1200" cap="none" spc="0" normalizeH="0" baseline="0" noProof="0" dirty="0">
                <a:ln>
                  <a:noFill/>
                </a:ln>
                <a:solidFill>
                  <a:srgbClr val="000000">
                    <a:lumMod val="65000"/>
                    <a:lumOff val="35000"/>
                  </a:srgbClr>
                </a:solidFill>
                <a:effectLst/>
                <a:uLnTx/>
                <a:uFillTx/>
                <a:ea typeface="+mn-ea"/>
                <a:cs typeface="+mn-cs"/>
              </a:rPr>
              <a:t> (2013), Skunks in the Library: A Path to Production for Scholarly R&amp;D &lt;</a:t>
            </a:r>
            <a:r>
              <a:rPr kumimoji="0" lang="en-GB" sz="1600" b="0" i="0" u="none" strike="noStrike" kern="1200" cap="none" spc="0" normalizeH="0" baseline="0" noProof="0" dirty="0">
                <a:ln>
                  <a:noFill/>
                </a:ln>
                <a:solidFill>
                  <a:schemeClr val="accent3"/>
                </a:solidFill>
                <a:effectLst/>
                <a:uLnTx/>
                <a:uFillTx/>
                <a:ea typeface="+mn-ea"/>
                <a:cs typeface="+mn-cs"/>
              </a:rPr>
              <a:t>doi:10.1080/01930826.2013.756698</a:t>
            </a:r>
            <a:r>
              <a:rPr kumimoji="0" lang="en-GB" sz="1600" b="0" i="0" u="none" strike="noStrike" kern="1200" cap="none" spc="0" normalizeH="0" baseline="0" noProof="0" dirty="0">
                <a:ln>
                  <a:noFill/>
                </a:ln>
                <a:solidFill>
                  <a:srgbClr val="000000">
                    <a:lumMod val="65000"/>
                    <a:lumOff val="35000"/>
                  </a:srgbClr>
                </a:solidFill>
                <a:effectLst/>
                <a:uLnTx/>
                <a:uFillTx/>
                <a:ea typeface="+mn-ea"/>
                <a:cs typeface="+mn-cs"/>
              </a:rPr>
              <a:t>&gt;</a:t>
            </a:r>
            <a:endParaRPr lang="nl-BE" sz="1600" dirty="0"/>
          </a:p>
          <a:p>
            <a:endParaRPr lang="en-US" dirty="0"/>
          </a:p>
        </p:txBody>
      </p:sp>
      <p:pic>
        <p:nvPicPr>
          <p:cNvPr id="4" name="Picture 2" descr="http://www.lib.umich.edu/files/services/copyright/cc-b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2690" y="6204932"/>
            <a:ext cx="1584176" cy="5542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with medium confidence">
            <a:extLst>
              <a:ext uri="{FF2B5EF4-FFF2-40B4-BE49-F238E27FC236}">
                <a16:creationId xmlns:a16="http://schemas.microsoft.com/office/drawing/2014/main" id="{9FFDA5EA-3755-497B-982B-19A335DB39C9}"/>
              </a:ext>
            </a:extLst>
          </p:cNvPr>
          <p:cNvPicPr>
            <a:picLocks noChangeAspect="1"/>
          </p:cNvPicPr>
          <p:nvPr/>
        </p:nvPicPr>
        <p:blipFill>
          <a:blip r:embed="rId3"/>
          <a:stretch>
            <a:fillRect/>
          </a:stretch>
        </p:blipFill>
        <p:spPr>
          <a:xfrm>
            <a:off x="1" y="5516120"/>
            <a:ext cx="2947482" cy="579231"/>
          </a:xfrm>
          <a:prstGeom prst="rect">
            <a:avLst/>
          </a:prstGeom>
        </p:spPr>
      </p:pic>
      <p:sp>
        <p:nvSpPr>
          <p:cNvPr id="10" name="Title 1">
            <a:extLst>
              <a:ext uri="{FF2B5EF4-FFF2-40B4-BE49-F238E27FC236}">
                <a16:creationId xmlns:a16="http://schemas.microsoft.com/office/drawing/2014/main" id="{29775C20-2458-4607-B357-319A202CA1D8}"/>
              </a:ext>
            </a:extLst>
          </p:cNvPr>
          <p:cNvSpPr txBox="1">
            <a:spLocks/>
          </p:cNvSpPr>
          <p:nvPr/>
        </p:nvSpPr>
        <p:spPr>
          <a:xfrm>
            <a:off x="252919" y="1770185"/>
            <a:ext cx="2947482" cy="39548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52BDEC"/>
                </a:solidFill>
                <a:latin typeface="+mj-lt"/>
                <a:ea typeface="+mj-ea"/>
                <a:cs typeface="+mj-cs"/>
              </a:defRPr>
            </a:lvl1pPr>
          </a:lstStyle>
          <a:p>
            <a:r>
              <a:rPr lang="en-GB" sz="4000" dirty="0">
                <a:solidFill>
                  <a:schemeClr val="bg1"/>
                </a:solidFill>
              </a:rPr>
              <a:t>de </a:t>
            </a:r>
            <a:r>
              <a:rPr lang="en-GB" sz="4000" dirty="0" err="1">
                <a:solidFill>
                  <a:schemeClr val="bg1"/>
                </a:solidFill>
              </a:rPr>
              <a:t>rol</a:t>
            </a:r>
            <a:r>
              <a:rPr lang="en-GB" sz="4000" dirty="0">
                <a:solidFill>
                  <a:schemeClr val="bg1"/>
                </a:solidFill>
              </a:rPr>
              <a:t> van </a:t>
            </a:r>
            <a:r>
              <a:rPr lang="en-GB" sz="4000" dirty="0" err="1">
                <a:solidFill>
                  <a:schemeClr val="bg1"/>
                </a:solidFill>
              </a:rPr>
              <a:t>bibliotheken</a:t>
            </a:r>
            <a:r>
              <a:rPr lang="en-GB" sz="4000" dirty="0">
                <a:solidFill>
                  <a:schemeClr val="bg1"/>
                </a:solidFill>
              </a:rPr>
              <a:t> in DH</a:t>
            </a:r>
            <a:br>
              <a:rPr lang="en-GB" sz="4000" dirty="0"/>
            </a:br>
            <a:br>
              <a:rPr lang="en-GB" sz="4000" dirty="0"/>
            </a:br>
            <a:endParaRPr lang="en-GB" sz="3200" dirty="0"/>
          </a:p>
        </p:txBody>
      </p:sp>
    </p:spTree>
    <p:extLst>
      <p:ext uri="{BB962C8B-B14F-4D97-AF65-F5344CB8AC3E}">
        <p14:creationId xmlns:p14="http://schemas.microsoft.com/office/powerpoint/2010/main" val="32667278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a:extLst>
              <a:ext uri="{FF2B5EF4-FFF2-40B4-BE49-F238E27FC236}">
                <a16:creationId xmlns:a16="http://schemas.microsoft.com/office/drawing/2014/main" id="{D6C30CBC-8D42-40F0-BC98-44D637F97709}"/>
              </a:ext>
            </a:extLst>
          </p:cNvPr>
          <p:cNvSpPr txBox="1">
            <a:spLocks/>
          </p:cNvSpPr>
          <p:nvPr/>
        </p:nvSpPr>
        <p:spPr>
          <a:xfrm>
            <a:off x="5297762" y="329184"/>
            <a:ext cx="6251110" cy="1783080"/>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baseline="0">
                <a:solidFill>
                  <a:srgbClr val="52BDEC"/>
                </a:solidFill>
                <a:latin typeface="Arial" charset="0"/>
                <a:ea typeface="+mj-ea"/>
                <a:cs typeface="+mj-cs"/>
              </a:defRPr>
            </a:lvl1pPr>
          </a:lstStyle>
          <a:p>
            <a:pPr>
              <a:spcAft>
                <a:spcPts val="600"/>
              </a:spcAft>
            </a:pPr>
            <a:r>
              <a:rPr lang="en-US" sz="5400" dirty="0" err="1">
                <a:solidFill>
                  <a:schemeClr val="tx2"/>
                </a:solidFill>
                <a:latin typeface="+mj-lt"/>
              </a:rPr>
              <a:t>toekomst</a:t>
            </a:r>
            <a:r>
              <a:rPr lang="en-US" sz="5400" dirty="0">
                <a:solidFill>
                  <a:schemeClr val="tx2"/>
                </a:solidFill>
                <a:latin typeface="+mj-lt"/>
              </a:rPr>
              <a:t>?</a:t>
            </a:r>
          </a:p>
        </p:txBody>
      </p:sp>
      <p:pic>
        <p:nvPicPr>
          <p:cNvPr id="9" name="Picture 8" descr="A picture containing text&#10;&#10;Description automatically generated">
            <a:extLst>
              <a:ext uri="{FF2B5EF4-FFF2-40B4-BE49-F238E27FC236}">
                <a16:creationId xmlns:a16="http://schemas.microsoft.com/office/drawing/2014/main" id="{FAE42E3D-F440-4E4A-B5C3-2E681C5A1C6C}"/>
              </a:ext>
            </a:extLst>
          </p:cNvPr>
          <p:cNvPicPr>
            <a:picLocks noChangeAspect="1"/>
          </p:cNvPicPr>
          <p:nvPr/>
        </p:nvPicPr>
        <p:blipFill rotWithShape="1">
          <a:blip r:embed="rId2"/>
          <a:srcRect t="101" r="-1" b="160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E2583CDA-7873-4AB7-9E7A-995293E79650}"/>
              </a:ext>
            </a:extLst>
          </p:cNvPr>
          <p:cNvSpPr>
            <a:spLocks noGrp="1"/>
          </p:cNvSpPr>
          <p:nvPr>
            <p:ph idx="1"/>
          </p:nvPr>
        </p:nvSpPr>
        <p:spPr>
          <a:xfrm>
            <a:off x="5297762" y="2706624"/>
            <a:ext cx="6251110" cy="3483864"/>
          </a:xfrm>
        </p:spPr>
        <p:txBody>
          <a:bodyPr vert="horz" lIns="91440" tIns="45720" rIns="91440" bIns="45720" rtlCol="0">
            <a:normAutofit/>
          </a:bodyPr>
          <a:lstStyle/>
          <a:p>
            <a:pPr marL="0">
              <a:buFont typeface="Arial" panose="020B0604020202020204" pitchFamily="34" charset="0"/>
              <a:buChar char="•"/>
            </a:pPr>
            <a:r>
              <a:rPr lang="en-US" sz="1800" dirty="0" err="1">
                <a:solidFill>
                  <a:schemeClr val="tx2"/>
                </a:solidFill>
                <a:latin typeface="Corbel" panose="020B0503020204020204" pitchFamily="34" charset="0"/>
              </a:rPr>
              <a:t>evolutie</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balans</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traditionele</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bibliotheekwerking</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gecentreerd</a:t>
            </a:r>
            <a:r>
              <a:rPr lang="en-US" sz="1800" dirty="0">
                <a:solidFill>
                  <a:schemeClr val="tx2"/>
                </a:solidFill>
                <a:latin typeface="Corbel" panose="020B0503020204020204" pitchFamily="34" charset="0"/>
              </a:rPr>
              <a:t> op </a:t>
            </a:r>
            <a:r>
              <a:rPr lang="en-US" sz="1800" dirty="0" err="1">
                <a:solidFill>
                  <a:schemeClr val="tx2"/>
                </a:solidFill>
                <a:latin typeface="Corbel" panose="020B0503020204020204" pitchFamily="34" charset="0"/>
              </a:rPr>
              <a:t>exploitatie</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ruimte</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en</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exploitatie</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collectie</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en</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bibliotheekwerking</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gericht</a:t>
            </a:r>
            <a:r>
              <a:rPr lang="en-US" sz="1800" dirty="0">
                <a:solidFill>
                  <a:schemeClr val="tx2"/>
                </a:solidFill>
                <a:latin typeface="Corbel" panose="020B0503020204020204" pitchFamily="34" charset="0"/>
              </a:rPr>
              <a:t> op </a:t>
            </a:r>
            <a:r>
              <a:rPr lang="en-US" sz="1800" dirty="0" err="1">
                <a:solidFill>
                  <a:schemeClr val="tx2"/>
                </a:solidFill>
                <a:latin typeface="Corbel" panose="020B0503020204020204" pitchFamily="34" charset="0"/>
              </a:rPr>
              <a:t>andere</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vormen</a:t>
            </a:r>
            <a:r>
              <a:rPr lang="en-US" sz="1800" dirty="0">
                <a:solidFill>
                  <a:schemeClr val="tx2"/>
                </a:solidFill>
                <a:latin typeface="Corbel" panose="020B0503020204020204" pitchFamily="34" charset="0"/>
              </a:rPr>
              <a:t> van </a:t>
            </a:r>
            <a:r>
              <a:rPr lang="en-US" sz="1800" dirty="0" err="1">
                <a:solidFill>
                  <a:schemeClr val="tx2"/>
                </a:solidFill>
                <a:latin typeface="Corbel" panose="020B0503020204020204" pitchFamily="34" charset="0"/>
              </a:rPr>
              <a:t>onderwijs</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en</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onderzoeksondersteuning</a:t>
            </a:r>
            <a:endParaRPr lang="en-US" sz="1800" dirty="0">
              <a:solidFill>
                <a:schemeClr val="tx2"/>
              </a:solidFill>
              <a:latin typeface="Corbel" panose="020B0503020204020204" pitchFamily="34" charset="0"/>
            </a:endParaRPr>
          </a:p>
          <a:p>
            <a:pPr marL="0">
              <a:buFont typeface="Arial" panose="020B0604020202020204" pitchFamily="34" charset="0"/>
              <a:buChar char="•"/>
            </a:pPr>
            <a:r>
              <a:rPr lang="en-US" sz="1800" dirty="0" err="1">
                <a:solidFill>
                  <a:schemeClr val="tx2"/>
                </a:solidFill>
                <a:latin typeface="Corbel" panose="020B0503020204020204" pitchFamily="34" charset="0"/>
              </a:rPr>
              <a:t>toename</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adviserende</a:t>
            </a:r>
            <a:r>
              <a:rPr lang="en-US" sz="1800" dirty="0">
                <a:solidFill>
                  <a:schemeClr val="tx2"/>
                </a:solidFill>
                <a:latin typeface="Corbel" panose="020B0503020204020204" pitchFamily="34" charset="0"/>
              </a:rPr>
              <a:t> maar </a:t>
            </a:r>
            <a:r>
              <a:rPr lang="en-US" sz="1800" dirty="0" err="1">
                <a:solidFill>
                  <a:schemeClr val="tx2"/>
                </a:solidFill>
                <a:latin typeface="Corbel" panose="020B0503020204020204" pitchFamily="34" charset="0"/>
              </a:rPr>
              <a:t>ook</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sturende</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rol</a:t>
            </a:r>
            <a:r>
              <a:rPr lang="en-US" sz="1800" dirty="0">
                <a:solidFill>
                  <a:schemeClr val="tx2"/>
                </a:solidFill>
                <a:latin typeface="Corbel" panose="020B0503020204020204" pitchFamily="34" charset="0"/>
              </a:rPr>
              <a:t> van </a:t>
            </a:r>
            <a:r>
              <a:rPr lang="en-US" sz="1800" dirty="0" err="1">
                <a:solidFill>
                  <a:schemeClr val="tx2"/>
                </a:solidFill>
                <a:latin typeface="Corbel" panose="020B0503020204020204" pitchFamily="34" charset="0"/>
              </a:rPr>
              <a:t>bibliotheek</a:t>
            </a:r>
            <a:r>
              <a:rPr lang="en-US" sz="1800" dirty="0">
                <a:solidFill>
                  <a:schemeClr val="tx2"/>
                </a:solidFill>
                <a:latin typeface="Corbel" panose="020B0503020204020204" pitchFamily="34" charset="0"/>
              </a:rPr>
              <a:t> op het </a:t>
            </a:r>
            <a:r>
              <a:rPr lang="en-US" sz="1800" dirty="0" err="1">
                <a:solidFill>
                  <a:schemeClr val="tx2"/>
                </a:solidFill>
                <a:latin typeface="Corbel" panose="020B0503020204020204" pitchFamily="34" charset="0"/>
              </a:rPr>
              <a:t>vlak</a:t>
            </a:r>
            <a:r>
              <a:rPr lang="en-US" sz="1800" dirty="0">
                <a:solidFill>
                  <a:schemeClr val="tx2"/>
                </a:solidFill>
                <a:latin typeface="Corbel" panose="020B0503020204020204" pitchFamily="34" charset="0"/>
              </a:rPr>
              <a:t> van </a:t>
            </a:r>
            <a:r>
              <a:rPr lang="en-US" sz="1800" dirty="0" err="1">
                <a:solidFill>
                  <a:schemeClr val="tx2"/>
                </a:solidFill>
                <a:latin typeface="Corbel" panose="020B0503020204020204" pitchFamily="34" charset="0"/>
              </a:rPr>
              <a:t>wetenschappelijke</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communicatie</a:t>
            </a:r>
            <a:endParaRPr lang="en-US" sz="1800" dirty="0">
              <a:solidFill>
                <a:schemeClr val="tx2"/>
              </a:solidFill>
              <a:latin typeface="Corbel" panose="020B0503020204020204" pitchFamily="34" charset="0"/>
            </a:endParaRPr>
          </a:p>
          <a:p>
            <a:pPr marL="0">
              <a:buFont typeface="Arial" panose="020B0604020202020204" pitchFamily="34" charset="0"/>
              <a:buChar char="•"/>
            </a:pPr>
            <a:r>
              <a:rPr lang="en-US" sz="1800" dirty="0" err="1">
                <a:solidFill>
                  <a:schemeClr val="tx2"/>
                </a:solidFill>
                <a:latin typeface="Corbel" panose="020B0503020204020204" pitchFamily="34" charset="0"/>
              </a:rPr>
              <a:t>verdere</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erosie</a:t>
            </a:r>
            <a:r>
              <a:rPr lang="en-US" sz="1800" dirty="0">
                <a:solidFill>
                  <a:schemeClr val="tx2"/>
                </a:solidFill>
                <a:latin typeface="Corbel" panose="020B0503020204020204" pitchFamily="34" charset="0"/>
              </a:rPr>
              <a:t> van </a:t>
            </a:r>
            <a:r>
              <a:rPr lang="en-US" sz="1800" dirty="0" err="1">
                <a:solidFill>
                  <a:schemeClr val="tx2"/>
                </a:solidFill>
                <a:latin typeface="Corbel" panose="020B0503020204020204" pitchFamily="34" charset="0"/>
              </a:rPr>
              <a:t>scheiding</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tussen</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verschillende</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aspecten</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onderzoeksondersteuning</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publiceren</a:t>
            </a:r>
            <a:r>
              <a:rPr lang="en-US" sz="1800" dirty="0">
                <a:solidFill>
                  <a:schemeClr val="tx2"/>
                </a:solidFill>
                <a:latin typeface="Corbel" panose="020B0503020204020204" pitchFamily="34" charset="0"/>
              </a:rPr>
              <a:t> vs. RDM vs. DH vs. Open Science vs. …)</a:t>
            </a:r>
          </a:p>
          <a:p>
            <a:pPr marL="0">
              <a:buFont typeface="Arial" panose="020B0604020202020204" pitchFamily="34" charset="0"/>
              <a:buChar char="•"/>
            </a:pPr>
            <a:r>
              <a:rPr lang="en-US" sz="1800" dirty="0" err="1">
                <a:solidFill>
                  <a:schemeClr val="tx2"/>
                </a:solidFill>
                <a:latin typeface="Corbel" panose="020B0503020204020204" pitchFamily="34" charset="0"/>
              </a:rPr>
              <a:t>verdere</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erosie</a:t>
            </a:r>
            <a:r>
              <a:rPr lang="en-US" sz="1800" dirty="0">
                <a:solidFill>
                  <a:schemeClr val="tx2"/>
                </a:solidFill>
                <a:latin typeface="Corbel" panose="020B0503020204020204" pitchFamily="34" charset="0"/>
              </a:rPr>
              <a:t> van </a:t>
            </a:r>
            <a:r>
              <a:rPr lang="en-US" sz="1800" dirty="0" err="1">
                <a:solidFill>
                  <a:schemeClr val="tx2"/>
                </a:solidFill>
                <a:latin typeface="Corbel" panose="020B0503020204020204" pitchFamily="34" charset="0"/>
              </a:rPr>
              <a:t>scheiding</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tussen</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stafmedewerkers</a:t>
            </a:r>
            <a:r>
              <a:rPr lang="en-US" sz="1800" dirty="0">
                <a:solidFill>
                  <a:schemeClr val="tx2"/>
                </a:solidFill>
                <a:latin typeface="Corbel" panose="020B0503020204020204" pitchFamily="34" charset="0"/>
              </a:rPr>
              <a:t> onderzoek (</a:t>
            </a:r>
            <a:r>
              <a:rPr lang="en-US" sz="1800" dirty="0" err="1">
                <a:solidFill>
                  <a:schemeClr val="tx2"/>
                </a:solidFill>
                <a:latin typeface="Corbel" panose="020B0503020204020204" pitchFamily="34" charset="0"/>
              </a:rPr>
              <a:t>bv</a:t>
            </a:r>
            <a:r>
              <a:rPr lang="en-US" sz="1800" dirty="0">
                <a:solidFill>
                  <a:schemeClr val="tx2"/>
                </a:solidFill>
                <a:latin typeface="Corbel" panose="020B0503020204020204" pitchFamily="34" charset="0"/>
              </a:rPr>
              <a:t>. in </a:t>
            </a:r>
            <a:r>
              <a:rPr lang="en-US" sz="1800" dirty="0" err="1">
                <a:solidFill>
                  <a:schemeClr val="tx2"/>
                </a:solidFill>
                <a:latin typeface="Corbel" panose="020B0503020204020204" pitchFamily="34" charset="0"/>
              </a:rPr>
              <a:t>faculteit</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en</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experten</a:t>
            </a:r>
            <a:r>
              <a:rPr lang="en-US" sz="1800" dirty="0">
                <a:solidFill>
                  <a:schemeClr val="tx2"/>
                </a:solidFill>
                <a:latin typeface="Corbel" panose="020B0503020204020204" pitchFamily="34" charset="0"/>
              </a:rPr>
              <a:t> onderzoek </a:t>
            </a:r>
            <a:r>
              <a:rPr lang="en-US" sz="1800" dirty="0" err="1">
                <a:solidFill>
                  <a:schemeClr val="tx2"/>
                </a:solidFill>
                <a:latin typeface="Corbel" panose="020B0503020204020204" pitchFamily="34" charset="0"/>
              </a:rPr>
              <a:t>binnen</a:t>
            </a:r>
            <a:r>
              <a:rPr lang="en-US" sz="1800" dirty="0">
                <a:solidFill>
                  <a:schemeClr val="tx2"/>
                </a:solidFill>
                <a:latin typeface="Corbel" panose="020B0503020204020204" pitchFamily="34" charset="0"/>
              </a:rPr>
              <a:t> </a:t>
            </a:r>
            <a:r>
              <a:rPr lang="en-US" sz="1800" dirty="0" err="1">
                <a:solidFill>
                  <a:schemeClr val="tx2"/>
                </a:solidFill>
                <a:latin typeface="Corbel" panose="020B0503020204020204" pitchFamily="34" charset="0"/>
              </a:rPr>
              <a:t>bibliotheek</a:t>
            </a:r>
            <a:endParaRPr lang="en-US" sz="1800" dirty="0">
              <a:solidFill>
                <a:schemeClr val="tx2"/>
              </a:solidFill>
              <a:latin typeface="Corbel" panose="020B0503020204020204" pitchFamily="34" charset="0"/>
            </a:endParaRPr>
          </a:p>
          <a:p>
            <a:pPr lvl="1">
              <a:buFont typeface="Arial" panose="020B0604020202020204" pitchFamily="34" charset="0"/>
              <a:buChar char="•"/>
            </a:pPr>
            <a:endParaRPr lang="en-US" sz="1000" dirty="0">
              <a:solidFill>
                <a:schemeClr val="tx1"/>
              </a:solidFill>
              <a:latin typeface="+mn-lt"/>
            </a:endParaRPr>
          </a:p>
        </p:txBody>
      </p:sp>
      <p:sp>
        <p:nvSpPr>
          <p:cNvPr id="4" name="Slide Number Placeholder 3">
            <a:extLst>
              <a:ext uri="{FF2B5EF4-FFF2-40B4-BE49-F238E27FC236}">
                <a16:creationId xmlns:a16="http://schemas.microsoft.com/office/drawing/2014/main" id="{50FB1B83-1F1B-4468-AA09-A870F09024A9}"/>
              </a:ext>
            </a:extLst>
          </p:cNvPr>
          <p:cNvSpPr>
            <a:spLocks noGrp="1"/>
          </p:cNvSpPr>
          <p:nvPr>
            <p:ph type="sldNum" sz="quarter" idx="12"/>
          </p:nvPr>
        </p:nvSpPr>
        <p:spPr>
          <a:xfrm>
            <a:off x="10052978" y="6356350"/>
            <a:ext cx="1300821" cy="365125"/>
          </a:xfrm>
        </p:spPr>
        <p:txBody>
          <a:bodyPr vert="horz" lIns="91440" tIns="45720" rIns="91440" bIns="45720" rtlCol="0" anchor="ctr">
            <a:normAutofit/>
          </a:bodyPr>
          <a:lstStyle/>
          <a:p>
            <a:pPr algn="r">
              <a:spcAft>
                <a:spcPts val="600"/>
              </a:spcAft>
              <a:defRPr/>
            </a:pPr>
            <a:fld id="{85114D95-D6A6-084A-9D9C-617B45E258AD}" type="slidenum">
              <a:rPr lang="en-US" smtClean="0">
                <a:solidFill>
                  <a:prstClr val="black">
                    <a:tint val="75000"/>
                  </a:prstClr>
                </a:solidFill>
                <a:latin typeface="Calibri" panose="020F0502020204030204"/>
              </a:rPr>
              <a:pPr algn="r">
                <a:spcAft>
                  <a:spcPts val="600"/>
                </a:spcAft>
                <a:defRPr/>
              </a:pPr>
              <a:t>50</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912424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2533" y="1210428"/>
            <a:ext cx="7173478" cy="4428000"/>
          </a:xfrm>
        </p:spPr>
        <p:txBody>
          <a:bodyPr/>
          <a:lstStyle/>
          <a:p>
            <a:pPr lvl="0"/>
            <a:endParaRPr lang="nl-BE" dirty="0"/>
          </a:p>
          <a:p>
            <a:pPr marL="0" indent="-330483">
              <a:buNone/>
            </a:pPr>
            <a:r>
              <a:rPr lang="en-US" sz="2800" dirty="0"/>
              <a:t>“Collaboration with the university library is the only realistic option for long-term sustainability of digital humanities projects in the current environment. ... If digital humanities projects stand still, they will indeed die, and </a:t>
            </a:r>
            <a:r>
              <a:rPr lang="en-US" sz="2800" b="1" dirty="0"/>
              <a:t>the library is the only part of our institutional structure that can keep them moving enough to save them</a:t>
            </a:r>
            <a:r>
              <a:rPr lang="en-US" sz="2800" dirty="0"/>
              <a:t>.” </a:t>
            </a:r>
          </a:p>
          <a:p>
            <a:pPr marL="0" marR="0" lvl="0" indent="0" algn="l" defTabSz="914400" rtl="0" eaLnBrk="1" fontAlgn="auto" latinLnBrk="0" hangingPunct="1">
              <a:lnSpc>
                <a:spcPct val="90000"/>
              </a:lnSpc>
              <a:spcBef>
                <a:spcPts val="1200"/>
              </a:spcBef>
              <a:spcAft>
                <a:spcPts val="0"/>
              </a:spcAft>
              <a:buClrTx/>
              <a:buSzTx/>
              <a:buFont typeface="Wingdings 2" pitchFamily="18" charset="2"/>
              <a:buNone/>
              <a:tabLst/>
              <a:defRPr/>
            </a:pPr>
            <a:r>
              <a:rPr kumimoji="0" lang="en-GB" sz="1800" b="0" i="0" u="none" strike="noStrike" kern="1200" cap="none" spc="0" normalizeH="0" baseline="0" noProof="0" dirty="0">
                <a:ln>
                  <a:noFill/>
                </a:ln>
                <a:solidFill>
                  <a:srgbClr val="000000">
                    <a:lumMod val="65000"/>
                    <a:lumOff val="35000"/>
                  </a:srgbClr>
                </a:solidFill>
                <a:effectLst/>
                <a:uLnTx/>
                <a:uFillTx/>
                <a:latin typeface="Corbel" panose="020B0503020204020204" pitchFamily="34" charset="0"/>
              </a:rPr>
              <a:t>William A. Kretzschmar and William Gray Potter (2010), Library Collaboration with Large Digital Humanities Projects &lt;</a:t>
            </a:r>
            <a:r>
              <a:rPr kumimoji="0" lang="en-GB" sz="1800" b="0" i="0" u="none" strike="noStrike" kern="1200" cap="none" spc="0" normalizeH="0" baseline="0" noProof="0" dirty="0">
                <a:ln>
                  <a:noFill/>
                </a:ln>
                <a:solidFill>
                  <a:schemeClr val="accent3"/>
                </a:solidFill>
                <a:effectLst/>
                <a:uLnTx/>
                <a:uFillTx/>
                <a:latin typeface="Corbel" panose="020B0503020204020204" pitchFamily="34" charset="0"/>
              </a:rPr>
              <a:t>doi:10.1093/</a:t>
            </a:r>
            <a:r>
              <a:rPr kumimoji="0" lang="en-GB" sz="1800" b="0" i="0" u="none" strike="noStrike" kern="1200" cap="none" spc="0" normalizeH="0" baseline="0" noProof="0" dirty="0" err="1">
                <a:ln>
                  <a:noFill/>
                </a:ln>
                <a:solidFill>
                  <a:schemeClr val="accent3"/>
                </a:solidFill>
                <a:effectLst/>
                <a:uLnTx/>
                <a:uFillTx/>
                <a:latin typeface="Corbel" panose="020B0503020204020204" pitchFamily="34" charset="0"/>
              </a:rPr>
              <a:t>llc</a:t>
            </a:r>
            <a:r>
              <a:rPr kumimoji="0" lang="en-GB" sz="1800" b="0" i="0" u="none" strike="noStrike" kern="1200" cap="none" spc="0" normalizeH="0" baseline="0" noProof="0" dirty="0">
                <a:ln>
                  <a:noFill/>
                </a:ln>
                <a:solidFill>
                  <a:schemeClr val="accent3"/>
                </a:solidFill>
                <a:effectLst/>
                <a:uLnTx/>
                <a:uFillTx/>
                <a:latin typeface="Corbel" panose="020B0503020204020204" pitchFamily="34" charset="0"/>
              </a:rPr>
              <a:t>/fqq022</a:t>
            </a:r>
            <a:r>
              <a:rPr kumimoji="0" lang="en-GB" sz="1800" b="0" i="0" u="none" strike="noStrike" kern="1200" cap="none" spc="0" normalizeH="0" baseline="0" noProof="0" dirty="0">
                <a:ln>
                  <a:noFill/>
                </a:ln>
                <a:solidFill>
                  <a:srgbClr val="000000">
                    <a:lumMod val="65000"/>
                    <a:lumOff val="35000"/>
                  </a:srgbClr>
                </a:solidFill>
                <a:effectLst/>
                <a:uLnTx/>
                <a:uFillTx/>
                <a:latin typeface="Corbel" panose="020B0503020204020204" pitchFamily="34" charset="0"/>
              </a:rPr>
              <a:t>&gt;</a:t>
            </a:r>
            <a:endParaRPr lang="en-US" dirty="0">
              <a:latin typeface="Corbel" panose="020B0503020204020204" pitchFamily="34" charset="0"/>
            </a:endParaRPr>
          </a:p>
          <a:p>
            <a:endParaRPr lang="en-US" dirty="0"/>
          </a:p>
        </p:txBody>
      </p:sp>
      <p:pic>
        <p:nvPicPr>
          <p:cNvPr id="4" name="Picture 2" descr="http://www.lib.umich.edu/files/services/copyright/cc-b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2690" y="6204932"/>
            <a:ext cx="1584176" cy="5542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with medium confidence">
            <a:extLst>
              <a:ext uri="{FF2B5EF4-FFF2-40B4-BE49-F238E27FC236}">
                <a16:creationId xmlns:a16="http://schemas.microsoft.com/office/drawing/2014/main" id="{9FFDA5EA-3755-497B-982B-19A335DB39C9}"/>
              </a:ext>
            </a:extLst>
          </p:cNvPr>
          <p:cNvPicPr>
            <a:picLocks noChangeAspect="1"/>
          </p:cNvPicPr>
          <p:nvPr/>
        </p:nvPicPr>
        <p:blipFill>
          <a:blip r:embed="rId3"/>
          <a:stretch>
            <a:fillRect/>
          </a:stretch>
        </p:blipFill>
        <p:spPr>
          <a:xfrm>
            <a:off x="1" y="5516120"/>
            <a:ext cx="2947482" cy="579231"/>
          </a:xfrm>
          <a:prstGeom prst="rect">
            <a:avLst/>
          </a:prstGeom>
        </p:spPr>
      </p:pic>
      <p:sp>
        <p:nvSpPr>
          <p:cNvPr id="8" name="Title 1">
            <a:extLst>
              <a:ext uri="{FF2B5EF4-FFF2-40B4-BE49-F238E27FC236}">
                <a16:creationId xmlns:a16="http://schemas.microsoft.com/office/drawing/2014/main" id="{EEAC0DCA-6B99-4B43-9790-9D0D5CB71319}"/>
              </a:ext>
            </a:extLst>
          </p:cNvPr>
          <p:cNvSpPr txBox="1">
            <a:spLocks/>
          </p:cNvSpPr>
          <p:nvPr/>
        </p:nvSpPr>
        <p:spPr>
          <a:xfrm>
            <a:off x="252919" y="1770185"/>
            <a:ext cx="2947482" cy="39548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52BDEC"/>
                </a:solidFill>
                <a:latin typeface="+mj-lt"/>
                <a:ea typeface="+mj-ea"/>
                <a:cs typeface="+mj-cs"/>
              </a:defRPr>
            </a:lvl1pPr>
          </a:lstStyle>
          <a:p>
            <a:r>
              <a:rPr lang="en-GB" sz="4000" dirty="0">
                <a:solidFill>
                  <a:schemeClr val="bg1"/>
                </a:solidFill>
              </a:rPr>
              <a:t>de </a:t>
            </a:r>
            <a:r>
              <a:rPr lang="en-GB" sz="4000" dirty="0" err="1">
                <a:solidFill>
                  <a:schemeClr val="bg1"/>
                </a:solidFill>
              </a:rPr>
              <a:t>rol</a:t>
            </a:r>
            <a:r>
              <a:rPr lang="en-GB" sz="4000" dirty="0">
                <a:solidFill>
                  <a:schemeClr val="bg1"/>
                </a:solidFill>
              </a:rPr>
              <a:t> van </a:t>
            </a:r>
            <a:r>
              <a:rPr lang="en-GB" sz="4000" dirty="0" err="1">
                <a:solidFill>
                  <a:schemeClr val="bg1"/>
                </a:solidFill>
              </a:rPr>
              <a:t>bibliotheken</a:t>
            </a:r>
            <a:r>
              <a:rPr lang="en-GB" sz="4000" dirty="0">
                <a:solidFill>
                  <a:schemeClr val="bg1"/>
                </a:solidFill>
              </a:rPr>
              <a:t> in DH</a:t>
            </a:r>
            <a:br>
              <a:rPr lang="en-GB" sz="4000" dirty="0"/>
            </a:br>
            <a:br>
              <a:rPr lang="en-GB" sz="4000" dirty="0"/>
            </a:br>
            <a:endParaRPr lang="en-GB" sz="3200" dirty="0"/>
          </a:p>
        </p:txBody>
      </p:sp>
    </p:spTree>
    <p:extLst>
      <p:ext uri="{BB962C8B-B14F-4D97-AF65-F5344CB8AC3E}">
        <p14:creationId xmlns:p14="http://schemas.microsoft.com/office/powerpoint/2010/main" val="3183945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400" y="441074"/>
            <a:ext cx="9194800" cy="6127472"/>
          </a:xfrm>
          <a:prstGeom prst="rect">
            <a:avLst/>
          </a:prstGeom>
        </p:spPr>
      </p:pic>
      <p:sp>
        <p:nvSpPr>
          <p:cNvPr id="5" name="TextBox 4">
            <a:extLst>
              <a:ext uri="{FF2B5EF4-FFF2-40B4-BE49-F238E27FC236}">
                <a16:creationId xmlns:a16="http://schemas.microsoft.com/office/drawing/2014/main" id="{0B43836B-DE1C-4200-B338-6315DB793F6E}"/>
              </a:ext>
            </a:extLst>
          </p:cNvPr>
          <p:cNvSpPr txBox="1"/>
          <p:nvPr/>
        </p:nvSpPr>
        <p:spPr>
          <a:xfrm>
            <a:off x="9914468" y="6246266"/>
            <a:ext cx="197690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FFFFFF"/>
                </a:solidFill>
                <a:effectLst/>
                <a:uLnTx/>
                <a:uFillTx/>
                <a:latin typeface="Corbel" panose="020B0503020204020204"/>
                <a:ea typeface="+mn-ea"/>
                <a:cs typeface="+mn-cs"/>
              </a:rPr>
              <a:t>CC BY-NC-ND 2.0 Marc Thiele</a:t>
            </a:r>
          </a:p>
        </p:txBody>
      </p:sp>
    </p:spTree>
    <p:extLst>
      <p:ext uri="{BB962C8B-B14F-4D97-AF65-F5344CB8AC3E}">
        <p14:creationId xmlns:p14="http://schemas.microsoft.com/office/powerpoint/2010/main" val="2363359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ctrTitle"/>
          </p:nvPr>
        </p:nvSpPr>
        <p:spPr>
          <a:xfrm>
            <a:off x="643468" y="643467"/>
            <a:ext cx="4620584" cy="4567137"/>
          </a:xfrm>
        </p:spPr>
        <p:txBody>
          <a:bodyPr vert="horz" lIns="91440" tIns="45720" rIns="91440" bIns="45720" rtlCol="0" anchor="b">
            <a:normAutofit/>
          </a:bodyPr>
          <a:lstStyle/>
          <a:p>
            <a:r>
              <a:rPr lang="nl-BE" sz="4400" dirty="0">
                <a:solidFill>
                  <a:schemeClr val="tx2"/>
                </a:solidFill>
                <a:latin typeface="Corbel" panose="020B0503020204020204" pitchFamily="34" charset="0"/>
              </a:rPr>
              <a:t>LIBER rapport: </a:t>
            </a:r>
            <a:r>
              <a:rPr lang="nl-BE" sz="4400" dirty="0" err="1">
                <a:solidFill>
                  <a:schemeClr val="tx2"/>
                </a:solidFill>
                <a:latin typeface="Corbel" panose="020B0503020204020204" pitchFamily="34" charset="0"/>
              </a:rPr>
              <a:t>Europe’s</a:t>
            </a:r>
            <a:r>
              <a:rPr lang="nl-BE" sz="4400" dirty="0">
                <a:solidFill>
                  <a:schemeClr val="tx2"/>
                </a:solidFill>
                <a:latin typeface="Corbel" panose="020B0503020204020204" pitchFamily="34" charset="0"/>
              </a:rPr>
              <a:t> Digital </a:t>
            </a:r>
            <a:r>
              <a:rPr lang="nl-BE" sz="4400" dirty="0" err="1">
                <a:solidFill>
                  <a:schemeClr val="tx2"/>
                </a:solidFill>
                <a:latin typeface="Corbel" panose="020B0503020204020204" pitchFamily="34" charset="0"/>
              </a:rPr>
              <a:t>Humanities</a:t>
            </a:r>
            <a:r>
              <a:rPr lang="nl-BE" sz="4400" dirty="0">
                <a:solidFill>
                  <a:schemeClr val="tx2"/>
                </a:solidFill>
                <a:latin typeface="Corbel" panose="020B0503020204020204" pitchFamily="34" charset="0"/>
              </a:rPr>
              <a:t> Landscape</a:t>
            </a:r>
          </a:p>
        </p:txBody>
      </p:sp>
      <p:pic>
        <p:nvPicPr>
          <p:cNvPr id="5" name="Picture 4">
            <a:extLst>
              <a:ext uri="{FF2B5EF4-FFF2-40B4-BE49-F238E27FC236}">
                <a16:creationId xmlns:a16="http://schemas.microsoft.com/office/drawing/2014/main" id="{BD8E34CF-A5E9-4B2B-9F43-5A2AD2242886}"/>
              </a:ext>
            </a:extLst>
          </p:cNvPr>
          <p:cNvPicPr>
            <a:picLocks noChangeAspect="1"/>
          </p:cNvPicPr>
          <p:nvPr/>
        </p:nvPicPr>
        <p:blipFill rotWithShape="1">
          <a:blip r:embed="rId3"/>
          <a:srcRect t="1922" r="1" b="980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506252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3970366" y="609600"/>
            <a:ext cx="4267200" cy="1351472"/>
          </a:xfrm>
        </p:spPr>
        <p:txBody>
          <a:bodyPr>
            <a:normAutofit/>
          </a:bodyPr>
          <a:lstStyle/>
          <a:p>
            <a:pPr algn="ctr"/>
            <a:r>
              <a:rPr lang="nl-NL" dirty="0">
                <a:solidFill>
                  <a:schemeClr val="tx1">
                    <a:lumMod val="85000"/>
                    <a:lumOff val="15000"/>
                  </a:schemeClr>
                </a:solidFill>
                <a:latin typeface="Corbel" panose="020B0503020204020204" pitchFamily="34" charset="0"/>
              </a:rPr>
              <a:t>LIBER</a:t>
            </a:r>
          </a:p>
        </p:txBody>
      </p:sp>
      <p:pic>
        <p:nvPicPr>
          <p:cNvPr id="9" name="Picture 8" descr="A picture containing text, blue&#10;&#10;Description automatically generated">
            <a:extLst>
              <a:ext uri="{FF2B5EF4-FFF2-40B4-BE49-F238E27FC236}">
                <a16:creationId xmlns:a16="http://schemas.microsoft.com/office/drawing/2014/main" id="{7C6AD267-78B3-4FC3-BB0D-A506EF4B7CC1}"/>
              </a:ext>
            </a:extLst>
          </p:cNvPr>
          <p:cNvPicPr>
            <a:picLocks noChangeAspect="1"/>
          </p:cNvPicPr>
          <p:nvPr/>
        </p:nvPicPr>
        <p:blipFill rotWithShape="1">
          <a:blip r:embed="rId3"/>
          <a:srcRect l="26114" r="27528" b="-1"/>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Tijdelijke aanduiding voor inhoud 2"/>
          <p:cNvSpPr>
            <a:spLocks noGrp="1"/>
          </p:cNvSpPr>
          <p:nvPr>
            <p:ph idx="1"/>
          </p:nvPr>
        </p:nvSpPr>
        <p:spPr>
          <a:xfrm>
            <a:off x="4198966" y="2147357"/>
            <a:ext cx="3810000" cy="4101042"/>
          </a:xfrm>
        </p:spPr>
        <p:txBody>
          <a:bodyPr>
            <a:normAutofit/>
          </a:bodyPr>
          <a:lstStyle/>
          <a:p>
            <a:pPr lvl="0"/>
            <a:endParaRPr lang="nl-NL" sz="2000" dirty="0">
              <a:solidFill>
                <a:schemeClr val="tx1">
                  <a:lumMod val="85000"/>
                  <a:lumOff val="15000"/>
                </a:schemeClr>
              </a:solidFill>
            </a:endParaRPr>
          </a:p>
          <a:p>
            <a:pPr marL="0" lvl="0" indent="0" algn="ctr">
              <a:buNone/>
            </a:pPr>
            <a:r>
              <a:rPr lang="fr-FR" sz="2000" dirty="0">
                <a:solidFill>
                  <a:schemeClr val="tx2"/>
                </a:solidFill>
                <a:latin typeface="Corbel" panose="020B0503020204020204" pitchFamily="34" charset="0"/>
              </a:rPr>
              <a:t>Ligue des Bibliothèques Européennes de Recherche – Association of </a:t>
            </a:r>
            <a:r>
              <a:rPr lang="fr-FR" sz="2000" dirty="0" err="1">
                <a:solidFill>
                  <a:schemeClr val="tx2"/>
                </a:solidFill>
                <a:latin typeface="Corbel" panose="020B0503020204020204" pitchFamily="34" charset="0"/>
              </a:rPr>
              <a:t>European</a:t>
            </a:r>
            <a:r>
              <a:rPr lang="fr-FR" sz="2000" dirty="0">
                <a:solidFill>
                  <a:schemeClr val="tx2"/>
                </a:solidFill>
                <a:latin typeface="Corbel" panose="020B0503020204020204" pitchFamily="34" charset="0"/>
              </a:rPr>
              <a:t> </a:t>
            </a:r>
            <a:r>
              <a:rPr lang="fr-FR" sz="2000" dirty="0" err="1">
                <a:solidFill>
                  <a:schemeClr val="tx2"/>
                </a:solidFill>
                <a:latin typeface="Corbel" panose="020B0503020204020204" pitchFamily="34" charset="0"/>
              </a:rPr>
              <a:t>Research</a:t>
            </a:r>
            <a:r>
              <a:rPr lang="fr-FR" sz="2000" dirty="0">
                <a:solidFill>
                  <a:schemeClr val="tx2"/>
                </a:solidFill>
                <a:latin typeface="Corbel" panose="020B0503020204020204" pitchFamily="34" charset="0"/>
              </a:rPr>
              <a:t> Libraries</a:t>
            </a:r>
            <a:endParaRPr lang="nl-NL" sz="2000" dirty="0">
              <a:solidFill>
                <a:schemeClr val="tx2"/>
              </a:solidFill>
              <a:latin typeface="Corbel" panose="020B0503020204020204" pitchFamily="34" charset="0"/>
            </a:endParaRPr>
          </a:p>
          <a:p>
            <a:pPr marL="0" lvl="0" indent="0" algn="ctr">
              <a:buNone/>
            </a:pPr>
            <a:endParaRPr lang="nl-NL" sz="2000" dirty="0">
              <a:solidFill>
                <a:schemeClr val="tx2"/>
              </a:solidFill>
              <a:latin typeface="Corbel" panose="020B0503020204020204" pitchFamily="34" charset="0"/>
            </a:endParaRPr>
          </a:p>
          <a:p>
            <a:pPr marL="0" lvl="0" indent="0" algn="ctr">
              <a:buNone/>
            </a:pPr>
            <a:r>
              <a:rPr lang="en-US" sz="2000" dirty="0">
                <a:solidFill>
                  <a:schemeClr val="tx2"/>
                </a:solidFill>
                <a:latin typeface="Corbel" panose="020B0503020204020204" pitchFamily="34" charset="0"/>
              </a:rPr>
              <a:t>LIBER supports and speaks up on behalf of university, national and special libraries across Europe</a:t>
            </a:r>
          </a:p>
          <a:p>
            <a:pPr marL="0" lvl="0" indent="0" algn="ctr">
              <a:buNone/>
            </a:pPr>
            <a:endParaRPr lang="en-US" sz="2000" dirty="0">
              <a:solidFill>
                <a:schemeClr val="tx1">
                  <a:lumMod val="85000"/>
                  <a:lumOff val="15000"/>
                </a:schemeClr>
              </a:solidFill>
              <a:latin typeface="Corbel" panose="020B0503020204020204" pitchFamily="34" charset="0"/>
            </a:endParaRPr>
          </a:p>
          <a:p>
            <a:pPr marL="0" indent="0" algn="ctr">
              <a:buNone/>
            </a:pPr>
            <a:r>
              <a:rPr lang="nl-BE" sz="2000" dirty="0">
                <a:latin typeface="Corbel" panose="020B0503020204020204" pitchFamily="34" charset="0"/>
                <a:cs typeface="Arial" panose="020B0604020202020204" pitchFamily="34" charset="0"/>
              </a:rPr>
              <a:t>https://libereurope.eu/</a:t>
            </a:r>
          </a:p>
          <a:p>
            <a:pPr marL="0" lvl="0" indent="0" algn="ctr">
              <a:buNone/>
            </a:pPr>
            <a:endParaRPr lang="nl-NL" sz="2000" dirty="0">
              <a:solidFill>
                <a:schemeClr val="tx1">
                  <a:lumMod val="85000"/>
                  <a:lumOff val="15000"/>
                </a:schemeClr>
              </a:solidFill>
            </a:endParaRPr>
          </a:p>
        </p:txBody>
      </p:sp>
      <p:pic>
        <p:nvPicPr>
          <p:cNvPr id="7" name="Picture 6" descr="A picture containing text, blue&#10;&#10;Description automatically generated">
            <a:extLst>
              <a:ext uri="{FF2B5EF4-FFF2-40B4-BE49-F238E27FC236}">
                <a16:creationId xmlns:a16="http://schemas.microsoft.com/office/drawing/2014/main" id="{A3B85016-7C58-4759-94CE-DD288C74E4CA}"/>
              </a:ext>
            </a:extLst>
          </p:cNvPr>
          <p:cNvPicPr>
            <a:picLocks noChangeAspect="1"/>
          </p:cNvPicPr>
          <p:nvPr/>
        </p:nvPicPr>
        <p:blipFill rotWithShape="1">
          <a:blip r:embed="rId3"/>
          <a:srcRect l="26642" r="28056"/>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940211913"/>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corporate-KULeuven">
  <a:themeElements>
    <a:clrScheme name="KULeuven-Themakleuren">
      <a:dk1>
        <a:srgbClr val="00407A"/>
      </a:dk1>
      <a:lt1>
        <a:srgbClr val="FFFFFF"/>
      </a:lt1>
      <a:dk2>
        <a:srgbClr val="00407A"/>
      </a:dk2>
      <a:lt2>
        <a:srgbClr val="FFFFFF"/>
      </a:lt2>
      <a:accent1>
        <a:srgbClr val="1D8DB0"/>
      </a:accent1>
      <a:accent2>
        <a:srgbClr val="116E8A"/>
      </a:accent2>
      <a:accent3>
        <a:srgbClr val="52BDEC"/>
      </a:accent3>
      <a:accent4>
        <a:srgbClr val="00407A"/>
      </a:accent4>
      <a:accent5>
        <a:srgbClr val="7F7F7F"/>
      </a:accent5>
      <a:accent6>
        <a:srgbClr val="595959"/>
      </a:accent6>
      <a:hlink>
        <a:srgbClr val="1D8DB0"/>
      </a:hlink>
      <a:folHlink>
        <a:srgbClr val="00407A"/>
      </a:folHlink>
    </a:clrScheme>
    <a:fontScheme name="KULeuve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16E8A"/>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1_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aff7d12c-bb71-4270-bd29-9c4d45ff3327">6b19ed81-e4b4-4e2b-936d-80d5c6a06c00</_dlc_DocId>
    <_dlc_DocIdUrl xmlns="aff7d12c-bb71-4270-bd29-9c4d45ff3327">
      <Url>https://www.groupware.kuleuven.be/sites/ub/_layouts/15/DocIdRedir.aspx?ID=6b19ed81-e4b4-4e2b-936d-80d5c6a06c00</Url>
      <Description>6b19ed81-e4b4-4e2b-936d-80d5c6a06c00</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C4F19F333876D045B7A2B22E75D6DED5" ma:contentTypeVersion="0" ma:contentTypeDescription="Een nieuw document maken." ma:contentTypeScope="" ma:versionID="3fcb9d992c42f6570495a8721087814a">
  <xsd:schema xmlns:xsd="http://www.w3.org/2001/XMLSchema" xmlns:xs="http://www.w3.org/2001/XMLSchema" xmlns:p="http://schemas.microsoft.com/office/2006/metadata/properties" xmlns:ns2="aff7d12c-bb71-4270-bd29-9c4d45ff3327" targetNamespace="http://schemas.microsoft.com/office/2006/metadata/properties" ma:root="true" ma:fieldsID="c4e110b0e94c264e11d67a0f1e348479" ns2:_="">
    <xsd:import namespace="aff7d12c-bb71-4270-bd29-9c4d45ff3327"/>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f7d12c-bb71-4270-bd29-9c4d45ff3327"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8821B2-D57C-4970-8AAC-507E582724A8}">
  <ds:schemaRefs>
    <ds:schemaRef ds:uri="http://purl.org/dc/terms/"/>
    <ds:schemaRef ds:uri="http://schemas.microsoft.com/office/2006/documentManagement/types"/>
    <ds:schemaRef ds:uri="http://www.w3.org/XML/1998/namespace"/>
    <ds:schemaRef ds:uri="aff7d12c-bb71-4270-bd29-9c4d45ff3327"/>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70CCF60D-9EBD-4082-A53C-854A52CFA409}">
  <ds:schemaRefs>
    <ds:schemaRef ds:uri="http://schemas.microsoft.com/sharepoint/events"/>
  </ds:schemaRefs>
</ds:datastoreItem>
</file>

<file path=customXml/itemProps3.xml><?xml version="1.0" encoding="utf-8"?>
<ds:datastoreItem xmlns:ds="http://schemas.openxmlformats.org/officeDocument/2006/customXml" ds:itemID="{23D2E9FB-98D2-4F77-9D91-FAAD8AE38BFF}">
  <ds:schemaRefs>
    <ds:schemaRef ds:uri="http://schemas.microsoft.com/sharepoint/v3/contenttype/forms"/>
  </ds:schemaRefs>
</ds:datastoreItem>
</file>

<file path=customXml/itemProps4.xml><?xml version="1.0" encoding="utf-8"?>
<ds:datastoreItem xmlns:ds="http://schemas.openxmlformats.org/officeDocument/2006/customXml" ds:itemID="{78FF81DD-B2A2-468D-A30D-B8D1533678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f7d12c-bb71-4270-bd29-9c4d45ff33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3385</Words>
  <Application>Microsoft Office PowerPoint</Application>
  <PresentationFormat>Widescreen</PresentationFormat>
  <Paragraphs>376</Paragraphs>
  <Slides>50</Slides>
  <Notes>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50</vt:i4>
      </vt:variant>
    </vt:vector>
  </HeadingPairs>
  <TitlesOfParts>
    <vt:vector size="62" baseType="lpstr">
      <vt:lpstr>Arial</vt:lpstr>
      <vt:lpstr>Calibri</vt:lpstr>
      <vt:lpstr>Calibri Light</vt:lpstr>
      <vt:lpstr>Corbel</vt:lpstr>
      <vt:lpstr>Courier New</vt:lpstr>
      <vt:lpstr>Symbol</vt:lpstr>
      <vt:lpstr>Wingdings</vt:lpstr>
      <vt:lpstr>Wingdings 2</vt:lpstr>
      <vt:lpstr>Office-thema</vt:lpstr>
      <vt:lpstr>Frame</vt:lpstr>
      <vt:lpstr>corporate-KULeuven</vt:lpstr>
      <vt:lpstr>1_Office-thema</vt:lpstr>
      <vt:lpstr>De rol van onderzoeks-bibliotheken in Digital Humanities</vt:lpstr>
      <vt:lpstr>structuur</vt:lpstr>
      <vt:lpstr>waarom  Digital Humanities?  </vt:lpstr>
      <vt:lpstr>de rol van bibliotheken in DH  </vt:lpstr>
      <vt:lpstr>PowerPoint Presentation</vt:lpstr>
      <vt:lpstr>PowerPoint Presentation</vt:lpstr>
      <vt:lpstr>PowerPoint Presentation</vt:lpstr>
      <vt:lpstr>LIBER rapport: Europe’s Digital Humanities Landscape</vt:lpstr>
      <vt:lpstr>LIBER</vt:lpstr>
      <vt:lpstr>LIBER</vt:lpstr>
      <vt:lpstr>LIBER werkgroepen</vt:lpstr>
      <vt:lpstr>LIBER Digital Humanities &amp; Digital Cultural Heritage working group</vt:lpstr>
      <vt:lpstr>LIBER Digital Humanities &amp; Digital Cultural Heritage working group</vt:lpstr>
      <vt:lpstr>LIBER Digital Humanities &amp; Digital Cultural Heritage working group</vt:lpstr>
      <vt:lpstr>LIBER Digital Humanities &amp; Digital Cultural Heritage working group</vt:lpstr>
      <vt:lpstr>LIBER Digital Humanities &amp; Digital Cultural Heritage working group</vt:lpstr>
      <vt:lpstr>Europe’s Digital Humanities Landscape</vt:lpstr>
      <vt:lpstr>Europe’s Digital Humanities Landscape</vt:lpstr>
      <vt:lpstr>Europe’s Digital Humanities Landscape</vt:lpstr>
      <vt:lpstr>Europe’s Digital Humanities Landscape</vt:lpstr>
      <vt:lpstr>Europe’s Digital Humanities Landscape</vt:lpstr>
      <vt:lpstr>PowerPoint Presentation</vt:lpstr>
      <vt:lpstr>Europe’s Digital Humanities Landscape</vt:lpstr>
      <vt:lpstr>PowerPoint Presentation</vt:lpstr>
      <vt:lpstr>PowerPoint Presentation</vt:lpstr>
      <vt:lpstr>PowerPoint Presentation</vt:lpstr>
      <vt:lpstr>PowerPoint Presentation</vt:lpstr>
      <vt:lpstr>Europe’s Digital Humanities Landscape</vt:lpstr>
      <vt:lpstr>Europe’s Digital Humanities Landscape</vt:lpstr>
      <vt:lpstr>Europe’s Digital Humanities Landscape</vt:lpstr>
      <vt:lpstr>Europe’s Digital Humanities Landscape</vt:lpstr>
      <vt:lpstr>KU Leuven Bibliotheken Artes en DH</vt:lpstr>
      <vt:lpstr>PowerPoint Presentation</vt:lpstr>
      <vt:lpstr>planningsfase (2013)</vt:lpstr>
      <vt:lpstr>planningsfase (2013)</vt:lpstr>
      <vt:lpstr>planningsfase (2013)</vt:lpstr>
      <vt:lpstr>onuitgesproken (of stil uitgesproken) overtuigingen</vt:lpstr>
      <vt:lpstr>implementatie (2014-2016)</vt:lpstr>
      <vt:lpstr>procesverantwoordelijke digital scholarship in the humanities (2017-18)</vt:lpstr>
      <vt:lpstr>procesverantwoordelijke digital scholarship in the humanities (2017-18)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Lieve Fonteyne</dc:creator>
  <cp:lastModifiedBy>Lien Vanmarsnille</cp:lastModifiedBy>
  <cp:revision>84</cp:revision>
  <dcterms:created xsi:type="dcterms:W3CDTF">2017-03-10T10:56:17Z</dcterms:created>
  <dcterms:modified xsi:type="dcterms:W3CDTF">2021-10-08T07:36:10Z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6b19ed81-e4b4-4e2b-936d-80d5c6a06c00</vt:lpwstr>
  </property>
  <property fmtid="{D5CDD505-2E9C-101B-9397-08002B2CF9AE}" pid="3" name="ContentTypeId">
    <vt:lpwstr>0x010100C4F19F333876D045B7A2B22E75D6DED5</vt:lpwstr>
  </property>
</Properties>
</file>