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 id="2147483708" r:id="rId6"/>
    <p:sldMasterId id="2147483742" r:id="rId7"/>
  </p:sldMasterIdLst>
  <p:notesMasterIdLst>
    <p:notesMasterId r:id="rId47"/>
  </p:notesMasterIdLst>
  <p:sldIdLst>
    <p:sldId id="1210" r:id="rId8"/>
    <p:sldId id="1545" r:id="rId9"/>
    <p:sldId id="1339" r:id="rId10"/>
    <p:sldId id="664" r:id="rId11"/>
    <p:sldId id="1419" r:id="rId12"/>
    <p:sldId id="1588" r:id="rId13"/>
    <p:sldId id="1605" r:id="rId14"/>
    <p:sldId id="1585" r:id="rId15"/>
    <p:sldId id="1606" r:id="rId16"/>
    <p:sldId id="1580" r:id="rId17"/>
    <p:sldId id="1574" r:id="rId18"/>
    <p:sldId id="1582" r:id="rId19"/>
    <p:sldId id="1590" r:id="rId20"/>
    <p:sldId id="1502" r:id="rId21"/>
    <p:sldId id="1610" r:id="rId22"/>
    <p:sldId id="1500" r:id="rId23"/>
    <p:sldId id="1530" r:id="rId24"/>
    <p:sldId id="1602" r:id="rId25"/>
    <p:sldId id="1536" r:id="rId26"/>
    <p:sldId id="1599" r:id="rId27"/>
    <p:sldId id="1600" r:id="rId28"/>
    <p:sldId id="1601" r:id="rId29"/>
    <p:sldId id="1609" r:id="rId30"/>
    <p:sldId id="1531" r:id="rId31"/>
    <p:sldId id="1607" r:id="rId32"/>
    <p:sldId id="1608" r:id="rId33"/>
    <p:sldId id="1538" r:id="rId34"/>
    <p:sldId id="1592" r:id="rId35"/>
    <p:sldId id="1519" r:id="rId36"/>
    <p:sldId id="1598" r:id="rId37"/>
    <p:sldId id="1596" r:id="rId38"/>
    <p:sldId id="1595" r:id="rId39"/>
    <p:sldId id="1594" r:id="rId40"/>
    <p:sldId id="1282" r:id="rId41"/>
    <p:sldId id="1517" r:id="rId42"/>
    <p:sldId id="1226" r:id="rId43"/>
    <p:sldId id="1539" r:id="rId44"/>
    <p:sldId id="1591" r:id="rId45"/>
    <p:sldId id="1535" r:id="rId46"/>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41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0000"/>
    <a:srgbClr val="5DB7B1"/>
    <a:srgbClr val="DA1F1F"/>
    <a:srgbClr val="FFFFFF"/>
    <a:srgbClr val="042355"/>
    <a:srgbClr val="021C46"/>
    <a:srgbClr val="293858"/>
    <a:srgbClr val="1B2944"/>
    <a:srgbClr val="C2A2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71464F-A7E8-F82B-0296-E9CF5115C532}" v="6" dt="2025-09-08T07:45:51.703"/>
    <p1510:client id="{9A3FAFE9-6129-2776-958C-20D47CE44935}" v="24" dt="2025-09-08T12:01:15.638"/>
    <p1510:client id="{AD106AA4-6462-1300-BE1C-B9C3F438A0D1}" v="1085" dt="2025-09-08T10:07:03.712"/>
    <p1510:client id="{FBC3DC28-2669-4C98-A7B6-CDC9C2B40CB8}" v="272" dt="2025-09-08T13:09:09.6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 orient="horz" pos="4138"/>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https://ugentbe.sharepoint.com/teams/CA30_TMP01844/Gedeelde%20documenten/General/Indicatoren/Evolutie%20waterverbruik.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gentbe.sharepoint.com/teams/Group.PR202303075/Gedeelde%20documenten/Indicatoren/Evolutie%20rest%20en%20gecontam.%20vast%20afv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gentbe.sharepoint.com/teams/Group.PR202303075/Gedeelde%20documenten/Indicatoren/Evolutie%20rest,%20laboproducten%20en%20gecontam.%20vast%20afva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gentbe.sharepoint.com/teams/Group.PR202303075/Gedeelde%20documenten/Indicatoren/Evolutie%20rest%20en%20gecontam.%20vast%20afval.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r>
              <a:rPr lang="en-US" sz="2500"/>
              <a:t>Evolutie</a:t>
            </a:r>
            <a:r>
              <a:rPr lang="en-US" sz="2500" baseline="0"/>
              <a:t> s</a:t>
            </a:r>
            <a:r>
              <a:rPr lang="en-US" sz="2500"/>
              <a:t>tadswaterverbruik t.o.v. doelstelling </a:t>
            </a:r>
          </a:p>
        </c:rich>
      </c:tx>
      <c:overlay val="0"/>
      <c:spPr>
        <a:noFill/>
        <a:ln>
          <a:noFill/>
        </a:ln>
        <a:effectLst/>
      </c:spPr>
      <c:txPr>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017384360579724E-2"/>
          <c:y val="0.1001214131912819"/>
          <c:w val="0.93468314126121577"/>
          <c:h val="0.84043527755655667"/>
        </c:manualLayout>
      </c:layout>
      <c:barChart>
        <c:barDir val="col"/>
        <c:grouping val="clustered"/>
        <c:varyColors val="0"/>
        <c:ser>
          <c:idx val="0"/>
          <c:order val="0"/>
          <c:tx>
            <c:strRef>
              <c:f>'Verwerkte data'!$A$2</c:f>
              <c:strCache>
                <c:ptCount val="1"/>
                <c:pt idx="0">
                  <c:v>Stadswater </c:v>
                </c:pt>
              </c:strCache>
            </c:strRef>
          </c:tx>
          <c:spPr>
            <a:solidFill>
              <a:schemeClr val="accent1"/>
            </a:solidFill>
            <a:ln>
              <a:noFill/>
            </a:ln>
            <a:effectLst/>
          </c:spPr>
          <c:invertIfNegative val="0"/>
          <c:cat>
            <c:strRef>
              <c:f>'Verwerkte data'!$B$1:$K$1</c:f>
              <c:strCache>
                <c:ptCount val="10"/>
                <c:pt idx="0">
                  <c:v>2010</c:v>
                </c:pt>
                <c:pt idx="1">
                  <c:v>2018</c:v>
                </c:pt>
                <c:pt idx="2">
                  <c:v>2019</c:v>
                </c:pt>
                <c:pt idx="3">
                  <c:v>2020</c:v>
                </c:pt>
                <c:pt idx="4">
                  <c:v>2021</c:v>
                </c:pt>
                <c:pt idx="5">
                  <c:v>2022</c:v>
                </c:pt>
                <c:pt idx="6">
                  <c:v>2023</c:v>
                </c:pt>
                <c:pt idx="7">
                  <c:v>2024</c:v>
                </c:pt>
                <c:pt idx="9">
                  <c:v>Doel: 2030</c:v>
                </c:pt>
              </c:strCache>
            </c:strRef>
          </c:cat>
          <c:val>
            <c:numRef>
              <c:f>'Verwerkte data'!$B$2:$K$2</c:f>
              <c:numCache>
                <c:formatCode>0</c:formatCode>
                <c:ptCount val="10"/>
                <c:pt idx="0" formatCode="General">
                  <c:v>279124</c:v>
                </c:pt>
                <c:pt idx="1">
                  <c:v>235999.22440000001</c:v>
                </c:pt>
                <c:pt idx="2">
                  <c:v>235533.2641</c:v>
                </c:pt>
                <c:pt idx="3">
                  <c:v>190321.5632</c:v>
                </c:pt>
                <c:pt idx="4">
                  <c:v>196532.51519999999</c:v>
                </c:pt>
                <c:pt idx="5">
                  <c:v>226129.2041</c:v>
                </c:pt>
                <c:pt idx="6">
                  <c:v>210509.76</c:v>
                </c:pt>
                <c:pt idx="7">
                  <c:v>190925</c:v>
                </c:pt>
                <c:pt idx="9" formatCode="General">
                  <c:v>200203.274485</c:v>
                </c:pt>
              </c:numCache>
            </c:numRef>
          </c:val>
          <c:extLst>
            <c:ext xmlns:c16="http://schemas.microsoft.com/office/drawing/2014/chart" uri="{C3380CC4-5D6E-409C-BE32-E72D297353CC}">
              <c16:uniqueId val="{00000000-0C5D-4346-8B08-8C963D62454C}"/>
            </c:ext>
          </c:extLst>
        </c:ser>
        <c:dLbls>
          <c:showLegendKey val="0"/>
          <c:showVal val="0"/>
          <c:showCatName val="0"/>
          <c:showSerName val="0"/>
          <c:showPercent val="0"/>
          <c:showBubbleSize val="0"/>
        </c:dLbls>
        <c:gapWidth val="219"/>
        <c:overlap val="-27"/>
        <c:axId val="2029469191"/>
        <c:axId val="222195720"/>
      </c:barChart>
      <c:catAx>
        <c:axId val="2029469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222195720"/>
        <c:crosses val="autoZero"/>
        <c:auto val="1"/>
        <c:lblAlgn val="ctr"/>
        <c:lblOffset val="100"/>
        <c:noMultiLvlLbl val="0"/>
      </c:catAx>
      <c:valAx>
        <c:axId val="222195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2029469191"/>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a:t>Aantal kg chemisch gecontamineerd vast afval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cat>
            <c:numRef>
              <c:f>'Vast afval, chemisch gecontamin'!$B$1:$K$1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'Vast afval, chemisch gecontamin'!$B$2:$K$2</c:f>
              <c:numCache>
                <c:formatCode>General</c:formatCode>
                <c:ptCount val="10"/>
                <c:pt idx="0">
                  <c:v>28403</c:v>
                </c:pt>
                <c:pt idx="1">
                  <c:v>28867</c:v>
                </c:pt>
                <c:pt idx="2">
                  <c:v>30916</c:v>
                </c:pt>
                <c:pt idx="3">
                  <c:v>27001</c:v>
                </c:pt>
                <c:pt idx="4">
                  <c:v>30887</c:v>
                </c:pt>
                <c:pt idx="5">
                  <c:v>21902</c:v>
                </c:pt>
                <c:pt idx="6">
                  <c:v>29110</c:v>
                </c:pt>
                <c:pt idx="7">
                  <c:v>29965</c:v>
                </c:pt>
                <c:pt idx="8">
                  <c:v>35719</c:v>
                </c:pt>
                <c:pt idx="9">
                  <c:v>31073</c:v>
                </c:pt>
              </c:numCache>
            </c:numRef>
          </c:val>
          <c:extLst>
            <c:ext xmlns:c16="http://schemas.microsoft.com/office/drawing/2014/chart" uri="{C3380CC4-5D6E-409C-BE32-E72D297353CC}">
              <c16:uniqueId val="{00000000-562E-471D-B408-12BC0D2257BC}"/>
            </c:ext>
          </c:extLst>
        </c:ser>
        <c:dLbls>
          <c:showLegendKey val="0"/>
          <c:showVal val="0"/>
          <c:showCatName val="0"/>
          <c:showSerName val="0"/>
          <c:showPercent val="0"/>
          <c:showBubbleSize val="0"/>
        </c:dLbls>
        <c:gapWidth val="219"/>
        <c:overlap val="-27"/>
        <c:axId val="254395936"/>
        <c:axId val="254396416"/>
      </c:barChart>
      <c:catAx>
        <c:axId val="254395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4396416"/>
        <c:crosses val="autoZero"/>
        <c:auto val="1"/>
        <c:lblAlgn val="ctr"/>
        <c:lblOffset val="100"/>
        <c:noMultiLvlLbl val="0"/>
      </c:catAx>
      <c:valAx>
        <c:axId val="254396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4395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Aantal kg laboproducten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BE"/>
        </a:p>
      </c:txPr>
    </c:title>
    <c:autoTitleDeleted val="0"/>
    <c:plotArea>
      <c:layout/>
      <c:barChart>
        <c:barDir val="col"/>
        <c:grouping val="clustered"/>
        <c:varyColors val="0"/>
        <c:ser>
          <c:idx val="0"/>
          <c:order val="0"/>
          <c:tx>
            <c:strRef>
              <c:f>Laboproducten!$A$2</c:f>
              <c:strCache>
                <c:ptCount val="1"/>
                <c:pt idx="0">
                  <c:v>Absoluut</c:v>
                </c:pt>
              </c:strCache>
            </c:strRef>
          </c:tx>
          <c:spPr>
            <a:solidFill>
              <a:schemeClr val="accent1"/>
            </a:solidFill>
            <a:ln>
              <a:noFill/>
            </a:ln>
            <a:effectLst/>
          </c:spPr>
          <c:invertIfNegative val="0"/>
          <c:cat>
            <c:numRef>
              <c:f>Laboproducten!$B$1:$K$1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Laboproducten!$B$2:$K$2</c:f>
              <c:numCache>
                <c:formatCode>General</c:formatCode>
                <c:ptCount val="10"/>
                <c:pt idx="8">
                  <c:v>6651</c:v>
                </c:pt>
                <c:pt idx="9">
                  <c:v>6472</c:v>
                </c:pt>
              </c:numCache>
              <c:extLst/>
            </c:numRef>
          </c:val>
          <c:extLst>
            <c:ext xmlns:c16="http://schemas.microsoft.com/office/drawing/2014/chart" uri="{C3380CC4-5D6E-409C-BE32-E72D297353CC}">
              <c16:uniqueId val="{00000000-CB78-430C-B1D3-B500C34994ED}"/>
            </c:ext>
          </c:extLst>
        </c:ser>
        <c:dLbls>
          <c:showLegendKey val="0"/>
          <c:showVal val="0"/>
          <c:showCatName val="0"/>
          <c:showSerName val="0"/>
          <c:showPercent val="0"/>
          <c:showBubbleSize val="0"/>
        </c:dLbls>
        <c:gapWidth val="219"/>
        <c:overlap val="-27"/>
        <c:axId val="1871153791"/>
        <c:axId val="1990197343"/>
        <c:extLst>
          <c:ext xmlns:c15="http://schemas.microsoft.com/office/drawing/2012/chart" uri="{02D57815-91ED-43cb-92C2-25804820EDAC}">
            <c15:filteredBarSeries>
              <c15:ser>
                <c:idx val="1"/>
                <c:order val="1"/>
                <c:tx>
                  <c:strRef>
                    <c:extLst>
                      <c:ext uri="{02D57815-91ED-43cb-92C2-25804820EDAC}">
                        <c15:formulaRef>
                          <c15:sqref>Laboproducten!$A$3</c15:sqref>
                        </c15:formulaRef>
                      </c:ext>
                    </c:extLst>
                    <c:strCache>
                      <c:ptCount val="1"/>
                      <c:pt idx="0">
                        <c:v>% daling t.o.v. 2023</c:v>
                      </c:pt>
                    </c:strCache>
                  </c:strRef>
                </c:tx>
                <c:spPr>
                  <a:solidFill>
                    <a:schemeClr val="accent2"/>
                  </a:solidFill>
                  <a:ln>
                    <a:noFill/>
                  </a:ln>
                  <a:effectLst/>
                </c:spPr>
                <c:invertIfNegative val="0"/>
                <c:cat>
                  <c:numRef>
                    <c:extLst>
                      <c:ext uri="{02D57815-91ED-43cb-92C2-25804820EDAC}">
                        <c15:formulaRef>
                          <c15:sqref>Laboproducten!$B$1:$K$1</c15:sqref>
                        </c15:formulaRef>
                      </c:ext>
                    </c:extLst>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extLst>
                      <c:ext uri="{02D57815-91ED-43cb-92C2-25804820EDAC}">
                        <c15:formulaRef>
                          <c15:sqref>Laboproducten!$B$3:$K$3</c15:sqref>
                        </c15:formulaRef>
                      </c:ext>
                    </c:extLst>
                    <c:numCache>
                      <c:formatCode>General</c:formatCode>
                      <c:ptCount val="10"/>
                      <c:pt idx="9" formatCode="0.00%">
                        <c:v>-2.6913246128401742E-2</c:v>
                      </c:pt>
                    </c:numCache>
                  </c:numRef>
                </c:val>
                <c:extLst>
                  <c:ext xmlns:c16="http://schemas.microsoft.com/office/drawing/2014/chart" uri="{C3380CC4-5D6E-409C-BE32-E72D297353CC}">
                    <c16:uniqueId val="{00000001-CB78-430C-B1D3-B500C34994ED}"/>
                  </c:ext>
                </c:extLst>
              </c15:ser>
            </c15:filteredBarSeries>
          </c:ext>
        </c:extLst>
      </c:barChart>
      <c:catAx>
        <c:axId val="1871153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BE"/>
          </a:p>
        </c:txPr>
        <c:crossAx val="1990197343"/>
        <c:crosses val="autoZero"/>
        <c:auto val="1"/>
        <c:lblAlgn val="ctr"/>
        <c:lblOffset val="100"/>
        <c:noMultiLvlLbl val="0"/>
      </c:catAx>
      <c:valAx>
        <c:axId val="199019734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BE"/>
          </a:p>
        </c:txPr>
        <c:crossAx val="187115379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B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a:t>Aantal</a:t>
            </a:r>
            <a:r>
              <a:rPr lang="nl-BE" baseline="0"/>
              <a:t> kg restfractie</a:t>
            </a:r>
            <a:endParaRPr lang="nl-B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barChart>
        <c:barDir val="col"/>
        <c:grouping val="clustered"/>
        <c:varyColors val="0"/>
        <c:ser>
          <c:idx val="0"/>
          <c:order val="0"/>
          <c:spPr>
            <a:solidFill>
              <a:srgbClr val="0070C0"/>
            </a:solidFill>
            <a:ln>
              <a:noFill/>
            </a:ln>
            <a:effectLst/>
          </c:spPr>
          <c:invertIfNegative val="0"/>
          <c:cat>
            <c:numRef>
              <c:f>Rest!$B$1:$K$1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Rest!$B$2:$K$2</c:f>
              <c:numCache>
                <c:formatCode>0</c:formatCode>
                <c:ptCount val="10"/>
                <c:pt idx="0">
                  <c:v>981688.86229386902</c:v>
                </c:pt>
                <c:pt idx="1">
                  <c:v>990780.45382501383</c:v>
                </c:pt>
                <c:pt idx="2">
                  <c:v>1089198.493430964</c:v>
                </c:pt>
                <c:pt idx="3">
                  <c:v>1018767.8054934215</c:v>
                </c:pt>
                <c:pt idx="4">
                  <c:v>978718.09615034913</c:v>
                </c:pt>
                <c:pt idx="5">
                  <c:v>744091.65962828044</c:v>
                </c:pt>
                <c:pt idx="6">
                  <c:v>862307.89078903873</c:v>
                </c:pt>
                <c:pt idx="7">
                  <c:v>722007.9498642314</c:v>
                </c:pt>
                <c:pt idx="8">
                  <c:v>650633.92923619261</c:v>
                </c:pt>
                <c:pt idx="9" formatCode="General">
                  <c:v>880786</c:v>
                </c:pt>
              </c:numCache>
            </c:numRef>
          </c:val>
          <c:extLst>
            <c:ext xmlns:c16="http://schemas.microsoft.com/office/drawing/2014/chart" uri="{C3380CC4-5D6E-409C-BE32-E72D297353CC}">
              <c16:uniqueId val="{00000000-8F81-407F-9D17-7F2534328CF7}"/>
            </c:ext>
          </c:extLst>
        </c:ser>
        <c:dLbls>
          <c:showLegendKey val="0"/>
          <c:showVal val="0"/>
          <c:showCatName val="0"/>
          <c:showSerName val="0"/>
          <c:showPercent val="0"/>
          <c:showBubbleSize val="0"/>
        </c:dLbls>
        <c:gapWidth val="219"/>
        <c:overlap val="-27"/>
        <c:axId val="223147744"/>
        <c:axId val="223144864"/>
      </c:barChart>
      <c:catAx>
        <c:axId val="22314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3144864"/>
        <c:crosses val="autoZero"/>
        <c:auto val="1"/>
        <c:lblAlgn val="ctr"/>
        <c:lblOffset val="100"/>
        <c:noMultiLvlLbl val="0"/>
      </c:catAx>
      <c:valAx>
        <c:axId val="2231448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31477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7C61C5-5AAF-407D-89AD-71B6046668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CE41107-9351-4401-A2EE-E2F61D100CA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0B135-E76F-4C16-BB5F-53738A3D99E2}" type="datetimeFigureOut">
              <a:rPr lang="en-US" smtClean="0"/>
              <a:t>9/9/2025</a:t>
            </a:fld>
            <a:endParaRPr lang="en-US"/>
          </a:p>
        </p:txBody>
      </p:sp>
      <p:sp>
        <p:nvSpPr>
          <p:cNvPr id="4" name="Slide Image Placeholder 3">
            <a:extLst>
              <a:ext uri="{FF2B5EF4-FFF2-40B4-BE49-F238E27FC236}">
                <a16:creationId xmlns:a16="http://schemas.microsoft.com/office/drawing/2014/main" id="{D6223EBC-D4D3-4572-8411-C43079DDBEC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1BC8DB90-F8B9-4B52-ACBB-BA9AB9AE835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9BD4C8F-4048-4AF9-AE2A-1158587F8AD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0B3B6B32-FDC9-42B5-9E1C-04CCB4D307A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3E9B28-0F38-4231-81B1-2E661CF430B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845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6C104-C7DC-246B-4899-11D8478322A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EFF1E5E-0404-5EAC-3E75-88DB4C61E52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9F1D10A-E29D-DB3B-B349-D46AFEE6B7F9}"/>
              </a:ext>
            </a:extLst>
          </p:cNvPr>
          <p:cNvSpPr>
            <a:spLocks noGrp="1"/>
          </p:cNvSpPr>
          <p:nvPr>
            <p:ph type="body" idx="1"/>
          </p:nvPr>
        </p:nvSpPr>
        <p:spPr/>
        <p:txBody>
          <a:bodyPr/>
          <a:lstStyle/>
          <a:p>
            <a:endParaRPr lang="nl-BE" baseline="0"/>
          </a:p>
          <a:p>
            <a:br>
              <a:rPr lang="nl-BE" baseline="0"/>
            </a:br>
            <a:endParaRPr lang="nl-BE"/>
          </a:p>
        </p:txBody>
      </p:sp>
      <p:sp>
        <p:nvSpPr>
          <p:cNvPr id="4" name="Tijdelijke aanduiding voor dianummer 3">
            <a:extLst>
              <a:ext uri="{FF2B5EF4-FFF2-40B4-BE49-F238E27FC236}">
                <a16:creationId xmlns:a16="http://schemas.microsoft.com/office/drawing/2014/main" id="{9B4E6C71-4701-DBF0-6C8D-EEAC9A914105}"/>
              </a:ext>
            </a:extLst>
          </p:cNvPr>
          <p:cNvSpPr>
            <a:spLocks noGrp="1"/>
          </p:cNvSpPr>
          <p:nvPr>
            <p:ph type="sldNum" sz="quarter" idx="10"/>
          </p:nvPr>
        </p:nvSpPr>
        <p:spPr/>
        <p:txBody>
          <a:bodyPr/>
          <a:lstStyle/>
          <a:p>
            <a:pPr marL="0" marR="0" lvl="0" indent="0" algn="r" defTabSz="1887859"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700" b="0" i="0" u="none" strike="noStrike" kern="1200" cap="none" spc="0" normalizeH="0" baseline="0" noProof="0">
                <a:ln>
                  <a:noFill/>
                </a:ln>
                <a:solidFill>
                  <a:prstClr val="black"/>
                </a:solidFill>
                <a:effectLst/>
                <a:uLnTx/>
                <a:uFillTx/>
                <a:latin typeface="Calibri"/>
                <a:ea typeface="+mn-ea"/>
                <a:cs typeface="+mn-cs"/>
              </a:rPr>
              <a:pPr marL="0" marR="0" lvl="0" indent="0" algn="r" defTabSz="1887859" rtl="0" eaLnBrk="1" fontAlgn="auto" latinLnBrk="0" hangingPunct="1">
                <a:lnSpc>
                  <a:spcPct val="100000"/>
                </a:lnSpc>
                <a:spcBef>
                  <a:spcPts val="0"/>
                </a:spcBef>
                <a:spcAft>
                  <a:spcPts val="0"/>
                </a:spcAft>
                <a:buClrTx/>
                <a:buSzTx/>
                <a:buFontTx/>
                <a:buNone/>
                <a:tabLst/>
                <a:defRPr/>
              </a:pPr>
              <a:t>10</a:t>
            </a:fld>
            <a:endParaRPr kumimoji="0" lang="en-GB"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3585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9CF18-E41D-724B-DCEA-F03B8B4A958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3BCB62C-0AD8-C9DA-5633-8D5D4CE4C2D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73BB4E2-C7E7-E72F-967F-43E6A5230749}"/>
              </a:ext>
            </a:extLst>
          </p:cNvPr>
          <p:cNvSpPr>
            <a:spLocks noGrp="1"/>
          </p:cNvSpPr>
          <p:nvPr>
            <p:ph type="body" idx="1"/>
          </p:nvPr>
        </p:nvSpPr>
        <p:spPr/>
        <p:txBody>
          <a:bodyPr/>
          <a:lstStyle/>
          <a:p>
            <a:endParaRPr lang="nl-BE" baseline="0"/>
          </a:p>
          <a:p>
            <a:br>
              <a:rPr lang="nl-BE" baseline="0"/>
            </a:br>
            <a:endParaRPr lang="nl-BE"/>
          </a:p>
        </p:txBody>
      </p:sp>
      <p:sp>
        <p:nvSpPr>
          <p:cNvPr id="4" name="Tijdelijke aanduiding voor dianummer 3">
            <a:extLst>
              <a:ext uri="{FF2B5EF4-FFF2-40B4-BE49-F238E27FC236}">
                <a16:creationId xmlns:a16="http://schemas.microsoft.com/office/drawing/2014/main" id="{D501F357-2195-9BB5-7AA0-E5369B608C62}"/>
              </a:ext>
            </a:extLst>
          </p:cNvPr>
          <p:cNvSpPr>
            <a:spLocks noGrp="1"/>
          </p:cNvSpPr>
          <p:nvPr>
            <p:ph type="sldNum" sz="quarter" idx="10"/>
          </p:nvPr>
        </p:nvSpPr>
        <p:spPr/>
        <p:txBody>
          <a:bodyPr/>
          <a:lstStyle/>
          <a:p>
            <a:pPr marL="0" marR="0" lvl="0" indent="0" algn="r" defTabSz="1887859"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700" b="0" i="0" u="none" strike="noStrike" kern="1200" cap="none" spc="0" normalizeH="0" baseline="0" noProof="0">
                <a:ln>
                  <a:noFill/>
                </a:ln>
                <a:solidFill>
                  <a:prstClr val="black"/>
                </a:solidFill>
                <a:effectLst/>
                <a:uLnTx/>
                <a:uFillTx/>
                <a:latin typeface="Calibri"/>
                <a:ea typeface="+mn-ea"/>
                <a:cs typeface="+mn-cs"/>
              </a:rPr>
              <a:pPr marL="0" marR="0" lvl="0" indent="0" algn="r" defTabSz="1887859" rtl="0" eaLnBrk="1" fontAlgn="auto" latinLnBrk="0" hangingPunct="1">
                <a:lnSpc>
                  <a:spcPct val="100000"/>
                </a:lnSpc>
                <a:spcBef>
                  <a:spcPts val="0"/>
                </a:spcBef>
                <a:spcAft>
                  <a:spcPts val="0"/>
                </a:spcAft>
                <a:buClrTx/>
                <a:buSzTx/>
                <a:buFontTx/>
                <a:buNone/>
                <a:tabLst/>
                <a:defRPr/>
              </a:pPr>
              <a:t>11</a:t>
            </a:fld>
            <a:endParaRPr kumimoji="0" lang="en-GB"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8582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9DB2C-9231-4623-A772-A536C492826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8022C54-1AEC-2399-966F-5731566D2AF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91A4F98-A23D-7980-7A7D-86A6440FA632}"/>
              </a:ext>
            </a:extLst>
          </p:cNvPr>
          <p:cNvSpPr>
            <a:spLocks noGrp="1"/>
          </p:cNvSpPr>
          <p:nvPr>
            <p:ph type="body" idx="1"/>
          </p:nvPr>
        </p:nvSpPr>
        <p:spPr/>
        <p:txBody>
          <a:bodyPr/>
          <a:lstStyle/>
          <a:p>
            <a:endParaRPr lang="nl-BE" baseline="0"/>
          </a:p>
          <a:p>
            <a:br>
              <a:rPr lang="nl-BE" baseline="0"/>
            </a:br>
            <a:endParaRPr lang="nl-BE"/>
          </a:p>
        </p:txBody>
      </p:sp>
      <p:sp>
        <p:nvSpPr>
          <p:cNvPr id="4" name="Tijdelijke aanduiding voor dianummer 3">
            <a:extLst>
              <a:ext uri="{FF2B5EF4-FFF2-40B4-BE49-F238E27FC236}">
                <a16:creationId xmlns:a16="http://schemas.microsoft.com/office/drawing/2014/main" id="{CB6BDD27-D2D6-C811-AC69-055A289A49BC}"/>
              </a:ext>
            </a:extLst>
          </p:cNvPr>
          <p:cNvSpPr>
            <a:spLocks noGrp="1"/>
          </p:cNvSpPr>
          <p:nvPr>
            <p:ph type="sldNum" sz="quarter" idx="10"/>
          </p:nvPr>
        </p:nvSpPr>
        <p:spPr/>
        <p:txBody>
          <a:bodyPr/>
          <a:lstStyle/>
          <a:p>
            <a:pPr marL="0" marR="0" lvl="0" indent="0" algn="r" defTabSz="1887859"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700" b="0" i="0" u="none" strike="noStrike" kern="1200" cap="none" spc="0" normalizeH="0" baseline="0" noProof="0">
                <a:ln>
                  <a:noFill/>
                </a:ln>
                <a:solidFill>
                  <a:prstClr val="black"/>
                </a:solidFill>
                <a:effectLst/>
                <a:uLnTx/>
                <a:uFillTx/>
                <a:latin typeface="Calibri"/>
                <a:ea typeface="+mn-ea"/>
                <a:cs typeface="+mn-cs"/>
              </a:rPr>
              <a:pPr marL="0" marR="0" lvl="0" indent="0" algn="r" defTabSz="1887859" rtl="0" eaLnBrk="1" fontAlgn="auto" latinLnBrk="0" hangingPunct="1">
                <a:lnSpc>
                  <a:spcPct val="100000"/>
                </a:lnSpc>
                <a:spcBef>
                  <a:spcPts val="0"/>
                </a:spcBef>
                <a:spcAft>
                  <a:spcPts val="0"/>
                </a:spcAft>
                <a:buClrTx/>
                <a:buSzTx/>
                <a:buFontTx/>
                <a:buNone/>
                <a:tabLst/>
                <a:defRPr/>
              </a:pPr>
              <a:t>12</a:t>
            </a:fld>
            <a:endParaRPr kumimoji="0" lang="en-GB"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4649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371D7-9173-A355-EFC3-714C620777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184C5-148A-D12B-97B3-19D8852598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6F4FAF-BB36-61C6-C0AB-F0210AC1AD7A}"/>
              </a:ext>
            </a:extLst>
          </p:cNvPr>
          <p:cNvSpPr>
            <a:spLocks noGrp="1"/>
          </p:cNvSpPr>
          <p:nvPr>
            <p:ph type="body" idx="1"/>
          </p:nvPr>
        </p:nvSpPr>
        <p:spPr/>
        <p:txBody>
          <a:bodyPr/>
          <a:lstStyle/>
          <a:p>
            <a:pPr>
              <a:buFont typeface="Arial" panose="020B0604020202020204" pitchFamily="34" charset="0"/>
              <a:buChar char="•"/>
            </a:pPr>
            <a:endParaRPr lang="nl-BE">
              <a:latin typeface="UGent Panno Text" panose="02000506040000040003" pitchFamily="2" charset="0"/>
            </a:endParaRPr>
          </a:p>
        </p:txBody>
      </p:sp>
      <p:sp>
        <p:nvSpPr>
          <p:cNvPr id="4" name="Slide Number Placeholder 3">
            <a:extLst>
              <a:ext uri="{FF2B5EF4-FFF2-40B4-BE49-F238E27FC236}">
                <a16:creationId xmlns:a16="http://schemas.microsoft.com/office/drawing/2014/main" id="{893562C1-CCA9-F93F-0586-F2EE70B9B265}"/>
              </a:ext>
            </a:extLst>
          </p:cNvPr>
          <p:cNvSpPr>
            <a:spLocks noGrp="1"/>
          </p:cNvSpPr>
          <p:nvPr>
            <p:ph type="sldNum" sz="quarter" idx="10"/>
          </p:nvPr>
        </p:nvSpPr>
        <p:spPr/>
        <p:txBody>
          <a:bodyPr/>
          <a:lstStyle/>
          <a:p>
            <a:pPr marL="0" marR="0" lvl="0" indent="0" algn="r" defTabSz="1887859"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700" b="0" i="0" u="none" strike="noStrike" kern="1200" cap="none" spc="0" normalizeH="0" baseline="0" noProof="0">
                <a:ln>
                  <a:noFill/>
                </a:ln>
                <a:solidFill>
                  <a:prstClr val="black"/>
                </a:solidFill>
                <a:effectLst/>
                <a:uLnTx/>
                <a:uFillTx/>
                <a:latin typeface="Calibri"/>
                <a:ea typeface="+mn-ea"/>
                <a:cs typeface="+mn-cs"/>
              </a:rPr>
              <a:pPr marL="0" marR="0" lvl="0" indent="0" algn="r" defTabSz="1887859" rtl="0" eaLnBrk="1" fontAlgn="auto" latinLnBrk="0" hangingPunct="1">
                <a:lnSpc>
                  <a:spcPct val="100000"/>
                </a:lnSpc>
                <a:spcBef>
                  <a:spcPts val="0"/>
                </a:spcBef>
                <a:spcAft>
                  <a:spcPts val="0"/>
                </a:spcAft>
                <a:buClrTx/>
                <a:buSzTx/>
                <a:buFontTx/>
                <a:buNone/>
                <a:tabLst/>
                <a:defRPr/>
              </a:pPr>
              <a:t>13</a:t>
            </a:fld>
            <a:endParaRPr kumimoji="0" lang="en-GB"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6716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a:latin typeface="+mn-lt"/>
            </a:endParaRPr>
          </a:p>
        </p:txBody>
      </p:sp>
      <p:sp>
        <p:nvSpPr>
          <p:cNvPr id="4" name="Tijdelijke aanduiding voor dianummer 3"/>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707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F918A-1CDE-DE9B-8E37-00290CA5B63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0DE9F7E-10FC-2C31-F733-1BDAEA2A368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410E8B2-04A7-0503-30A7-8194FD4D4758}"/>
              </a:ext>
            </a:extLst>
          </p:cNvPr>
          <p:cNvSpPr>
            <a:spLocks noGrp="1"/>
          </p:cNvSpPr>
          <p:nvPr>
            <p:ph type="body" idx="1"/>
          </p:nvPr>
        </p:nvSpPr>
        <p:spPr/>
        <p:txBody>
          <a:bodyPr/>
          <a:lstStyle/>
          <a:p>
            <a:endParaRPr lang="nl-BE" sz="1200">
              <a:latin typeface="+mn-lt"/>
            </a:endParaRPr>
          </a:p>
        </p:txBody>
      </p:sp>
      <p:sp>
        <p:nvSpPr>
          <p:cNvPr id="4" name="Tijdelijke aanduiding voor dianummer 3">
            <a:extLst>
              <a:ext uri="{FF2B5EF4-FFF2-40B4-BE49-F238E27FC236}">
                <a16:creationId xmlns:a16="http://schemas.microsoft.com/office/drawing/2014/main" id="{2885AD70-9D2C-297F-260B-95541BEC85DF}"/>
              </a:ext>
            </a:extLst>
          </p:cNvPr>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880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a:latin typeface="+mn-lt"/>
            </a:endParaRPr>
          </a:p>
        </p:txBody>
      </p:sp>
      <p:sp>
        <p:nvSpPr>
          <p:cNvPr id="4" name="Tijdelijke aanduiding voor dianummer 3"/>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3346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a:p>
          <a:p>
            <a:br>
              <a:rPr lang="nl-BE" baseline="0"/>
            </a:br>
            <a:endParaRPr lang="nl-BE"/>
          </a:p>
        </p:txBody>
      </p:sp>
      <p:sp>
        <p:nvSpPr>
          <p:cNvPr id="4" name="Tijdelijke aanduiding voor dianummer 3"/>
          <p:cNvSpPr>
            <a:spLocks noGrp="1"/>
          </p:cNvSpPr>
          <p:nvPr>
            <p:ph type="sldNum" sz="quarter" idx="10"/>
          </p:nvPr>
        </p:nvSpPr>
        <p:spPr/>
        <p:txBody>
          <a:bodyPr/>
          <a:lstStyle/>
          <a:p>
            <a:pPr marL="0" marR="0" lvl="0" indent="0" algn="r" defTabSz="1887859"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700" b="0" i="0" u="none" strike="noStrike" kern="1200" cap="none" spc="0" normalizeH="0" baseline="0" noProof="0">
                <a:ln>
                  <a:noFill/>
                </a:ln>
                <a:solidFill>
                  <a:prstClr val="black"/>
                </a:solidFill>
                <a:effectLst/>
                <a:uLnTx/>
                <a:uFillTx/>
                <a:latin typeface="Calibri"/>
                <a:ea typeface="+mn-ea"/>
                <a:cs typeface="+mn-cs"/>
              </a:rPr>
              <a:pPr marL="0" marR="0" lvl="0" indent="0" algn="r" defTabSz="1887859" rtl="0" eaLnBrk="1" fontAlgn="auto" latinLnBrk="0" hangingPunct="1">
                <a:lnSpc>
                  <a:spcPct val="100000"/>
                </a:lnSpc>
                <a:spcBef>
                  <a:spcPts val="0"/>
                </a:spcBef>
                <a:spcAft>
                  <a:spcPts val="0"/>
                </a:spcAft>
                <a:buClrTx/>
                <a:buSzTx/>
                <a:buFontTx/>
                <a:buNone/>
                <a:tabLst/>
                <a:defRPr/>
              </a:pPr>
              <a:t>17</a:t>
            </a:fld>
            <a:endParaRPr kumimoji="0" lang="en-GB"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873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CCC4F-D901-26EC-F658-897E91CCF83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8A271A7-6658-C3F2-28C6-FB080D58897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C09B578-0108-82A7-A74A-63864E03847B}"/>
              </a:ext>
            </a:extLst>
          </p:cNvPr>
          <p:cNvSpPr>
            <a:spLocks noGrp="1"/>
          </p:cNvSpPr>
          <p:nvPr>
            <p:ph type="body" idx="1"/>
          </p:nvPr>
        </p:nvSpPr>
        <p:spPr/>
        <p:txBody>
          <a:bodyPr/>
          <a:lstStyle/>
          <a:p>
            <a:endParaRPr lang="nl-BE" baseline="0"/>
          </a:p>
          <a:p>
            <a:br>
              <a:rPr lang="nl-BE" baseline="0"/>
            </a:br>
            <a:endParaRPr lang="nl-BE"/>
          </a:p>
        </p:txBody>
      </p:sp>
      <p:sp>
        <p:nvSpPr>
          <p:cNvPr id="4" name="Tijdelijke aanduiding voor dianummer 3">
            <a:extLst>
              <a:ext uri="{FF2B5EF4-FFF2-40B4-BE49-F238E27FC236}">
                <a16:creationId xmlns:a16="http://schemas.microsoft.com/office/drawing/2014/main" id="{00F88F52-2C7C-7292-E3F8-86F10B4BF9C6}"/>
              </a:ext>
            </a:extLst>
          </p:cNvPr>
          <p:cNvSpPr>
            <a:spLocks noGrp="1"/>
          </p:cNvSpPr>
          <p:nvPr>
            <p:ph type="sldNum" sz="quarter" idx="10"/>
          </p:nvPr>
        </p:nvSpPr>
        <p:spPr/>
        <p:txBody>
          <a:bodyPr/>
          <a:lstStyle/>
          <a:p>
            <a:pPr marL="0" marR="0" lvl="0" indent="0" algn="r" defTabSz="1887859"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700" b="0" i="0" u="none" strike="noStrike" kern="1200" cap="none" spc="0" normalizeH="0" baseline="0" noProof="0">
                <a:ln>
                  <a:noFill/>
                </a:ln>
                <a:solidFill>
                  <a:prstClr val="black"/>
                </a:solidFill>
                <a:effectLst/>
                <a:uLnTx/>
                <a:uFillTx/>
                <a:latin typeface="Calibri"/>
                <a:ea typeface="+mn-ea"/>
                <a:cs typeface="+mn-cs"/>
              </a:rPr>
              <a:pPr marL="0" marR="0" lvl="0" indent="0" algn="r" defTabSz="1887859" rtl="0" eaLnBrk="1" fontAlgn="auto" latinLnBrk="0" hangingPunct="1">
                <a:lnSpc>
                  <a:spcPct val="100000"/>
                </a:lnSpc>
                <a:spcBef>
                  <a:spcPts val="0"/>
                </a:spcBef>
                <a:spcAft>
                  <a:spcPts val="0"/>
                </a:spcAft>
                <a:buClrTx/>
                <a:buSzTx/>
                <a:buFontTx/>
                <a:buNone/>
                <a:tabLst/>
                <a:defRPr/>
              </a:pPr>
              <a:t>18</a:t>
            </a:fld>
            <a:endParaRPr kumimoji="0" lang="en-GB"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0246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B91ED-F1ED-7702-F20A-776327168B7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5F5FB17-6FE9-B067-047C-89DF8B2721B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FBFF352-5F8F-7767-609F-BBBCEDAB7FE6}"/>
              </a:ext>
            </a:extLst>
          </p:cNvPr>
          <p:cNvSpPr>
            <a:spLocks noGrp="1"/>
          </p:cNvSpPr>
          <p:nvPr>
            <p:ph type="body" idx="1"/>
          </p:nvPr>
        </p:nvSpPr>
        <p:spPr/>
        <p:txBody>
          <a:bodyPr/>
          <a:lstStyle/>
          <a:p>
            <a:endParaRPr lang="nl-BE" baseline="0"/>
          </a:p>
          <a:p>
            <a:br>
              <a:rPr lang="nl-BE" baseline="0"/>
            </a:br>
            <a:endParaRPr lang="nl-BE"/>
          </a:p>
        </p:txBody>
      </p:sp>
      <p:sp>
        <p:nvSpPr>
          <p:cNvPr id="4" name="Tijdelijke aanduiding voor dianummer 3">
            <a:extLst>
              <a:ext uri="{FF2B5EF4-FFF2-40B4-BE49-F238E27FC236}">
                <a16:creationId xmlns:a16="http://schemas.microsoft.com/office/drawing/2014/main" id="{162E6BCE-20D0-2241-AED5-F3F11693BB07}"/>
              </a:ext>
            </a:extLst>
          </p:cNvPr>
          <p:cNvSpPr>
            <a:spLocks noGrp="1"/>
          </p:cNvSpPr>
          <p:nvPr>
            <p:ph type="sldNum" sz="quarter" idx="10"/>
          </p:nvPr>
        </p:nvSpPr>
        <p:spPr/>
        <p:txBody>
          <a:bodyPr/>
          <a:lstStyle/>
          <a:p>
            <a:pPr marL="0" marR="0" lvl="0" indent="0" algn="r" defTabSz="1887859"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700" b="0" i="0" u="none" strike="noStrike" kern="1200" cap="none" spc="0" normalizeH="0" baseline="0" noProof="0">
                <a:ln>
                  <a:noFill/>
                </a:ln>
                <a:solidFill>
                  <a:prstClr val="black"/>
                </a:solidFill>
                <a:effectLst/>
                <a:uLnTx/>
                <a:uFillTx/>
                <a:latin typeface="Calibri"/>
                <a:ea typeface="+mn-ea"/>
                <a:cs typeface="+mn-cs"/>
              </a:rPr>
              <a:pPr marL="0" marR="0" lvl="0" indent="0" algn="r" defTabSz="1887859" rtl="0" eaLnBrk="1" fontAlgn="auto" latinLnBrk="0" hangingPunct="1">
                <a:lnSpc>
                  <a:spcPct val="100000"/>
                </a:lnSpc>
                <a:spcBef>
                  <a:spcPts val="0"/>
                </a:spcBef>
                <a:spcAft>
                  <a:spcPts val="0"/>
                </a:spcAft>
                <a:buClrTx/>
                <a:buSzTx/>
                <a:buFontTx/>
                <a:buNone/>
                <a:tabLst/>
                <a:defRPr/>
              </a:pPr>
              <a:t>19</a:t>
            </a:fld>
            <a:endParaRPr kumimoji="0" lang="en-GB"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0458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br>
              <a:rPr lang="nl-BE" baseline="0"/>
            </a:br>
            <a:endParaRPr lang="nl-BE"/>
          </a:p>
        </p:txBody>
      </p:sp>
      <p:sp>
        <p:nvSpPr>
          <p:cNvPr id="4" name="Tijdelijke aanduiding voor dianummer 3"/>
          <p:cNvSpPr>
            <a:spLocks noGrp="1"/>
          </p:cNvSpPr>
          <p:nvPr>
            <p:ph type="sldNum" sz="quarter" idx="10"/>
          </p:nvPr>
        </p:nvSpPr>
        <p:spPr/>
        <p:txBody>
          <a:bodyPr/>
          <a:lstStyle/>
          <a:p>
            <a:pPr defTabSz="1887859">
              <a:defRPr/>
            </a:pPr>
            <a:fld id="{539A0A48-EDB1-4AFE-B1B7-10CE2A416496}" type="slidenum">
              <a:rPr lang="en-GB">
                <a:solidFill>
                  <a:prstClr val="black"/>
                </a:solidFill>
                <a:latin typeface="Calibri"/>
              </a:rPr>
              <a:pPr defTabSz="1887859">
                <a:defRPr/>
              </a:pPr>
              <a:t>2</a:t>
            </a:fld>
            <a:endParaRPr lang="en-GB">
              <a:solidFill>
                <a:prstClr val="black"/>
              </a:solidFill>
              <a:latin typeface="Calibri"/>
            </a:endParaRPr>
          </a:p>
        </p:txBody>
      </p:sp>
    </p:spTree>
    <p:extLst>
      <p:ext uri="{BB962C8B-B14F-4D97-AF65-F5344CB8AC3E}">
        <p14:creationId xmlns:p14="http://schemas.microsoft.com/office/powerpoint/2010/main" val="525048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BC612-D7B5-B2ED-71F4-495061705D3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0A7F3C8-DB47-F054-A2A4-CA6B3F94E43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81DC83D-CB8E-163E-9653-391BC16D283A}"/>
              </a:ext>
            </a:extLst>
          </p:cNvPr>
          <p:cNvSpPr>
            <a:spLocks noGrp="1"/>
          </p:cNvSpPr>
          <p:nvPr>
            <p:ph type="body" idx="1"/>
          </p:nvPr>
        </p:nvSpPr>
        <p:spPr/>
        <p:txBody>
          <a:bodyPr/>
          <a:lstStyle/>
          <a:p>
            <a:endParaRPr lang="nl-BE" sz="1200">
              <a:latin typeface="+mn-lt"/>
            </a:endParaRPr>
          </a:p>
        </p:txBody>
      </p:sp>
      <p:sp>
        <p:nvSpPr>
          <p:cNvPr id="4" name="Tijdelijke aanduiding voor dianummer 3">
            <a:extLst>
              <a:ext uri="{FF2B5EF4-FFF2-40B4-BE49-F238E27FC236}">
                <a16:creationId xmlns:a16="http://schemas.microsoft.com/office/drawing/2014/main" id="{E3A859D7-E3CB-9B5B-DC1C-C6A8F8FF0A8F}"/>
              </a:ext>
            </a:extLst>
          </p:cNvPr>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8343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53B7B-EF92-1A5D-8035-1835DECF036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EF8BD3D-6BCA-EA16-35B1-B0DBF1E163D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5093528-8F6A-251C-8B44-73E37979CA64}"/>
              </a:ext>
            </a:extLst>
          </p:cNvPr>
          <p:cNvSpPr>
            <a:spLocks noGrp="1"/>
          </p:cNvSpPr>
          <p:nvPr>
            <p:ph type="body" idx="1"/>
          </p:nvPr>
        </p:nvSpPr>
        <p:spPr/>
        <p:txBody>
          <a:bodyPr/>
          <a:lstStyle/>
          <a:p>
            <a:endParaRPr lang="nl-BE" sz="1200">
              <a:latin typeface="+mn-lt"/>
            </a:endParaRPr>
          </a:p>
        </p:txBody>
      </p:sp>
      <p:sp>
        <p:nvSpPr>
          <p:cNvPr id="4" name="Tijdelijke aanduiding voor dianummer 3">
            <a:extLst>
              <a:ext uri="{FF2B5EF4-FFF2-40B4-BE49-F238E27FC236}">
                <a16:creationId xmlns:a16="http://schemas.microsoft.com/office/drawing/2014/main" id="{1AD7E90F-792F-D3C8-C7FF-F05760940382}"/>
              </a:ext>
            </a:extLst>
          </p:cNvPr>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0510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76DF4-FAE9-547E-1697-000E1AFC931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B99AC99-06AF-8858-714A-2A77332707A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D283CA0-B133-927E-5FD9-583346BF89C4}"/>
              </a:ext>
            </a:extLst>
          </p:cNvPr>
          <p:cNvSpPr>
            <a:spLocks noGrp="1"/>
          </p:cNvSpPr>
          <p:nvPr>
            <p:ph type="body" idx="1"/>
          </p:nvPr>
        </p:nvSpPr>
        <p:spPr/>
        <p:txBody>
          <a:bodyPr/>
          <a:lstStyle/>
          <a:p>
            <a:endParaRPr lang="nl-BE" sz="1200">
              <a:latin typeface="+mn-lt"/>
            </a:endParaRPr>
          </a:p>
        </p:txBody>
      </p:sp>
      <p:sp>
        <p:nvSpPr>
          <p:cNvPr id="4" name="Tijdelijke aanduiding voor dianummer 3">
            <a:extLst>
              <a:ext uri="{FF2B5EF4-FFF2-40B4-BE49-F238E27FC236}">
                <a16:creationId xmlns:a16="http://schemas.microsoft.com/office/drawing/2014/main" id="{B4F395CF-D5E5-65A8-E9DA-80844F37BAEC}"/>
              </a:ext>
            </a:extLst>
          </p:cNvPr>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0892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5AC42-A1A3-69F4-474B-76E96235164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82C3FDE-2C3A-4AC3-2E3B-F65925CDC42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C9A47AD-6DB4-43F2-A091-74A562A118F7}"/>
              </a:ext>
            </a:extLst>
          </p:cNvPr>
          <p:cNvSpPr>
            <a:spLocks noGrp="1"/>
          </p:cNvSpPr>
          <p:nvPr>
            <p:ph type="body" idx="1"/>
          </p:nvPr>
        </p:nvSpPr>
        <p:spPr/>
        <p:txBody>
          <a:bodyPr/>
          <a:lstStyle/>
          <a:p>
            <a:endParaRPr lang="nl-BE" baseline="0"/>
          </a:p>
          <a:p>
            <a:br>
              <a:rPr lang="nl-BE" baseline="0"/>
            </a:br>
            <a:endParaRPr lang="nl-BE"/>
          </a:p>
        </p:txBody>
      </p:sp>
      <p:sp>
        <p:nvSpPr>
          <p:cNvPr id="4" name="Tijdelijke aanduiding voor dianummer 3">
            <a:extLst>
              <a:ext uri="{FF2B5EF4-FFF2-40B4-BE49-F238E27FC236}">
                <a16:creationId xmlns:a16="http://schemas.microsoft.com/office/drawing/2014/main" id="{A72B6134-B73F-A627-F8E5-0E8F3EFA1AA0}"/>
              </a:ext>
            </a:extLst>
          </p:cNvPr>
          <p:cNvSpPr>
            <a:spLocks noGrp="1"/>
          </p:cNvSpPr>
          <p:nvPr>
            <p:ph type="sldNum" sz="quarter" idx="10"/>
          </p:nvPr>
        </p:nvSpPr>
        <p:spPr/>
        <p:txBody>
          <a:bodyPr/>
          <a:lstStyle/>
          <a:p>
            <a:pPr marL="0" marR="0" lvl="0" indent="0" algn="r" defTabSz="1887859"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700" b="0" i="0" u="none" strike="noStrike" kern="1200" cap="none" spc="0" normalizeH="0" baseline="0" noProof="0">
                <a:ln>
                  <a:noFill/>
                </a:ln>
                <a:solidFill>
                  <a:prstClr val="black"/>
                </a:solidFill>
                <a:effectLst/>
                <a:uLnTx/>
                <a:uFillTx/>
                <a:latin typeface="Calibri"/>
                <a:ea typeface="+mn-ea"/>
                <a:cs typeface="+mn-cs"/>
              </a:rPr>
              <a:pPr marL="0" marR="0" lvl="0" indent="0" algn="r" defTabSz="1887859" rtl="0" eaLnBrk="1" fontAlgn="auto" latinLnBrk="0" hangingPunct="1">
                <a:lnSpc>
                  <a:spcPct val="100000"/>
                </a:lnSpc>
                <a:spcBef>
                  <a:spcPts val="0"/>
                </a:spcBef>
                <a:spcAft>
                  <a:spcPts val="0"/>
                </a:spcAft>
                <a:buClrTx/>
                <a:buSzTx/>
                <a:buFontTx/>
                <a:buNone/>
                <a:tabLst/>
                <a:defRPr/>
              </a:pPr>
              <a:t>23</a:t>
            </a:fld>
            <a:endParaRPr kumimoji="0" lang="en-GB"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1056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a:p>
          <a:p>
            <a:br>
              <a:rPr lang="nl-BE" baseline="0"/>
            </a:br>
            <a:endParaRPr lang="nl-BE"/>
          </a:p>
        </p:txBody>
      </p:sp>
      <p:sp>
        <p:nvSpPr>
          <p:cNvPr id="4" name="Tijdelijke aanduiding voor dianummer 3"/>
          <p:cNvSpPr>
            <a:spLocks noGrp="1"/>
          </p:cNvSpPr>
          <p:nvPr>
            <p:ph type="sldNum" sz="quarter" idx="10"/>
          </p:nvPr>
        </p:nvSpPr>
        <p:spPr/>
        <p:txBody>
          <a:bodyPr/>
          <a:lstStyle/>
          <a:p>
            <a:pPr marL="0" marR="0" lvl="0" indent="0" algn="r" defTabSz="1887859"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700" b="0" i="0" u="none" strike="noStrike" kern="1200" cap="none" spc="0" normalizeH="0" baseline="0" noProof="0">
                <a:ln>
                  <a:noFill/>
                </a:ln>
                <a:solidFill>
                  <a:prstClr val="black"/>
                </a:solidFill>
                <a:effectLst/>
                <a:uLnTx/>
                <a:uFillTx/>
                <a:latin typeface="Calibri"/>
                <a:ea typeface="+mn-ea"/>
                <a:cs typeface="+mn-cs"/>
              </a:rPr>
              <a:pPr marL="0" marR="0" lvl="0" indent="0" algn="r" defTabSz="1887859" rtl="0" eaLnBrk="1" fontAlgn="auto" latinLnBrk="0" hangingPunct="1">
                <a:lnSpc>
                  <a:spcPct val="100000"/>
                </a:lnSpc>
                <a:spcBef>
                  <a:spcPts val="0"/>
                </a:spcBef>
                <a:spcAft>
                  <a:spcPts val="0"/>
                </a:spcAft>
                <a:buClrTx/>
                <a:buSzTx/>
                <a:buFontTx/>
                <a:buNone/>
                <a:tabLst/>
                <a:defRPr/>
              </a:pPr>
              <a:t>24</a:t>
            </a:fld>
            <a:endParaRPr kumimoji="0" lang="en-GB"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9762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DF28D-3729-214D-66F3-AD96CAC4F6F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69B56D7-09E5-E7DB-CA88-F9C7413DF8A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0004BAE-FA6C-ECBF-9817-A36D8A860480}"/>
              </a:ext>
            </a:extLst>
          </p:cNvPr>
          <p:cNvSpPr>
            <a:spLocks noGrp="1"/>
          </p:cNvSpPr>
          <p:nvPr>
            <p:ph type="body" idx="1"/>
          </p:nvPr>
        </p:nvSpPr>
        <p:spPr/>
        <p:txBody>
          <a:bodyPr/>
          <a:lstStyle/>
          <a:p>
            <a:endParaRPr lang="nl-BE" baseline="0"/>
          </a:p>
          <a:p>
            <a:br>
              <a:rPr lang="nl-BE" baseline="0"/>
            </a:br>
            <a:endParaRPr lang="nl-BE"/>
          </a:p>
        </p:txBody>
      </p:sp>
      <p:sp>
        <p:nvSpPr>
          <p:cNvPr id="4" name="Tijdelijke aanduiding voor dianummer 3">
            <a:extLst>
              <a:ext uri="{FF2B5EF4-FFF2-40B4-BE49-F238E27FC236}">
                <a16:creationId xmlns:a16="http://schemas.microsoft.com/office/drawing/2014/main" id="{92CF3916-B7E4-DF29-E309-A9589DEE578E}"/>
              </a:ext>
            </a:extLst>
          </p:cNvPr>
          <p:cNvSpPr>
            <a:spLocks noGrp="1"/>
          </p:cNvSpPr>
          <p:nvPr>
            <p:ph type="sldNum" sz="quarter" idx="10"/>
          </p:nvPr>
        </p:nvSpPr>
        <p:spPr/>
        <p:txBody>
          <a:bodyPr/>
          <a:lstStyle/>
          <a:p>
            <a:pPr marL="0" marR="0" lvl="0" indent="0" algn="r" defTabSz="1887859"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700" b="0" i="0" u="none" strike="noStrike" kern="1200" cap="none" spc="0" normalizeH="0" baseline="0" noProof="0">
                <a:ln>
                  <a:noFill/>
                </a:ln>
                <a:solidFill>
                  <a:prstClr val="black"/>
                </a:solidFill>
                <a:effectLst/>
                <a:uLnTx/>
                <a:uFillTx/>
                <a:latin typeface="Calibri"/>
                <a:ea typeface="+mn-ea"/>
                <a:cs typeface="+mn-cs"/>
              </a:rPr>
              <a:pPr marL="0" marR="0" lvl="0" indent="0" algn="r" defTabSz="1887859" rtl="0" eaLnBrk="1" fontAlgn="auto" latinLnBrk="0" hangingPunct="1">
                <a:lnSpc>
                  <a:spcPct val="100000"/>
                </a:lnSpc>
                <a:spcBef>
                  <a:spcPts val="0"/>
                </a:spcBef>
                <a:spcAft>
                  <a:spcPts val="0"/>
                </a:spcAft>
                <a:buClrTx/>
                <a:buSzTx/>
                <a:buFontTx/>
                <a:buNone/>
                <a:tabLst/>
                <a:defRPr/>
              </a:pPr>
              <a:t>27</a:t>
            </a:fld>
            <a:endParaRPr kumimoji="0" lang="en-GB"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758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7B636-7D47-3760-CB32-0F0EEBA0D3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B0A779-6990-39DA-A94D-44C42C19D4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AB94DC-0B02-7858-5CF7-C99BFBBECD35}"/>
              </a:ext>
            </a:extLst>
          </p:cNvPr>
          <p:cNvSpPr>
            <a:spLocks noGrp="1"/>
          </p:cNvSpPr>
          <p:nvPr>
            <p:ph type="body" idx="1"/>
          </p:nvPr>
        </p:nvSpPr>
        <p:spPr/>
        <p:txBody>
          <a:bodyPr/>
          <a:lstStyle/>
          <a:p>
            <a:endParaRPr lang="nl-BE"/>
          </a:p>
        </p:txBody>
      </p:sp>
      <p:sp>
        <p:nvSpPr>
          <p:cNvPr id="4" name="Slide Number Placeholder 3">
            <a:extLst>
              <a:ext uri="{FF2B5EF4-FFF2-40B4-BE49-F238E27FC236}">
                <a16:creationId xmlns:a16="http://schemas.microsoft.com/office/drawing/2014/main" id="{526F99C6-BE63-EDEC-53CC-860FA9D598C0}"/>
              </a:ext>
            </a:extLst>
          </p:cNvPr>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3546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a:p>
          <a:p>
            <a:br>
              <a:rPr lang="nl-BE" baseline="0"/>
            </a:br>
            <a:endParaRPr lang="nl-BE"/>
          </a:p>
        </p:txBody>
      </p:sp>
      <p:sp>
        <p:nvSpPr>
          <p:cNvPr id="4" name="Tijdelijke aanduiding voor dianummer 3"/>
          <p:cNvSpPr>
            <a:spLocks noGrp="1"/>
          </p:cNvSpPr>
          <p:nvPr>
            <p:ph type="sldNum" sz="quarter" idx="10"/>
          </p:nvPr>
        </p:nvSpPr>
        <p:spPr/>
        <p:txBody>
          <a:bodyPr/>
          <a:lstStyle/>
          <a:p>
            <a:pPr marL="0" marR="0" lvl="0" indent="0" algn="r" defTabSz="1887859"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700" b="0" i="0" u="none" strike="noStrike" kern="1200" cap="none" spc="0" normalizeH="0" baseline="0" noProof="0">
                <a:ln>
                  <a:noFill/>
                </a:ln>
                <a:solidFill>
                  <a:prstClr val="black"/>
                </a:solidFill>
                <a:effectLst/>
                <a:uLnTx/>
                <a:uFillTx/>
                <a:latin typeface="Calibri"/>
                <a:ea typeface="+mn-ea"/>
                <a:cs typeface="+mn-cs"/>
              </a:rPr>
              <a:pPr marL="0" marR="0" lvl="0" indent="0" algn="r" defTabSz="1887859" rtl="0" eaLnBrk="1" fontAlgn="auto" latinLnBrk="0" hangingPunct="1">
                <a:lnSpc>
                  <a:spcPct val="100000"/>
                </a:lnSpc>
                <a:spcBef>
                  <a:spcPts val="0"/>
                </a:spcBef>
                <a:spcAft>
                  <a:spcPts val="0"/>
                </a:spcAft>
                <a:buClrTx/>
                <a:buSzTx/>
                <a:buFontTx/>
                <a:buNone/>
                <a:tabLst/>
                <a:defRPr/>
              </a:pPr>
              <a:t>29</a:t>
            </a:fld>
            <a:endParaRPr kumimoji="0" lang="en-GB"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3034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96514-A7BE-E38D-8848-3AFBC708C0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62A61-8466-7066-5DC8-F578F708FD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051EC-7050-1DE6-BD1F-276907501460}"/>
              </a:ext>
            </a:extLst>
          </p:cNvPr>
          <p:cNvSpPr>
            <a:spLocks noGrp="1"/>
          </p:cNvSpPr>
          <p:nvPr>
            <p:ph type="body" idx="1"/>
          </p:nvPr>
        </p:nvSpPr>
        <p:spPr/>
        <p:txBody>
          <a:bodyPr/>
          <a:lstStyle/>
          <a:p>
            <a:endParaRPr lang="nl-BE"/>
          </a:p>
        </p:txBody>
      </p:sp>
      <p:sp>
        <p:nvSpPr>
          <p:cNvPr id="4" name="Slide Number Placeholder 3">
            <a:extLst>
              <a:ext uri="{FF2B5EF4-FFF2-40B4-BE49-F238E27FC236}">
                <a16:creationId xmlns:a16="http://schemas.microsoft.com/office/drawing/2014/main" id="{442B1B55-DBEC-EE10-2A2C-8D014D4AC8E5}"/>
              </a:ext>
            </a:extLst>
          </p:cNvPr>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7071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579A6-8D98-BB7D-B532-C4290EACE10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E0A8B69-5D0C-C80E-C526-5998A57FCDE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AF20F7B-4C73-5F3B-D6CC-B34B43E45ACD}"/>
              </a:ext>
            </a:extLst>
          </p:cNvPr>
          <p:cNvSpPr>
            <a:spLocks noGrp="1"/>
          </p:cNvSpPr>
          <p:nvPr>
            <p:ph type="body" idx="1"/>
          </p:nvPr>
        </p:nvSpPr>
        <p:spPr/>
        <p:txBody>
          <a:bodyPr/>
          <a:lstStyle/>
          <a:p>
            <a:endParaRPr lang="nl-BE" baseline="0"/>
          </a:p>
          <a:p>
            <a:br>
              <a:rPr lang="nl-BE" baseline="0"/>
            </a:br>
            <a:endParaRPr lang="nl-BE"/>
          </a:p>
        </p:txBody>
      </p:sp>
      <p:sp>
        <p:nvSpPr>
          <p:cNvPr id="4" name="Tijdelijke aanduiding voor dianummer 3">
            <a:extLst>
              <a:ext uri="{FF2B5EF4-FFF2-40B4-BE49-F238E27FC236}">
                <a16:creationId xmlns:a16="http://schemas.microsoft.com/office/drawing/2014/main" id="{59BAD385-53FF-179E-22D1-529C9392EEE5}"/>
              </a:ext>
            </a:extLst>
          </p:cNvPr>
          <p:cNvSpPr>
            <a:spLocks noGrp="1"/>
          </p:cNvSpPr>
          <p:nvPr>
            <p:ph type="sldNum" sz="quarter" idx="10"/>
          </p:nvPr>
        </p:nvSpPr>
        <p:spPr/>
        <p:txBody>
          <a:bodyPr/>
          <a:lstStyle/>
          <a:p>
            <a:pPr marL="0" marR="0" lvl="0" indent="0" algn="r" defTabSz="1887859"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700" b="0" i="0" u="none" strike="noStrike" kern="1200" cap="none" spc="0" normalizeH="0" baseline="0" noProof="0">
                <a:ln>
                  <a:noFill/>
                </a:ln>
                <a:solidFill>
                  <a:prstClr val="black"/>
                </a:solidFill>
                <a:effectLst/>
                <a:uLnTx/>
                <a:uFillTx/>
                <a:latin typeface="Calibri"/>
                <a:ea typeface="+mn-ea"/>
                <a:cs typeface="+mn-cs"/>
              </a:rPr>
              <a:pPr marL="0" marR="0" lvl="0" indent="0" algn="r" defTabSz="1887859" rtl="0" eaLnBrk="1" fontAlgn="auto" latinLnBrk="0" hangingPunct="1">
                <a:lnSpc>
                  <a:spcPct val="100000"/>
                </a:lnSpc>
                <a:spcBef>
                  <a:spcPts val="0"/>
                </a:spcBef>
                <a:spcAft>
                  <a:spcPts val="0"/>
                </a:spcAft>
                <a:buClrTx/>
                <a:buSzTx/>
                <a:buFontTx/>
                <a:buNone/>
                <a:tabLst/>
                <a:defRPr/>
              </a:pPr>
              <a:t>31</a:t>
            </a:fld>
            <a:endParaRPr kumimoji="0" lang="en-GB"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4912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nl-BE" sz="1200">
              <a:latin typeface="UGent Panno Text" panose="02000506040000040003" pitchFamily="2" charset="0"/>
            </a:endParaRPr>
          </a:p>
        </p:txBody>
      </p:sp>
      <p:sp>
        <p:nvSpPr>
          <p:cNvPr id="4" name="Slide Number Placeholder 3"/>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3708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A616E-10A9-5EC9-C378-97B5042D688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AB31C99-323F-DEDD-A9AF-90AD8A43CC2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B77FA23-0252-D323-828E-EC0DEF2C3979}"/>
              </a:ext>
            </a:extLst>
          </p:cNvPr>
          <p:cNvSpPr>
            <a:spLocks noGrp="1"/>
          </p:cNvSpPr>
          <p:nvPr>
            <p:ph type="body" idx="1"/>
          </p:nvPr>
        </p:nvSpPr>
        <p:spPr/>
        <p:txBody>
          <a:bodyPr/>
          <a:lstStyle/>
          <a:p>
            <a:endParaRPr lang="nl-BE" baseline="0"/>
          </a:p>
          <a:p>
            <a:br>
              <a:rPr lang="nl-BE" baseline="0"/>
            </a:br>
            <a:endParaRPr lang="nl-BE"/>
          </a:p>
        </p:txBody>
      </p:sp>
      <p:sp>
        <p:nvSpPr>
          <p:cNvPr id="4" name="Tijdelijke aanduiding voor dianummer 3">
            <a:extLst>
              <a:ext uri="{FF2B5EF4-FFF2-40B4-BE49-F238E27FC236}">
                <a16:creationId xmlns:a16="http://schemas.microsoft.com/office/drawing/2014/main" id="{B5CE1A32-C660-39FB-E3CC-699DB124B44D}"/>
              </a:ext>
            </a:extLst>
          </p:cNvPr>
          <p:cNvSpPr>
            <a:spLocks noGrp="1"/>
          </p:cNvSpPr>
          <p:nvPr>
            <p:ph type="sldNum" sz="quarter" idx="10"/>
          </p:nvPr>
        </p:nvSpPr>
        <p:spPr/>
        <p:txBody>
          <a:bodyPr/>
          <a:lstStyle/>
          <a:p>
            <a:pPr marL="0" marR="0" lvl="0" indent="0" algn="r" defTabSz="1887859"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700" b="0" i="0" u="none" strike="noStrike" kern="1200" cap="none" spc="0" normalizeH="0" baseline="0" noProof="0">
                <a:ln>
                  <a:noFill/>
                </a:ln>
                <a:solidFill>
                  <a:prstClr val="black"/>
                </a:solidFill>
                <a:effectLst/>
                <a:uLnTx/>
                <a:uFillTx/>
                <a:latin typeface="Calibri"/>
                <a:ea typeface="+mn-ea"/>
                <a:cs typeface="+mn-cs"/>
              </a:rPr>
              <a:pPr marL="0" marR="0" lvl="0" indent="0" algn="r" defTabSz="1887859" rtl="0" eaLnBrk="1" fontAlgn="auto" latinLnBrk="0" hangingPunct="1">
                <a:lnSpc>
                  <a:spcPct val="100000"/>
                </a:lnSpc>
                <a:spcBef>
                  <a:spcPts val="0"/>
                </a:spcBef>
                <a:spcAft>
                  <a:spcPts val="0"/>
                </a:spcAft>
                <a:buClrTx/>
                <a:buSzTx/>
                <a:buFontTx/>
                <a:buNone/>
                <a:tabLst/>
                <a:defRPr/>
              </a:pPr>
              <a:t>32</a:t>
            </a:fld>
            <a:endParaRPr kumimoji="0" lang="en-GB"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0068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17350-8B11-D666-D3AA-84041D6CD29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4787BFD-157A-E26B-4C5F-271E7F26C19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698A610-2087-EB5D-FB5D-A3572C29EFE4}"/>
              </a:ext>
            </a:extLst>
          </p:cNvPr>
          <p:cNvSpPr>
            <a:spLocks noGrp="1"/>
          </p:cNvSpPr>
          <p:nvPr>
            <p:ph type="body" idx="1"/>
          </p:nvPr>
        </p:nvSpPr>
        <p:spPr/>
        <p:txBody>
          <a:bodyPr/>
          <a:lstStyle/>
          <a:p>
            <a:endParaRPr lang="nl-BE" baseline="0"/>
          </a:p>
          <a:p>
            <a:br>
              <a:rPr lang="nl-BE" baseline="0"/>
            </a:br>
            <a:endParaRPr lang="nl-BE"/>
          </a:p>
        </p:txBody>
      </p:sp>
      <p:sp>
        <p:nvSpPr>
          <p:cNvPr id="4" name="Tijdelijke aanduiding voor dianummer 3">
            <a:extLst>
              <a:ext uri="{FF2B5EF4-FFF2-40B4-BE49-F238E27FC236}">
                <a16:creationId xmlns:a16="http://schemas.microsoft.com/office/drawing/2014/main" id="{92EA2B4C-BFB6-31F3-2C4E-401CBB420520}"/>
              </a:ext>
            </a:extLst>
          </p:cNvPr>
          <p:cNvSpPr>
            <a:spLocks noGrp="1"/>
          </p:cNvSpPr>
          <p:nvPr>
            <p:ph type="sldNum" sz="quarter" idx="10"/>
          </p:nvPr>
        </p:nvSpPr>
        <p:spPr/>
        <p:txBody>
          <a:bodyPr/>
          <a:lstStyle/>
          <a:p>
            <a:pPr marL="0" marR="0" lvl="0" indent="0" algn="r" defTabSz="1887859"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700" b="0" i="0" u="none" strike="noStrike" kern="1200" cap="none" spc="0" normalizeH="0" baseline="0" noProof="0">
                <a:ln>
                  <a:noFill/>
                </a:ln>
                <a:solidFill>
                  <a:prstClr val="black"/>
                </a:solidFill>
                <a:effectLst/>
                <a:uLnTx/>
                <a:uFillTx/>
                <a:latin typeface="Calibri"/>
                <a:ea typeface="+mn-ea"/>
                <a:cs typeface="+mn-cs"/>
              </a:rPr>
              <a:pPr marL="0" marR="0" lvl="0" indent="0" algn="r" defTabSz="1887859" rtl="0" eaLnBrk="1" fontAlgn="auto" latinLnBrk="0" hangingPunct="1">
                <a:lnSpc>
                  <a:spcPct val="100000"/>
                </a:lnSpc>
                <a:spcBef>
                  <a:spcPts val="0"/>
                </a:spcBef>
                <a:spcAft>
                  <a:spcPts val="0"/>
                </a:spcAft>
                <a:buClrTx/>
                <a:buSzTx/>
                <a:buFontTx/>
                <a:buNone/>
                <a:tabLst/>
                <a:defRPr/>
              </a:pPr>
              <a:t>33</a:t>
            </a:fld>
            <a:endParaRPr kumimoji="0" lang="en-GB"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9633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72EA1-7E2A-4663-40CB-036589B09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2D235-749F-A57F-92A7-ACE492267B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B21B5D-A860-FD75-A9FC-D44667F3DB70}"/>
              </a:ext>
            </a:extLst>
          </p:cNvPr>
          <p:cNvSpPr>
            <a:spLocks noGrp="1"/>
          </p:cNvSpPr>
          <p:nvPr>
            <p:ph type="body" idx="1"/>
          </p:nvPr>
        </p:nvSpPr>
        <p:spPr/>
        <p:txBody>
          <a:bodyPr/>
          <a:lstStyle/>
          <a:p>
            <a:endParaRPr lang="nl-BE"/>
          </a:p>
        </p:txBody>
      </p:sp>
      <p:sp>
        <p:nvSpPr>
          <p:cNvPr id="4" name="Slide Number Placeholder 3">
            <a:extLst>
              <a:ext uri="{FF2B5EF4-FFF2-40B4-BE49-F238E27FC236}">
                <a16:creationId xmlns:a16="http://schemas.microsoft.com/office/drawing/2014/main" id="{C433ECB7-E735-4A8B-9A4E-8D63C99AD2D3}"/>
              </a:ext>
            </a:extLst>
          </p:cNvPr>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8911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a:latin typeface="+mn-lt"/>
            </a:endParaRPr>
          </a:p>
        </p:txBody>
      </p:sp>
      <p:sp>
        <p:nvSpPr>
          <p:cNvPr id="4" name="Tijdelijke aanduiding voor dianummer 3"/>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1482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AAAA9-905C-4786-3D47-C2DEC51719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F40A9D-D849-ED40-DAE0-69DC16745A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6219D6-D64E-C19C-A814-38145E1D6529}"/>
              </a:ext>
            </a:extLst>
          </p:cNvPr>
          <p:cNvSpPr>
            <a:spLocks noGrp="1"/>
          </p:cNvSpPr>
          <p:nvPr>
            <p:ph type="body" idx="1"/>
          </p:nvPr>
        </p:nvSpPr>
        <p:spPr/>
        <p:txBody>
          <a:bodyPr/>
          <a:lstStyle/>
          <a:p>
            <a:endParaRPr lang="nl-BE"/>
          </a:p>
        </p:txBody>
      </p:sp>
      <p:sp>
        <p:nvSpPr>
          <p:cNvPr id="4" name="Slide Number Placeholder 3">
            <a:extLst>
              <a:ext uri="{FF2B5EF4-FFF2-40B4-BE49-F238E27FC236}">
                <a16:creationId xmlns:a16="http://schemas.microsoft.com/office/drawing/2014/main" id="{C6F2C732-06D7-2C95-FAB1-E534F3EF9825}"/>
              </a:ext>
            </a:extLst>
          </p:cNvPr>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2604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BF671-E57F-6960-3CE6-4B7C86726D0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21488C1-A27C-2D60-42DA-9224019D49D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27106AF-9D1D-F4E2-F46E-32FC00562CA1}"/>
              </a:ext>
            </a:extLst>
          </p:cNvPr>
          <p:cNvSpPr>
            <a:spLocks noGrp="1"/>
          </p:cNvSpPr>
          <p:nvPr>
            <p:ph type="body" idx="1"/>
          </p:nvPr>
        </p:nvSpPr>
        <p:spPr/>
        <p:txBody>
          <a:bodyPr/>
          <a:lstStyle/>
          <a:p>
            <a:endParaRPr lang="nl-BE" baseline="0"/>
          </a:p>
          <a:p>
            <a:br>
              <a:rPr lang="nl-BE" baseline="0"/>
            </a:br>
            <a:endParaRPr lang="nl-BE"/>
          </a:p>
        </p:txBody>
      </p:sp>
      <p:sp>
        <p:nvSpPr>
          <p:cNvPr id="4" name="Tijdelijke aanduiding voor dianummer 3">
            <a:extLst>
              <a:ext uri="{FF2B5EF4-FFF2-40B4-BE49-F238E27FC236}">
                <a16:creationId xmlns:a16="http://schemas.microsoft.com/office/drawing/2014/main" id="{4665117E-5E98-34D3-6434-0E8F2749C9B0}"/>
              </a:ext>
            </a:extLst>
          </p:cNvPr>
          <p:cNvSpPr>
            <a:spLocks noGrp="1"/>
          </p:cNvSpPr>
          <p:nvPr>
            <p:ph type="sldNum" sz="quarter" idx="10"/>
          </p:nvPr>
        </p:nvSpPr>
        <p:spPr/>
        <p:txBody>
          <a:bodyPr/>
          <a:lstStyle/>
          <a:p>
            <a:pPr marL="0" marR="0" lvl="0" indent="0" algn="r" defTabSz="1887859"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700" b="0" i="0" u="none" strike="noStrike" kern="1200" cap="none" spc="0" normalizeH="0" baseline="0" noProof="0">
                <a:ln>
                  <a:noFill/>
                </a:ln>
                <a:solidFill>
                  <a:prstClr val="black"/>
                </a:solidFill>
                <a:effectLst/>
                <a:uLnTx/>
                <a:uFillTx/>
                <a:latin typeface="Calibri"/>
                <a:ea typeface="+mn-ea"/>
                <a:cs typeface="+mn-cs"/>
              </a:rPr>
              <a:pPr marL="0" marR="0" lvl="0" indent="0" algn="r" defTabSz="1887859" rtl="0" eaLnBrk="1" fontAlgn="auto" latinLnBrk="0" hangingPunct="1">
                <a:lnSpc>
                  <a:spcPct val="100000"/>
                </a:lnSpc>
                <a:spcBef>
                  <a:spcPts val="0"/>
                </a:spcBef>
                <a:spcAft>
                  <a:spcPts val="0"/>
                </a:spcAft>
                <a:buClrTx/>
                <a:buSzTx/>
                <a:buFontTx/>
                <a:buNone/>
                <a:tabLst/>
                <a:defRPr/>
              </a:pPr>
              <a:t>37</a:t>
            </a:fld>
            <a:endParaRPr kumimoji="0" lang="en-GB"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9891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A6B80-527B-7B41-31A3-7F54E60AAB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83F61D-3404-9FBB-6A96-941BAD4F95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9AF1BA-54BD-35AB-4A0A-3EFB9FA121BF}"/>
              </a:ext>
            </a:extLst>
          </p:cNvPr>
          <p:cNvSpPr>
            <a:spLocks noGrp="1"/>
          </p:cNvSpPr>
          <p:nvPr>
            <p:ph type="body" idx="1"/>
          </p:nvPr>
        </p:nvSpPr>
        <p:spPr/>
        <p:txBody>
          <a:bodyPr/>
          <a:lstStyle/>
          <a:p>
            <a:endParaRPr lang="nl-BE"/>
          </a:p>
        </p:txBody>
      </p:sp>
      <p:sp>
        <p:nvSpPr>
          <p:cNvPr id="4" name="Slide Number Placeholder 3">
            <a:extLst>
              <a:ext uri="{FF2B5EF4-FFF2-40B4-BE49-F238E27FC236}">
                <a16:creationId xmlns:a16="http://schemas.microsoft.com/office/drawing/2014/main" id="{6804DFB7-74E1-9B6B-5528-E8F305E06D3D}"/>
              </a:ext>
            </a:extLst>
          </p:cNvPr>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3407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a:p>
          <a:p>
            <a:br>
              <a:rPr lang="nl-BE" baseline="0"/>
            </a:br>
            <a:endParaRPr lang="nl-BE"/>
          </a:p>
        </p:txBody>
      </p:sp>
      <p:sp>
        <p:nvSpPr>
          <p:cNvPr id="4" name="Tijdelijke aanduiding voor dianummer 3"/>
          <p:cNvSpPr>
            <a:spLocks noGrp="1"/>
          </p:cNvSpPr>
          <p:nvPr>
            <p:ph type="sldNum" sz="quarter" idx="10"/>
          </p:nvPr>
        </p:nvSpPr>
        <p:spPr/>
        <p:txBody>
          <a:bodyPr/>
          <a:lstStyle/>
          <a:p>
            <a:pPr marL="0" marR="0" lvl="0" indent="0" algn="r" defTabSz="1887859"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700" b="0" i="0" u="none" strike="noStrike" kern="1200" cap="none" spc="0" normalizeH="0" baseline="0" noProof="0">
                <a:ln>
                  <a:noFill/>
                </a:ln>
                <a:solidFill>
                  <a:prstClr val="black"/>
                </a:solidFill>
                <a:effectLst/>
                <a:uLnTx/>
                <a:uFillTx/>
                <a:latin typeface="Calibri"/>
                <a:ea typeface="+mn-ea"/>
                <a:cs typeface="+mn-cs"/>
              </a:rPr>
              <a:pPr marL="0" marR="0" lvl="0" indent="0" algn="r" defTabSz="1887859" rtl="0" eaLnBrk="1" fontAlgn="auto" latinLnBrk="0" hangingPunct="1">
                <a:lnSpc>
                  <a:spcPct val="100000"/>
                </a:lnSpc>
                <a:spcBef>
                  <a:spcPts val="0"/>
                </a:spcBef>
                <a:spcAft>
                  <a:spcPts val="0"/>
                </a:spcAft>
                <a:buClrTx/>
                <a:buSzTx/>
                <a:buFontTx/>
                <a:buNone/>
                <a:tabLst/>
                <a:defRPr/>
              </a:pPr>
              <a:t>39</a:t>
            </a:fld>
            <a:endParaRPr kumimoji="0" lang="en-GB"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7710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a:t>Vorige keer hebben we ons als Ugent uitgesproken over de hoogdringendheid van de klimaatproblematiek en hebben we ons geëngageerd om de duurzaamheidsvisie van 2013 en het huidig duurzaamheidsbeleid straffer te gaan invullen.</a:t>
            </a:r>
            <a:br>
              <a:rPr lang="nl-BE" baseline="0"/>
            </a:br>
            <a:endParaRPr lang="nl-BE" baseline="0"/>
          </a:p>
        </p:txBody>
      </p:sp>
      <p:sp>
        <p:nvSpPr>
          <p:cNvPr id="4" name="Tijdelijke aanduiding voor dianummer 3"/>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3622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a:p>
          <a:p>
            <a:br>
              <a:rPr lang="nl-BE" baseline="0"/>
            </a:br>
            <a:endParaRPr lang="nl-BE"/>
          </a:p>
        </p:txBody>
      </p:sp>
      <p:sp>
        <p:nvSpPr>
          <p:cNvPr id="4" name="Tijdelijke aanduiding voor dianummer 3"/>
          <p:cNvSpPr>
            <a:spLocks noGrp="1"/>
          </p:cNvSpPr>
          <p:nvPr>
            <p:ph type="sldNum" sz="quarter" idx="10"/>
          </p:nvPr>
        </p:nvSpPr>
        <p:spPr/>
        <p:txBody>
          <a:bodyPr/>
          <a:lstStyle/>
          <a:p>
            <a:pPr marL="0" marR="0" lvl="0" indent="0" algn="r" defTabSz="1887859"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700" b="0" i="0" u="none" strike="noStrike" kern="1200" cap="none" spc="0" normalizeH="0" baseline="0" noProof="0">
                <a:ln>
                  <a:noFill/>
                </a:ln>
                <a:solidFill>
                  <a:prstClr val="black"/>
                </a:solidFill>
                <a:effectLst/>
                <a:uLnTx/>
                <a:uFillTx/>
                <a:latin typeface="Calibri"/>
                <a:ea typeface="+mn-ea"/>
                <a:cs typeface="+mn-cs"/>
              </a:rPr>
              <a:pPr marL="0" marR="0" lvl="0" indent="0" algn="r" defTabSz="1887859" rtl="0" eaLnBrk="1" fontAlgn="auto" latinLnBrk="0" hangingPunct="1">
                <a:lnSpc>
                  <a:spcPct val="100000"/>
                </a:lnSpc>
                <a:spcBef>
                  <a:spcPts val="0"/>
                </a:spcBef>
                <a:spcAft>
                  <a:spcPts val="0"/>
                </a:spcAft>
                <a:buClrTx/>
                <a:buSzTx/>
                <a:buFontTx/>
                <a:buNone/>
                <a:tabLst/>
                <a:defRPr/>
              </a:pPr>
              <a:t>5</a:t>
            </a:fld>
            <a:endParaRPr kumimoji="0" lang="en-GB"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0685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C83E0-7A46-884C-B9D9-448E8B0EDA8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9B72E8C-2C7B-9001-EF11-42CE39B7C03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0AC3C2D-EB96-92BD-D6B4-44DDC73C9B3E}"/>
              </a:ext>
            </a:extLst>
          </p:cNvPr>
          <p:cNvSpPr>
            <a:spLocks noGrp="1"/>
          </p:cNvSpPr>
          <p:nvPr>
            <p:ph type="body" idx="1"/>
          </p:nvPr>
        </p:nvSpPr>
        <p:spPr/>
        <p:txBody>
          <a:bodyPr/>
          <a:lstStyle/>
          <a:p>
            <a:endParaRPr lang="nl-BE" baseline="0"/>
          </a:p>
          <a:p>
            <a:br>
              <a:rPr lang="nl-BE" baseline="0"/>
            </a:br>
            <a:endParaRPr lang="nl-BE"/>
          </a:p>
        </p:txBody>
      </p:sp>
      <p:sp>
        <p:nvSpPr>
          <p:cNvPr id="4" name="Tijdelijke aanduiding voor dianummer 3">
            <a:extLst>
              <a:ext uri="{FF2B5EF4-FFF2-40B4-BE49-F238E27FC236}">
                <a16:creationId xmlns:a16="http://schemas.microsoft.com/office/drawing/2014/main" id="{00C14642-B257-DC5B-9300-3EF18129CC7B}"/>
              </a:ext>
            </a:extLst>
          </p:cNvPr>
          <p:cNvSpPr>
            <a:spLocks noGrp="1"/>
          </p:cNvSpPr>
          <p:nvPr>
            <p:ph type="sldNum" sz="quarter" idx="10"/>
          </p:nvPr>
        </p:nvSpPr>
        <p:spPr/>
        <p:txBody>
          <a:bodyPr/>
          <a:lstStyle/>
          <a:p>
            <a:pPr marL="0" marR="0" lvl="0" indent="0" algn="r" defTabSz="1887859"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700" b="0" i="0" u="none" strike="noStrike" kern="1200" cap="none" spc="0" normalizeH="0" baseline="0" noProof="0">
                <a:ln>
                  <a:noFill/>
                </a:ln>
                <a:solidFill>
                  <a:prstClr val="black"/>
                </a:solidFill>
                <a:effectLst/>
                <a:uLnTx/>
                <a:uFillTx/>
                <a:latin typeface="Calibri"/>
                <a:ea typeface="+mn-ea"/>
                <a:cs typeface="+mn-cs"/>
              </a:rPr>
              <a:pPr marL="0" marR="0" lvl="0" indent="0" algn="r" defTabSz="1887859" rtl="0" eaLnBrk="1" fontAlgn="auto" latinLnBrk="0" hangingPunct="1">
                <a:lnSpc>
                  <a:spcPct val="100000"/>
                </a:lnSpc>
                <a:spcBef>
                  <a:spcPts val="0"/>
                </a:spcBef>
                <a:spcAft>
                  <a:spcPts val="0"/>
                </a:spcAft>
                <a:buClrTx/>
                <a:buSzTx/>
                <a:buFontTx/>
                <a:buNone/>
                <a:tabLst/>
                <a:defRPr/>
              </a:pPr>
              <a:t>6</a:t>
            </a:fld>
            <a:endParaRPr kumimoji="0" lang="en-GB"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5170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63598-3850-7A32-FCF8-6F096FEC2BA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A08D223-F924-8039-4517-266CD132C65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ADEB367-09F6-0343-54FB-8AFE8274DA45}"/>
              </a:ext>
            </a:extLst>
          </p:cNvPr>
          <p:cNvSpPr>
            <a:spLocks noGrp="1"/>
          </p:cNvSpPr>
          <p:nvPr>
            <p:ph type="body" idx="1"/>
          </p:nvPr>
        </p:nvSpPr>
        <p:spPr/>
        <p:txBody>
          <a:bodyPr/>
          <a:lstStyle/>
          <a:p>
            <a:endParaRPr lang="nl-BE" baseline="0"/>
          </a:p>
          <a:p>
            <a:br>
              <a:rPr lang="nl-BE" baseline="0"/>
            </a:br>
            <a:endParaRPr lang="nl-BE"/>
          </a:p>
        </p:txBody>
      </p:sp>
      <p:sp>
        <p:nvSpPr>
          <p:cNvPr id="4" name="Tijdelijke aanduiding voor dianummer 3">
            <a:extLst>
              <a:ext uri="{FF2B5EF4-FFF2-40B4-BE49-F238E27FC236}">
                <a16:creationId xmlns:a16="http://schemas.microsoft.com/office/drawing/2014/main" id="{E00EA511-4D20-CDF0-124F-44097DD087C0}"/>
              </a:ext>
            </a:extLst>
          </p:cNvPr>
          <p:cNvSpPr>
            <a:spLocks noGrp="1"/>
          </p:cNvSpPr>
          <p:nvPr>
            <p:ph type="sldNum" sz="quarter" idx="10"/>
          </p:nvPr>
        </p:nvSpPr>
        <p:spPr/>
        <p:txBody>
          <a:bodyPr/>
          <a:lstStyle/>
          <a:p>
            <a:pPr marL="0" marR="0" lvl="0" indent="0" algn="r" defTabSz="1887859"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700" b="0" i="0" u="none" strike="noStrike" kern="1200" cap="none" spc="0" normalizeH="0" baseline="0" noProof="0">
                <a:ln>
                  <a:noFill/>
                </a:ln>
                <a:solidFill>
                  <a:prstClr val="black"/>
                </a:solidFill>
                <a:effectLst/>
                <a:uLnTx/>
                <a:uFillTx/>
                <a:latin typeface="Calibri"/>
                <a:ea typeface="+mn-ea"/>
                <a:cs typeface="+mn-cs"/>
              </a:rPr>
              <a:pPr marL="0" marR="0" lvl="0" indent="0" algn="r" defTabSz="1887859" rtl="0" eaLnBrk="1" fontAlgn="auto" latinLnBrk="0" hangingPunct="1">
                <a:lnSpc>
                  <a:spcPct val="100000"/>
                </a:lnSpc>
                <a:spcBef>
                  <a:spcPts val="0"/>
                </a:spcBef>
                <a:spcAft>
                  <a:spcPts val="0"/>
                </a:spcAft>
                <a:buClrTx/>
                <a:buSzTx/>
                <a:buFontTx/>
                <a:buNone/>
                <a:tabLst/>
                <a:defRPr/>
              </a:pPr>
              <a:t>7</a:t>
            </a:fld>
            <a:endParaRPr kumimoji="0" lang="en-GB"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7825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956E8-E64A-B292-3C0F-6572B375FC4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8084E78-CF57-D7E8-E40F-4A092EB890F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89B49C9-DEAB-3930-2C89-F58405602CB9}"/>
              </a:ext>
            </a:extLst>
          </p:cNvPr>
          <p:cNvSpPr>
            <a:spLocks noGrp="1"/>
          </p:cNvSpPr>
          <p:nvPr>
            <p:ph type="body" idx="1"/>
          </p:nvPr>
        </p:nvSpPr>
        <p:spPr/>
        <p:txBody>
          <a:bodyPr/>
          <a:lstStyle/>
          <a:p>
            <a:endParaRPr lang="nl-BE" baseline="0"/>
          </a:p>
          <a:p>
            <a:br>
              <a:rPr lang="nl-BE" baseline="0"/>
            </a:br>
            <a:endParaRPr lang="nl-BE"/>
          </a:p>
        </p:txBody>
      </p:sp>
      <p:sp>
        <p:nvSpPr>
          <p:cNvPr id="4" name="Tijdelijke aanduiding voor dianummer 3">
            <a:extLst>
              <a:ext uri="{FF2B5EF4-FFF2-40B4-BE49-F238E27FC236}">
                <a16:creationId xmlns:a16="http://schemas.microsoft.com/office/drawing/2014/main" id="{A1A0F0EE-BEAA-A907-2B3A-54B24E0DFBBD}"/>
              </a:ext>
            </a:extLst>
          </p:cNvPr>
          <p:cNvSpPr>
            <a:spLocks noGrp="1"/>
          </p:cNvSpPr>
          <p:nvPr>
            <p:ph type="sldNum" sz="quarter" idx="10"/>
          </p:nvPr>
        </p:nvSpPr>
        <p:spPr/>
        <p:txBody>
          <a:bodyPr/>
          <a:lstStyle/>
          <a:p>
            <a:pPr marL="0" marR="0" lvl="0" indent="0" algn="r" defTabSz="1887859"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700" b="0" i="0" u="none" strike="noStrike" kern="1200" cap="none" spc="0" normalizeH="0" baseline="0" noProof="0">
                <a:ln>
                  <a:noFill/>
                </a:ln>
                <a:solidFill>
                  <a:prstClr val="black"/>
                </a:solidFill>
                <a:effectLst/>
                <a:uLnTx/>
                <a:uFillTx/>
                <a:latin typeface="Calibri"/>
                <a:ea typeface="+mn-ea"/>
                <a:cs typeface="+mn-cs"/>
              </a:rPr>
              <a:pPr marL="0" marR="0" lvl="0" indent="0" algn="r" defTabSz="1887859" rtl="0" eaLnBrk="1" fontAlgn="auto" latinLnBrk="0" hangingPunct="1">
                <a:lnSpc>
                  <a:spcPct val="100000"/>
                </a:lnSpc>
                <a:spcBef>
                  <a:spcPts val="0"/>
                </a:spcBef>
                <a:spcAft>
                  <a:spcPts val="0"/>
                </a:spcAft>
                <a:buClrTx/>
                <a:buSzTx/>
                <a:buFontTx/>
                <a:buNone/>
                <a:tabLst/>
                <a:defRPr/>
              </a:pPr>
              <a:t>8</a:t>
            </a:fld>
            <a:endParaRPr kumimoji="0" lang="en-GB"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8610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CAD47-A2DA-8718-EC51-3C17DA8BF1C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C17728D-C422-9546-0889-2C6912EF595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F5F20F1-56BF-1851-8050-BD7B7FED3BB9}"/>
              </a:ext>
            </a:extLst>
          </p:cNvPr>
          <p:cNvSpPr>
            <a:spLocks noGrp="1"/>
          </p:cNvSpPr>
          <p:nvPr>
            <p:ph type="body" idx="1"/>
          </p:nvPr>
        </p:nvSpPr>
        <p:spPr/>
        <p:txBody>
          <a:bodyPr/>
          <a:lstStyle/>
          <a:p>
            <a:endParaRPr lang="nl-BE" baseline="0"/>
          </a:p>
          <a:p>
            <a:br>
              <a:rPr lang="nl-BE" baseline="0"/>
            </a:br>
            <a:endParaRPr lang="nl-BE"/>
          </a:p>
        </p:txBody>
      </p:sp>
      <p:sp>
        <p:nvSpPr>
          <p:cNvPr id="4" name="Tijdelijke aanduiding voor dianummer 3">
            <a:extLst>
              <a:ext uri="{FF2B5EF4-FFF2-40B4-BE49-F238E27FC236}">
                <a16:creationId xmlns:a16="http://schemas.microsoft.com/office/drawing/2014/main" id="{842ADC44-4BD6-81DF-6E2B-A20D599FE2D0}"/>
              </a:ext>
            </a:extLst>
          </p:cNvPr>
          <p:cNvSpPr>
            <a:spLocks noGrp="1"/>
          </p:cNvSpPr>
          <p:nvPr>
            <p:ph type="sldNum" sz="quarter" idx="10"/>
          </p:nvPr>
        </p:nvSpPr>
        <p:spPr/>
        <p:txBody>
          <a:bodyPr/>
          <a:lstStyle/>
          <a:p>
            <a:pPr marL="0" marR="0" lvl="0" indent="0" algn="r" defTabSz="1887859"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700" b="0" i="0" u="none" strike="noStrike" kern="1200" cap="none" spc="0" normalizeH="0" baseline="0" noProof="0">
                <a:ln>
                  <a:noFill/>
                </a:ln>
                <a:solidFill>
                  <a:prstClr val="black"/>
                </a:solidFill>
                <a:effectLst/>
                <a:uLnTx/>
                <a:uFillTx/>
                <a:latin typeface="Calibri"/>
                <a:ea typeface="+mn-ea"/>
                <a:cs typeface="+mn-cs"/>
              </a:rPr>
              <a:pPr marL="0" marR="0" lvl="0" indent="0" algn="r" defTabSz="1887859" rtl="0" eaLnBrk="1" fontAlgn="auto" latinLnBrk="0" hangingPunct="1">
                <a:lnSpc>
                  <a:spcPct val="100000"/>
                </a:lnSpc>
                <a:spcBef>
                  <a:spcPts val="0"/>
                </a:spcBef>
                <a:spcAft>
                  <a:spcPts val="0"/>
                </a:spcAft>
                <a:buClrTx/>
                <a:buSzTx/>
                <a:buFontTx/>
                <a:buNone/>
                <a:tabLst/>
                <a:defRPr/>
              </a:pPr>
              <a:t>9</a:t>
            </a:fld>
            <a:endParaRPr kumimoji="0" lang="en-GB" sz="17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5799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54"/>
            <a:ext cx="12192000" cy="6858000"/>
          </a:xfrm>
          <a:prstGeom prst="rect">
            <a:avLst/>
          </a:prstGeom>
        </p:spPr>
      </p:pic>
      <p:sp>
        <p:nvSpPr>
          <p:cNvPr id="2" name="Title 1"/>
          <p:cNvSpPr>
            <a:spLocks noGrp="1"/>
          </p:cNvSpPr>
          <p:nvPr>
            <p:ph type="ctrTitle"/>
          </p:nvPr>
        </p:nvSpPr>
        <p:spPr>
          <a:xfrm>
            <a:off x="437702" y="1276473"/>
            <a:ext cx="9418642" cy="2387600"/>
          </a:xfrm>
        </p:spPr>
        <p:txBody>
          <a:bodyPr anchor="b">
            <a:normAutofit/>
          </a:bodyPr>
          <a:lstStyle>
            <a:lvl1pPr algn="l">
              <a:defRPr sz="5400" b="1">
                <a:solidFill>
                  <a:schemeClr val="bg1"/>
                </a:solidFill>
                <a:latin typeface="Corbel" panose="020B0503020204020204" pitchFamily="34" charset="0"/>
              </a:defRPr>
            </a:lvl1pPr>
          </a:lstStyle>
          <a:p>
            <a:r>
              <a:rPr lang="en-US"/>
              <a:t>Click to edit Master title style</a:t>
            </a:r>
            <a:endParaRPr lang="nl-BE"/>
          </a:p>
        </p:txBody>
      </p:sp>
      <p:sp>
        <p:nvSpPr>
          <p:cNvPr id="3" name="Subtitle 2"/>
          <p:cNvSpPr>
            <a:spLocks noGrp="1"/>
          </p:cNvSpPr>
          <p:nvPr>
            <p:ph type="subTitle" idx="1"/>
          </p:nvPr>
        </p:nvSpPr>
        <p:spPr>
          <a:xfrm>
            <a:off x="424301" y="3756148"/>
            <a:ext cx="9432043" cy="822817"/>
          </a:xfrm>
        </p:spPr>
        <p:txBody>
          <a:bodyPr/>
          <a:lstStyle>
            <a:lvl1pPr marL="0" indent="0" algn="l">
              <a:buNone/>
              <a:defRPr sz="2400">
                <a:solidFill>
                  <a:schemeClr val="bg1"/>
                </a:solidFill>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8" name="Text Placeholder 7"/>
          <p:cNvSpPr>
            <a:spLocks noGrp="1"/>
          </p:cNvSpPr>
          <p:nvPr>
            <p:ph type="body" sz="quarter" idx="13" hasCustomPrompt="1"/>
          </p:nvPr>
        </p:nvSpPr>
        <p:spPr>
          <a:xfrm>
            <a:off x="8047664" y="6343466"/>
            <a:ext cx="3617360" cy="221987"/>
          </a:xfrm>
        </p:spPr>
        <p:txBody>
          <a:bodyPr>
            <a:normAutofit/>
          </a:bodyPr>
          <a:lstStyle>
            <a:lvl1pPr marL="0" indent="0" algn="r">
              <a:buNone/>
              <a:defRPr sz="1200">
                <a:solidFill>
                  <a:schemeClr val="bg1"/>
                </a:solidFill>
              </a:defRPr>
            </a:lvl1pPr>
          </a:lstStyle>
          <a:p>
            <a:pPr lvl="0"/>
            <a:r>
              <a:rPr lang="en-US"/>
              <a:t>Presenter</a:t>
            </a:r>
            <a:endParaRPr lang="nl-BE"/>
          </a:p>
        </p:txBody>
      </p:sp>
      <p:sp>
        <p:nvSpPr>
          <p:cNvPr id="10" name="Text Placeholder 9"/>
          <p:cNvSpPr>
            <a:spLocks noGrp="1"/>
          </p:cNvSpPr>
          <p:nvPr>
            <p:ph type="body" sz="quarter" idx="14" hasCustomPrompt="1"/>
          </p:nvPr>
        </p:nvSpPr>
        <p:spPr>
          <a:xfrm>
            <a:off x="5140322" y="6343466"/>
            <a:ext cx="1474152" cy="216694"/>
          </a:xfrm>
        </p:spPr>
        <p:txBody>
          <a:bodyPr>
            <a:normAutofit/>
          </a:bodyPr>
          <a:lstStyle>
            <a:lvl1pPr marL="0" indent="0">
              <a:buNone/>
              <a:defRPr sz="1200">
                <a:solidFill>
                  <a:schemeClr val="bg1"/>
                </a:solidFill>
              </a:defRPr>
            </a:lvl1pPr>
          </a:lstStyle>
          <a:p>
            <a:pPr lvl="0"/>
            <a:r>
              <a:rPr lang="nl-BE"/>
              <a:t>Date</a:t>
            </a:r>
          </a:p>
        </p:txBody>
      </p:sp>
    </p:spTree>
    <p:extLst>
      <p:ext uri="{BB962C8B-B14F-4D97-AF65-F5344CB8AC3E}">
        <p14:creationId xmlns:p14="http://schemas.microsoft.com/office/powerpoint/2010/main" val="2048378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Slide">
    <p:spTree>
      <p:nvGrpSpPr>
        <p:cNvPr id="1" name=""/>
        <p:cNvGrpSpPr/>
        <p:nvPr/>
      </p:nvGrpSpPr>
      <p:grpSpPr>
        <a:xfrm>
          <a:off x="0" y="0"/>
          <a:ext cx="0" cy="0"/>
          <a:chOff x="0" y="0"/>
          <a:chExt cx="0" cy="0"/>
        </a:xfrm>
      </p:grpSpPr>
      <p:sp>
        <p:nvSpPr>
          <p:cNvPr id="7" name="Rectangle 6"/>
          <p:cNvSpPr/>
          <p:nvPr userDrawn="1"/>
        </p:nvSpPr>
        <p:spPr>
          <a:xfrm>
            <a:off x="642977" y="0"/>
            <a:ext cx="11549023" cy="5553563"/>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66" noProof="0"/>
          </a:p>
        </p:txBody>
      </p:sp>
      <p:sp>
        <p:nvSpPr>
          <p:cNvPr id="2" name="Title 1"/>
          <p:cNvSpPr>
            <a:spLocks noGrp="1"/>
          </p:cNvSpPr>
          <p:nvPr>
            <p:ph type="ctrTitle"/>
          </p:nvPr>
        </p:nvSpPr>
        <p:spPr bwMode="white">
          <a:xfrm>
            <a:off x="907842" y="1607344"/>
            <a:ext cx="10676456" cy="3119285"/>
          </a:xfrm>
        </p:spPr>
        <p:txBody>
          <a:bodyPr anchor="b">
            <a:noAutofit/>
          </a:bodyPr>
          <a:lstStyle>
            <a:lvl1pPr algn="l">
              <a:lnSpc>
                <a:spcPts val="7734"/>
              </a:lnSpc>
              <a:defRPr sz="7031" u="sng" baseline="0">
                <a:solidFill>
                  <a:schemeClr val="bg1"/>
                </a:solidFill>
                <a:uFill>
                  <a:solidFill>
                    <a:schemeClr val="bg1"/>
                  </a:solidFill>
                </a:uFill>
              </a:defRPr>
            </a:lvl1pPr>
          </a:lstStyle>
          <a:p>
            <a:r>
              <a:rPr lang="nl-NL" noProof="0"/>
              <a:t>Klik om de stijl te bewerken</a:t>
            </a:r>
            <a:endParaRPr lang="nl-BE" noProof="0"/>
          </a:p>
        </p:txBody>
      </p:sp>
      <p:sp>
        <p:nvSpPr>
          <p:cNvPr id="3" name="Subtitle 2"/>
          <p:cNvSpPr>
            <a:spLocks noGrp="1"/>
          </p:cNvSpPr>
          <p:nvPr>
            <p:ph type="subTitle" idx="1" hasCustomPrompt="1"/>
          </p:nvPr>
        </p:nvSpPr>
        <p:spPr bwMode="white">
          <a:xfrm>
            <a:off x="902456" y="4833784"/>
            <a:ext cx="10681842" cy="410063"/>
          </a:xfrm>
        </p:spPr>
        <p:txBody>
          <a:bodyPr>
            <a:normAutofit/>
          </a:bodyPr>
          <a:lstStyle>
            <a:lvl1pPr marL="0" indent="0" algn="l">
              <a:lnSpc>
                <a:spcPts val="2531"/>
              </a:lnSpc>
              <a:buNone/>
              <a:defRPr sz="2109" baseline="0">
                <a:solidFill>
                  <a:srgbClr val="FFD200"/>
                </a:solidFill>
              </a:defRPr>
            </a:lvl1pPr>
            <a:lvl2pPr marL="457144" indent="0" algn="ctr">
              <a:buNone/>
              <a:defRPr sz="2000"/>
            </a:lvl2pPr>
            <a:lvl3pPr marL="914289" indent="0" algn="ctr">
              <a:buNone/>
              <a:defRPr sz="1800"/>
            </a:lvl3pPr>
            <a:lvl4pPr marL="1371433" indent="0" algn="ctr">
              <a:buNone/>
              <a:defRPr sz="1600"/>
            </a:lvl4pPr>
            <a:lvl5pPr marL="1828577" indent="0" algn="ctr">
              <a:buNone/>
              <a:defRPr sz="1600"/>
            </a:lvl5pPr>
            <a:lvl6pPr marL="2285723" indent="0" algn="ctr">
              <a:buNone/>
              <a:defRPr sz="1600"/>
            </a:lvl6pPr>
            <a:lvl7pPr marL="2742867" indent="0" algn="ctr">
              <a:buNone/>
              <a:defRPr sz="1600"/>
            </a:lvl7pPr>
            <a:lvl8pPr marL="3200011" indent="0" algn="ctr">
              <a:buNone/>
              <a:defRPr sz="1600"/>
            </a:lvl8pPr>
            <a:lvl9pPr marL="3657156" indent="0" algn="ctr">
              <a:buNone/>
              <a:defRPr sz="1600"/>
            </a:lvl9pPr>
          </a:lstStyle>
          <a:p>
            <a:r>
              <a:rPr lang="nl-BE" noProof="0"/>
              <a:t>Klik om de ondertitel / presentator / datum [</a:t>
            </a:r>
            <a:r>
              <a:rPr lang="nl-BE" noProof="0" err="1"/>
              <a:t>dd</a:t>
            </a:r>
            <a:r>
              <a:rPr lang="nl-BE" noProof="0"/>
              <a:t>-mm-</a:t>
            </a:r>
            <a:r>
              <a:rPr lang="nl-BE" noProof="0" err="1"/>
              <a:t>yyyy</a:t>
            </a:r>
            <a:r>
              <a:rPr lang="nl-BE" noProof="0"/>
              <a:t>] te maken</a:t>
            </a:r>
          </a:p>
        </p:txBody>
      </p:sp>
      <p:sp>
        <p:nvSpPr>
          <p:cNvPr id="8" name="Titles positoning box" hidden="1"/>
          <p:cNvSpPr/>
          <p:nvPr userDrawn="1"/>
        </p:nvSpPr>
        <p:spPr>
          <a:xfrm>
            <a:off x="964465" y="4505625"/>
            <a:ext cx="10555957" cy="405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10" name="Text Placeholder 9"/>
          <p:cNvSpPr>
            <a:spLocks noGrp="1"/>
          </p:cNvSpPr>
          <p:nvPr>
            <p:ph type="body" sz="quarter" idx="10" hasCustomPrompt="1"/>
          </p:nvPr>
        </p:nvSpPr>
        <p:spPr bwMode="white">
          <a:xfrm>
            <a:off x="907842" y="189844"/>
            <a:ext cx="10676456" cy="379688"/>
          </a:xfrm>
        </p:spPr>
        <p:txBody>
          <a:bodyPr anchor="b" anchorCtr="0">
            <a:normAutofit/>
          </a:bodyPr>
          <a:lstStyle>
            <a:lvl1pPr marL="0" indent="0">
              <a:lnSpc>
                <a:spcPts val="1195"/>
              </a:lnSpc>
              <a:buNone/>
              <a:defRPr sz="984" b="1" i="0" u="sng" cap="all" baseline="0">
                <a:solidFill>
                  <a:schemeClr val="bg1"/>
                </a:solidFill>
                <a:uFill>
                  <a:solidFill>
                    <a:schemeClr val="bg1"/>
                  </a:solidFill>
                </a:uFill>
              </a:defRPr>
            </a:lvl1pPr>
            <a:lvl2pPr marL="0" indent="0">
              <a:lnSpc>
                <a:spcPts val="1195"/>
              </a:lnSpc>
              <a:buNone/>
              <a:defRPr sz="984" cap="all" baseline="0">
                <a:solidFill>
                  <a:schemeClr val="bg1"/>
                </a:solidFill>
                <a:uFill>
                  <a:solidFill>
                    <a:schemeClr val="bg1"/>
                  </a:solidFill>
                </a:uFill>
              </a:defRPr>
            </a:lvl2pPr>
          </a:lstStyle>
          <a:p>
            <a:pPr lvl="0"/>
            <a:r>
              <a:rPr lang="nl-BE" noProof="0"/>
              <a:t>Klik om de organisatie stijlen te bewerken</a:t>
            </a:r>
          </a:p>
          <a:p>
            <a:pPr lvl="1"/>
            <a:r>
              <a:rPr lang="nl-BE" noProof="0"/>
              <a:t>tweede niveau</a:t>
            </a:r>
          </a:p>
        </p:txBody>
      </p:sp>
      <p:sp>
        <p:nvSpPr>
          <p:cNvPr id="12" name="Picture Placeholder 11"/>
          <p:cNvSpPr>
            <a:spLocks noGrp="1"/>
          </p:cNvSpPr>
          <p:nvPr>
            <p:ph type="pic" sz="quarter" idx="11" hasCustomPrompt="1"/>
          </p:nvPr>
        </p:nvSpPr>
        <p:spPr>
          <a:xfrm>
            <a:off x="2250419" y="5882625"/>
            <a:ext cx="1607442" cy="653063"/>
          </a:xfrm>
        </p:spPr>
        <p:txBody>
          <a:bodyPr/>
          <a:lstStyle>
            <a:lvl1pPr>
              <a:defRPr sz="1125">
                <a:solidFill>
                  <a:schemeClr val="bg1">
                    <a:lumMod val="50000"/>
                  </a:schemeClr>
                </a:solidFill>
              </a:defRPr>
            </a:lvl1pPr>
          </a:lstStyle>
          <a:p>
            <a:r>
              <a:rPr lang="nl-BE" noProof="0"/>
              <a:t>Partnerlogo 1</a:t>
            </a:r>
          </a:p>
        </p:txBody>
      </p:sp>
      <p:sp>
        <p:nvSpPr>
          <p:cNvPr id="13" name="Picture Placeholder 11"/>
          <p:cNvSpPr>
            <a:spLocks noGrp="1"/>
          </p:cNvSpPr>
          <p:nvPr>
            <p:ph type="pic" sz="quarter" idx="12" hasCustomPrompt="1"/>
          </p:nvPr>
        </p:nvSpPr>
        <p:spPr>
          <a:xfrm>
            <a:off x="4017339" y="5882625"/>
            <a:ext cx="1607442" cy="653063"/>
          </a:xfrm>
        </p:spPr>
        <p:txBody>
          <a:bodyPr/>
          <a:lstStyle>
            <a:lvl1pPr>
              <a:defRPr sz="1125">
                <a:solidFill>
                  <a:schemeClr val="bg1">
                    <a:lumMod val="50000"/>
                  </a:schemeClr>
                </a:solidFill>
              </a:defRPr>
            </a:lvl1pPr>
          </a:lstStyle>
          <a:p>
            <a:r>
              <a:rPr lang="nl-BE" noProof="0"/>
              <a:t>Partnerlogo 2</a:t>
            </a:r>
          </a:p>
        </p:txBody>
      </p:sp>
      <p:sp>
        <p:nvSpPr>
          <p:cNvPr id="14" name="Picture Placeholder 11"/>
          <p:cNvSpPr>
            <a:spLocks noGrp="1"/>
          </p:cNvSpPr>
          <p:nvPr>
            <p:ph type="pic" sz="quarter" idx="13" hasCustomPrompt="1"/>
          </p:nvPr>
        </p:nvSpPr>
        <p:spPr>
          <a:xfrm>
            <a:off x="5786791" y="5882625"/>
            <a:ext cx="1632756" cy="653063"/>
          </a:xfrm>
        </p:spPr>
        <p:txBody>
          <a:bodyPr/>
          <a:lstStyle>
            <a:lvl1pPr>
              <a:defRPr sz="1125">
                <a:solidFill>
                  <a:schemeClr val="bg1">
                    <a:lumMod val="50000"/>
                  </a:schemeClr>
                </a:solidFill>
              </a:defRPr>
            </a:lvl1pPr>
          </a:lstStyle>
          <a:p>
            <a:r>
              <a:rPr lang="nl-BE" noProof="0"/>
              <a:t>Partnerlogo 3</a:t>
            </a:r>
          </a:p>
        </p:txBody>
      </p:sp>
      <p:sp>
        <p:nvSpPr>
          <p:cNvPr id="15" name="Picture Placeholder 11"/>
          <p:cNvSpPr>
            <a:spLocks noGrp="1"/>
          </p:cNvSpPr>
          <p:nvPr>
            <p:ph type="pic" sz="quarter" idx="14" hasCustomPrompt="1"/>
          </p:nvPr>
        </p:nvSpPr>
        <p:spPr>
          <a:xfrm>
            <a:off x="7556242" y="5882625"/>
            <a:ext cx="1632756" cy="653063"/>
          </a:xfrm>
        </p:spPr>
        <p:txBody>
          <a:bodyPr/>
          <a:lstStyle>
            <a:lvl1pPr>
              <a:defRPr sz="1125">
                <a:solidFill>
                  <a:schemeClr val="bg1">
                    <a:lumMod val="50000"/>
                  </a:schemeClr>
                </a:solidFill>
              </a:defRPr>
            </a:lvl1pPr>
          </a:lstStyle>
          <a:p>
            <a:r>
              <a:rPr lang="nl-BE" noProof="0"/>
              <a:t>Partnerlogo 4</a:t>
            </a:r>
          </a:p>
        </p:txBody>
      </p:sp>
    </p:spTree>
    <p:extLst>
      <p:ext uri="{BB962C8B-B14F-4D97-AF65-F5344CB8AC3E}">
        <p14:creationId xmlns:p14="http://schemas.microsoft.com/office/powerpoint/2010/main" val="2500038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de stijl te bewerken</a:t>
            </a:r>
            <a:endParaRPr lang="nl-BE" noProof="0"/>
          </a:p>
        </p:txBody>
      </p:sp>
      <p:sp>
        <p:nvSpPr>
          <p:cNvPr id="3" name="Content Placeholder 2"/>
          <p:cNvSpPr>
            <a:spLocks noGrp="1"/>
          </p:cNvSpPr>
          <p:nvPr>
            <p:ph idx="1" hasCustomPrompt="1"/>
          </p:nvPr>
        </p:nvSpPr>
        <p:spPr>
          <a:xfrm>
            <a:off x="587726" y="839787"/>
            <a:ext cx="11039437" cy="4708125"/>
          </a:xfrm>
        </p:spPr>
        <p:txBody>
          <a:bodyPr/>
          <a:lstStyle>
            <a:lvl1pPr defTabSz="321457">
              <a:lnSpc>
                <a:spcPct val="120000"/>
              </a:lnSpc>
              <a:defRPr/>
            </a:lvl1pPr>
            <a:lvl2pPr>
              <a:lnSpc>
                <a:spcPct val="120000"/>
              </a:lnSpc>
              <a:defRPr/>
            </a:lvl2pPr>
            <a:lvl3pPr defTabSz="321457">
              <a:lnSpc>
                <a:spcPct val="120000"/>
              </a:lnSpc>
              <a:defRPr/>
            </a:lvl3pPr>
            <a:lvl4pPr marL="1637424" indent="-387312" defTabSz="1344987">
              <a:lnSpc>
                <a:spcPct val="120000"/>
              </a:lnSpc>
              <a:tabLst/>
              <a:defRPr/>
            </a:lvl4pPr>
            <a:lvl5pPr marL="2082776" indent="-311412" defTabSz="321457">
              <a:lnSpc>
                <a:spcPct val="120000"/>
              </a:lnSpc>
              <a:buFont typeface="Arial" panose="020B0604020202020204" pitchFamily="34" charset="0"/>
              <a:buChar char="̶"/>
              <a:defRPr/>
            </a:lvl5pPr>
          </a:lstStyle>
          <a:p>
            <a:pPr lvl="0"/>
            <a:r>
              <a:rPr lang="nl-BE" noProof="0"/>
              <a:t>Click </a:t>
            </a:r>
            <a:r>
              <a:rPr lang="nl-BE" noProof="0" err="1"/>
              <a:t>to</a:t>
            </a:r>
            <a:r>
              <a:rPr lang="nl-BE" noProof="0"/>
              <a:t> </a:t>
            </a:r>
            <a:r>
              <a:rPr lang="nl-BE" noProof="0" err="1"/>
              <a:t>edit</a:t>
            </a:r>
            <a:r>
              <a:rPr lang="nl-BE" noProof="0"/>
              <a:t> Master </a:t>
            </a:r>
            <a:r>
              <a:rPr lang="nl-BE" noProof="0" err="1"/>
              <a:t>text</a:t>
            </a:r>
            <a:r>
              <a:rPr lang="nl-BE" noProof="0"/>
              <a:t> </a:t>
            </a:r>
            <a:r>
              <a:rPr lang="nl-BE" noProof="0" err="1"/>
              <a:t>styles</a:t>
            </a:r>
            <a:endParaRPr lang="nl-BE" noProof="0"/>
          </a:p>
          <a:p>
            <a:pPr lvl="1"/>
            <a:r>
              <a:rPr lang="nl-BE" noProof="0"/>
              <a:t>Second level</a:t>
            </a:r>
          </a:p>
          <a:p>
            <a:pPr lvl="2"/>
            <a:r>
              <a:rPr lang="nl-BE" noProof="0" err="1"/>
              <a:t>Third</a:t>
            </a:r>
            <a:r>
              <a:rPr lang="nl-BE" noProof="0"/>
              <a:t> level</a:t>
            </a:r>
          </a:p>
          <a:p>
            <a:pPr lvl="3"/>
            <a:r>
              <a:rPr lang="nl-BE" noProof="0" err="1"/>
              <a:t>Fourth</a:t>
            </a:r>
            <a:r>
              <a:rPr lang="nl-BE" noProof="0"/>
              <a:t> level</a:t>
            </a:r>
          </a:p>
          <a:p>
            <a:pPr lvl="4"/>
            <a:r>
              <a:rPr lang="nl-BE" noProof="0" err="1"/>
              <a:t>Fifth</a:t>
            </a:r>
            <a:r>
              <a:rPr lang="nl-BE" noProof="0"/>
              <a:t> level</a:t>
            </a:r>
          </a:p>
        </p:txBody>
      </p:sp>
      <p:sp>
        <p:nvSpPr>
          <p:cNvPr id="4" name="Date Placeholder 3"/>
          <p:cNvSpPr>
            <a:spLocks noGrp="1"/>
          </p:cNvSpPr>
          <p:nvPr>
            <p:ph type="dt" sz="half" idx="10"/>
          </p:nvPr>
        </p:nvSpPr>
        <p:spPr/>
        <p:txBody>
          <a:bodyPr/>
          <a:lstStyle/>
          <a:p>
            <a:fld id="{25470885-0B31-4E06-AE71-7E16801F2838}" type="datetime1">
              <a:rPr lang="nl-BE" noProof="0" smtClean="0"/>
              <a:t>9/09/2025</a:t>
            </a:fld>
            <a:endParaRPr lang="nl-BE" noProof="0"/>
          </a:p>
        </p:txBody>
      </p:sp>
      <p:sp>
        <p:nvSpPr>
          <p:cNvPr id="5" name="Footer Placeholder 4"/>
          <p:cNvSpPr>
            <a:spLocks noGrp="1"/>
          </p:cNvSpPr>
          <p:nvPr>
            <p:ph type="ftr" sz="quarter" idx="11"/>
          </p:nvPr>
        </p:nvSpPr>
        <p:spPr/>
        <p:txBody>
          <a:bodyPr/>
          <a:lstStyle/>
          <a:p>
            <a:endParaRPr lang="nl-BE" noProof="0"/>
          </a:p>
        </p:txBody>
      </p:sp>
      <p:sp>
        <p:nvSpPr>
          <p:cNvPr id="6" name="Slide Number Placeholder 5"/>
          <p:cNvSpPr>
            <a:spLocks noGrp="1"/>
          </p:cNvSpPr>
          <p:nvPr>
            <p:ph type="sldNum" sz="quarter" idx="12"/>
          </p:nvPr>
        </p:nvSpPr>
        <p:spPr/>
        <p:txBody>
          <a:bodyPr/>
          <a:lstStyle/>
          <a:p>
            <a:fld id="{7AE184E0-0BD4-4705-A12B-9B71DDE63301}" type="slidenum">
              <a:rPr lang="nl-BE" noProof="0" smtClean="0"/>
              <a:t>‹#›</a:t>
            </a:fld>
            <a:endParaRPr lang="nl-BE" noProof="0"/>
          </a:p>
        </p:txBody>
      </p:sp>
    </p:spTree>
    <p:extLst>
      <p:ext uri="{BB962C8B-B14F-4D97-AF65-F5344CB8AC3E}">
        <p14:creationId xmlns:p14="http://schemas.microsoft.com/office/powerpoint/2010/main" val="3845871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4147F-ED97-47AF-A1B3-C82A179CF7F3}" type="datetime1">
              <a:rPr lang="nl-NL" smtClean="0"/>
              <a:t>9-9-2025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t>‹#›</a:t>
            </a:fld>
            <a:endParaRPr lang="en-GB"/>
          </a:p>
        </p:txBody>
      </p:sp>
      <p:pic>
        <p:nvPicPr>
          <p:cNvPr id="9" name="Logo Lar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9682" y="1599810"/>
            <a:ext cx="3840722" cy="2933944"/>
          </a:xfrm>
          <a:prstGeom prst="rect">
            <a:avLst/>
          </a:prstGeom>
        </p:spPr>
      </p:pic>
    </p:spTree>
    <p:extLst>
      <p:ext uri="{BB962C8B-B14F-4D97-AF65-F5344CB8AC3E}">
        <p14:creationId xmlns:p14="http://schemas.microsoft.com/office/powerpoint/2010/main" val="3853675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642977" y="0"/>
            <a:ext cx="11549023" cy="5553563"/>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66" noProof="0"/>
          </a:p>
        </p:txBody>
      </p:sp>
      <p:sp>
        <p:nvSpPr>
          <p:cNvPr id="2" name="Title 1"/>
          <p:cNvSpPr>
            <a:spLocks noGrp="1"/>
          </p:cNvSpPr>
          <p:nvPr>
            <p:ph type="ctrTitle"/>
          </p:nvPr>
        </p:nvSpPr>
        <p:spPr bwMode="white">
          <a:xfrm>
            <a:off x="907842" y="1607344"/>
            <a:ext cx="10676456" cy="3119285"/>
          </a:xfrm>
        </p:spPr>
        <p:txBody>
          <a:bodyPr anchor="b">
            <a:noAutofit/>
          </a:bodyPr>
          <a:lstStyle>
            <a:lvl1pPr algn="l">
              <a:lnSpc>
                <a:spcPts val="7734"/>
              </a:lnSpc>
              <a:defRPr sz="7031" u="sng" baseline="0">
                <a:solidFill>
                  <a:schemeClr val="bg1"/>
                </a:solidFill>
                <a:uFill>
                  <a:solidFill>
                    <a:schemeClr val="bg1"/>
                  </a:solidFill>
                </a:uFill>
              </a:defRPr>
            </a:lvl1pPr>
          </a:lstStyle>
          <a:p>
            <a:r>
              <a:rPr lang="nl-NL" noProof="0"/>
              <a:t>Klik om de stijl te bewerken</a:t>
            </a:r>
            <a:endParaRPr lang="nl-BE" noProof="0"/>
          </a:p>
        </p:txBody>
      </p:sp>
      <p:sp>
        <p:nvSpPr>
          <p:cNvPr id="3" name="Subtitle 2"/>
          <p:cNvSpPr>
            <a:spLocks noGrp="1"/>
          </p:cNvSpPr>
          <p:nvPr>
            <p:ph type="subTitle" idx="1" hasCustomPrompt="1"/>
          </p:nvPr>
        </p:nvSpPr>
        <p:spPr bwMode="white">
          <a:xfrm>
            <a:off x="902456" y="4833784"/>
            <a:ext cx="10681842" cy="410063"/>
          </a:xfrm>
        </p:spPr>
        <p:txBody>
          <a:bodyPr>
            <a:normAutofit/>
          </a:bodyPr>
          <a:lstStyle>
            <a:lvl1pPr marL="0" indent="0" algn="l">
              <a:lnSpc>
                <a:spcPts val="2531"/>
              </a:lnSpc>
              <a:buNone/>
              <a:defRPr sz="2109" baseline="0">
                <a:solidFill>
                  <a:srgbClr val="FFD200"/>
                </a:solidFill>
              </a:defRPr>
            </a:lvl1pPr>
            <a:lvl2pPr marL="457144" indent="0" algn="ctr">
              <a:buNone/>
              <a:defRPr sz="2000"/>
            </a:lvl2pPr>
            <a:lvl3pPr marL="914289" indent="0" algn="ctr">
              <a:buNone/>
              <a:defRPr sz="1800"/>
            </a:lvl3pPr>
            <a:lvl4pPr marL="1371433" indent="0" algn="ctr">
              <a:buNone/>
              <a:defRPr sz="1600"/>
            </a:lvl4pPr>
            <a:lvl5pPr marL="1828577" indent="0" algn="ctr">
              <a:buNone/>
              <a:defRPr sz="1600"/>
            </a:lvl5pPr>
            <a:lvl6pPr marL="2285723" indent="0" algn="ctr">
              <a:buNone/>
              <a:defRPr sz="1600"/>
            </a:lvl6pPr>
            <a:lvl7pPr marL="2742867" indent="0" algn="ctr">
              <a:buNone/>
              <a:defRPr sz="1600"/>
            </a:lvl7pPr>
            <a:lvl8pPr marL="3200011" indent="0" algn="ctr">
              <a:buNone/>
              <a:defRPr sz="1600"/>
            </a:lvl8pPr>
            <a:lvl9pPr marL="3657156" indent="0" algn="ctr">
              <a:buNone/>
              <a:defRPr sz="1600"/>
            </a:lvl9pPr>
          </a:lstStyle>
          <a:p>
            <a:r>
              <a:rPr lang="nl-BE" noProof="0"/>
              <a:t>Klik om de ondertitel / presentator / datum [</a:t>
            </a:r>
            <a:r>
              <a:rPr lang="nl-BE" noProof="0" err="1"/>
              <a:t>dd</a:t>
            </a:r>
            <a:r>
              <a:rPr lang="nl-BE" noProof="0"/>
              <a:t>-mm-</a:t>
            </a:r>
            <a:r>
              <a:rPr lang="nl-BE" noProof="0" err="1"/>
              <a:t>yyyy</a:t>
            </a:r>
            <a:r>
              <a:rPr lang="nl-BE" noProof="0"/>
              <a:t>] te maken</a:t>
            </a:r>
          </a:p>
        </p:txBody>
      </p:sp>
      <p:sp>
        <p:nvSpPr>
          <p:cNvPr id="8" name="Titles positoning box" hidden="1"/>
          <p:cNvSpPr/>
          <p:nvPr userDrawn="1"/>
        </p:nvSpPr>
        <p:spPr>
          <a:xfrm>
            <a:off x="964465" y="4505625"/>
            <a:ext cx="10555957" cy="405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10" name="Text Placeholder 9"/>
          <p:cNvSpPr>
            <a:spLocks noGrp="1"/>
          </p:cNvSpPr>
          <p:nvPr>
            <p:ph type="body" sz="quarter" idx="10" hasCustomPrompt="1"/>
          </p:nvPr>
        </p:nvSpPr>
        <p:spPr bwMode="white">
          <a:xfrm>
            <a:off x="907842" y="189844"/>
            <a:ext cx="10676456" cy="379688"/>
          </a:xfrm>
        </p:spPr>
        <p:txBody>
          <a:bodyPr anchor="b" anchorCtr="0">
            <a:normAutofit/>
          </a:bodyPr>
          <a:lstStyle>
            <a:lvl1pPr marL="0" indent="0">
              <a:lnSpc>
                <a:spcPts val="1195"/>
              </a:lnSpc>
              <a:buNone/>
              <a:defRPr sz="984" b="1" i="0" u="sng" cap="all" baseline="0">
                <a:solidFill>
                  <a:schemeClr val="bg1"/>
                </a:solidFill>
                <a:uFill>
                  <a:solidFill>
                    <a:schemeClr val="bg1"/>
                  </a:solidFill>
                </a:uFill>
              </a:defRPr>
            </a:lvl1pPr>
            <a:lvl2pPr marL="0" indent="0">
              <a:lnSpc>
                <a:spcPts val="1195"/>
              </a:lnSpc>
              <a:buNone/>
              <a:defRPr sz="984" cap="all" baseline="0">
                <a:solidFill>
                  <a:schemeClr val="bg1"/>
                </a:solidFill>
                <a:uFill>
                  <a:solidFill>
                    <a:schemeClr val="bg1"/>
                  </a:solidFill>
                </a:uFill>
              </a:defRPr>
            </a:lvl2pPr>
          </a:lstStyle>
          <a:p>
            <a:pPr lvl="0"/>
            <a:r>
              <a:rPr lang="nl-BE" noProof="0"/>
              <a:t>Klik om de organisatie stijlen te bewerken</a:t>
            </a:r>
          </a:p>
          <a:p>
            <a:pPr lvl="1"/>
            <a:r>
              <a:rPr lang="nl-BE" noProof="0"/>
              <a:t>tweede niveau</a:t>
            </a:r>
          </a:p>
        </p:txBody>
      </p:sp>
      <p:sp>
        <p:nvSpPr>
          <p:cNvPr id="12" name="Picture Placeholder 11"/>
          <p:cNvSpPr>
            <a:spLocks noGrp="1"/>
          </p:cNvSpPr>
          <p:nvPr>
            <p:ph type="pic" sz="quarter" idx="11" hasCustomPrompt="1"/>
          </p:nvPr>
        </p:nvSpPr>
        <p:spPr>
          <a:xfrm>
            <a:off x="2250419" y="5882625"/>
            <a:ext cx="1607442" cy="653063"/>
          </a:xfrm>
        </p:spPr>
        <p:txBody>
          <a:bodyPr/>
          <a:lstStyle>
            <a:lvl1pPr>
              <a:defRPr sz="1125">
                <a:solidFill>
                  <a:schemeClr val="bg1">
                    <a:lumMod val="50000"/>
                  </a:schemeClr>
                </a:solidFill>
              </a:defRPr>
            </a:lvl1pPr>
          </a:lstStyle>
          <a:p>
            <a:r>
              <a:rPr lang="nl-BE" noProof="0"/>
              <a:t>Partnerlogo 1</a:t>
            </a:r>
          </a:p>
        </p:txBody>
      </p:sp>
      <p:sp>
        <p:nvSpPr>
          <p:cNvPr id="13" name="Picture Placeholder 11"/>
          <p:cNvSpPr>
            <a:spLocks noGrp="1"/>
          </p:cNvSpPr>
          <p:nvPr>
            <p:ph type="pic" sz="quarter" idx="12" hasCustomPrompt="1"/>
          </p:nvPr>
        </p:nvSpPr>
        <p:spPr>
          <a:xfrm>
            <a:off x="4017339" y="5882625"/>
            <a:ext cx="1607442" cy="653063"/>
          </a:xfrm>
        </p:spPr>
        <p:txBody>
          <a:bodyPr/>
          <a:lstStyle>
            <a:lvl1pPr>
              <a:defRPr sz="1125">
                <a:solidFill>
                  <a:schemeClr val="bg1">
                    <a:lumMod val="50000"/>
                  </a:schemeClr>
                </a:solidFill>
              </a:defRPr>
            </a:lvl1pPr>
          </a:lstStyle>
          <a:p>
            <a:r>
              <a:rPr lang="nl-BE" noProof="0"/>
              <a:t>Partnerlogo 2</a:t>
            </a:r>
          </a:p>
        </p:txBody>
      </p:sp>
      <p:sp>
        <p:nvSpPr>
          <p:cNvPr id="14" name="Picture Placeholder 11"/>
          <p:cNvSpPr>
            <a:spLocks noGrp="1"/>
          </p:cNvSpPr>
          <p:nvPr>
            <p:ph type="pic" sz="quarter" idx="13" hasCustomPrompt="1"/>
          </p:nvPr>
        </p:nvSpPr>
        <p:spPr>
          <a:xfrm>
            <a:off x="5786791" y="5882625"/>
            <a:ext cx="1632756" cy="653063"/>
          </a:xfrm>
        </p:spPr>
        <p:txBody>
          <a:bodyPr/>
          <a:lstStyle>
            <a:lvl1pPr>
              <a:defRPr sz="1125">
                <a:solidFill>
                  <a:schemeClr val="bg1">
                    <a:lumMod val="50000"/>
                  </a:schemeClr>
                </a:solidFill>
              </a:defRPr>
            </a:lvl1pPr>
          </a:lstStyle>
          <a:p>
            <a:r>
              <a:rPr lang="nl-BE" noProof="0"/>
              <a:t>Partnerlogo 3</a:t>
            </a:r>
          </a:p>
        </p:txBody>
      </p:sp>
      <p:sp>
        <p:nvSpPr>
          <p:cNvPr id="15" name="Picture Placeholder 11"/>
          <p:cNvSpPr>
            <a:spLocks noGrp="1"/>
          </p:cNvSpPr>
          <p:nvPr>
            <p:ph type="pic" sz="quarter" idx="14" hasCustomPrompt="1"/>
          </p:nvPr>
        </p:nvSpPr>
        <p:spPr>
          <a:xfrm>
            <a:off x="7556242" y="5882625"/>
            <a:ext cx="1632756" cy="653063"/>
          </a:xfrm>
        </p:spPr>
        <p:txBody>
          <a:bodyPr/>
          <a:lstStyle>
            <a:lvl1pPr>
              <a:defRPr sz="1125">
                <a:solidFill>
                  <a:schemeClr val="bg1">
                    <a:lumMod val="50000"/>
                  </a:schemeClr>
                </a:solidFill>
              </a:defRPr>
            </a:lvl1pPr>
          </a:lstStyle>
          <a:p>
            <a:r>
              <a:rPr lang="nl-BE" noProof="0"/>
              <a:t>Partnerlogo 4</a:t>
            </a:r>
          </a:p>
        </p:txBody>
      </p:sp>
    </p:spTree>
    <p:extLst>
      <p:ext uri="{BB962C8B-B14F-4D97-AF65-F5344CB8AC3E}">
        <p14:creationId xmlns:p14="http://schemas.microsoft.com/office/powerpoint/2010/main" val="1880231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642977" y="0"/>
            <a:ext cx="11549023" cy="5553563"/>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66" noProof="0"/>
          </a:p>
        </p:txBody>
      </p:sp>
      <p:sp>
        <p:nvSpPr>
          <p:cNvPr id="2" name="Title 1"/>
          <p:cNvSpPr>
            <a:spLocks noGrp="1"/>
          </p:cNvSpPr>
          <p:nvPr>
            <p:ph type="ctrTitle" hasCustomPrompt="1"/>
          </p:nvPr>
        </p:nvSpPr>
        <p:spPr bwMode="white">
          <a:xfrm>
            <a:off x="907842" y="2282428"/>
            <a:ext cx="10676456" cy="3119285"/>
          </a:xfrm>
        </p:spPr>
        <p:txBody>
          <a:bodyPr anchor="b">
            <a:noAutofit/>
          </a:bodyPr>
          <a:lstStyle>
            <a:lvl1pPr algn="l">
              <a:lnSpc>
                <a:spcPts val="7734"/>
              </a:lnSpc>
              <a:defRPr sz="7031" u="sng" baseline="0">
                <a:solidFill>
                  <a:schemeClr val="bg1"/>
                </a:solidFill>
                <a:uFill>
                  <a:solidFill>
                    <a:schemeClr val="bg1"/>
                  </a:solidFill>
                </a:uFill>
              </a:defRPr>
            </a:lvl1pPr>
          </a:lstStyle>
          <a:p>
            <a:r>
              <a:rPr lang="nl-BE" noProof="0"/>
              <a:t>klik om een hoofdstuktitel te maken.</a:t>
            </a:r>
          </a:p>
        </p:txBody>
      </p:sp>
      <p:sp>
        <p:nvSpPr>
          <p:cNvPr id="8" name="Titles positoning box" hidden="1"/>
          <p:cNvSpPr/>
          <p:nvPr userDrawn="1"/>
        </p:nvSpPr>
        <p:spPr>
          <a:xfrm>
            <a:off x="964465" y="5163750"/>
            <a:ext cx="10555957" cy="405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16" name="Slide Number Placeholder 5"/>
          <p:cNvSpPr>
            <a:spLocks noGrp="1"/>
          </p:cNvSpPr>
          <p:nvPr>
            <p:ph type="sldNum" sz="quarter" idx="4"/>
          </p:nvPr>
        </p:nvSpPr>
        <p:spPr>
          <a:xfrm>
            <a:off x="10962754" y="6292057"/>
            <a:ext cx="648236" cy="365125"/>
          </a:xfrm>
          <a:prstGeom prst="rect">
            <a:avLst/>
          </a:prstGeom>
        </p:spPr>
        <p:txBody>
          <a:bodyPr vert="horz" lIns="91440" tIns="45720" rIns="91440" bIns="45720" rtlCol="0" anchor="ctr"/>
          <a:lstStyle>
            <a:lvl1pPr algn="r">
              <a:defRPr sz="1200">
                <a:solidFill>
                  <a:srgbClr val="1E64C8"/>
                </a:solidFill>
              </a:defRPr>
            </a:lvl1pPr>
          </a:lstStyle>
          <a:p>
            <a:fld id="{7AE184E0-0BD4-4705-A12B-9B71DDE63301}" type="slidenum">
              <a:rPr lang="nl-BE" noProof="0" smtClean="0"/>
              <a:pPr/>
              <a:t>‹#›</a:t>
            </a:fld>
            <a:endParaRPr lang="nl-BE" noProof="0"/>
          </a:p>
        </p:txBody>
      </p:sp>
    </p:spTree>
    <p:extLst>
      <p:ext uri="{BB962C8B-B14F-4D97-AF65-F5344CB8AC3E}">
        <p14:creationId xmlns:p14="http://schemas.microsoft.com/office/powerpoint/2010/main" val="3801838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de stijl te bewerken</a:t>
            </a:r>
            <a:endParaRPr lang="nl-BE" noProof="0"/>
          </a:p>
        </p:txBody>
      </p:sp>
      <p:sp>
        <p:nvSpPr>
          <p:cNvPr id="3" name="Content Placeholder 2"/>
          <p:cNvSpPr>
            <a:spLocks noGrp="1"/>
          </p:cNvSpPr>
          <p:nvPr>
            <p:ph idx="1" hasCustomPrompt="1"/>
          </p:nvPr>
        </p:nvSpPr>
        <p:spPr>
          <a:xfrm>
            <a:off x="587726" y="839787"/>
            <a:ext cx="11039437" cy="4708125"/>
          </a:xfrm>
        </p:spPr>
        <p:txBody>
          <a:bodyPr/>
          <a:lstStyle>
            <a:lvl1pPr defTabSz="321457">
              <a:lnSpc>
                <a:spcPct val="120000"/>
              </a:lnSpc>
              <a:defRPr/>
            </a:lvl1pPr>
            <a:lvl2pPr>
              <a:lnSpc>
                <a:spcPct val="120000"/>
              </a:lnSpc>
              <a:defRPr/>
            </a:lvl2pPr>
            <a:lvl3pPr defTabSz="321457">
              <a:lnSpc>
                <a:spcPct val="120000"/>
              </a:lnSpc>
              <a:defRPr/>
            </a:lvl3pPr>
            <a:lvl4pPr marL="1637424" indent="-387312" defTabSz="1344987">
              <a:lnSpc>
                <a:spcPct val="120000"/>
              </a:lnSpc>
              <a:tabLst/>
              <a:defRPr/>
            </a:lvl4pPr>
            <a:lvl5pPr marL="2082776" indent="-311412" defTabSz="321457">
              <a:lnSpc>
                <a:spcPct val="120000"/>
              </a:lnSpc>
              <a:buFont typeface="Arial" panose="020B0604020202020204" pitchFamily="34" charset="0"/>
              <a:buChar char="̶"/>
              <a:defRPr/>
            </a:lvl5pPr>
          </a:lstStyle>
          <a:p>
            <a:pPr lvl="0"/>
            <a:r>
              <a:rPr lang="nl-BE" noProof="0"/>
              <a:t>Click </a:t>
            </a:r>
            <a:r>
              <a:rPr lang="nl-BE" noProof="0" err="1"/>
              <a:t>to</a:t>
            </a:r>
            <a:r>
              <a:rPr lang="nl-BE" noProof="0"/>
              <a:t> </a:t>
            </a:r>
            <a:r>
              <a:rPr lang="nl-BE" noProof="0" err="1"/>
              <a:t>edit</a:t>
            </a:r>
            <a:r>
              <a:rPr lang="nl-BE" noProof="0"/>
              <a:t> Master </a:t>
            </a:r>
            <a:r>
              <a:rPr lang="nl-BE" noProof="0" err="1"/>
              <a:t>text</a:t>
            </a:r>
            <a:r>
              <a:rPr lang="nl-BE" noProof="0"/>
              <a:t> </a:t>
            </a:r>
            <a:r>
              <a:rPr lang="nl-BE" noProof="0" err="1"/>
              <a:t>styles</a:t>
            </a:r>
            <a:endParaRPr lang="nl-BE" noProof="0"/>
          </a:p>
          <a:p>
            <a:pPr lvl="1"/>
            <a:r>
              <a:rPr lang="nl-BE" noProof="0"/>
              <a:t>Second level</a:t>
            </a:r>
          </a:p>
          <a:p>
            <a:pPr lvl="2"/>
            <a:r>
              <a:rPr lang="nl-BE" noProof="0" err="1"/>
              <a:t>Third</a:t>
            </a:r>
            <a:r>
              <a:rPr lang="nl-BE" noProof="0"/>
              <a:t> level</a:t>
            </a:r>
          </a:p>
          <a:p>
            <a:pPr lvl="3"/>
            <a:r>
              <a:rPr lang="nl-BE" noProof="0" err="1"/>
              <a:t>Fourth</a:t>
            </a:r>
            <a:r>
              <a:rPr lang="nl-BE" noProof="0"/>
              <a:t> level</a:t>
            </a:r>
          </a:p>
          <a:p>
            <a:pPr lvl="4"/>
            <a:r>
              <a:rPr lang="nl-BE" noProof="0" err="1"/>
              <a:t>Fifth</a:t>
            </a:r>
            <a:r>
              <a:rPr lang="nl-BE" noProof="0"/>
              <a:t> level</a:t>
            </a:r>
          </a:p>
        </p:txBody>
      </p:sp>
      <p:sp>
        <p:nvSpPr>
          <p:cNvPr id="4" name="Date Placeholder 3"/>
          <p:cNvSpPr>
            <a:spLocks noGrp="1"/>
          </p:cNvSpPr>
          <p:nvPr>
            <p:ph type="dt" sz="half" idx="10"/>
          </p:nvPr>
        </p:nvSpPr>
        <p:spPr/>
        <p:txBody>
          <a:bodyPr/>
          <a:lstStyle/>
          <a:p>
            <a:fld id="{25470885-0B31-4E06-AE71-7E16801F2838}" type="datetime1">
              <a:rPr lang="nl-BE" noProof="0" smtClean="0"/>
              <a:t>9/09/2025</a:t>
            </a:fld>
            <a:endParaRPr lang="nl-BE" noProof="0"/>
          </a:p>
        </p:txBody>
      </p:sp>
      <p:sp>
        <p:nvSpPr>
          <p:cNvPr id="5" name="Footer Placeholder 4"/>
          <p:cNvSpPr>
            <a:spLocks noGrp="1"/>
          </p:cNvSpPr>
          <p:nvPr>
            <p:ph type="ftr" sz="quarter" idx="11"/>
          </p:nvPr>
        </p:nvSpPr>
        <p:spPr/>
        <p:txBody>
          <a:bodyPr/>
          <a:lstStyle/>
          <a:p>
            <a:endParaRPr lang="nl-BE" noProof="0"/>
          </a:p>
        </p:txBody>
      </p:sp>
      <p:sp>
        <p:nvSpPr>
          <p:cNvPr id="6" name="Slide Number Placeholder 5"/>
          <p:cNvSpPr>
            <a:spLocks noGrp="1"/>
          </p:cNvSpPr>
          <p:nvPr>
            <p:ph type="sldNum" sz="quarter" idx="12"/>
          </p:nvPr>
        </p:nvSpPr>
        <p:spPr/>
        <p:txBody>
          <a:bodyPr/>
          <a:lstStyle/>
          <a:p>
            <a:fld id="{7AE184E0-0BD4-4705-A12B-9B71DDE63301}" type="slidenum">
              <a:rPr lang="nl-BE" noProof="0" smtClean="0"/>
              <a:t>‹#›</a:t>
            </a:fld>
            <a:endParaRPr lang="nl-BE" noProof="0"/>
          </a:p>
        </p:txBody>
      </p:sp>
    </p:spTree>
    <p:extLst>
      <p:ext uri="{BB962C8B-B14F-4D97-AF65-F5344CB8AC3E}">
        <p14:creationId xmlns:p14="http://schemas.microsoft.com/office/powerpoint/2010/main" val="3374478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de stijl te bewerken</a:t>
            </a:r>
            <a:endParaRPr lang="nl-BE" noProof="0"/>
          </a:p>
        </p:txBody>
      </p:sp>
      <p:sp>
        <p:nvSpPr>
          <p:cNvPr id="4" name="Date Placeholder 3"/>
          <p:cNvSpPr>
            <a:spLocks noGrp="1"/>
          </p:cNvSpPr>
          <p:nvPr>
            <p:ph type="dt" sz="half" idx="10"/>
          </p:nvPr>
        </p:nvSpPr>
        <p:spPr/>
        <p:txBody>
          <a:bodyPr/>
          <a:lstStyle/>
          <a:p>
            <a:fld id="{E7410F60-8C93-4C37-B51A-4DDAE36F7E9B}" type="datetime1">
              <a:rPr lang="nl-BE" noProof="0" smtClean="0"/>
              <a:t>9/09/2025</a:t>
            </a:fld>
            <a:endParaRPr lang="nl-BE" noProof="0"/>
          </a:p>
        </p:txBody>
      </p:sp>
      <p:sp>
        <p:nvSpPr>
          <p:cNvPr id="5" name="Footer Placeholder 4"/>
          <p:cNvSpPr>
            <a:spLocks noGrp="1"/>
          </p:cNvSpPr>
          <p:nvPr>
            <p:ph type="ftr" sz="quarter" idx="11"/>
          </p:nvPr>
        </p:nvSpPr>
        <p:spPr/>
        <p:txBody>
          <a:bodyPr/>
          <a:lstStyle/>
          <a:p>
            <a:endParaRPr lang="nl-BE" noProof="0"/>
          </a:p>
        </p:txBody>
      </p:sp>
      <p:sp>
        <p:nvSpPr>
          <p:cNvPr id="8" name="Picture Placeholder 7"/>
          <p:cNvSpPr>
            <a:spLocks noGrp="1"/>
          </p:cNvSpPr>
          <p:nvPr>
            <p:ph type="pic" sz="quarter" idx="13" hasCustomPrompt="1"/>
          </p:nvPr>
        </p:nvSpPr>
        <p:spPr>
          <a:xfrm>
            <a:off x="7105117" y="964630"/>
            <a:ext cx="4429958" cy="4568906"/>
          </a:xfrm>
        </p:spPr>
        <p:txBody>
          <a:bodyPr/>
          <a:lstStyle>
            <a:lvl1pPr marL="60273" indent="0">
              <a:buNone/>
              <a:defRPr>
                <a:solidFill>
                  <a:schemeClr val="bg1">
                    <a:lumMod val="50000"/>
                  </a:schemeClr>
                </a:solidFill>
              </a:defRPr>
            </a:lvl1pPr>
          </a:lstStyle>
          <a:p>
            <a:r>
              <a:rPr lang="nl-BE" noProof="0"/>
              <a:t>Photo</a:t>
            </a:r>
          </a:p>
        </p:txBody>
      </p:sp>
      <p:sp>
        <p:nvSpPr>
          <p:cNvPr id="9" name="Slide Number Placeholder 5"/>
          <p:cNvSpPr>
            <a:spLocks noGrp="1"/>
          </p:cNvSpPr>
          <p:nvPr>
            <p:ph type="sldNum" sz="quarter" idx="4"/>
          </p:nvPr>
        </p:nvSpPr>
        <p:spPr>
          <a:xfrm>
            <a:off x="10962754" y="6292057"/>
            <a:ext cx="648236" cy="365125"/>
          </a:xfrm>
          <a:prstGeom prst="rect">
            <a:avLst/>
          </a:prstGeom>
        </p:spPr>
        <p:txBody>
          <a:bodyPr vert="horz" lIns="91440" tIns="45720" rIns="91440" bIns="45720" rtlCol="0" anchor="ctr"/>
          <a:lstStyle>
            <a:lvl1pPr algn="r">
              <a:defRPr sz="1200">
                <a:solidFill>
                  <a:srgbClr val="1E64C8"/>
                </a:solidFill>
              </a:defRPr>
            </a:lvl1pPr>
          </a:lstStyle>
          <a:p>
            <a:fld id="{7AE184E0-0BD4-4705-A12B-9B71DDE63301}" type="slidenum">
              <a:rPr lang="nl-BE" noProof="0" smtClean="0"/>
              <a:pPr/>
              <a:t>‹#›</a:t>
            </a:fld>
            <a:endParaRPr lang="nl-BE" noProof="0"/>
          </a:p>
        </p:txBody>
      </p:sp>
      <p:sp>
        <p:nvSpPr>
          <p:cNvPr id="12" name="Content Placeholder 2"/>
          <p:cNvSpPr>
            <a:spLocks noGrp="1"/>
          </p:cNvSpPr>
          <p:nvPr>
            <p:ph idx="1" hasCustomPrompt="1"/>
          </p:nvPr>
        </p:nvSpPr>
        <p:spPr>
          <a:xfrm>
            <a:off x="587725" y="839787"/>
            <a:ext cx="5936144" cy="4708125"/>
          </a:xfrm>
        </p:spPr>
        <p:txBody>
          <a:bodyPr/>
          <a:lstStyle>
            <a:lvl1pPr defTabSz="321457">
              <a:lnSpc>
                <a:spcPct val="120000"/>
              </a:lnSpc>
              <a:defRPr/>
            </a:lvl1pPr>
            <a:lvl2pPr>
              <a:lnSpc>
                <a:spcPct val="120000"/>
              </a:lnSpc>
              <a:defRPr/>
            </a:lvl2pPr>
            <a:lvl3pPr defTabSz="321457">
              <a:lnSpc>
                <a:spcPct val="120000"/>
              </a:lnSpc>
              <a:defRPr/>
            </a:lvl3pPr>
            <a:lvl4pPr defTabSz="321457">
              <a:lnSpc>
                <a:spcPct val="120000"/>
              </a:lnSpc>
              <a:defRPr/>
            </a:lvl4pPr>
            <a:lvl5pPr defTabSz="321457">
              <a:lnSpc>
                <a:spcPct val="120000"/>
              </a:lnSpc>
              <a:defRPr/>
            </a:lvl5pPr>
          </a:lstStyle>
          <a:p>
            <a:pPr lvl="0"/>
            <a:r>
              <a:rPr lang="nl-BE" noProof="0"/>
              <a:t>Click </a:t>
            </a:r>
            <a:r>
              <a:rPr lang="nl-BE" noProof="0" err="1"/>
              <a:t>to</a:t>
            </a:r>
            <a:r>
              <a:rPr lang="nl-BE" noProof="0"/>
              <a:t> </a:t>
            </a:r>
            <a:r>
              <a:rPr lang="nl-BE" noProof="0" err="1"/>
              <a:t>edit</a:t>
            </a:r>
            <a:r>
              <a:rPr lang="nl-BE" noProof="0"/>
              <a:t> Master </a:t>
            </a:r>
            <a:r>
              <a:rPr lang="nl-BE" noProof="0" err="1"/>
              <a:t>text</a:t>
            </a:r>
            <a:r>
              <a:rPr lang="nl-BE" noProof="0"/>
              <a:t> </a:t>
            </a:r>
            <a:r>
              <a:rPr lang="nl-BE" noProof="0" err="1"/>
              <a:t>styles</a:t>
            </a:r>
            <a:endParaRPr lang="nl-BE" noProof="0"/>
          </a:p>
          <a:p>
            <a:pPr lvl="1"/>
            <a:r>
              <a:rPr lang="nl-BE" noProof="0"/>
              <a:t>Second level</a:t>
            </a:r>
          </a:p>
          <a:p>
            <a:pPr lvl="2"/>
            <a:r>
              <a:rPr lang="nl-BE" noProof="0" err="1"/>
              <a:t>Third</a:t>
            </a:r>
            <a:r>
              <a:rPr lang="nl-BE" noProof="0"/>
              <a:t> level</a:t>
            </a:r>
          </a:p>
        </p:txBody>
      </p:sp>
    </p:spTree>
    <p:extLst>
      <p:ext uri="{BB962C8B-B14F-4D97-AF65-F5344CB8AC3E}">
        <p14:creationId xmlns:p14="http://schemas.microsoft.com/office/powerpoint/2010/main" val="1205366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de stijl te bewerken</a:t>
            </a:r>
            <a:endParaRPr lang="nl-BE" noProof="0"/>
          </a:p>
        </p:txBody>
      </p:sp>
      <p:sp>
        <p:nvSpPr>
          <p:cNvPr id="3" name="Date Placeholder 2"/>
          <p:cNvSpPr>
            <a:spLocks noGrp="1"/>
          </p:cNvSpPr>
          <p:nvPr>
            <p:ph type="dt" sz="half" idx="10"/>
          </p:nvPr>
        </p:nvSpPr>
        <p:spPr/>
        <p:txBody>
          <a:bodyPr/>
          <a:lstStyle/>
          <a:p>
            <a:fld id="{656594B6-17DF-4759-A7A5-128AFEA77F2C}" type="datetime1">
              <a:rPr lang="nl-BE" noProof="0" smtClean="0"/>
              <a:t>9/09/2025</a:t>
            </a:fld>
            <a:endParaRPr lang="nl-BE" noProof="0"/>
          </a:p>
        </p:txBody>
      </p:sp>
      <p:sp>
        <p:nvSpPr>
          <p:cNvPr id="4" name="Footer Placeholder 3"/>
          <p:cNvSpPr>
            <a:spLocks noGrp="1"/>
          </p:cNvSpPr>
          <p:nvPr>
            <p:ph type="ftr" sz="quarter" idx="11"/>
          </p:nvPr>
        </p:nvSpPr>
        <p:spPr/>
        <p:txBody>
          <a:bodyPr/>
          <a:lstStyle/>
          <a:p>
            <a:endParaRPr lang="nl-BE" noProof="0"/>
          </a:p>
        </p:txBody>
      </p:sp>
      <p:sp>
        <p:nvSpPr>
          <p:cNvPr id="5" name="Slide Number Placeholder 4"/>
          <p:cNvSpPr>
            <a:spLocks noGrp="1"/>
          </p:cNvSpPr>
          <p:nvPr>
            <p:ph type="sldNum" sz="quarter" idx="12"/>
          </p:nvPr>
        </p:nvSpPr>
        <p:spPr/>
        <p:txBody>
          <a:bodyPr/>
          <a:lstStyle/>
          <a:p>
            <a:fld id="{7AE184E0-0BD4-4705-A12B-9B71DDE63301}" type="slidenum">
              <a:rPr lang="nl-BE" noProof="0" smtClean="0"/>
              <a:t>‹#›</a:t>
            </a:fld>
            <a:endParaRPr lang="nl-BE" noProof="0"/>
          </a:p>
        </p:txBody>
      </p:sp>
      <p:sp>
        <p:nvSpPr>
          <p:cNvPr id="7" name="Picture Placeholder 6"/>
          <p:cNvSpPr>
            <a:spLocks noGrp="1"/>
          </p:cNvSpPr>
          <p:nvPr>
            <p:ph type="pic" sz="quarter" idx="13" hasCustomPrompt="1"/>
          </p:nvPr>
        </p:nvSpPr>
        <p:spPr>
          <a:xfrm>
            <a:off x="669443" y="964406"/>
            <a:ext cx="10885039" cy="4571438"/>
          </a:xfrm>
        </p:spPr>
        <p:txBody>
          <a:bodyPr/>
          <a:lstStyle>
            <a:lvl1pPr marL="0" indent="0">
              <a:buNone/>
              <a:defRPr>
                <a:solidFill>
                  <a:schemeClr val="bg1">
                    <a:lumMod val="50000"/>
                  </a:schemeClr>
                </a:solidFill>
              </a:defRPr>
            </a:lvl1pPr>
          </a:lstStyle>
          <a:p>
            <a:r>
              <a:rPr lang="nl-BE" noProof="0"/>
              <a:t>Photo</a:t>
            </a:r>
          </a:p>
        </p:txBody>
      </p:sp>
    </p:spTree>
    <p:extLst>
      <p:ext uri="{BB962C8B-B14F-4D97-AF65-F5344CB8AC3E}">
        <p14:creationId xmlns:p14="http://schemas.microsoft.com/office/powerpoint/2010/main" val="3537907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81384-1200-4D40-BEF0-3A17A1F906F4}" type="datetime1">
              <a:rPr lang="nl-NL" noProof="0" smtClean="0"/>
              <a:t>9-9-2025</a:t>
            </a:fld>
            <a:endParaRPr lang="nl-NL" noProof="0"/>
          </a:p>
        </p:txBody>
      </p:sp>
      <p:sp>
        <p:nvSpPr>
          <p:cNvPr id="3" name="Footer Placeholder 2"/>
          <p:cNvSpPr>
            <a:spLocks noGrp="1"/>
          </p:cNvSpPr>
          <p:nvPr>
            <p:ph type="ftr" sz="quarter" idx="11"/>
          </p:nvPr>
        </p:nvSpPr>
        <p:spPr/>
        <p:txBody>
          <a:bodyPr/>
          <a:lstStyle/>
          <a:p>
            <a:endParaRPr lang="nl-NL" noProof="0"/>
          </a:p>
        </p:txBody>
      </p:sp>
      <p:sp>
        <p:nvSpPr>
          <p:cNvPr id="7" name="Covering Background"/>
          <p:cNvSpPr/>
          <p:nvPr userDrawn="1"/>
        </p:nvSpPr>
        <p:spPr>
          <a:xfrm>
            <a:off x="-1" y="0"/>
            <a:ext cx="12191244"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66" noProof="0"/>
          </a:p>
        </p:txBody>
      </p:sp>
      <p:sp>
        <p:nvSpPr>
          <p:cNvPr id="6" name="Picture Placeholder 5"/>
          <p:cNvSpPr>
            <a:spLocks noGrp="1"/>
          </p:cNvSpPr>
          <p:nvPr>
            <p:ph type="pic" sz="quarter" idx="12" hasCustomPrompt="1"/>
          </p:nvPr>
        </p:nvSpPr>
        <p:spPr>
          <a:xfrm>
            <a:off x="-1" y="0"/>
            <a:ext cx="12191244" cy="6858000"/>
          </a:xfrm>
        </p:spPr>
        <p:txBody>
          <a:bodyPr/>
          <a:lstStyle>
            <a:lvl1pPr marL="60273" indent="0">
              <a:buNone/>
              <a:defRPr>
                <a:solidFill>
                  <a:schemeClr val="bg1">
                    <a:lumMod val="50000"/>
                  </a:schemeClr>
                </a:solidFill>
              </a:defRPr>
            </a:lvl1pPr>
          </a:lstStyle>
          <a:p>
            <a:r>
              <a:rPr lang="nl-BE" noProof="0"/>
              <a:t>Photo</a:t>
            </a:r>
          </a:p>
        </p:txBody>
      </p:sp>
    </p:spTree>
    <p:extLst>
      <p:ext uri="{BB962C8B-B14F-4D97-AF65-F5344CB8AC3E}">
        <p14:creationId xmlns:p14="http://schemas.microsoft.com/office/powerpoint/2010/main" val="979050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642977" y="0"/>
            <a:ext cx="11549023" cy="5553563"/>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66" noProof="0"/>
          </a:p>
        </p:txBody>
      </p:sp>
      <p:sp>
        <p:nvSpPr>
          <p:cNvPr id="5" name="Tijdelijke aanduiding voor tekst 4"/>
          <p:cNvSpPr>
            <a:spLocks noGrp="1"/>
          </p:cNvSpPr>
          <p:nvPr>
            <p:ph type="body" sz="quarter" idx="10" hasCustomPrompt="1"/>
          </p:nvPr>
        </p:nvSpPr>
        <p:spPr bwMode="white">
          <a:xfrm>
            <a:off x="6480395" y="2176875"/>
            <a:ext cx="5103311" cy="1207947"/>
          </a:xfrm>
        </p:spPr>
        <p:txBody>
          <a:bodyPr>
            <a:normAutofit/>
          </a:bodyPr>
          <a:lstStyle>
            <a:lvl1pPr marL="0" indent="0">
              <a:lnSpc>
                <a:spcPts val="2461"/>
              </a:lnSpc>
              <a:buNone/>
              <a:defRPr sz="1687">
                <a:solidFill>
                  <a:schemeClr val="bg1"/>
                </a:solidFill>
              </a:defRPr>
            </a:lvl1pPr>
          </a:lstStyle>
          <a:p>
            <a:pPr lvl="0"/>
            <a:r>
              <a:rPr lang="nl-NL"/>
              <a:t>Klik om de namen van </a:t>
            </a:r>
            <a:r>
              <a:rPr lang="nl-NL" err="1"/>
              <a:t>social</a:t>
            </a:r>
            <a:r>
              <a:rPr lang="nl-NL"/>
              <a:t> media in te typen</a:t>
            </a:r>
          </a:p>
        </p:txBody>
      </p:sp>
      <p:sp>
        <p:nvSpPr>
          <p:cNvPr id="2" name="Title 1"/>
          <p:cNvSpPr>
            <a:spLocks noGrp="1"/>
          </p:cNvSpPr>
          <p:nvPr>
            <p:ph type="ctrTitle" hasCustomPrompt="1"/>
          </p:nvPr>
        </p:nvSpPr>
        <p:spPr bwMode="white">
          <a:xfrm>
            <a:off x="907842" y="1225716"/>
            <a:ext cx="5217185" cy="4056750"/>
          </a:xfrm>
        </p:spPr>
        <p:txBody>
          <a:bodyPr anchor="t" anchorCtr="0">
            <a:noAutofit/>
          </a:bodyPr>
          <a:lstStyle>
            <a:lvl1pPr algn="l">
              <a:lnSpc>
                <a:spcPts val="2461"/>
              </a:lnSpc>
              <a:defRPr sz="1758" u="none" cap="none" baseline="0">
                <a:solidFill>
                  <a:schemeClr val="bg1"/>
                </a:solidFill>
                <a:uFill>
                  <a:solidFill>
                    <a:schemeClr val="bg1"/>
                  </a:solidFill>
                </a:uFill>
                <a:latin typeface="+mn-lt"/>
              </a:defRPr>
            </a:lvl1pPr>
          </a:lstStyle>
          <a:p>
            <a:r>
              <a:rPr lang="nl-BE" noProof="0"/>
              <a:t>Klik om de gegevens van de presentator in te typen</a:t>
            </a:r>
          </a:p>
        </p:txBody>
      </p:sp>
      <p:sp>
        <p:nvSpPr>
          <p:cNvPr id="8" name="Titles positoning box" hidden="1"/>
          <p:cNvSpPr/>
          <p:nvPr userDrawn="1"/>
        </p:nvSpPr>
        <p:spPr>
          <a:xfrm>
            <a:off x="964465" y="1285875"/>
            <a:ext cx="10555957" cy="42185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5028" y="2232745"/>
            <a:ext cx="197180" cy="235744"/>
          </a:xfrm>
          <a:prstGeom prst="rect">
            <a:avLst/>
          </a:prstGeom>
        </p:spPr>
      </p:pic>
      <p:pic>
        <p:nvPicPr>
          <p:cNvPr id="9"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25028" y="2526035"/>
            <a:ext cx="197180" cy="250746"/>
          </a:xfrm>
          <a:prstGeom prst="rect">
            <a:avLst/>
          </a:prstGeom>
        </p:spPr>
      </p:pic>
      <p:pic>
        <p:nvPicPr>
          <p:cNvPr id="10"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25028" y="2894971"/>
            <a:ext cx="197180" cy="197168"/>
          </a:xfrm>
          <a:prstGeom prst="rect">
            <a:avLst/>
          </a:prstGeom>
        </p:spPr>
      </p:pic>
    </p:spTree>
    <p:extLst>
      <p:ext uri="{BB962C8B-B14F-4D97-AF65-F5344CB8AC3E}">
        <p14:creationId xmlns:p14="http://schemas.microsoft.com/office/powerpoint/2010/main" val="3576553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37702" y="1276473"/>
            <a:ext cx="9026338" cy="2387600"/>
          </a:xfrm>
        </p:spPr>
        <p:txBody>
          <a:bodyPr anchor="b">
            <a:normAutofit/>
          </a:bodyPr>
          <a:lstStyle>
            <a:lvl1pPr algn="l">
              <a:defRPr sz="5400" b="1">
                <a:solidFill>
                  <a:srgbClr val="1B2944"/>
                </a:solidFill>
                <a:latin typeface="Corbel" panose="020B0503020204020204" pitchFamily="34" charset="0"/>
              </a:defRPr>
            </a:lvl1pPr>
          </a:lstStyle>
          <a:p>
            <a:r>
              <a:rPr lang="en-US"/>
              <a:t>Click to edit Master title style</a:t>
            </a:r>
            <a:endParaRPr lang="nl-BE"/>
          </a:p>
        </p:txBody>
      </p:sp>
      <p:sp>
        <p:nvSpPr>
          <p:cNvPr id="3" name="Subtitle 2"/>
          <p:cNvSpPr>
            <a:spLocks noGrp="1"/>
          </p:cNvSpPr>
          <p:nvPr>
            <p:ph type="subTitle" idx="1"/>
          </p:nvPr>
        </p:nvSpPr>
        <p:spPr>
          <a:xfrm>
            <a:off x="424301" y="3756148"/>
            <a:ext cx="9039181" cy="822817"/>
          </a:xfrm>
        </p:spPr>
        <p:txBody>
          <a:bodyPr/>
          <a:lstStyle>
            <a:lvl1pPr marL="0" indent="0" algn="l">
              <a:buNone/>
              <a:defRPr sz="2400">
                <a:solidFill>
                  <a:srgbClr val="1B2944"/>
                </a:solidFill>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8" name="Text Placeholder 7"/>
          <p:cNvSpPr>
            <a:spLocks noGrp="1"/>
          </p:cNvSpPr>
          <p:nvPr>
            <p:ph type="body" sz="quarter" idx="13" hasCustomPrompt="1"/>
          </p:nvPr>
        </p:nvSpPr>
        <p:spPr>
          <a:xfrm>
            <a:off x="7887644" y="6343466"/>
            <a:ext cx="3617360" cy="221987"/>
          </a:xfrm>
        </p:spPr>
        <p:txBody>
          <a:bodyPr>
            <a:normAutofit/>
          </a:bodyPr>
          <a:lstStyle>
            <a:lvl1pPr marL="0" indent="0" algn="r">
              <a:buNone/>
              <a:defRPr sz="1200">
                <a:solidFill>
                  <a:schemeClr val="bg1"/>
                </a:solidFill>
              </a:defRPr>
            </a:lvl1pPr>
          </a:lstStyle>
          <a:p>
            <a:pPr lvl="0"/>
            <a:r>
              <a:rPr lang="en-US"/>
              <a:t>Presenter</a:t>
            </a:r>
            <a:endParaRPr lang="nl-BE"/>
          </a:p>
        </p:txBody>
      </p:sp>
      <p:sp>
        <p:nvSpPr>
          <p:cNvPr id="9" name="Text Placeholder 9"/>
          <p:cNvSpPr>
            <a:spLocks noGrp="1"/>
          </p:cNvSpPr>
          <p:nvPr>
            <p:ph type="body" sz="quarter" idx="14" hasCustomPrompt="1"/>
          </p:nvPr>
        </p:nvSpPr>
        <p:spPr>
          <a:xfrm>
            <a:off x="10030852" y="6050735"/>
            <a:ext cx="1474152" cy="216694"/>
          </a:xfrm>
        </p:spPr>
        <p:txBody>
          <a:bodyPr>
            <a:normAutofit/>
          </a:bodyPr>
          <a:lstStyle>
            <a:lvl1pPr marL="0" indent="0" algn="r">
              <a:buNone/>
              <a:defRPr sz="1200">
                <a:solidFill>
                  <a:schemeClr val="bg1"/>
                </a:solidFill>
              </a:defRPr>
            </a:lvl1pPr>
          </a:lstStyle>
          <a:p>
            <a:pPr lvl="0"/>
            <a:r>
              <a:rPr lang="nl-BE"/>
              <a:t>Date</a:t>
            </a:r>
          </a:p>
        </p:txBody>
      </p:sp>
    </p:spTree>
    <p:extLst>
      <p:ext uri="{BB962C8B-B14F-4D97-AF65-F5344CB8AC3E}">
        <p14:creationId xmlns:p14="http://schemas.microsoft.com/office/powerpoint/2010/main" val="317943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4147F-ED97-47AF-A1B3-C82A179CF7F3}" type="datetime1">
              <a:rPr lang="nl-NL" smtClean="0"/>
              <a:t>9-9-2025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t>‹#›</a:t>
            </a:fld>
            <a:endParaRPr lang="en-GB"/>
          </a:p>
        </p:txBody>
      </p:sp>
      <p:pic>
        <p:nvPicPr>
          <p:cNvPr id="9" name="Logo Lar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9682" y="1599810"/>
            <a:ext cx="3840722" cy="2933944"/>
          </a:xfrm>
          <a:prstGeom prst="rect">
            <a:avLst/>
          </a:prstGeom>
        </p:spPr>
      </p:pic>
    </p:spTree>
    <p:extLst>
      <p:ext uri="{BB962C8B-B14F-4D97-AF65-F5344CB8AC3E}">
        <p14:creationId xmlns:p14="http://schemas.microsoft.com/office/powerpoint/2010/main" val="3129547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642977" y="0"/>
            <a:ext cx="11549023" cy="5553563"/>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66" noProof="0"/>
          </a:p>
        </p:txBody>
      </p:sp>
      <p:sp>
        <p:nvSpPr>
          <p:cNvPr id="2" name="Title 1"/>
          <p:cNvSpPr>
            <a:spLocks noGrp="1"/>
          </p:cNvSpPr>
          <p:nvPr>
            <p:ph type="ctrTitle"/>
          </p:nvPr>
        </p:nvSpPr>
        <p:spPr bwMode="white">
          <a:xfrm>
            <a:off x="907842" y="1607344"/>
            <a:ext cx="10676456" cy="3119285"/>
          </a:xfrm>
        </p:spPr>
        <p:txBody>
          <a:bodyPr anchor="b">
            <a:noAutofit/>
          </a:bodyPr>
          <a:lstStyle>
            <a:lvl1pPr algn="l">
              <a:lnSpc>
                <a:spcPts val="7734"/>
              </a:lnSpc>
              <a:defRPr sz="7031" u="sng" baseline="0">
                <a:solidFill>
                  <a:schemeClr val="bg1"/>
                </a:solidFill>
                <a:uFill>
                  <a:solidFill>
                    <a:schemeClr val="bg1"/>
                  </a:solidFill>
                </a:uFill>
              </a:defRPr>
            </a:lvl1pPr>
          </a:lstStyle>
          <a:p>
            <a:r>
              <a:rPr lang="nl-NL" noProof="0"/>
              <a:t>Klik om de stijl te bewerken</a:t>
            </a:r>
            <a:endParaRPr lang="nl-BE" noProof="0"/>
          </a:p>
        </p:txBody>
      </p:sp>
      <p:sp>
        <p:nvSpPr>
          <p:cNvPr id="3" name="Subtitle 2"/>
          <p:cNvSpPr>
            <a:spLocks noGrp="1"/>
          </p:cNvSpPr>
          <p:nvPr>
            <p:ph type="subTitle" idx="1" hasCustomPrompt="1"/>
          </p:nvPr>
        </p:nvSpPr>
        <p:spPr bwMode="white">
          <a:xfrm>
            <a:off x="902456" y="4833784"/>
            <a:ext cx="10681842" cy="410063"/>
          </a:xfrm>
        </p:spPr>
        <p:txBody>
          <a:bodyPr>
            <a:normAutofit/>
          </a:bodyPr>
          <a:lstStyle>
            <a:lvl1pPr marL="0" indent="0" algn="l">
              <a:lnSpc>
                <a:spcPts val="2531"/>
              </a:lnSpc>
              <a:buNone/>
              <a:defRPr sz="2109" baseline="0">
                <a:solidFill>
                  <a:srgbClr val="FFD200"/>
                </a:solidFill>
              </a:defRPr>
            </a:lvl1pPr>
            <a:lvl2pPr marL="457144" indent="0" algn="ctr">
              <a:buNone/>
              <a:defRPr sz="2000"/>
            </a:lvl2pPr>
            <a:lvl3pPr marL="914289" indent="0" algn="ctr">
              <a:buNone/>
              <a:defRPr sz="1800"/>
            </a:lvl3pPr>
            <a:lvl4pPr marL="1371433" indent="0" algn="ctr">
              <a:buNone/>
              <a:defRPr sz="1600"/>
            </a:lvl4pPr>
            <a:lvl5pPr marL="1828577" indent="0" algn="ctr">
              <a:buNone/>
              <a:defRPr sz="1600"/>
            </a:lvl5pPr>
            <a:lvl6pPr marL="2285723" indent="0" algn="ctr">
              <a:buNone/>
              <a:defRPr sz="1600"/>
            </a:lvl6pPr>
            <a:lvl7pPr marL="2742867" indent="0" algn="ctr">
              <a:buNone/>
              <a:defRPr sz="1600"/>
            </a:lvl7pPr>
            <a:lvl8pPr marL="3200011" indent="0" algn="ctr">
              <a:buNone/>
              <a:defRPr sz="1600"/>
            </a:lvl8pPr>
            <a:lvl9pPr marL="3657156" indent="0" algn="ctr">
              <a:buNone/>
              <a:defRPr sz="1600"/>
            </a:lvl9pPr>
          </a:lstStyle>
          <a:p>
            <a:r>
              <a:rPr lang="nl-BE" noProof="0"/>
              <a:t>Klik om de ondertitel / presentator / datum [</a:t>
            </a:r>
            <a:r>
              <a:rPr lang="nl-BE" noProof="0" err="1"/>
              <a:t>dd</a:t>
            </a:r>
            <a:r>
              <a:rPr lang="nl-BE" noProof="0"/>
              <a:t>-mm-</a:t>
            </a:r>
            <a:r>
              <a:rPr lang="nl-BE" noProof="0" err="1"/>
              <a:t>yyyy</a:t>
            </a:r>
            <a:r>
              <a:rPr lang="nl-BE" noProof="0"/>
              <a:t>] te maken</a:t>
            </a:r>
          </a:p>
        </p:txBody>
      </p:sp>
      <p:sp>
        <p:nvSpPr>
          <p:cNvPr id="8" name="Titles positoning box" hidden="1"/>
          <p:cNvSpPr/>
          <p:nvPr userDrawn="1"/>
        </p:nvSpPr>
        <p:spPr>
          <a:xfrm>
            <a:off x="964465" y="4505625"/>
            <a:ext cx="10555957" cy="405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10" name="Text Placeholder 9"/>
          <p:cNvSpPr>
            <a:spLocks noGrp="1"/>
          </p:cNvSpPr>
          <p:nvPr>
            <p:ph type="body" sz="quarter" idx="10" hasCustomPrompt="1"/>
          </p:nvPr>
        </p:nvSpPr>
        <p:spPr bwMode="white">
          <a:xfrm>
            <a:off x="907842" y="189844"/>
            <a:ext cx="10676456" cy="379688"/>
          </a:xfrm>
        </p:spPr>
        <p:txBody>
          <a:bodyPr anchor="b" anchorCtr="0">
            <a:normAutofit/>
          </a:bodyPr>
          <a:lstStyle>
            <a:lvl1pPr marL="0" indent="0">
              <a:lnSpc>
                <a:spcPts val="1195"/>
              </a:lnSpc>
              <a:buNone/>
              <a:defRPr sz="984" b="1" i="0" u="sng" cap="all" baseline="0">
                <a:solidFill>
                  <a:schemeClr val="bg1"/>
                </a:solidFill>
                <a:uFill>
                  <a:solidFill>
                    <a:schemeClr val="bg1"/>
                  </a:solidFill>
                </a:uFill>
              </a:defRPr>
            </a:lvl1pPr>
            <a:lvl2pPr marL="0" indent="0">
              <a:lnSpc>
                <a:spcPts val="1195"/>
              </a:lnSpc>
              <a:buNone/>
              <a:defRPr sz="984" cap="all" baseline="0">
                <a:solidFill>
                  <a:schemeClr val="bg1"/>
                </a:solidFill>
                <a:uFill>
                  <a:solidFill>
                    <a:schemeClr val="bg1"/>
                  </a:solidFill>
                </a:uFill>
              </a:defRPr>
            </a:lvl2pPr>
          </a:lstStyle>
          <a:p>
            <a:pPr lvl="0"/>
            <a:r>
              <a:rPr lang="nl-BE" noProof="0"/>
              <a:t>Klik om de organisatie stijlen te bewerken</a:t>
            </a:r>
          </a:p>
          <a:p>
            <a:pPr lvl="1"/>
            <a:r>
              <a:rPr lang="nl-BE" noProof="0"/>
              <a:t>tweede niveau</a:t>
            </a:r>
          </a:p>
        </p:txBody>
      </p:sp>
      <p:sp>
        <p:nvSpPr>
          <p:cNvPr id="12" name="Picture Placeholder 11"/>
          <p:cNvSpPr>
            <a:spLocks noGrp="1"/>
          </p:cNvSpPr>
          <p:nvPr>
            <p:ph type="pic" sz="quarter" idx="11" hasCustomPrompt="1"/>
          </p:nvPr>
        </p:nvSpPr>
        <p:spPr>
          <a:xfrm>
            <a:off x="2250419" y="5882625"/>
            <a:ext cx="1607442" cy="653063"/>
          </a:xfrm>
        </p:spPr>
        <p:txBody>
          <a:bodyPr/>
          <a:lstStyle>
            <a:lvl1pPr>
              <a:defRPr sz="1125">
                <a:solidFill>
                  <a:schemeClr val="bg1">
                    <a:lumMod val="50000"/>
                  </a:schemeClr>
                </a:solidFill>
              </a:defRPr>
            </a:lvl1pPr>
          </a:lstStyle>
          <a:p>
            <a:r>
              <a:rPr lang="nl-BE" noProof="0"/>
              <a:t>Partnerlogo 1</a:t>
            </a:r>
          </a:p>
        </p:txBody>
      </p:sp>
      <p:sp>
        <p:nvSpPr>
          <p:cNvPr id="13" name="Picture Placeholder 11"/>
          <p:cNvSpPr>
            <a:spLocks noGrp="1"/>
          </p:cNvSpPr>
          <p:nvPr>
            <p:ph type="pic" sz="quarter" idx="12" hasCustomPrompt="1"/>
          </p:nvPr>
        </p:nvSpPr>
        <p:spPr>
          <a:xfrm>
            <a:off x="4017339" y="5882625"/>
            <a:ext cx="1607442" cy="653063"/>
          </a:xfrm>
        </p:spPr>
        <p:txBody>
          <a:bodyPr/>
          <a:lstStyle>
            <a:lvl1pPr>
              <a:defRPr sz="1125">
                <a:solidFill>
                  <a:schemeClr val="bg1">
                    <a:lumMod val="50000"/>
                  </a:schemeClr>
                </a:solidFill>
              </a:defRPr>
            </a:lvl1pPr>
          </a:lstStyle>
          <a:p>
            <a:r>
              <a:rPr lang="nl-BE" noProof="0"/>
              <a:t>Partnerlogo 2</a:t>
            </a:r>
          </a:p>
        </p:txBody>
      </p:sp>
      <p:sp>
        <p:nvSpPr>
          <p:cNvPr id="14" name="Picture Placeholder 11"/>
          <p:cNvSpPr>
            <a:spLocks noGrp="1"/>
          </p:cNvSpPr>
          <p:nvPr>
            <p:ph type="pic" sz="quarter" idx="13" hasCustomPrompt="1"/>
          </p:nvPr>
        </p:nvSpPr>
        <p:spPr>
          <a:xfrm>
            <a:off x="5786791" y="5882625"/>
            <a:ext cx="1632756" cy="653063"/>
          </a:xfrm>
        </p:spPr>
        <p:txBody>
          <a:bodyPr/>
          <a:lstStyle>
            <a:lvl1pPr>
              <a:defRPr sz="1125">
                <a:solidFill>
                  <a:schemeClr val="bg1">
                    <a:lumMod val="50000"/>
                  </a:schemeClr>
                </a:solidFill>
              </a:defRPr>
            </a:lvl1pPr>
          </a:lstStyle>
          <a:p>
            <a:r>
              <a:rPr lang="nl-BE" noProof="0"/>
              <a:t>Partnerlogo 3</a:t>
            </a:r>
          </a:p>
        </p:txBody>
      </p:sp>
      <p:sp>
        <p:nvSpPr>
          <p:cNvPr id="15" name="Picture Placeholder 11"/>
          <p:cNvSpPr>
            <a:spLocks noGrp="1"/>
          </p:cNvSpPr>
          <p:nvPr>
            <p:ph type="pic" sz="quarter" idx="14" hasCustomPrompt="1"/>
          </p:nvPr>
        </p:nvSpPr>
        <p:spPr>
          <a:xfrm>
            <a:off x="7556242" y="5882625"/>
            <a:ext cx="1632756" cy="653063"/>
          </a:xfrm>
        </p:spPr>
        <p:txBody>
          <a:bodyPr/>
          <a:lstStyle>
            <a:lvl1pPr>
              <a:defRPr sz="1125">
                <a:solidFill>
                  <a:schemeClr val="bg1">
                    <a:lumMod val="50000"/>
                  </a:schemeClr>
                </a:solidFill>
              </a:defRPr>
            </a:lvl1pPr>
          </a:lstStyle>
          <a:p>
            <a:r>
              <a:rPr lang="nl-BE" noProof="0"/>
              <a:t>Partnerlogo 4</a:t>
            </a:r>
          </a:p>
        </p:txBody>
      </p:sp>
    </p:spTree>
    <p:extLst>
      <p:ext uri="{BB962C8B-B14F-4D97-AF65-F5344CB8AC3E}">
        <p14:creationId xmlns:p14="http://schemas.microsoft.com/office/powerpoint/2010/main" val="2463490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642977" y="0"/>
            <a:ext cx="11549023" cy="5553563"/>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66" noProof="0"/>
          </a:p>
        </p:txBody>
      </p:sp>
      <p:sp>
        <p:nvSpPr>
          <p:cNvPr id="2" name="Title 1"/>
          <p:cNvSpPr>
            <a:spLocks noGrp="1"/>
          </p:cNvSpPr>
          <p:nvPr>
            <p:ph type="ctrTitle" hasCustomPrompt="1"/>
          </p:nvPr>
        </p:nvSpPr>
        <p:spPr bwMode="white">
          <a:xfrm>
            <a:off x="907842" y="2282428"/>
            <a:ext cx="10676456" cy="3119285"/>
          </a:xfrm>
        </p:spPr>
        <p:txBody>
          <a:bodyPr anchor="b">
            <a:noAutofit/>
          </a:bodyPr>
          <a:lstStyle>
            <a:lvl1pPr algn="l">
              <a:lnSpc>
                <a:spcPts val="7734"/>
              </a:lnSpc>
              <a:defRPr sz="7031" u="sng" baseline="0">
                <a:solidFill>
                  <a:schemeClr val="bg1"/>
                </a:solidFill>
                <a:uFill>
                  <a:solidFill>
                    <a:schemeClr val="bg1"/>
                  </a:solidFill>
                </a:uFill>
              </a:defRPr>
            </a:lvl1pPr>
          </a:lstStyle>
          <a:p>
            <a:r>
              <a:rPr lang="nl-BE" noProof="0"/>
              <a:t>klik om een hoofdstuktitel te maken.</a:t>
            </a:r>
          </a:p>
        </p:txBody>
      </p:sp>
      <p:sp>
        <p:nvSpPr>
          <p:cNvPr id="8" name="Titles positoning box" hidden="1"/>
          <p:cNvSpPr/>
          <p:nvPr userDrawn="1"/>
        </p:nvSpPr>
        <p:spPr>
          <a:xfrm>
            <a:off x="964465" y="5163750"/>
            <a:ext cx="10555957" cy="405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16" name="Slide Number Placeholder 5"/>
          <p:cNvSpPr>
            <a:spLocks noGrp="1"/>
          </p:cNvSpPr>
          <p:nvPr>
            <p:ph type="sldNum" sz="quarter" idx="4"/>
          </p:nvPr>
        </p:nvSpPr>
        <p:spPr>
          <a:xfrm>
            <a:off x="10962754" y="6292057"/>
            <a:ext cx="648236" cy="365125"/>
          </a:xfrm>
          <a:prstGeom prst="rect">
            <a:avLst/>
          </a:prstGeom>
        </p:spPr>
        <p:txBody>
          <a:bodyPr vert="horz" lIns="91440" tIns="45720" rIns="91440" bIns="45720" rtlCol="0" anchor="ctr"/>
          <a:lstStyle>
            <a:lvl1pPr algn="r">
              <a:defRPr sz="1200">
                <a:solidFill>
                  <a:srgbClr val="1E64C8"/>
                </a:solidFill>
              </a:defRPr>
            </a:lvl1pPr>
          </a:lstStyle>
          <a:p>
            <a:fld id="{7AE184E0-0BD4-4705-A12B-9B71DDE63301}" type="slidenum">
              <a:rPr lang="nl-BE" noProof="0" smtClean="0"/>
              <a:pPr/>
              <a:t>‹#›</a:t>
            </a:fld>
            <a:endParaRPr lang="nl-BE" noProof="0"/>
          </a:p>
        </p:txBody>
      </p:sp>
    </p:spTree>
    <p:extLst>
      <p:ext uri="{BB962C8B-B14F-4D97-AF65-F5344CB8AC3E}">
        <p14:creationId xmlns:p14="http://schemas.microsoft.com/office/powerpoint/2010/main" val="2923052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de stijl te bewerken</a:t>
            </a:r>
            <a:endParaRPr lang="nl-BE" noProof="0"/>
          </a:p>
        </p:txBody>
      </p:sp>
      <p:sp>
        <p:nvSpPr>
          <p:cNvPr id="3" name="Content Placeholder 2"/>
          <p:cNvSpPr>
            <a:spLocks noGrp="1"/>
          </p:cNvSpPr>
          <p:nvPr>
            <p:ph idx="1" hasCustomPrompt="1"/>
          </p:nvPr>
        </p:nvSpPr>
        <p:spPr>
          <a:xfrm>
            <a:off x="587726" y="839787"/>
            <a:ext cx="11039437" cy="4708125"/>
          </a:xfrm>
        </p:spPr>
        <p:txBody>
          <a:bodyPr/>
          <a:lstStyle>
            <a:lvl1pPr defTabSz="321457">
              <a:lnSpc>
                <a:spcPct val="120000"/>
              </a:lnSpc>
              <a:defRPr/>
            </a:lvl1pPr>
            <a:lvl2pPr>
              <a:lnSpc>
                <a:spcPct val="120000"/>
              </a:lnSpc>
              <a:defRPr/>
            </a:lvl2pPr>
            <a:lvl3pPr defTabSz="321457">
              <a:lnSpc>
                <a:spcPct val="120000"/>
              </a:lnSpc>
              <a:defRPr/>
            </a:lvl3pPr>
            <a:lvl4pPr marL="1637424" indent="-387312" defTabSz="1344987">
              <a:lnSpc>
                <a:spcPct val="120000"/>
              </a:lnSpc>
              <a:tabLst/>
              <a:defRPr/>
            </a:lvl4pPr>
            <a:lvl5pPr marL="2082776" indent="-311412" defTabSz="321457">
              <a:lnSpc>
                <a:spcPct val="120000"/>
              </a:lnSpc>
              <a:buFont typeface="Arial" panose="020B0604020202020204" pitchFamily="34" charset="0"/>
              <a:buChar char="̶"/>
              <a:defRPr/>
            </a:lvl5pPr>
          </a:lstStyle>
          <a:p>
            <a:pPr lvl="0"/>
            <a:r>
              <a:rPr lang="nl-BE" noProof="0"/>
              <a:t>Click </a:t>
            </a:r>
            <a:r>
              <a:rPr lang="nl-BE" noProof="0" err="1"/>
              <a:t>to</a:t>
            </a:r>
            <a:r>
              <a:rPr lang="nl-BE" noProof="0"/>
              <a:t> </a:t>
            </a:r>
            <a:r>
              <a:rPr lang="nl-BE" noProof="0" err="1"/>
              <a:t>edit</a:t>
            </a:r>
            <a:r>
              <a:rPr lang="nl-BE" noProof="0"/>
              <a:t> Master </a:t>
            </a:r>
            <a:r>
              <a:rPr lang="nl-BE" noProof="0" err="1"/>
              <a:t>text</a:t>
            </a:r>
            <a:r>
              <a:rPr lang="nl-BE" noProof="0"/>
              <a:t> </a:t>
            </a:r>
            <a:r>
              <a:rPr lang="nl-BE" noProof="0" err="1"/>
              <a:t>styles</a:t>
            </a:r>
            <a:endParaRPr lang="nl-BE" noProof="0"/>
          </a:p>
          <a:p>
            <a:pPr lvl="1"/>
            <a:r>
              <a:rPr lang="nl-BE" noProof="0"/>
              <a:t>Second level</a:t>
            </a:r>
          </a:p>
          <a:p>
            <a:pPr lvl="2"/>
            <a:r>
              <a:rPr lang="nl-BE" noProof="0" err="1"/>
              <a:t>Third</a:t>
            </a:r>
            <a:r>
              <a:rPr lang="nl-BE" noProof="0"/>
              <a:t> level</a:t>
            </a:r>
          </a:p>
          <a:p>
            <a:pPr lvl="3"/>
            <a:r>
              <a:rPr lang="nl-BE" noProof="0" err="1"/>
              <a:t>Fourth</a:t>
            </a:r>
            <a:r>
              <a:rPr lang="nl-BE" noProof="0"/>
              <a:t> level</a:t>
            </a:r>
          </a:p>
          <a:p>
            <a:pPr lvl="4"/>
            <a:r>
              <a:rPr lang="nl-BE" noProof="0" err="1"/>
              <a:t>Fifth</a:t>
            </a:r>
            <a:r>
              <a:rPr lang="nl-BE" noProof="0"/>
              <a:t> level</a:t>
            </a:r>
          </a:p>
        </p:txBody>
      </p:sp>
      <p:sp>
        <p:nvSpPr>
          <p:cNvPr id="4" name="Date Placeholder 3"/>
          <p:cNvSpPr>
            <a:spLocks noGrp="1"/>
          </p:cNvSpPr>
          <p:nvPr>
            <p:ph type="dt" sz="half" idx="10"/>
          </p:nvPr>
        </p:nvSpPr>
        <p:spPr/>
        <p:txBody>
          <a:bodyPr/>
          <a:lstStyle/>
          <a:p>
            <a:fld id="{25470885-0B31-4E06-AE71-7E16801F2838}" type="datetime1">
              <a:rPr lang="nl-BE" noProof="0" smtClean="0"/>
              <a:t>9/09/2025</a:t>
            </a:fld>
            <a:endParaRPr lang="nl-BE" noProof="0"/>
          </a:p>
        </p:txBody>
      </p:sp>
      <p:sp>
        <p:nvSpPr>
          <p:cNvPr id="5" name="Footer Placeholder 4"/>
          <p:cNvSpPr>
            <a:spLocks noGrp="1"/>
          </p:cNvSpPr>
          <p:nvPr>
            <p:ph type="ftr" sz="quarter" idx="11"/>
          </p:nvPr>
        </p:nvSpPr>
        <p:spPr/>
        <p:txBody>
          <a:bodyPr/>
          <a:lstStyle/>
          <a:p>
            <a:endParaRPr lang="nl-BE" noProof="0"/>
          </a:p>
        </p:txBody>
      </p:sp>
      <p:sp>
        <p:nvSpPr>
          <p:cNvPr id="6" name="Slide Number Placeholder 5"/>
          <p:cNvSpPr>
            <a:spLocks noGrp="1"/>
          </p:cNvSpPr>
          <p:nvPr>
            <p:ph type="sldNum" sz="quarter" idx="12"/>
          </p:nvPr>
        </p:nvSpPr>
        <p:spPr/>
        <p:txBody>
          <a:bodyPr/>
          <a:lstStyle/>
          <a:p>
            <a:fld id="{7AE184E0-0BD4-4705-A12B-9B71DDE63301}" type="slidenum">
              <a:rPr lang="nl-BE" noProof="0" smtClean="0"/>
              <a:t>‹#›</a:t>
            </a:fld>
            <a:endParaRPr lang="nl-BE" noProof="0"/>
          </a:p>
        </p:txBody>
      </p:sp>
    </p:spTree>
    <p:extLst>
      <p:ext uri="{BB962C8B-B14F-4D97-AF65-F5344CB8AC3E}">
        <p14:creationId xmlns:p14="http://schemas.microsoft.com/office/powerpoint/2010/main" val="1362111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de stijl te bewerken</a:t>
            </a:r>
            <a:endParaRPr lang="nl-BE" noProof="0"/>
          </a:p>
        </p:txBody>
      </p:sp>
      <p:sp>
        <p:nvSpPr>
          <p:cNvPr id="4" name="Date Placeholder 3"/>
          <p:cNvSpPr>
            <a:spLocks noGrp="1"/>
          </p:cNvSpPr>
          <p:nvPr>
            <p:ph type="dt" sz="half" idx="10"/>
          </p:nvPr>
        </p:nvSpPr>
        <p:spPr/>
        <p:txBody>
          <a:bodyPr/>
          <a:lstStyle/>
          <a:p>
            <a:fld id="{E7410F60-8C93-4C37-B51A-4DDAE36F7E9B}" type="datetime1">
              <a:rPr lang="nl-BE" noProof="0" smtClean="0"/>
              <a:t>9/09/2025</a:t>
            </a:fld>
            <a:endParaRPr lang="nl-BE" noProof="0"/>
          </a:p>
        </p:txBody>
      </p:sp>
      <p:sp>
        <p:nvSpPr>
          <p:cNvPr id="5" name="Footer Placeholder 4"/>
          <p:cNvSpPr>
            <a:spLocks noGrp="1"/>
          </p:cNvSpPr>
          <p:nvPr>
            <p:ph type="ftr" sz="quarter" idx="11"/>
          </p:nvPr>
        </p:nvSpPr>
        <p:spPr/>
        <p:txBody>
          <a:bodyPr/>
          <a:lstStyle/>
          <a:p>
            <a:endParaRPr lang="nl-BE" noProof="0"/>
          </a:p>
        </p:txBody>
      </p:sp>
      <p:sp>
        <p:nvSpPr>
          <p:cNvPr id="8" name="Picture Placeholder 7"/>
          <p:cNvSpPr>
            <a:spLocks noGrp="1"/>
          </p:cNvSpPr>
          <p:nvPr>
            <p:ph type="pic" sz="quarter" idx="13" hasCustomPrompt="1"/>
          </p:nvPr>
        </p:nvSpPr>
        <p:spPr>
          <a:xfrm>
            <a:off x="7105117" y="964630"/>
            <a:ext cx="4429958" cy="4568906"/>
          </a:xfrm>
        </p:spPr>
        <p:txBody>
          <a:bodyPr/>
          <a:lstStyle>
            <a:lvl1pPr marL="60273" indent="0">
              <a:buNone/>
              <a:defRPr>
                <a:solidFill>
                  <a:schemeClr val="bg1">
                    <a:lumMod val="50000"/>
                  </a:schemeClr>
                </a:solidFill>
              </a:defRPr>
            </a:lvl1pPr>
          </a:lstStyle>
          <a:p>
            <a:r>
              <a:rPr lang="nl-BE" noProof="0"/>
              <a:t>Photo</a:t>
            </a:r>
          </a:p>
        </p:txBody>
      </p:sp>
      <p:sp>
        <p:nvSpPr>
          <p:cNvPr id="9" name="Slide Number Placeholder 5"/>
          <p:cNvSpPr>
            <a:spLocks noGrp="1"/>
          </p:cNvSpPr>
          <p:nvPr>
            <p:ph type="sldNum" sz="quarter" idx="4"/>
          </p:nvPr>
        </p:nvSpPr>
        <p:spPr>
          <a:xfrm>
            <a:off x="10962754" y="6292057"/>
            <a:ext cx="648236" cy="365125"/>
          </a:xfrm>
          <a:prstGeom prst="rect">
            <a:avLst/>
          </a:prstGeom>
        </p:spPr>
        <p:txBody>
          <a:bodyPr vert="horz" lIns="91440" tIns="45720" rIns="91440" bIns="45720" rtlCol="0" anchor="ctr"/>
          <a:lstStyle>
            <a:lvl1pPr algn="r">
              <a:defRPr sz="1200">
                <a:solidFill>
                  <a:srgbClr val="1E64C8"/>
                </a:solidFill>
              </a:defRPr>
            </a:lvl1pPr>
          </a:lstStyle>
          <a:p>
            <a:fld id="{7AE184E0-0BD4-4705-A12B-9B71DDE63301}" type="slidenum">
              <a:rPr lang="nl-BE" noProof="0" smtClean="0"/>
              <a:pPr/>
              <a:t>‹#›</a:t>
            </a:fld>
            <a:endParaRPr lang="nl-BE" noProof="0"/>
          </a:p>
        </p:txBody>
      </p:sp>
      <p:sp>
        <p:nvSpPr>
          <p:cNvPr id="12" name="Content Placeholder 2"/>
          <p:cNvSpPr>
            <a:spLocks noGrp="1"/>
          </p:cNvSpPr>
          <p:nvPr>
            <p:ph idx="1" hasCustomPrompt="1"/>
          </p:nvPr>
        </p:nvSpPr>
        <p:spPr>
          <a:xfrm>
            <a:off x="587725" y="839787"/>
            <a:ext cx="5936144" cy="4708125"/>
          </a:xfrm>
        </p:spPr>
        <p:txBody>
          <a:bodyPr/>
          <a:lstStyle>
            <a:lvl1pPr defTabSz="321457">
              <a:lnSpc>
                <a:spcPct val="120000"/>
              </a:lnSpc>
              <a:defRPr/>
            </a:lvl1pPr>
            <a:lvl2pPr>
              <a:lnSpc>
                <a:spcPct val="120000"/>
              </a:lnSpc>
              <a:defRPr/>
            </a:lvl2pPr>
            <a:lvl3pPr defTabSz="321457">
              <a:lnSpc>
                <a:spcPct val="120000"/>
              </a:lnSpc>
              <a:defRPr/>
            </a:lvl3pPr>
            <a:lvl4pPr defTabSz="321457">
              <a:lnSpc>
                <a:spcPct val="120000"/>
              </a:lnSpc>
              <a:defRPr/>
            </a:lvl4pPr>
            <a:lvl5pPr defTabSz="321457">
              <a:lnSpc>
                <a:spcPct val="120000"/>
              </a:lnSpc>
              <a:defRPr/>
            </a:lvl5pPr>
          </a:lstStyle>
          <a:p>
            <a:pPr lvl="0"/>
            <a:r>
              <a:rPr lang="nl-BE" noProof="0"/>
              <a:t>Click </a:t>
            </a:r>
            <a:r>
              <a:rPr lang="nl-BE" noProof="0" err="1"/>
              <a:t>to</a:t>
            </a:r>
            <a:r>
              <a:rPr lang="nl-BE" noProof="0"/>
              <a:t> </a:t>
            </a:r>
            <a:r>
              <a:rPr lang="nl-BE" noProof="0" err="1"/>
              <a:t>edit</a:t>
            </a:r>
            <a:r>
              <a:rPr lang="nl-BE" noProof="0"/>
              <a:t> Master </a:t>
            </a:r>
            <a:r>
              <a:rPr lang="nl-BE" noProof="0" err="1"/>
              <a:t>text</a:t>
            </a:r>
            <a:r>
              <a:rPr lang="nl-BE" noProof="0"/>
              <a:t> </a:t>
            </a:r>
            <a:r>
              <a:rPr lang="nl-BE" noProof="0" err="1"/>
              <a:t>styles</a:t>
            </a:r>
            <a:endParaRPr lang="nl-BE" noProof="0"/>
          </a:p>
          <a:p>
            <a:pPr lvl="1"/>
            <a:r>
              <a:rPr lang="nl-BE" noProof="0"/>
              <a:t>Second level</a:t>
            </a:r>
          </a:p>
          <a:p>
            <a:pPr lvl="2"/>
            <a:r>
              <a:rPr lang="nl-BE" noProof="0" err="1"/>
              <a:t>Third</a:t>
            </a:r>
            <a:r>
              <a:rPr lang="nl-BE" noProof="0"/>
              <a:t> level</a:t>
            </a:r>
          </a:p>
        </p:txBody>
      </p:sp>
    </p:spTree>
    <p:extLst>
      <p:ext uri="{BB962C8B-B14F-4D97-AF65-F5344CB8AC3E}">
        <p14:creationId xmlns:p14="http://schemas.microsoft.com/office/powerpoint/2010/main" val="986156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de stijl te bewerken</a:t>
            </a:r>
            <a:endParaRPr lang="nl-BE" noProof="0"/>
          </a:p>
        </p:txBody>
      </p:sp>
      <p:sp>
        <p:nvSpPr>
          <p:cNvPr id="3" name="Date Placeholder 2"/>
          <p:cNvSpPr>
            <a:spLocks noGrp="1"/>
          </p:cNvSpPr>
          <p:nvPr>
            <p:ph type="dt" sz="half" idx="10"/>
          </p:nvPr>
        </p:nvSpPr>
        <p:spPr/>
        <p:txBody>
          <a:bodyPr/>
          <a:lstStyle/>
          <a:p>
            <a:fld id="{656594B6-17DF-4759-A7A5-128AFEA77F2C}" type="datetime1">
              <a:rPr lang="nl-BE" noProof="0" smtClean="0"/>
              <a:t>9/09/2025</a:t>
            </a:fld>
            <a:endParaRPr lang="nl-BE" noProof="0"/>
          </a:p>
        </p:txBody>
      </p:sp>
      <p:sp>
        <p:nvSpPr>
          <p:cNvPr id="4" name="Footer Placeholder 3"/>
          <p:cNvSpPr>
            <a:spLocks noGrp="1"/>
          </p:cNvSpPr>
          <p:nvPr>
            <p:ph type="ftr" sz="quarter" idx="11"/>
          </p:nvPr>
        </p:nvSpPr>
        <p:spPr/>
        <p:txBody>
          <a:bodyPr/>
          <a:lstStyle/>
          <a:p>
            <a:endParaRPr lang="nl-BE" noProof="0"/>
          </a:p>
        </p:txBody>
      </p:sp>
      <p:sp>
        <p:nvSpPr>
          <p:cNvPr id="5" name="Slide Number Placeholder 4"/>
          <p:cNvSpPr>
            <a:spLocks noGrp="1"/>
          </p:cNvSpPr>
          <p:nvPr>
            <p:ph type="sldNum" sz="quarter" idx="12"/>
          </p:nvPr>
        </p:nvSpPr>
        <p:spPr/>
        <p:txBody>
          <a:bodyPr/>
          <a:lstStyle/>
          <a:p>
            <a:fld id="{7AE184E0-0BD4-4705-A12B-9B71DDE63301}" type="slidenum">
              <a:rPr lang="nl-BE" noProof="0" smtClean="0"/>
              <a:t>‹#›</a:t>
            </a:fld>
            <a:endParaRPr lang="nl-BE" noProof="0"/>
          </a:p>
        </p:txBody>
      </p:sp>
      <p:sp>
        <p:nvSpPr>
          <p:cNvPr id="7" name="Picture Placeholder 6"/>
          <p:cNvSpPr>
            <a:spLocks noGrp="1"/>
          </p:cNvSpPr>
          <p:nvPr>
            <p:ph type="pic" sz="quarter" idx="13" hasCustomPrompt="1"/>
          </p:nvPr>
        </p:nvSpPr>
        <p:spPr>
          <a:xfrm>
            <a:off x="669443" y="964406"/>
            <a:ext cx="10885039" cy="4571438"/>
          </a:xfrm>
        </p:spPr>
        <p:txBody>
          <a:bodyPr/>
          <a:lstStyle>
            <a:lvl1pPr marL="0" indent="0">
              <a:buNone/>
              <a:defRPr>
                <a:solidFill>
                  <a:schemeClr val="bg1">
                    <a:lumMod val="50000"/>
                  </a:schemeClr>
                </a:solidFill>
              </a:defRPr>
            </a:lvl1pPr>
          </a:lstStyle>
          <a:p>
            <a:r>
              <a:rPr lang="nl-BE" noProof="0"/>
              <a:t>Photo</a:t>
            </a:r>
          </a:p>
        </p:txBody>
      </p:sp>
    </p:spTree>
    <p:extLst>
      <p:ext uri="{BB962C8B-B14F-4D97-AF65-F5344CB8AC3E}">
        <p14:creationId xmlns:p14="http://schemas.microsoft.com/office/powerpoint/2010/main" val="4089026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81384-1200-4D40-BEF0-3A17A1F906F4}" type="datetime1">
              <a:rPr lang="nl-NL" noProof="0" smtClean="0"/>
              <a:t>9-9-2025</a:t>
            </a:fld>
            <a:endParaRPr lang="nl-NL" noProof="0"/>
          </a:p>
        </p:txBody>
      </p:sp>
      <p:sp>
        <p:nvSpPr>
          <p:cNvPr id="3" name="Footer Placeholder 2"/>
          <p:cNvSpPr>
            <a:spLocks noGrp="1"/>
          </p:cNvSpPr>
          <p:nvPr>
            <p:ph type="ftr" sz="quarter" idx="11"/>
          </p:nvPr>
        </p:nvSpPr>
        <p:spPr/>
        <p:txBody>
          <a:bodyPr/>
          <a:lstStyle/>
          <a:p>
            <a:endParaRPr lang="nl-NL" noProof="0"/>
          </a:p>
        </p:txBody>
      </p:sp>
      <p:sp>
        <p:nvSpPr>
          <p:cNvPr id="7" name="Covering Background"/>
          <p:cNvSpPr/>
          <p:nvPr userDrawn="1"/>
        </p:nvSpPr>
        <p:spPr>
          <a:xfrm>
            <a:off x="-1" y="0"/>
            <a:ext cx="12191244"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66" noProof="0"/>
          </a:p>
        </p:txBody>
      </p:sp>
      <p:sp>
        <p:nvSpPr>
          <p:cNvPr id="6" name="Picture Placeholder 5"/>
          <p:cNvSpPr>
            <a:spLocks noGrp="1"/>
          </p:cNvSpPr>
          <p:nvPr>
            <p:ph type="pic" sz="quarter" idx="12" hasCustomPrompt="1"/>
          </p:nvPr>
        </p:nvSpPr>
        <p:spPr>
          <a:xfrm>
            <a:off x="-1" y="0"/>
            <a:ext cx="12191244" cy="6858000"/>
          </a:xfrm>
        </p:spPr>
        <p:txBody>
          <a:bodyPr/>
          <a:lstStyle>
            <a:lvl1pPr marL="60273" indent="0">
              <a:buNone/>
              <a:defRPr>
                <a:solidFill>
                  <a:schemeClr val="bg1">
                    <a:lumMod val="50000"/>
                  </a:schemeClr>
                </a:solidFill>
              </a:defRPr>
            </a:lvl1pPr>
          </a:lstStyle>
          <a:p>
            <a:r>
              <a:rPr lang="nl-BE" noProof="0"/>
              <a:t>Photo</a:t>
            </a:r>
          </a:p>
        </p:txBody>
      </p:sp>
    </p:spTree>
    <p:extLst>
      <p:ext uri="{BB962C8B-B14F-4D97-AF65-F5344CB8AC3E}">
        <p14:creationId xmlns:p14="http://schemas.microsoft.com/office/powerpoint/2010/main" val="601870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642977" y="0"/>
            <a:ext cx="11549023" cy="5553563"/>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66" noProof="0"/>
          </a:p>
        </p:txBody>
      </p:sp>
      <p:sp>
        <p:nvSpPr>
          <p:cNvPr id="5" name="Tijdelijke aanduiding voor tekst 4"/>
          <p:cNvSpPr>
            <a:spLocks noGrp="1"/>
          </p:cNvSpPr>
          <p:nvPr>
            <p:ph type="body" sz="quarter" idx="10" hasCustomPrompt="1"/>
          </p:nvPr>
        </p:nvSpPr>
        <p:spPr bwMode="white">
          <a:xfrm>
            <a:off x="6480395" y="2176875"/>
            <a:ext cx="5103311" cy="1207947"/>
          </a:xfrm>
        </p:spPr>
        <p:txBody>
          <a:bodyPr>
            <a:normAutofit/>
          </a:bodyPr>
          <a:lstStyle>
            <a:lvl1pPr marL="0" indent="0">
              <a:lnSpc>
                <a:spcPts val="2461"/>
              </a:lnSpc>
              <a:buNone/>
              <a:defRPr sz="1687">
                <a:solidFill>
                  <a:schemeClr val="bg1"/>
                </a:solidFill>
              </a:defRPr>
            </a:lvl1pPr>
          </a:lstStyle>
          <a:p>
            <a:pPr lvl="0"/>
            <a:r>
              <a:rPr lang="nl-NL"/>
              <a:t>Klik om de namen van </a:t>
            </a:r>
            <a:r>
              <a:rPr lang="nl-NL" err="1"/>
              <a:t>social</a:t>
            </a:r>
            <a:r>
              <a:rPr lang="nl-NL"/>
              <a:t> media in te typen</a:t>
            </a:r>
          </a:p>
        </p:txBody>
      </p:sp>
      <p:sp>
        <p:nvSpPr>
          <p:cNvPr id="2" name="Title 1"/>
          <p:cNvSpPr>
            <a:spLocks noGrp="1"/>
          </p:cNvSpPr>
          <p:nvPr>
            <p:ph type="ctrTitle" hasCustomPrompt="1"/>
          </p:nvPr>
        </p:nvSpPr>
        <p:spPr bwMode="white">
          <a:xfrm>
            <a:off x="907842" y="1225716"/>
            <a:ext cx="5217185" cy="4056750"/>
          </a:xfrm>
        </p:spPr>
        <p:txBody>
          <a:bodyPr anchor="t" anchorCtr="0">
            <a:noAutofit/>
          </a:bodyPr>
          <a:lstStyle>
            <a:lvl1pPr algn="l">
              <a:lnSpc>
                <a:spcPts val="2461"/>
              </a:lnSpc>
              <a:defRPr sz="1758" u="none" cap="none" baseline="0">
                <a:solidFill>
                  <a:schemeClr val="bg1"/>
                </a:solidFill>
                <a:uFill>
                  <a:solidFill>
                    <a:schemeClr val="bg1"/>
                  </a:solidFill>
                </a:uFill>
                <a:latin typeface="+mn-lt"/>
              </a:defRPr>
            </a:lvl1pPr>
          </a:lstStyle>
          <a:p>
            <a:r>
              <a:rPr lang="nl-BE" noProof="0"/>
              <a:t>Klik om de gegevens van de presentator in te typen</a:t>
            </a:r>
          </a:p>
        </p:txBody>
      </p:sp>
      <p:sp>
        <p:nvSpPr>
          <p:cNvPr id="8" name="Titles positoning box" hidden="1"/>
          <p:cNvSpPr/>
          <p:nvPr userDrawn="1"/>
        </p:nvSpPr>
        <p:spPr>
          <a:xfrm>
            <a:off x="964465" y="1285875"/>
            <a:ext cx="10555957" cy="42185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5028" y="2232745"/>
            <a:ext cx="197180" cy="235744"/>
          </a:xfrm>
          <a:prstGeom prst="rect">
            <a:avLst/>
          </a:prstGeom>
        </p:spPr>
      </p:pic>
      <p:pic>
        <p:nvPicPr>
          <p:cNvPr id="9"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25028" y="2526035"/>
            <a:ext cx="197180" cy="250746"/>
          </a:xfrm>
          <a:prstGeom prst="rect">
            <a:avLst/>
          </a:prstGeom>
        </p:spPr>
      </p:pic>
      <p:pic>
        <p:nvPicPr>
          <p:cNvPr id="10"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25028" y="2894971"/>
            <a:ext cx="197180" cy="197168"/>
          </a:xfrm>
          <a:prstGeom prst="rect">
            <a:avLst/>
          </a:prstGeom>
        </p:spPr>
      </p:pic>
    </p:spTree>
    <p:extLst>
      <p:ext uri="{BB962C8B-B14F-4D97-AF65-F5344CB8AC3E}">
        <p14:creationId xmlns:p14="http://schemas.microsoft.com/office/powerpoint/2010/main" val="849409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2876"/>
          </a:xfrm>
        </p:spPr>
        <p:txBody>
          <a:bodyPr>
            <a:noAutofit/>
          </a:bodyPr>
          <a:lstStyle>
            <a:lvl1pPr>
              <a:defRPr>
                <a:solidFill>
                  <a:srgbClr val="1B2944"/>
                </a:solidFill>
                <a:latin typeface="Corbel" panose="020B0503020204020204" pitchFamily="34" charset="0"/>
              </a:defRPr>
            </a:lvl1pPr>
          </a:lstStyle>
          <a:p>
            <a:r>
              <a:rPr lang="en-US"/>
              <a:t>Click to edit Master title style</a:t>
            </a:r>
            <a:endParaRPr lang="nl-BE"/>
          </a:p>
        </p:txBody>
      </p:sp>
      <p:sp>
        <p:nvSpPr>
          <p:cNvPr id="3" name="Content Placeholder 2"/>
          <p:cNvSpPr>
            <a:spLocks noGrp="1"/>
          </p:cNvSpPr>
          <p:nvPr>
            <p:ph idx="1"/>
          </p:nvPr>
        </p:nvSpPr>
        <p:spPr>
          <a:xfrm>
            <a:off x="838200" y="1841787"/>
            <a:ext cx="10515600" cy="4274256"/>
          </a:xfrm>
        </p:spPr>
        <p:txBody>
          <a:bodyPr>
            <a:noAutofit/>
          </a:bodyPr>
          <a:lstStyle>
            <a:lvl1pPr marL="228600" indent="-228600">
              <a:buClr>
                <a:srgbClr val="FF681E"/>
              </a:buClr>
              <a:buFont typeface="Arial" panose="020B0604020202020204" pitchFamily="34" charset="0"/>
              <a:buChar char="•"/>
              <a:defRPr>
                <a:solidFill>
                  <a:srgbClr val="1B2944"/>
                </a:solidFill>
                <a:latin typeface="Corbel" panose="020B0503020204020204" pitchFamily="34" charset="0"/>
              </a:defRPr>
            </a:lvl1pPr>
            <a:lvl2pPr marL="685800" indent="-228600">
              <a:buClr>
                <a:srgbClr val="7C7C7C"/>
              </a:buClr>
              <a:buFontTx/>
              <a:buBlip>
                <a:blip r:embed="rId2"/>
              </a:buBlip>
              <a:defRPr>
                <a:solidFill>
                  <a:srgbClr val="1B2944"/>
                </a:solidFill>
                <a:latin typeface="Corbel" panose="020B0503020204020204" pitchFamily="34" charset="0"/>
              </a:defRPr>
            </a:lvl2pPr>
            <a:lvl3pPr marL="1143000" indent="-228600">
              <a:buClr>
                <a:srgbClr val="7C7C7C"/>
              </a:buClr>
              <a:buFont typeface="Arial" panose="020B0604020202020204" pitchFamily="34" charset="0"/>
              <a:buChar char="•"/>
              <a:defRPr>
                <a:solidFill>
                  <a:srgbClr val="1B2944"/>
                </a:solidFill>
                <a:latin typeface="Corbel" panose="020B0503020204020204" pitchFamily="34" charset="0"/>
              </a:defRPr>
            </a:lvl3pPr>
            <a:lvl4pPr marL="1600200" indent="-228600">
              <a:buClr>
                <a:srgbClr val="7C7C7C"/>
              </a:buClr>
              <a:buFont typeface="Arial" panose="020B0604020202020204" pitchFamily="34" charset="0"/>
              <a:buChar char="•"/>
              <a:defRPr>
                <a:solidFill>
                  <a:srgbClr val="1B2944"/>
                </a:solidFill>
                <a:latin typeface="Corbel" panose="020B0503020204020204" pitchFamily="34" charset="0"/>
              </a:defRPr>
            </a:lvl4pPr>
            <a:lvl5pPr marL="2057400" indent="-228600">
              <a:buClr>
                <a:srgbClr val="7C7C7C"/>
              </a:buClr>
              <a:buFont typeface="Arial" panose="020B0604020202020204" pitchFamily="34" charset="0"/>
              <a:buChar char="•"/>
              <a:defRPr>
                <a:solidFill>
                  <a:srgbClr val="1B2944"/>
                </a:solidFill>
                <a:latin typeface="Corbel" panose="020B05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pic>
        <p:nvPicPr>
          <p:cNvPr id="7" name="Picture 6"/>
          <p:cNvPicPr>
            <a:picLocks noChangeAspect="1"/>
          </p:cNvPicPr>
          <p:nvPr userDrawn="1"/>
        </p:nvPicPr>
        <p:blipFill>
          <a:blip r:embed="rId3"/>
          <a:stretch>
            <a:fillRect/>
          </a:stretch>
        </p:blipFill>
        <p:spPr>
          <a:xfrm>
            <a:off x="-1760248" y="333989"/>
            <a:ext cx="975163" cy="780130"/>
          </a:xfrm>
          <a:prstGeom prst="rect">
            <a:avLst/>
          </a:prstGeom>
          <a:solidFill>
            <a:srgbClr val="FF681E"/>
          </a:solidFill>
        </p:spPr>
      </p:pic>
      <p:sp>
        <p:nvSpPr>
          <p:cNvPr id="8" name="TextBox 7"/>
          <p:cNvSpPr txBox="1"/>
          <p:nvPr userDrawn="1"/>
        </p:nvSpPr>
        <p:spPr>
          <a:xfrm>
            <a:off x="-2359859" y="1138001"/>
            <a:ext cx="2012476" cy="369332"/>
          </a:xfrm>
          <a:prstGeom prst="rect">
            <a:avLst/>
          </a:prstGeom>
          <a:noFill/>
        </p:spPr>
        <p:txBody>
          <a:bodyPr wrap="square" rtlCol="0">
            <a:spAutoFit/>
          </a:bodyPr>
          <a:lstStyle/>
          <a:p>
            <a:r>
              <a:rPr lang="nl-BE"/>
              <a:t>R:255 G:104 30</a:t>
            </a:r>
          </a:p>
        </p:txBody>
      </p:sp>
      <p:pic>
        <p:nvPicPr>
          <p:cNvPr id="9" name="Picture 8"/>
          <p:cNvPicPr>
            <a:picLocks noChangeAspect="1"/>
          </p:cNvPicPr>
          <p:nvPr userDrawn="1"/>
        </p:nvPicPr>
        <p:blipFill>
          <a:blip r:embed="rId4"/>
          <a:stretch>
            <a:fillRect/>
          </a:stretch>
        </p:blipFill>
        <p:spPr>
          <a:xfrm>
            <a:off x="-1760250" y="1571312"/>
            <a:ext cx="975165" cy="780132"/>
          </a:xfrm>
          <a:prstGeom prst="rect">
            <a:avLst/>
          </a:prstGeom>
          <a:solidFill>
            <a:srgbClr val="5A2A82"/>
          </a:solidFill>
        </p:spPr>
      </p:pic>
      <p:sp>
        <p:nvSpPr>
          <p:cNvPr id="10" name="TextBox 9"/>
          <p:cNvSpPr txBox="1"/>
          <p:nvPr userDrawn="1"/>
        </p:nvSpPr>
        <p:spPr>
          <a:xfrm>
            <a:off x="-2359859" y="2362165"/>
            <a:ext cx="1899019" cy="369332"/>
          </a:xfrm>
          <a:prstGeom prst="rect">
            <a:avLst/>
          </a:prstGeom>
          <a:noFill/>
        </p:spPr>
        <p:txBody>
          <a:bodyPr wrap="square" rtlCol="0">
            <a:spAutoFit/>
          </a:bodyPr>
          <a:lstStyle/>
          <a:p>
            <a:r>
              <a:rPr lang="nl-BE"/>
              <a:t>R:90 G:42 B:130</a:t>
            </a:r>
          </a:p>
        </p:txBody>
      </p:sp>
      <p:sp>
        <p:nvSpPr>
          <p:cNvPr id="13" name="Rectangle 12"/>
          <p:cNvSpPr/>
          <p:nvPr userDrawn="1"/>
        </p:nvSpPr>
        <p:spPr>
          <a:xfrm>
            <a:off x="-1760248" y="5541279"/>
            <a:ext cx="988564" cy="790853"/>
          </a:xfrm>
          <a:prstGeom prst="rect">
            <a:avLst/>
          </a:prstGeom>
          <a:solidFill>
            <a:srgbClr val="7C7C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4" name="TextBox 13"/>
          <p:cNvSpPr txBox="1"/>
          <p:nvPr userDrawn="1"/>
        </p:nvSpPr>
        <p:spPr>
          <a:xfrm>
            <a:off x="-2419436" y="6352143"/>
            <a:ext cx="2131630" cy="369332"/>
          </a:xfrm>
          <a:prstGeom prst="rect">
            <a:avLst/>
          </a:prstGeom>
          <a:noFill/>
        </p:spPr>
        <p:txBody>
          <a:bodyPr wrap="square" rtlCol="0">
            <a:spAutoFit/>
          </a:bodyPr>
          <a:lstStyle/>
          <a:p>
            <a:r>
              <a:rPr lang="nl-BE"/>
              <a:t>R:124 G:124 </a:t>
            </a:r>
            <a:r>
              <a:rPr lang="nl-BE" baseline="0"/>
              <a:t> </a:t>
            </a:r>
            <a:r>
              <a:rPr lang="nl-BE"/>
              <a:t>B:124</a:t>
            </a:r>
          </a:p>
        </p:txBody>
      </p:sp>
      <p:sp>
        <p:nvSpPr>
          <p:cNvPr id="15" name="Rectangle 14"/>
          <p:cNvSpPr/>
          <p:nvPr userDrawn="1"/>
        </p:nvSpPr>
        <p:spPr>
          <a:xfrm>
            <a:off x="-1773649" y="4203052"/>
            <a:ext cx="988564" cy="790853"/>
          </a:xfrm>
          <a:prstGeom prst="rect">
            <a:avLst/>
          </a:prstGeom>
          <a:solidFill>
            <a:srgbClr val="1B29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6" name="TextBox 15"/>
          <p:cNvSpPr txBox="1"/>
          <p:nvPr userDrawn="1"/>
        </p:nvSpPr>
        <p:spPr>
          <a:xfrm>
            <a:off x="-2293435" y="5011581"/>
            <a:ext cx="1819194" cy="369332"/>
          </a:xfrm>
          <a:prstGeom prst="rect">
            <a:avLst/>
          </a:prstGeom>
          <a:noFill/>
        </p:spPr>
        <p:txBody>
          <a:bodyPr wrap="square" rtlCol="0">
            <a:spAutoFit/>
          </a:bodyPr>
          <a:lstStyle/>
          <a:p>
            <a:r>
              <a:rPr lang="nl-BE"/>
              <a:t>R:27 G:41 </a:t>
            </a:r>
            <a:r>
              <a:rPr lang="nl-BE" baseline="0"/>
              <a:t> </a:t>
            </a:r>
            <a:r>
              <a:rPr lang="nl-BE"/>
              <a:t>B:68</a:t>
            </a:r>
          </a:p>
        </p:txBody>
      </p:sp>
      <p:sp>
        <p:nvSpPr>
          <p:cNvPr id="18" name="Text Placeholder 5"/>
          <p:cNvSpPr>
            <a:spLocks noGrp="1"/>
          </p:cNvSpPr>
          <p:nvPr>
            <p:ph type="body" sz="quarter" idx="10" hasCustomPrompt="1"/>
          </p:nvPr>
        </p:nvSpPr>
        <p:spPr>
          <a:xfrm>
            <a:off x="838200" y="1191349"/>
            <a:ext cx="10515600" cy="586080"/>
          </a:xfrm>
        </p:spPr>
        <p:txBody>
          <a:bodyPr wrap="square">
            <a:noAutofit/>
          </a:bodyPr>
          <a:lstStyle>
            <a:lvl1pPr marL="0" indent="0">
              <a:lnSpc>
                <a:spcPts val="3200"/>
              </a:lnSpc>
              <a:buNone/>
              <a:defRPr sz="3200" baseline="0">
                <a:solidFill>
                  <a:srgbClr val="EA6341"/>
                </a:solidFill>
                <a:latin typeface="+mn-lt"/>
              </a:defRPr>
            </a:lvl1pPr>
          </a:lstStyle>
          <a:p>
            <a:pPr lvl="0"/>
            <a:r>
              <a:rPr lang="nl-BE"/>
              <a:t>Subheadline</a:t>
            </a:r>
          </a:p>
        </p:txBody>
      </p:sp>
      <p:pic>
        <p:nvPicPr>
          <p:cNvPr id="17" name="Picture 16"/>
          <p:cNvPicPr>
            <a:picLocks noChangeAspect="1"/>
          </p:cNvPicPr>
          <p:nvPr userDrawn="1"/>
        </p:nvPicPr>
        <p:blipFill>
          <a:blip r:embed="rId5"/>
          <a:stretch>
            <a:fillRect/>
          </a:stretch>
        </p:blipFill>
        <p:spPr>
          <a:xfrm>
            <a:off x="-1760250" y="2864513"/>
            <a:ext cx="988566" cy="790853"/>
          </a:xfrm>
          <a:prstGeom prst="rect">
            <a:avLst/>
          </a:prstGeom>
          <a:solidFill>
            <a:srgbClr val="42B7BA"/>
          </a:solidFill>
        </p:spPr>
      </p:pic>
      <p:sp>
        <p:nvSpPr>
          <p:cNvPr id="19" name="TextBox 18"/>
          <p:cNvSpPr txBox="1"/>
          <p:nvPr userDrawn="1"/>
        </p:nvSpPr>
        <p:spPr>
          <a:xfrm>
            <a:off x="-2359859" y="3655366"/>
            <a:ext cx="2012476" cy="369332"/>
          </a:xfrm>
          <a:prstGeom prst="rect">
            <a:avLst/>
          </a:prstGeom>
          <a:noFill/>
        </p:spPr>
        <p:txBody>
          <a:bodyPr wrap="square" rtlCol="0">
            <a:spAutoFit/>
          </a:bodyPr>
          <a:lstStyle/>
          <a:p>
            <a:r>
              <a:rPr lang="nl-BE"/>
              <a:t>R:66 G:183</a:t>
            </a:r>
            <a:r>
              <a:rPr lang="nl-BE" baseline="0"/>
              <a:t> </a:t>
            </a:r>
            <a:r>
              <a:rPr lang="nl-BE"/>
              <a:t>B:186</a:t>
            </a:r>
          </a:p>
        </p:txBody>
      </p:sp>
    </p:spTree>
    <p:extLst>
      <p:ext uri="{BB962C8B-B14F-4D97-AF65-F5344CB8AC3E}">
        <p14:creationId xmlns:p14="http://schemas.microsoft.com/office/powerpoint/2010/main" val="59897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4147F-ED97-47AF-A1B3-C82A179CF7F3}" type="datetime1">
              <a:rPr lang="nl-NL" smtClean="0"/>
              <a:t>9-9-2025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t>‹#›</a:t>
            </a:fld>
            <a:endParaRPr lang="en-GB"/>
          </a:p>
        </p:txBody>
      </p:sp>
      <p:pic>
        <p:nvPicPr>
          <p:cNvPr id="9" name="Logo Lar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9682" y="1599810"/>
            <a:ext cx="3840722" cy="2933944"/>
          </a:xfrm>
          <a:prstGeom prst="rect">
            <a:avLst/>
          </a:prstGeom>
        </p:spPr>
      </p:pic>
    </p:spTree>
    <p:extLst>
      <p:ext uri="{BB962C8B-B14F-4D97-AF65-F5344CB8AC3E}">
        <p14:creationId xmlns:p14="http://schemas.microsoft.com/office/powerpoint/2010/main" val="360893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_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Title 1"/>
          <p:cNvSpPr>
            <a:spLocks noGrp="1"/>
          </p:cNvSpPr>
          <p:nvPr>
            <p:ph type="ctrTitle"/>
          </p:nvPr>
        </p:nvSpPr>
        <p:spPr>
          <a:xfrm>
            <a:off x="437702" y="1276473"/>
            <a:ext cx="9418642" cy="2387600"/>
          </a:xfrm>
        </p:spPr>
        <p:txBody>
          <a:bodyPr anchor="b">
            <a:normAutofit/>
          </a:bodyPr>
          <a:lstStyle>
            <a:lvl1pPr algn="l">
              <a:defRPr sz="4800" b="1">
                <a:solidFill>
                  <a:schemeClr val="bg1"/>
                </a:solidFill>
                <a:latin typeface="Corbel" panose="020B0503020204020204" pitchFamily="34" charset="0"/>
              </a:defRPr>
            </a:lvl1pPr>
          </a:lstStyle>
          <a:p>
            <a:r>
              <a:rPr lang="en-US"/>
              <a:t>Click to edit Master title style</a:t>
            </a:r>
            <a:endParaRPr lang="nl-BE"/>
          </a:p>
        </p:txBody>
      </p:sp>
    </p:spTree>
    <p:extLst>
      <p:ext uri="{BB962C8B-B14F-4D97-AF65-F5344CB8AC3E}">
        <p14:creationId xmlns:p14="http://schemas.microsoft.com/office/powerpoint/2010/main" val="42900698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642977" y="0"/>
            <a:ext cx="11549023" cy="5553563"/>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66" noProof="0"/>
          </a:p>
        </p:txBody>
      </p:sp>
      <p:sp>
        <p:nvSpPr>
          <p:cNvPr id="2" name="Title 1"/>
          <p:cNvSpPr>
            <a:spLocks noGrp="1"/>
          </p:cNvSpPr>
          <p:nvPr>
            <p:ph type="ctrTitle"/>
          </p:nvPr>
        </p:nvSpPr>
        <p:spPr bwMode="white">
          <a:xfrm>
            <a:off x="907842" y="1607344"/>
            <a:ext cx="10676456" cy="3119285"/>
          </a:xfrm>
        </p:spPr>
        <p:txBody>
          <a:bodyPr anchor="b">
            <a:noAutofit/>
          </a:bodyPr>
          <a:lstStyle>
            <a:lvl1pPr algn="l">
              <a:lnSpc>
                <a:spcPts val="7734"/>
              </a:lnSpc>
              <a:defRPr sz="7031" u="sng" baseline="0">
                <a:solidFill>
                  <a:schemeClr val="bg1"/>
                </a:solidFill>
                <a:uFill>
                  <a:solidFill>
                    <a:schemeClr val="bg1"/>
                  </a:solidFill>
                </a:uFill>
              </a:defRPr>
            </a:lvl1pPr>
          </a:lstStyle>
          <a:p>
            <a:r>
              <a:rPr lang="nl-NL" noProof="0"/>
              <a:t>Klik om de stijl te bewerken</a:t>
            </a:r>
            <a:endParaRPr lang="nl-BE" noProof="0"/>
          </a:p>
        </p:txBody>
      </p:sp>
      <p:sp>
        <p:nvSpPr>
          <p:cNvPr id="3" name="Subtitle 2"/>
          <p:cNvSpPr>
            <a:spLocks noGrp="1"/>
          </p:cNvSpPr>
          <p:nvPr>
            <p:ph type="subTitle" idx="1" hasCustomPrompt="1"/>
          </p:nvPr>
        </p:nvSpPr>
        <p:spPr bwMode="white">
          <a:xfrm>
            <a:off x="902456" y="4833784"/>
            <a:ext cx="10681842" cy="410063"/>
          </a:xfrm>
        </p:spPr>
        <p:txBody>
          <a:bodyPr>
            <a:normAutofit/>
          </a:bodyPr>
          <a:lstStyle>
            <a:lvl1pPr marL="0" indent="0" algn="l">
              <a:lnSpc>
                <a:spcPts val="2531"/>
              </a:lnSpc>
              <a:buNone/>
              <a:defRPr sz="2109" baseline="0">
                <a:solidFill>
                  <a:srgbClr val="FFD200"/>
                </a:solidFill>
              </a:defRPr>
            </a:lvl1pPr>
            <a:lvl2pPr marL="457144" indent="0" algn="ctr">
              <a:buNone/>
              <a:defRPr sz="2000"/>
            </a:lvl2pPr>
            <a:lvl3pPr marL="914289" indent="0" algn="ctr">
              <a:buNone/>
              <a:defRPr sz="1800"/>
            </a:lvl3pPr>
            <a:lvl4pPr marL="1371433" indent="0" algn="ctr">
              <a:buNone/>
              <a:defRPr sz="1600"/>
            </a:lvl4pPr>
            <a:lvl5pPr marL="1828577" indent="0" algn="ctr">
              <a:buNone/>
              <a:defRPr sz="1600"/>
            </a:lvl5pPr>
            <a:lvl6pPr marL="2285723" indent="0" algn="ctr">
              <a:buNone/>
              <a:defRPr sz="1600"/>
            </a:lvl6pPr>
            <a:lvl7pPr marL="2742867" indent="0" algn="ctr">
              <a:buNone/>
              <a:defRPr sz="1600"/>
            </a:lvl7pPr>
            <a:lvl8pPr marL="3200011" indent="0" algn="ctr">
              <a:buNone/>
              <a:defRPr sz="1600"/>
            </a:lvl8pPr>
            <a:lvl9pPr marL="3657156" indent="0" algn="ctr">
              <a:buNone/>
              <a:defRPr sz="1600"/>
            </a:lvl9pPr>
          </a:lstStyle>
          <a:p>
            <a:r>
              <a:rPr lang="nl-BE" noProof="0"/>
              <a:t>Klik om de ondertitel / presentator / datum [</a:t>
            </a:r>
            <a:r>
              <a:rPr lang="nl-BE" noProof="0" err="1"/>
              <a:t>dd</a:t>
            </a:r>
            <a:r>
              <a:rPr lang="nl-BE" noProof="0"/>
              <a:t>-mm-</a:t>
            </a:r>
            <a:r>
              <a:rPr lang="nl-BE" noProof="0" err="1"/>
              <a:t>yyyy</a:t>
            </a:r>
            <a:r>
              <a:rPr lang="nl-BE" noProof="0"/>
              <a:t>] te maken</a:t>
            </a:r>
          </a:p>
        </p:txBody>
      </p:sp>
      <p:sp>
        <p:nvSpPr>
          <p:cNvPr id="8" name="Titles positoning box" hidden="1"/>
          <p:cNvSpPr/>
          <p:nvPr userDrawn="1"/>
        </p:nvSpPr>
        <p:spPr>
          <a:xfrm>
            <a:off x="964465" y="4505625"/>
            <a:ext cx="10555957" cy="405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10" name="Text Placeholder 9"/>
          <p:cNvSpPr>
            <a:spLocks noGrp="1"/>
          </p:cNvSpPr>
          <p:nvPr>
            <p:ph type="body" sz="quarter" idx="10" hasCustomPrompt="1"/>
          </p:nvPr>
        </p:nvSpPr>
        <p:spPr bwMode="white">
          <a:xfrm>
            <a:off x="907842" y="189844"/>
            <a:ext cx="10676456" cy="379688"/>
          </a:xfrm>
        </p:spPr>
        <p:txBody>
          <a:bodyPr anchor="b" anchorCtr="0">
            <a:normAutofit/>
          </a:bodyPr>
          <a:lstStyle>
            <a:lvl1pPr marL="0" indent="0">
              <a:lnSpc>
                <a:spcPts val="1195"/>
              </a:lnSpc>
              <a:buNone/>
              <a:defRPr sz="984" b="1" i="0" u="sng" cap="all" baseline="0">
                <a:solidFill>
                  <a:schemeClr val="bg1"/>
                </a:solidFill>
                <a:uFill>
                  <a:solidFill>
                    <a:schemeClr val="bg1"/>
                  </a:solidFill>
                </a:uFill>
              </a:defRPr>
            </a:lvl1pPr>
            <a:lvl2pPr marL="0" indent="0">
              <a:lnSpc>
                <a:spcPts val="1195"/>
              </a:lnSpc>
              <a:buNone/>
              <a:defRPr sz="984" cap="all" baseline="0">
                <a:solidFill>
                  <a:schemeClr val="bg1"/>
                </a:solidFill>
                <a:uFill>
                  <a:solidFill>
                    <a:schemeClr val="bg1"/>
                  </a:solidFill>
                </a:uFill>
              </a:defRPr>
            </a:lvl2pPr>
          </a:lstStyle>
          <a:p>
            <a:pPr lvl="0"/>
            <a:r>
              <a:rPr lang="nl-BE" noProof="0"/>
              <a:t>Klik om de organisatie stijlen te bewerken</a:t>
            </a:r>
          </a:p>
          <a:p>
            <a:pPr lvl="1"/>
            <a:r>
              <a:rPr lang="nl-BE" noProof="0"/>
              <a:t>tweede niveau</a:t>
            </a:r>
          </a:p>
        </p:txBody>
      </p:sp>
      <p:sp>
        <p:nvSpPr>
          <p:cNvPr id="12" name="Picture Placeholder 11"/>
          <p:cNvSpPr>
            <a:spLocks noGrp="1"/>
          </p:cNvSpPr>
          <p:nvPr>
            <p:ph type="pic" sz="quarter" idx="11" hasCustomPrompt="1"/>
          </p:nvPr>
        </p:nvSpPr>
        <p:spPr>
          <a:xfrm>
            <a:off x="2250419" y="5882625"/>
            <a:ext cx="1607442" cy="653063"/>
          </a:xfrm>
        </p:spPr>
        <p:txBody>
          <a:bodyPr/>
          <a:lstStyle>
            <a:lvl1pPr>
              <a:defRPr sz="1125">
                <a:solidFill>
                  <a:schemeClr val="bg1">
                    <a:lumMod val="50000"/>
                  </a:schemeClr>
                </a:solidFill>
              </a:defRPr>
            </a:lvl1pPr>
          </a:lstStyle>
          <a:p>
            <a:r>
              <a:rPr lang="nl-BE" noProof="0"/>
              <a:t>Partnerlogo 1</a:t>
            </a:r>
          </a:p>
        </p:txBody>
      </p:sp>
      <p:sp>
        <p:nvSpPr>
          <p:cNvPr id="13" name="Picture Placeholder 11"/>
          <p:cNvSpPr>
            <a:spLocks noGrp="1"/>
          </p:cNvSpPr>
          <p:nvPr>
            <p:ph type="pic" sz="quarter" idx="12" hasCustomPrompt="1"/>
          </p:nvPr>
        </p:nvSpPr>
        <p:spPr>
          <a:xfrm>
            <a:off x="4017339" y="5882625"/>
            <a:ext cx="1607442" cy="653063"/>
          </a:xfrm>
        </p:spPr>
        <p:txBody>
          <a:bodyPr/>
          <a:lstStyle>
            <a:lvl1pPr>
              <a:defRPr sz="1125">
                <a:solidFill>
                  <a:schemeClr val="bg1">
                    <a:lumMod val="50000"/>
                  </a:schemeClr>
                </a:solidFill>
              </a:defRPr>
            </a:lvl1pPr>
          </a:lstStyle>
          <a:p>
            <a:r>
              <a:rPr lang="nl-BE" noProof="0"/>
              <a:t>Partnerlogo 2</a:t>
            </a:r>
          </a:p>
        </p:txBody>
      </p:sp>
      <p:sp>
        <p:nvSpPr>
          <p:cNvPr id="14" name="Picture Placeholder 11"/>
          <p:cNvSpPr>
            <a:spLocks noGrp="1"/>
          </p:cNvSpPr>
          <p:nvPr>
            <p:ph type="pic" sz="quarter" idx="13" hasCustomPrompt="1"/>
          </p:nvPr>
        </p:nvSpPr>
        <p:spPr>
          <a:xfrm>
            <a:off x="5786791" y="5882625"/>
            <a:ext cx="1632756" cy="653063"/>
          </a:xfrm>
        </p:spPr>
        <p:txBody>
          <a:bodyPr/>
          <a:lstStyle>
            <a:lvl1pPr>
              <a:defRPr sz="1125">
                <a:solidFill>
                  <a:schemeClr val="bg1">
                    <a:lumMod val="50000"/>
                  </a:schemeClr>
                </a:solidFill>
              </a:defRPr>
            </a:lvl1pPr>
          </a:lstStyle>
          <a:p>
            <a:r>
              <a:rPr lang="nl-BE" noProof="0"/>
              <a:t>Partnerlogo 3</a:t>
            </a:r>
          </a:p>
        </p:txBody>
      </p:sp>
      <p:sp>
        <p:nvSpPr>
          <p:cNvPr id="15" name="Picture Placeholder 11"/>
          <p:cNvSpPr>
            <a:spLocks noGrp="1"/>
          </p:cNvSpPr>
          <p:nvPr>
            <p:ph type="pic" sz="quarter" idx="14" hasCustomPrompt="1"/>
          </p:nvPr>
        </p:nvSpPr>
        <p:spPr>
          <a:xfrm>
            <a:off x="7556242" y="5882625"/>
            <a:ext cx="1632756" cy="653063"/>
          </a:xfrm>
        </p:spPr>
        <p:txBody>
          <a:bodyPr/>
          <a:lstStyle>
            <a:lvl1pPr>
              <a:defRPr sz="1125">
                <a:solidFill>
                  <a:schemeClr val="bg1">
                    <a:lumMod val="50000"/>
                  </a:schemeClr>
                </a:solidFill>
              </a:defRPr>
            </a:lvl1pPr>
          </a:lstStyle>
          <a:p>
            <a:r>
              <a:rPr lang="nl-BE" noProof="0"/>
              <a:t>Partnerlogo 4</a:t>
            </a:r>
          </a:p>
        </p:txBody>
      </p:sp>
    </p:spTree>
    <p:extLst>
      <p:ext uri="{BB962C8B-B14F-4D97-AF65-F5344CB8AC3E}">
        <p14:creationId xmlns:p14="http://schemas.microsoft.com/office/powerpoint/2010/main" val="3093686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642977" y="0"/>
            <a:ext cx="11549023" cy="5553563"/>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66" noProof="0"/>
          </a:p>
        </p:txBody>
      </p:sp>
      <p:sp>
        <p:nvSpPr>
          <p:cNvPr id="2" name="Title 1"/>
          <p:cNvSpPr>
            <a:spLocks noGrp="1"/>
          </p:cNvSpPr>
          <p:nvPr>
            <p:ph type="ctrTitle" hasCustomPrompt="1"/>
          </p:nvPr>
        </p:nvSpPr>
        <p:spPr bwMode="white">
          <a:xfrm>
            <a:off x="907842" y="2282428"/>
            <a:ext cx="10676456" cy="3119285"/>
          </a:xfrm>
        </p:spPr>
        <p:txBody>
          <a:bodyPr anchor="b">
            <a:noAutofit/>
          </a:bodyPr>
          <a:lstStyle>
            <a:lvl1pPr algn="l">
              <a:lnSpc>
                <a:spcPts val="7734"/>
              </a:lnSpc>
              <a:defRPr sz="7031" u="sng" baseline="0">
                <a:solidFill>
                  <a:schemeClr val="bg1"/>
                </a:solidFill>
                <a:uFill>
                  <a:solidFill>
                    <a:schemeClr val="bg1"/>
                  </a:solidFill>
                </a:uFill>
              </a:defRPr>
            </a:lvl1pPr>
          </a:lstStyle>
          <a:p>
            <a:r>
              <a:rPr lang="nl-BE" noProof="0"/>
              <a:t>klik om een hoofdstuktitel te maken.</a:t>
            </a:r>
          </a:p>
        </p:txBody>
      </p:sp>
      <p:sp>
        <p:nvSpPr>
          <p:cNvPr id="8" name="Titles positoning box" hidden="1"/>
          <p:cNvSpPr/>
          <p:nvPr userDrawn="1"/>
        </p:nvSpPr>
        <p:spPr>
          <a:xfrm>
            <a:off x="964465" y="5163750"/>
            <a:ext cx="10555957" cy="405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16" name="Slide Number Placeholder 5"/>
          <p:cNvSpPr>
            <a:spLocks noGrp="1"/>
          </p:cNvSpPr>
          <p:nvPr>
            <p:ph type="sldNum" sz="quarter" idx="4"/>
          </p:nvPr>
        </p:nvSpPr>
        <p:spPr>
          <a:xfrm>
            <a:off x="10962754" y="6292057"/>
            <a:ext cx="648236" cy="365125"/>
          </a:xfrm>
          <a:prstGeom prst="rect">
            <a:avLst/>
          </a:prstGeom>
        </p:spPr>
        <p:txBody>
          <a:bodyPr vert="horz" lIns="91440" tIns="45720" rIns="91440" bIns="45720" rtlCol="0" anchor="ctr"/>
          <a:lstStyle>
            <a:lvl1pPr algn="r">
              <a:defRPr sz="1200">
                <a:solidFill>
                  <a:srgbClr val="1E64C8"/>
                </a:solidFill>
              </a:defRPr>
            </a:lvl1pPr>
          </a:lstStyle>
          <a:p>
            <a:fld id="{7AE184E0-0BD4-4705-A12B-9B71DDE63301}" type="slidenum">
              <a:rPr lang="nl-BE" noProof="0" smtClean="0"/>
              <a:pPr/>
              <a:t>‹#›</a:t>
            </a:fld>
            <a:endParaRPr lang="nl-BE" noProof="0"/>
          </a:p>
        </p:txBody>
      </p:sp>
    </p:spTree>
    <p:extLst>
      <p:ext uri="{BB962C8B-B14F-4D97-AF65-F5344CB8AC3E}">
        <p14:creationId xmlns:p14="http://schemas.microsoft.com/office/powerpoint/2010/main" val="41023003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de stijl te bewerken</a:t>
            </a:r>
            <a:endParaRPr lang="nl-BE" noProof="0"/>
          </a:p>
        </p:txBody>
      </p:sp>
      <p:sp>
        <p:nvSpPr>
          <p:cNvPr id="3" name="Content Placeholder 2"/>
          <p:cNvSpPr>
            <a:spLocks noGrp="1"/>
          </p:cNvSpPr>
          <p:nvPr>
            <p:ph idx="1" hasCustomPrompt="1"/>
          </p:nvPr>
        </p:nvSpPr>
        <p:spPr>
          <a:xfrm>
            <a:off x="587726" y="839787"/>
            <a:ext cx="11039437" cy="4708125"/>
          </a:xfrm>
        </p:spPr>
        <p:txBody>
          <a:bodyPr/>
          <a:lstStyle>
            <a:lvl1pPr defTabSz="321457">
              <a:lnSpc>
                <a:spcPct val="120000"/>
              </a:lnSpc>
              <a:defRPr/>
            </a:lvl1pPr>
            <a:lvl2pPr>
              <a:lnSpc>
                <a:spcPct val="120000"/>
              </a:lnSpc>
              <a:defRPr/>
            </a:lvl2pPr>
            <a:lvl3pPr defTabSz="321457">
              <a:lnSpc>
                <a:spcPct val="120000"/>
              </a:lnSpc>
              <a:defRPr/>
            </a:lvl3pPr>
            <a:lvl4pPr marL="1637424" indent="-387312" defTabSz="1344987">
              <a:lnSpc>
                <a:spcPct val="120000"/>
              </a:lnSpc>
              <a:tabLst/>
              <a:defRPr/>
            </a:lvl4pPr>
            <a:lvl5pPr marL="2082776" indent="-311412" defTabSz="321457">
              <a:lnSpc>
                <a:spcPct val="120000"/>
              </a:lnSpc>
              <a:buFont typeface="Arial" panose="020B0604020202020204" pitchFamily="34" charset="0"/>
              <a:buChar char="̶"/>
              <a:defRPr/>
            </a:lvl5pPr>
          </a:lstStyle>
          <a:p>
            <a:pPr lvl="0"/>
            <a:r>
              <a:rPr lang="nl-BE" noProof="0"/>
              <a:t>Click </a:t>
            </a:r>
            <a:r>
              <a:rPr lang="nl-BE" noProof="0" err="1"/>
              <a:t>to</a:t>
            </a:r>
            <a:r>
              <a:rPr lang="nl-BE" noProof="0"/>
              <a:t> </a:t>
            </a:r>
            <a:r>
              <a:rPr lang="nl-BE" noProof="0" err="1"/>
              <a:t>edit</a:t>
            </a:r>
            <a:r>
              <a:rPr lang="nl-BE" noProof="0"/>
              <a:t> Master </a:t>
            </a:r>
            <a:r>
              <a:rPr lang="nl-BE" noProof="0" err="1"/>
              <a:t>text</a:t>
            </a:r>
            <a:r>
              <a:rPr lang="nl-BE" noProof="0"/>
              <a:t> </a:t>
            </a:r>
            <a:r>
              <a:rPr lang="nl-BE" noProof="0" err="1"/>
              <a:t>styles</a:t>
            </a:r>
            <a:endParaRPr lang="nl-BE" noProof="0"/>
          </a:p>
          <a:p>
            <a:pPr lvl="1"/>
            <a:r>
              <a:rPr lang="nl-BE" noProof="0"/>
              <a:t>Second level</a:t>
            </a:r>
          </a:p>
          <a:p>
            <a:pPr lvl="2"/>
            <a:r>
              <a:rPr lang="nl-BE" noProof="0" err="1"/>
              <a:t>Third</a:t>
            </a:r>
            <a:r>
              <a:rPr lang="nl-BE" noProof="0"/>
              <a:t> level</a:t>
            </a:r>
          </a:p>
          <a:p>
            <a:pPr lvl="3"/>
            <a:r>
              <a:rPr lang="nl-BE" noProof="0" err="1"/>
              <a:t>Fourth</a:t>
            </a:r>
            <a:r>
              <a:rPr lang="nl-BE" noProof="0"/>
              <a:t> level</a:t>
            </a:r>
          </a:p>
          <a:p>
            <a:pPr lvl="4"/>
            <a:r>
              <a:rPr lang="nl-BE" noProof="0" err="1"/>
              <a:t>Fifth</a:t>
            </a:r>
            <a:r>
              <a:rPr lang="nl-BE" noProof="0"/>
              <a:t> level</a:t>
            </a:r>
          </a:p>
        </p:txBody>
      </p:sp>
      <p:sp>
        <p:nvSpPr>
          <p:cNvPr id="4" name="Date Placeholder 3"/>
          <p:cNvSpPr>
            <a:spLocks noGrp="1"/>
          </p:cNvSpPr>
          <p:nvPr>
            <p:ph type="dt" sz="half" idx="10"/>
          </p:nvPr>
        </p:nvSpPr>
        <p:spPr/>
        <p:txBody>
          <a:bodyPr/>
          <a:lstStyle/>
          <a:p>
            <a:fld id="{25470885-0B31-4E06-AE71-7E16801F2838}" type="datetime1">
              <a:rPr lang="nl-BE" noProof="0" smtClean="0"/>
              <a:t>9/09/2025</a:t>
            </a:fld>
            <a:endParaRPr lang="nl-BE" noProof="0"/>
          </a:p>
        </p:txBody>
      </p:sp>
      <p:sp>
        <p:nvSpPr>
          <p:cNvPr id="5" name="Footer Placeholder 4"/>
          <p:cNvSpPr>
            <a:spLocks noGrp="1"/>
          </p:cNvSpPr>
          <p:nvPr>
            <p:ph type="ftr" sz="quarter" idx="11"/>
          </p:nvPr>
        </p:nvSpPr>
        <p:spPr/>
        <p:txBody>
          <a:bodyPr/>
          <a:lstStyle/>
          <a:p>
            <a:endParaRPr lang="nl-BE" noProof="0"/>
          </a:p>
        </p:txBody>
      </p:sp>
      <p:sp>
        <p:nvSpPr>
          <p:cNvPr id="6" name="Slide Number Placeholder 5"/>
          <p:cNvSpPr>
            <a:spLocks noGrp="1"/>
          </p:cNvSpPr>
          <p:nvPr>
            <p:ph type="sldNum" sz="quarter" idx="12"/>
          </p:nvPr>
        </p:nvSpPr>
        <p:spPr/>
        <p:txBody>
          <a:bodyPr/>
          <a:lstStyle/>
          <a:p>
            <a:fld id="{7AE184E0-0BD4-4705-A12B-9B71DDE63301}" type="slidenum">
              <a:rPr lang="nl-BE" noProof="0" smtClean="0"/>
              <a:t>‹#›</a:t>
            </a:fld>
            <a:endParaRPr lang="nl-BE" noProof="0"/>
          </a:p>
        </p:txBody>
      </p:sp>
    </p:spTree>
    <p:extLst>
      <p:ext uri="{BB962C8B-B14F-4D97-AF65-F5344CB8AC3E}">
        <p14:creationId xmlns:p14="http://schemas.microsoft.com/office/powerpoint/2010/main" val="38224216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de stijl te bewerken</a:t>
            </a:r>
            <a:endParaRPr lang="nl-BE" noProof="0"/>
          </a:p>
        </p:txBody>
      </p:sp>
      <p:sp>
        <p:nvSpPr>
          <p:cNvPr id="4" name="Date Placeholder 3"/>
          <p:cNvSpPr>
            <a:spLocks noGrp="1"/>
          </p:cNvSpPr>
          <p:nvPr>
            <p:ph type="dt" sz="half" idx="10"/>
          </p:nvPr>
        </p:nvSpPr>
        <p:spPr/>
        <p:txBody>
          <a:bodyPr/>
          <a:lstStyle/>
          <a:p>
            <a:fld id="{E7410F60-8C93-4C37-B51A-4DDAE36F7E9B}" type="datetime1">
              <a:rPr lang="nl-BE" noProof="0" smtClean="0"/>
              <a:t>9/09/2025</a:t>
            </a:fld>
            <a:endParaRPr lang="nl-BE" noProof="0"/>
          </a:p>
        </p:txBody>
      </p:sp>
      <p:sp>
        <p:nvSpPr>
          <p:cNvPr id="5" name="Footer Placeholder 4"/>
          <p:cNvSpPr>
            <a:spLocks noGrp="1"/>
          </p:cNvSpPr>
          <p:nvPr>
            <p:ph type="ftr" sz="quarter" idx="11"/>
          </p:nvPr>
        </p:nvSpPr>
        <p:spPr/>
        <p:txBody>
          <a:bodyPr/>
          <a:lstStyle/>
          <a:p>
            <a:endParaRPr lang="nl-BE" noProof="0"/>
          </a:p>
        </p:txBody>
      </p:sp>
      <p:sp>
        <p:nvSpPr>
          <p:cNvPr id="8" name="Picture Placeholder 7"/>
          <p:cNvSpPr>
            <a:spLocks noGrp="1"/>
          </p:cNvSpPr>
          <p:nvPr>
            <p:ph type="pic" sz="quarter" idx="13" hasCustomPrompt="1"/>
          </p:nvPr>
        </p:nvSpPr>
        <p:spPr>
          <a:xfrm>
            <a:off x="7105117" y="964630"/>
            <a:ext cx="4429958" cy="4568906"/>
          </a:xfrm>
        </p:spPr>
        <p:txBody>
          <a:bodyPr/>
          <a:lstStyle>
            <a:lvl1pPr marL="60273" indent="0">
              <a:buNone/>
              <a:defRPr>
                <a:solidFill>
                  <a:schemeClr val="bg1">
                    <a:lumMod val="50000"/>
                  </a:schemeClr>
                </a:solidFill>
              </a:defRPr>
            </a:lvl1pPr>
          </a:lstStyle>
          <a:p>
            <a:r>
              <a:rPr lang="nl-BE" noProof="0"/>
              <a:t>Photo</a:t>
            </a:r>
          </a:p>
        </p:txBody>
      </p:sp>
      <p:sp>
        <p:nvSpPr>
          <p:cNvPr id="9" name="Slide Number Placeholder 5"/>
          <p:cNvSpPr>
            <a:spLocks noGrp="1"/>
          </p:cNvSpPr>
          <p:nvPr>
            <p:ph type="sldNum" sz="quarter" idx="4"/>
          </p:nvPr>
        </p:nvSpPr>
        <p:spPr>
          <a:xfrm>
            <a:off x="10962754" y="6292057"/>
            <a:ext cx="648236" cy="365125"/>
          </a:xfrm>
          <a:prstGeom prst="rect">
            <a:avLst/>
          </a:prstGeom>
        </p:spPr>
        <p:txBody>
          <a:bodyPr vert="horz" lIns="91440" tIns="45720" rIns="91440" bIns="45720" rtlCol="0" anchor="ctr"/>
          <a:lstStyle>
            <a:lvl1pPr algn="r">
              <a:defRPr sz="1200">
                <a:solidFill>
                  <a:srgbClr val="1E64C8"/>
                </a:solidFill>
              </a:defRPr>
            </a:lvl1pPr>
          </a:lstStyle>
          <a:p>
            <a:fld id="{7AE184E0-0BD4-4705-A12B-9B71DDE63301}" type="slidenum">
              <a:rPr lang="nl-BE" noProof="0" smtClean="0"/>
              <a:pPr/>
              <a:t>‹#›</a:t>
            </a:fld>
            <a:endParaRPr lang="nl-BE" noProof="0"/>
          </a:p>
        </p:txBody>
      </p:sp>
      <p:sp>
        <p:nvSpPr>
          <p:cNvPr id="12" name="Content Placeholder 2"/>
          <p:cNvSpPr>
            <a:spLocks noGrp="1"/>
          </p:cNvSpPr>
          <p:nvPr>
            <p:ph idx="1" hasCustomPrompt="1"/>
          </p:nvPr>
        </p:nvSpPr>
        <p:spPr>
          <a:xfrm>
            <a:off x="587725" y="839787"/>
            <a:ext cx="5936144" cy="4708125"/>
          </a:xfrm>
        </p:spPr>
        <p:txBody>
          <a:bodyPr/>
          <a:lstStyle>
            <a:lvl1pPr defTabSz="321457">
              <a:lnSpc>
                <a:spcPct val="120000"/>
              </a:lnSpc>
              <a:defRPr/>
            </a:lvl1pPr>
            <a:lvl2pPr>
              <a:lnSpc>
                <a:spcPct val="120000"/>
              </a:lnSpc>
              <a:defRPr/>
            </a:lvl2pPr>
            <a:lvl3pPr defTabSz="321457">
              <a:lnSpc>
                <a:spcPct val="120000"/>
              </a:lnSpc>
              <a:defRPr/>
            </a:lvl3pPr>
            <a:lvl4pPr defTabSz="321457">
              <a:lnSpc>
                <a:spcPct val="120000"/>
              </a:lnSpc>
              <a:defRPr/>
            </a:lvl4pPr>
            <a:lvl5pPr defTabSz="321457">
              <a:lnSpc>
                <a:spcPct val="120000"/>
              </a:lnSpc>
              <a:defRPr/>
            </a:lvl5pPr>
          </a:lstStyle>
          <a:p>
            <a:pPr lvl="0"/>
            <a:r>
              <a:rPr lang="nl-BE" noProof="0"/>
              <a:t>Click </a:t>
            </a:r>
            <a:r>
              <a:rPr lang="nl-BE" noProof="0" err="1"/>
              <a:t>to</a:t>
            </a:r>
            <a:r>
              <a:rPr lang="nl-BE" noProof="0"/>
              <a:t> </a:t>
            </a:r>
            <a:r>
              <a:rPr lang="nl-BE" noProof="0" err="1"/>
              <a:t>edit</a:t>
            </a:r>
            <a:r>
              <a:rPr lang="nl-BE" noProof="0"/>
              <a:t> Master </a:t>
            </a:r>
            <a:r>
              <a:rPr lang="nl-BE" noProof="0" err="1"/>
              <a:t>text</a:t>
            </a:r>
            <a:r>
              <a:rPr lang="nl-BE" noProof="0"/>
              <a:t> </a:t>
            </a:r>
            <a:r>
              <a:rPr lang="nl-BE" noProof="0" err="1"/>
              <a:t>styles</a:t>
            </a:r>
            <a:endParaRPr lang="nl-BE" noProof="0"/>
          </a:p>
          <a:p>
            <a:pPr lvl="1"/>
            <a:r>
              <a:rPr lang="nl-BE" noProof="0"/>
              <a:t>Second level</a:t>
            </a:r>
          </a:p>
          <a:p>
            <a:pPr lvl="2"/>
            <a:r>
              <a:rPr lang="nl-BE" noProof="0" err="1"/>
              <a:t>Third</a:t>
            </a:r>
            <a:r>
              <a:rPr lang="nl-BE" noProof="0"/>
              <a:t> level</a:t>
            </a:r>
          </a:p>
        </p:txBody>
      </p:sp>
    </p:spTree>
    <p:extLst>
      <p:ext uri="{BB962C8B-B14F-4D97-AF65-F5344CB8AC3E}">
        <p14:creationId xmlns:p14="http://schemas.microsoft.com/office/powerpoint/2010/main" val="3891095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de stijl te bewerken</a:t>
            </a:r>
            <a:endParaRPr lang="nl-BE" noProof="0"/>
          </a:p>
        </p:txBody>
      </p:sp>
      <p:sp>
        <p:nvSpPr>
          <p:cNvPr id="3" name="Date Placeholder 2"/>
          <p:cNvSpPr>
            <a:spLocks noGrp="1"/>
          </p:cNvSpPr>
          <p:nvPr>
            <p:ph type="dt" sz="half" idx="10"/>
          </p:nvPr>
        </p:nvSpPr>
        <p:spPr/>
        <p:txBody>
          <a:bodyPr/>
          <a:lstStyle/>
          <a:p>
            <a:fld id="{656594B6-17DF-4759-A7A5-128AFEA77F2C}" type="datetime1">
              <a:rPr lang="nl-BE" noProof="0" smtClean="0"/>
              <a:t>9/09/2025</a:t>
            </a:fld>
            <a:endParaRPr lang="nl-BE" noProof="0"/>
          </a:p>
        </p:txBody>
      </p:sp>
      <p:sp>
        <p:nvSpPr>
          <p:cNvPr id="4" name="Footer Placeholder 3"/>
          <p:cNvSpPr>
            <a:spLocks noGrp="1"/>
          </p:cNvSpPr>
          <p:nvPr>
            <p:ph type="ftr" sz="quarter" idx="11"/>
          </p:nvPr>
        </p:nvSpPr>
        <p:spPr/>
        <p:txBody>
          <a:bodyPr/>
          <a:lstStyle/>
          <a:p>
            <a:endParaRPr lang="nl-BE" noProof="0"/>
          </a:p>
        </p:txBody>
      </p:sp>
      <p:sp>
        <p:nvSpPr>
          <p:cNvPr id="5" name="Slide Number Placeholder 4"/>
          <p:cNvSpPr>
            <a:spLocks noGrp="1"/>
          </p:cNvSpPr>
          <p:nvPr>
            <p:ph type="sldNum" sz="quarter" idx="12"/>
          </p:nvPr>
        </p:nvSpPr>
        <p:spPr/>
        <p:txBody>
          <a:bodyPr/>
          <a:lstStyle/>
          <a:p>
            <a:fld id="{7AE184E0-0BD4-4705-A12B-9B71DDE63301}" type="slidenum">
              <a:rPr lang="nl-BE" noProof="0" smtClean="0"/>
              <a:t>‹#›</a:t>
            </a:fld>
            <a:endParaRPr lang="nl-BE" noProof="0"/>
          </a:p>
        </p:txBody>
      </p:sp>
      <p:sp>
        <p:nvSpPr>
          <p:cNvPr id="7" name="Picture Placeholder 6"/>
          <p:cNvSpPr>
            <a:spLocks noGrp="1"/>
          </p:cNvSpPr>
          <p:nvPr>
            <p:ph type="pic" sz="quarter" idx="13" hasCustomPrompt="1"/>
          </p:nvPr>
        </p:nvSpPr>
        <p:spPr>
          <a:xfrm>
            <a:off x="669443" y="964406"/>
            <a:ext cx="10885039" cy="4571438"/>
          </a:xfrm>
        </p:spPr>
        <p:txBody>
          <a:bodyPr/>
          <a:lstStyle>
            <a:lvl1pPr marL="0" indent="0">
              <a:buNone/>
              <a:defRPr>
                <a:solidFill>
                  <a:schemeClr val="bg1">
                    <a:lumMod val="50000"/>
                  </a:schemeClr>
                </a:solidFill>
              </a:defRPr>
            </a:lvl1pPr>
          </a:lstStyle>
          <a:p>
            <a:r>
              <a:rPr lang="nl-BE" noProof="0"/>
              <a:t>Photo</a:t>
            </a:r>
          </a:p>
        </p:txBody>
      </p:sp>
    </p:spTree>
    <p:extLst>
      <p:ext uri="{BB962C8B-B14F-4D97-AF65-F5344CB8AC3E}">
        <p14:creationId xmlns:p14="http://schemas.microsoft.com/office/powerpoint/2010/main" val="20196222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81384-1200-4D40-BEF0-3A17A1F906F4}" type="datetime1">
              <a:rPr lang="nl-NL" noProof="0" smtClean="0"/>
              <a:t>9-9-2025</a:t>
            </a:fld>
            <a:endParaRPr lang="nl-NL" noProof="0"/>
          </a:p>
        </p:txBody>
      </p:sp>
      <p:sp>
        <p:nvSpPr>
          <p:cNvPr id="3" name="Footer Placeholder 2"/>
          <p:cNvSpPr>
            <a:spLocks noGrp="1"/>
          </p:cNvSpPr>
          <p:nvPr>
            <p:ph type="ftr" sz="quarter" idx="11"/>
          </p:nvPr>
        </p:nvSpPr>
        <p:spPr/>
        <p:txBody>
          <a:bodyPr/>
          <a:lstStyle/>
          <a:p>
            <a:endParaRPr lang="nl-NL" noProof="0"/>
          </a:p>
        </p:txBody>
      </p:sp>
      <p:sp>
        <p:nvSpPr>
          <p:cNvPr id="7" name="Covering Background"/>
          <p:cNvSpPr/>
          <p:nvPr userDrawn="1"/>
        </p:nvSpPr>
        <p:spPr>
          <a:xfrm>
            <a:off x="-1" y="0"/>
            <a:ext cx="12191244"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66" noProof="0"/>
          </a:p>
        </p:txBody>
      </p:sp>
      <p:sp>
        <p:nvSpPr>
          <p:cNvPr id="6" name="Picture Placeholder 5"/>
          <p:cNvSpPr>
            <a:spLocks noGrp="1"/>
          </p:cNvSpPr>
          <p:nvPr>
            <p:ph type="pic" sz="quarter" idx="12" hasCustomPrompt="1"/>
          </p:nvPr>
        </p:nvSpPr>
        <p:spPr>
          <a:xfrm>
            <a:off x="-1" y="0"/>
            <a:ext cx="12191244" cy="6858000"/>
          </a:xfrm>
        </p:spPr>
        <p:txBody>
          <a:bodyPr/>
          <a:lstStyle>
            <a:lvl1pPr marL="60273" indent="0">
              <a:buNone/>
              <a:defRPr>
                <a:solidFill>
                  <a:schemeClr val="bg1">
                    <a:lumMod val="50000"/>
                  </a:schemeClr>
                </a:solidFill>
              </a:defRPr>
            </a:lvl1pPr>
          </a:lstStyle>
          <a:p>
            <a:r>
              <a:rPr lang="nl-BE" noProof="0"/>
              <a:t>Photo</a:t>
            </a:r>
          </a:p>
        </p:txBody>
      </p:sp>
    </p:spTree>
    <p:extLst>
      <p:ext uri="{BB962C8B-B14F-4D97-AF65-F5344CB8AC3E}">
        <p14:creationId xmlns:p14="http://schemas.microsoft.com/office/powerpoint/2010/main" val="7570992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642977" y="0"/>
            <a:ext cx="11549023" cy="5553563"/>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66" noProof="0"/>
          </a:p>
        </p:txBody>
      </p:sp>
      <p:sp>
        <p:nvSpPr>
          <p:cNvPr id="5" name="Tijdelijke aanduiding voor tekst 4"/>
          <p:cNvSpPr>
            <a:spLocks noGrp="1"/>
          </p:cNvSpPr>
          <p:nvPr>
            <p:ph type="body" sz="quarter" idx="10" hasCustomPrompt="1"/>
          </p:nvPr>
        </p:nvSpPr>
        <p:spPr bwMode="white">
          <a:xfrm>
            <a:off x="6480395" y="2176875"/>
            <a:ext cx="5103311" cy="1207947"/>
          </a:xfrm>
        </p:spPr>
        <p:txBody>
          <a:bodyPr>
            <a:normAutofit/>
          </a:bodyPr>
          <a:lstStyle>
            <a:lvl1pPr marL="0" indent="0">
              <a:lnSpc>
                <a:spcPts val="2461"/>
              </a:lnSpc>
              <a:buNone/>
              <a:defRPr sz="1687">
                <a:solidFill>
                  <a:schemeClr val="bg1"/>
                </a:solidFill>
              </a:defRPr>
            </a:lvl1pPr>
          </a:lstStyle>
          <a:p>
            <a:pPr lvl="0"/>
            <a:r>
              <a:rPr lang="nl-NL"/>
              <a:t>Klik om de namen van </a:t>
            </a:r>
            <a:r>
              <a:rPr lang="nl-NL" err="1"/>
              <a:t>social</a:t>
            </a:r>
            <a:r>
              <a:rPr lang="nl-NL"/>
              <a:t> media in te typen</a:t>
            </a:r>
          </a:p>
        </p:txBody>
      </p:sp>
      <p:sp>
        <p:nvSpPr>
          <p:cNvPr id="2" name="Title 1"/>
          <p:cNvSpPr>
            <a:spLocks noGrp="1"/>
          </p:cNvSpPr>
          <p:nvPr>
            <p:ph type="ctrTitle" hasCustomPrompt="1"/>
          </p:nvPr>
        </p:nvSpPr>
        <p:spPr bwMode="white">
          <a:xfrm>
            <a:off x="907842" y="1225716"/>
            <a:ext cx="5217185" cy="4056750"/>
          </a:xfrm>
        </p:spPr>
        <p:txBody>
          <a:bodyPr anchor="t" anchorCtr="0">
            <a:noAutofit/>
          </a:bodyPr>
          <a:lstStyle>
            <a:lvl1pPr algn="l">
              <a:lnSpc>
                <a:spcPts val="2461"/>
              </a:lnSpc>
              <a:defRPr sz="1758" u="none" cap="none" baseline="0">
                <a:solidFill>
                  <a:schemeClr val="bg1"/>
                </a:solidFill>
                <a:uFill>
                  <a:solidFill>
                    <a:schemeClr val="bg1"/>
                  </a:solidFill>
                </a:uFill>
                <a:latin typeface="+mn-lt"/>
              </a:defRPr>
            </a:lvl1pPr>
          </a:lstStyle>
          <a:p>
            <a:r>
              <a:rPr lang="nl-BE" noProof="0"/>
              <a:t>Klik om de gegevens van de presentator in te typen</a:t>
            </a:r>
          </a:p>
        </p:txBody>
      </p:sp>
      <p:sp>
        <p:nvSpPr>
          <p:cNvPr id="8" name="Titles positoning box" hidden="1"/>
          <p:cNvSpPr/>
          <p:nvPr userDrawn="1"/>
        </p:nvSpPr>
        <p:spPr>
          <a:xfrm>
            <a:off x="964465" y="1285875"/>
            <a:ext cx="10555957" cy="42185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5028" y="2232745"/>
            <a:ext cx="197180" cy="235744"/>
          </a:xfrm>
          <a:prstGeom prst="rect">
            <a:avLst/>
          </a:prstGeom>
        </p:spPr>
      </p:pic>
      <p:pic>
        <p:nvPicPr>
          <p:cNvPr id="9"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25028" y="2526035"/>
            <a:ext cx="197180" cy="250746"/>
          </a:xfrm>
          <a:prstGeom prst="rect">
            <a:avLst/>
          </a:prstGeom>
        </p:spPr>
      </p:pic>
      <p:pic>
        <p:nvPicPr>
          <p:cNvPr id="10"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25028" y="2894971"/>
            <a:ext cx="197180" cy="197168"/>
          </a:xfrm>
          <a:prstGeom prst="rect">
            <a:avLst/>
          </a:prstGeom>
        </p:spPr>
      </p:pic>
    </p:spTree>
    <p:extLst>
      <p:ext uri="{BB962C8B-B14F-4D97-AF65-F5344CB8AC3E}">
        <p14:creationId xmlns:p14="http://schemas.microsoft.com/office/powerpoint/2010/main" val="1870359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rgbClr val="1B2944"/>
                </a:solidFill>
                <a:latin typeface="Corbel" panose="020B0503020204020204" pitchFamily="34" charset="0"/>
              </a:defRPr>
            </a:lvl1pPr>
          </a:lstStyle>
          <a:p>
            <a:r>
              <a:rPr lang="en-US"/>
              <a:t>Click to edit Master title style</a:t>
            </a:r>
            <a:endParaRPr lang="nl-BE"/>
          </a:p>
        </p:txBody>
      </p:sp>
      <p:sp>
        <p:nvSpPr>
          <p:cNvPr id="17" name="Content Placeholder 2"/>
          <p:cNvSpPr>
            <a:spLocks noGrp="1"/>
          </p:cNvSpPr>
          <p:nvPr>
            <p:ph idx="1"/>
          </p:nvPr>
        </p:nvSpPr>
        <p:spPr>
          <a:xfrm>
            <a:off x="838200" y="1841787"/>
            <a:ext cx="10515600" cy="4274256"/>
          </a:xfrm>
        </p:spPr>
        <p:txBody>
          <a:bodyPr>
            <a:noAutofit/>
          </a:bodyPr>
          <a:lstStyle>
            <a:lvl1pPr marL="228600" indent="-228600">
              <a:buClr>
                <a:srgbClr val="FF681E"/>
              </a:buClr>
              <a:buFont typeface="Arial" panose="020B0604020202020204" pitchFamily="34" charset="0"/>
              <a:buChar char="•"/>
              <a:defRPr>
                <a:solidFill>
                  <a:srgbClr val="1B2944"/>
                </a:solidFill>
                <a:latin typeface="Corbel" panose="020B0503020204020204" pitchFamily="34" charset="0"/>
              </a:defRPr>
            </a:lvl1pPr>
            <a:lvl2pPr marL="685800" indent="-228600">
              <a:buClr>
                <a:srgbClr val="7C7C7C"/>
              </a:buClr>
              <a:buFontTx/>
              <a:buBlip>
                <a:blip r:embed="rId2"/>
              </a:buBlip>
              <a:defRPr>
                <a:solidFill>
                  <a:srgbClr val="1B2944"/>
                </a:solidFill>
                <a:latin typeface="Corbel" panose="020B0503020204020204" pitchFamily="34" charset="0"/>
              </a:defRPr>
            </a:lvl2pPr>
            <a:lvl3pPr marL="1143000" indent="-228600">
              <a:buClr>
                <a:srgbClr val="7C7C7C"/>
              </a:buClr>
              <a:buFont typeface="Arial" panose="020B0604020202020204" pitchFamily="34" charset="0"/>
              <a:buChar char="•"/>
              <a:defRPr>
                <a:solidFill>
                  <a:srgbClr val="1B2944"/>
                </a:solidFill>
                <a:latin typeface="Corbel" panose="020B0503020204020204" pitchFamily="34" charset="0"/>
              </a:defRPr>
            </a:lvl3pPr>
            <a:lvl4pPr marL="1600200" indent="-228600">
              <a:buClr>
                <a:srgbClr val="7C7C7C"/>
              </a:buClr>
              <a:buFont typeface="Arial" panose="020B0604020202020204" pitchFamily="34" charset="0"/>
              <a:buChar char="•"/>
              <a:defRPr>
                <a:solidFill>
                  <a:srgbClr val="1B2944"/>
                </a:solidFill>
                <a:latin typeface="Corbel" panose="020B0503020204020204" pitchFamily="34" charset="0"/>
              </a:defRPr>
            </a:lvl4pPr>
            <a:lvl5pPr marL="2057400" indent="-228600">
              <a:buClr>
                <a:srgbClr val="7C7C7C"/>
              </a:buClr>
              <a:buFont typeface="Arial" panose="020B0604020202020204" pitchFamily="34" charset="0"/>
              <a:buChar char="•"/>
              <a:defRPr>
                <a:solidFill>
                  <a:srgbClr val="1B2944"/>
                </a:solidFill>
                <a:latin typeface="Corbel" panose="020B05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3" name="TextBox 2">
            <a:extLst>
              <a:ext uri="{FF2B5EF4-FFF2-40B4-BE49-F238E27FC236}">
                <a16:creationId xmlns:a16="http://schemas.microsoft.com/office/drawing/2014/main" id="{71162461-3733-4A48-80FF-87C37ACC3179}"/>
              </a:ext>
            </a:extLst>
          </p:cNvPr>
          <p:cNvSpPr txBox="1"/>
          <p:nvPr userDrawn="1"/>
        </p:nvSpPr>
        <p:spPr>
          <a:xfrm>
            <a:off x="5076201" y="6267142"/>
            <a:ext cx="2170632" cy="376015"/>
          </a:xfrm>
          <a:prstGeom prst="rect">
            <a:avLst/>
          </a:prstGeom>
          <a:noFill/>
        </p:spPr>
        <p:txBody>
          <a:bodyPr wrap="square" rtlCol="0">
            <a:spAutoFit/>
          </a:bodyPr>
          <a:lstStyle/>
          <a:p>
            <a:r>
              <a:rPr lang="pt-BR"/>
              <a:t>CONFIDENTIAL</a:t>
            </a:r>
            <a:endParaRPr lang="en-US"/>
          </a:p>
        </p:txBody>
      </p:sp>
    </p:spTree>
    <p:extLst>
      <p:ext uri="{BB962C8B-B14F-4D97-AF65-F5344CB8AC3E}">
        <p14:creationId xmlns:p14="http://schemas.microsoft.com/office/powerpoint/2010/main" val="413196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2876"/>
          </a:xfrm>
        </p:spPr>
        <p:txBody>
          <a:bodyPr>
            <a:noAutofit/>
          </a:bodyPr>
          <a:lstStyle>
            <a:lvl1pPr>
              <a:defRPr>
                <a:solidFill>
                  <a:srgbClr val="1B2944"/>
                </a:solidFill>
                <a:latin typeface="Corbel" panose="020B0503020204020204" pitchFamily="34" charset="0"/>
              </a:defRPr>
            </a:lvl1pPr>
          </a:lstStyle>
          <a:p>
            <a:r>
              <a:rPr lang="en-US"/>
              <a:t>Click to edit Master title style</a:t>
            </a:r>
            <a:endParaRPr lang="nl-BE"/>
          </a:p>
        </p:txBody>
      </p:sp>
      <p:sp>
        <p:nvSpPr>
          <p:cNvPr id="3" name="Content Placeholder 2"/>
          <p:cNvSpPr>
            <a:spLocks noGrp="1"/>
          </p:cNvSpPr>
          <p:nvPr>
            <p:ph idx="1"/>
          </p:nvPr>
        </p:nvSpPr>
        <p:spPr>
          <a:xfrm>
            <a:off x="838200" y="1841787"/>
            <a:ext cx="10515600" cy="4274256"/>
          </a:xfrm>
        </p:spPr>
        <p:txBody>
          <a:bodyPr>
            <a:noAutofit/>
          </a:bodyPr>
          <a:lstStyle>
            <a:lvl1pPr marL="228600" indent="-228600">
              <a:buClr>
                <a:srgbClr val="FF681E"/>
              </a:buClr>
              <a:buFont typeface="Arial" panose="020B0604020202020204" pitchFamily="34" charset="0"/>
              <a:buChar char="•"/>
              <a:defRPr>
                <a:solidFill>
                  <a:srgbClr val="1B2944"/>
                </a:solidFill>
                <a:latin typeface="Corbel" panose="020B0503020204020204" pitchFamily="34" charset="0"/>
              </a:defRPr>
            </a:lvl1pPr>
            <a:lvl2pPr marL="685800" indent="-228600">
              <a:buClr>
                <a:srgbClr val="7C7C7C"/>
              </a:buClr>
              <a:buFontTx/>
              <a:buBlip>
                <a:blip r:embed="rId2"/>
              </a:buBlip>
              <a:defRPr>
                <a:solidFill>
                  <a:srgbClr val="1B2944"/>
                </a:solidFill>
                <a:latin typeface="Corbel" panose="020B0503020204020204" pitchFamily="34" charset="0"/>
              </a:defRPr>
            </a:lvl2pPr>
            <a:lvl3pPr marL="1143000" indent="-228600">
              <a:buClr>
                <a:srgbClr val="7C7C7C"/>
              </a:buClr>
              <a:buFont typeface="Arial" panose="020B0604020202020204" pitchFamily="34" charset="0"/>
              <a:buChar char="•"/>
              <a:defRPr>
                <a:solidFill>
                  <a:srgbClr val="1B2944"/>
                </a:solidFill>
                <a:latin typeface="Corbel" panose="020B0503020204020204" pitchFamily="34" charset="0"/>
              </a:defRPr>
            </a:lvl3pPr>
            <a:lvl4pPr marL="1600200" indent="-228600">
              <a:buClr>
                <a:srgbClr val="7C7C7C"/>
              </a:buClr>
              <a:buFont typeface="Arial" panose="020B0604020202020204" pitchFamily="34" charset="0"/>
              <a:buChar char="•"/>
              <a:defRPr>
                <a:solidFill>
                  <a:srgbClr val="1B2944"/>
                </a:solidFill>
                <a:latin typeface="Corbel" panose="020B0503020204020204" pitchFamily="34" charset="0"/>
              </a:defRPr>
            </a:lvl4pPr>
            <a:lvl5pPr marL="2057400" indent="-228600">
              <a:buClr>
                <a:srgbClr val="7C7C7C"/>
              </a:buClr>
              <a:buFont typeface="Arial" panose="020B0604020202020204" pitchFamily="34" charset="0"/>
              <a:buChar char="•"/>
              <a:defRPr>
                <a:solidFill>
                  <a:srgbClr val="1B2944"/>
                </a:solidFill>
                <a:latin typeface="Corbel" panose="020B05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pic>
        <p:nvPicPr>
          <p:cNvPr id="7" name="Picture 6"/>
          <p:cNvPicPr>
            <a:picLocks noChangeAspect="1"/>
          </p:cNvPicPr>
          <p:nvPr userDrawn="1"/>
        </p:nvPicPr>
        <p:blipFill>
          <a:blip r:embed="rId3"/>
          <a:stretch>
            <a:fillRect/>
          </a:stretch>
        </p:blipFill>
        <p:spPr>
          <a:xfrm>
            <a:off x="-1760248" y="333989"/>
            <a:ext cx="975163" cy="780130"/>
          </a:xfrm>
          <a:prstGeom prst="rect">
            <a:avLst/>
          </a:prstGeom>
          <a:solidFill>
            <a:srgbClr val="FF681E"/>
          </a:solidFill>
        </p:spPr>
      </p:pic>
      <p:sp>
        <p:nvSpPr>
          <p:cNvPr id="8" name="TextBox 7"/>
          <p:cNvSpPr txBox="1"/>
          <p:nvPr userDrawn="1"/>
        </p:nvSpPr>
        <p:spPr>
          <a:xfrm>
            <a:off x="-2359859" y="1138001"/>
            <a:ext cx="2012476" cy="369332"/>
          </a:xfrm>
          <a:prstGeom prst="rect">
            <a:avLst/>
          </a:prstGeom>
          <a:noFill/>
        </p:spPr>
        <p:txBody>
          <a:bodyPr wrap="square" rtlCol="0">
            <a:spAutoFit/>
          </a:bodyPr>
          <a:lstStyle/>
          <a:p>
            <a:r>
              <a:rPr lang="nl-BE"/>
              <a:t>R:255 G:104 30</a:t>
            </a:r>
          </a:p>
        </p:txBody>
      </p:sp>
      <p:pic>
        <p:nvPicPr>
          <p:cNvPr id="9" name="Picture 8"/>
          <p:cNvPicPr>
            <a:picLocks noChangeAspect="1"/>
          </p:cNvPicPr>
          <p:nvPr userDrawn="1"/>
        </p:nvPicPr>
        <p:blipFill>
          <a:blip r:embed="rId4"/>
          <a:stretch>
            <a:fillRect/>
          </a:stretch>
        </p:blipFill>
        <p:spPr>
          <a:xfrm>
            <a:off x="-1760250" y="1571312"/>
            <a:ext cx="975165" cy="780132"/>
          </a:xfrm>
          <a:prstGeom prst="rect">
            <a:avLst/>
          </a:prstGeom>
          <a:solidFill>
            <a:srgbClr val="5A2A82"/>
          </a:solidFill>
        </p:spPr>
      </p:pic>
      <p:sp>
        <p:nvSpPr>
          <p:cNvPr id="10" name="TextBox 9"/>
          <p:cNvSpPr txBox="1"/>
          <p:nvPr userDrawn="1"/>
        </p:nvSpPr>
        <p:spPr>
          <a:xfrm>
            <a:off x="-2359859" y="2362165"/>
            <a:ext cx="1899019" cy="369332"/>
          </a:xfrm>
          <a:prstGeom prst="rect">
            <a:avLst/>
          </a:prstGeom>
          <a:noFill/>
        </p:spPr>
        <p:txBody>
          <a:bodyPr wrap="square" rtlCol="0">
            <a:spAutoFit/>
          </a:bodyPr>
          <a:lstStyle/>
          <a:p>
            <a:r>
              <a:rPr lang="nl-BE"/>
              <a:t>R:90 G:42 B:130</a:t>
            </a:r>
          </a:p>
        </p:txBody>
      </p:sp>
      <p:sp>
        <p:nvSpPr>
          <p:cNvPr id="13" name="Rectangle 12"/>
          <p:cNvSpPr/>
          <p:nvPr userDrawn="1"/>
        </p:nvSpPr>
        <p:spPr>
          <a:xfrm>
            <a:off x="-1760248" y="5541279"/>
            <a:ext cx="988564" cy="790853"/>
          </a:xfrm>
          <a:prstGeom prst="rect">
            <a:avLst/>
          </a:prstGeom>
          <a:solidFill>
            <a:srgbClr val="7C7C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4" name="TextBox 13"/>
          <p:cNvSpPr txBox="1"/>
          <p:nvPr userDrawn="1"/>
        </p:nvSpPr>
        <p:spPr>
          <a:xfrm>
            <a:off x="-2419436" y="6352143"/>
            <a:ext cx="2131630" cy="369332"/>
          </a:xfrm>
          <a:prstGeom prst="rect">
            <a:avLst/>
          </a:prstGeom>
          <a:noFill/>
        </p:spPr>
        <p:txBody>
          <a:bodyPr wrap="square" rtlCol="0">
            <a:spAutoFit/>
          </a:bodyPr>
          <a:lstStyle/>
          <a:p>
            <a:r>
              <a:rPr lang="nl-BE"/>
              <a:t>R:124 G:124 </a:t>
            </a:r>
            <a:r>
              <a:rPr lang="nl-BE" baseline="0"/>
              <a:t> </a:t>
            </a:r>
            <a:r>
              <a:rPr lang="nl-BE"/>
              <a:t>B:124</a:t>
            </a:r>
          </a:p>
        </p:txBody>
      </p:sp>
      <p:sp>
        <p:nvSpPr>
          <p:cNvPr id="15" name="Rectangle 14"/>
          <p:cNvSpPr/>
          <p:nvPr userDrawn="1"/>
        </p:nvSpPr>
        <p:spPr>
          <a:xfrm>
            <a:off x="-1773649" y="4203052"/>
            <a:ext cx="988564" cy="790853"/>
          </a:xfrm>
          <a:prstGeom prst="rect">
            <a:avLst/>
          </a:prstGeom>
          <a:solidFill>
            <a:srgbClr val="1B29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6" name="TextBox 15"/>
          <p:cNvSpPr txBox="1"/>
          <p:nvPr userDrawn="1"/>
        </p:nvSpPr>
        <p:spPr>
          <a:xfrm>
            <a:off x="-2293435" y="5011581"/>
            <a:ext cx="1819194" cy="369332"/>
          </a:xfrm>
          <a:prstGeom prst="rect">
            <a:avLst/>
          </a:prstGeom>
          <a:noFill/>
        </p:spPr>
        <p:txBody>
          <a:bodyPr wrap="square" rtlCol="0">
            <a:spAutoFit/>
          </a:bodyPr>
          <a:lstStyle/>
          <a:p>
            <a:r>
              <a:rPr lang="nl-BE"/>
              <a:t>R:27 G:41 </a:t>
            </a:r>
            <a:r>
              <a:rPr lang="nl-BE" baseline="0"/>
              <a:t> </a:t>
            </a:r>
            <a:r>
              <a:rPr lang="nl-BE"/>
              <a:t>B:68</a:t>
            </a:r>
          </a:p>
        </p:txBody>
      </p:sp>
      <p:sp>
        <p:nvSpPr>
          <p:cNvPr id="18" name="Text Placeholder 5"/>
          <p:cNvSpPr>
            <a:spLocks noGrp="1"/>
          </p:cNvSpPr>
          <p:nvPr>
            <p:ph type="body" sz="quarter" idx="10" hasCustomPrompt="1"/>
          </p:nvPr>
        </p:nvSpPr>
        <p:spPr>
          <a:xfrm>
            <a:off x="838200" y="1191349"/>
            <a:ext cx="10515600" cy="586080"/>
          </a:xfrm>
        </p:spPr>
        <p:txBody>
          <a:bodyPr wrap="square">
            <a:noAutofit/>
          </a:bodyPr>
          <a:lstStyle>
            <a:lvl1pPr marL="0" indent="0">
              <a:lnSpc>
                <a:spcPts val="3200"/>
              </a:lnSpc>
              <a:buNone/>
              <a:defRPr sz="3200" baseline="0">
                <a:solidFill>
                  <a:srgbClr val="EA6341"/>
                </a:solidFill>
                <a:latin typeface="+mn-lt"/>
              </a:defRPr>
            </a:lvl1pPr>
          </a:lstStyle>
          <a:p>
            <a:pPr lvl="0"/>
            <a:r>
              <a:rPr lang="nl-BE"/>
              <a:t>Subheadline</a:t>
            </a:r>
          </a:p>
        </p:txBody>
      </p:sp>
      <p:pic>
        <p:nvPicPr>
          <p:cNvPr id="17" name="Picture 16"/>
          <p:cNvPicPr>
            <a:picLocks noChangeAspect="1"/>
          </p:cNvPicPr>
          <p:nvPr userDrawn="1"/>
        </p:nvPicPr>
        <p:blipFill>
          <a:blip r:embed="rId5"/>
          <a:stretch>
            <a:fillRect/>
          </a:stretch>
        </p:blipFill>
        <p:spPr>
          <a:xfrm>
            <a:off x="-1760250" y="2864513"/>
            <a:ext cx="988566" cy="790853"/>
          </a:xfrm>
          <a:prstGeom prst="rect">
            <a:avLst/>
          </a:prstGeom>
          <a:solidFill>
            <a:srgbClr val="42B7BA"/>
          </a:solidFill>
        </p:spPr>
      </p:pic>
      <p:sp>
        <p:nvSpPr>
          <p:cNvPr id="19" name="TextBox 18"/>
          <p:cNvSpPr txBox="1"/>
          <p:nvPr userDrawn="1"/>
        </p:nvSpPr>
        <p:spPr>
          <a:xfrm>
            <a:off x="-2359859" y="3655366"/>
            <a:ext cx="2012476" cy="369332"/>
          </a:xfrm>
          <a:prstGeom prst="rect">
            <a:avLst/>
          </a:prstGeom>
          <a:noFill/>
        </p:spPr>
        <p:txBody>
          <a:bodyPr wrap="square" rtlCol="0">
            <a:spAutoFit/>
          </a:bodyPr>
          <a:lstStyle/>
          <a:p>
            <a:r>
              <a:rPr lang="nl-BE"/>
              <a:t>R:66 G:183</a:t>
            </a:r>
            <a:r>
              <a:rPr lang="nl-BE" baseline="0"/>
              <a:t> </a:t>
            </a:r>
            <a:r>
              <a:rPr lang="nl-BE"/>
              <a:t>B:186</a:t>
            </a:r>
          </a:p>
        </p:txBody>
      </p:sp>
    </p:spTree>
    <p:extLst>
      <p:ext uri="{BB962C8B-B14F-4D97-AF65-F5344CB8AC3E}">
        <p14:creationId xmlns:p14="http://schemas.microsoft.com/office/powerpoint/2010/main" val="1836134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rgbClr val="1B2944"/>
                </a:solidFill>
                <a:latin typeface="Corbel" panose="020B0503020204020204" pitchFamily="34" charset="0"/>
              </a:defRPr>
            </a:lvl1pPr>
          </a:lstStyle>
          <a:p>
            <a:r>
              <a:rPr lang="en-US"/>
              <a:t>Click to edit Master title style</a:t>
            </a:r>
            <a:endParaRPr lang="nl-BE"/>
          </a:p>
        </p:txBody>
      </p:sp>
      <p:sp>
        <p:nvSpPr>
          <p:cNvPr id="3" name="Content Placeholder 2"/>
          <p:cNvSpPr>
            <a:spLocks noGrp="1"/>
          </p:cNvSpPr>
          <p:nvPr>
            <p:ph sz="half" idx="1"/>
          </p:nvPr>
        </p:nvSpPr>
        <p:spPr>
          <a:xfrm>
            <a:off x="838200" y="1825625"/>
            <a:ext cx="5181600" cy="4297772"/>
          </a:xfrm>
        </p:spPr>
        <p:txBody>
          <a:bodyPr>
            <a:noAutofit/>
          </a:bodyPr>
          <a:lstStyle>
            <a:lvl1pPr marL="457200" indent="-457200">
              <a:buClr>
                <a:srgbClr val="FF681E"/>
              </a:buClr>
              <a:buFont typeface="Arial" panose="020B0604020202020204" pitchFamily="34" charset="0"/>
              <a:buChar char="•"/>
              <a:defRPr>
                <a:solidFill>
                  <a:srgbClr val="1B2944"/>
                </a:solidFill>
                <a:latin typeface="Corbel" panose="020B0503020204020204" pitchFamily="34" charset="0"/>
              </a:defRPr>
            </a:lvl1pPr>
            <a:lvl2pPr marL="685800" indent="-228600">
              <a:buClr>
                <a:srgbClr val="7C7C7C"/>
              </a:buClr>
              <a:buFontTx/>
              <a:buBlip>
                <a:blip r:embed="rId2"/>
              </a:buBlip>
              <a:defRPr>
                <a:solidFill>
                  <a:srgbClr val="1B2944"/>
                </a:solidFill>
                <a:latin typeface="Corbel" panose="020B0503020204020204" pitchFamily="34" charset="0"/>
              </a:defRPr>
            </a:lvl2pPr>
            <a:lvl3pPr marL="1143000" indent="-228600">
              <a:buClr>
                <a:srgbClr val="7C7C7C"/>
              </a:buClr>
              <a:buFont typeface="Arial" panose="020B0604020202020204" pitchFamily="34" charset="0"/>
              <a:buChar char="•"/>
              <a:defRPr>
                <a:solidFill>
                  <a:srgbClr val="1B2944"/>
                </a:solidFill>
                <a:latin typeface="Corbel" panose="020B0503020204020204" pitchFamily="34" charset="0"/>
              </a:defRPr>
            </a:lvl3pPr>
            <a:lvl4pPr marL="1600200" indent="-228600">
              <a:buClr>
                <a:srgbClr val="7C7C7C"/>
              </a:buClr>
              <a:buFont typeface="Arial" panose="020B0604020202020204" pitchFamily="34" charset="0"/>
              <a:buChar char="•"/>
              <a:defRPr>
                <a:solidFill>
                  <a:srgbClr val="1B2944"/>
                </a:solidFill>
                <a:latin typeface="Corbel" panose="020B0503020204020204" pitchFamily="34" charset="0"/>
              </a:defRPr>
            </a:lvl4pPr>
            <a:lvl5pPr marL="2057400" indent="-228600">
              <a:buClr>
                <a:srgbClr val="7C7C7C"/>
              </a:buClr>
              <a:buFont typeface="Arial" panose="020B0604020202020204" pitchFamily="34" charset="0"/>
              <a:buChar char="•"/>
              <a:defRPr>
                <a:solidFill>
                  <a:srgbClr val="1B2944"/>
                </a:solidFill>
                <a:latin typeface="Corbel" panose="020B05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6172200" y="1825625"/>
            <a:ext cx="5181600" cy="4297772"/>
          </a:xfrm>
        </p:spPr>
        <p:txBody>
          <a:bodyPr>
            <a:noAutofit/>
          </a:bodyPr>
          <a:lstStyle>
            <a:lvl1pPr marL="228600" indent="-228600">
              <a:buClr>
                <a:srgbClr val="FF681E"/>
              </a:buClr>
              <a:buFont typeface="Arial" panose="020B0604020202020204" pitchFamily="34" charset="0"/>
              <a:buChar char="•"/>
              <a:defRPr>
                <a:solidFill>
                  <a:srgbClr val="1B2944"/>
                </a:solidFill>
                <a:latin typeface="Corbel" panose="020B0503020204020204" pitchFamily="34" charset="0"/>
              </a:defRPr>
            </a:lvl1pPr>
            <a:lvl2pPr marL="685800" indent="-228600">
              <a:buClr>
                <a:srgbClr val="7C7C7C"/>
              </a:buClr>
              <a:buFontTx/>
              <a:buBlip>
                <a:blip r:embed="rId2"/>
              </a:buBlip>
              <a:defRPr>
                <a:solidFill>
                  <a:srgbClr val="1B2944"/>
                </a:solidFill>
                <a:latin typeface="Corbel" panose="020B0503020204020204" pitchFamily="34" charset="0"/>
              </a:defRPr>
            </a:lvl2pPr>
            <a:lvl3pPr marL="1143000" indent="-228600">
              <a:buClr>
                <a:srgbClr val="7C7C7C"/>
              </a:buClr>
              <a:buFont typeface="Arial" panose="020B0604020202020204" pitchFamily="34" charset="0"/>
              <a:buChar char="•"/>
              <a:defRPr>
                <a:solidFill>
                  <a:srgbClr val="1B2944"/>
                </a:solidFill>
                <a:latin typeface="Corbel" panose="020B0503020204020204" pitchFamily="34" charset="0"/>
              </a:defRPr>
            </a:lvl3pPr>
            <a:lvl4pPr marL="1600200" indent="-228600">
              <a:buClr>
                <a:srgbClr val="7C7C7C"/>
              </a:buClr>
              <a:buFont typeface="Arial" panose="020B0604020202020204" pitchFamily="34" charset="0"/>
              <a:buChar char="•"/>
              <a:defRPr>
                <a:solidFill>
                  <a:srgbClr val="1B2944"/>
                </a:solidFill>
                <a:latin typeface="Corbel" panose="020B0503020204020204" pitchFamily="34" charset="0"/>
              </a:defRPr>
            </a:lvl4pPr>
            <a:lvl5pPr marL="2057400" indent="-228600">
              <a:buClr>
                <a:srgbClr val="7C7C7C"/>
              </a:buClr>
              <a:buFont typeface="Arial" panose="020B0604020202020204" pitchFamily="34" charset="0"/>
              <a:buChar char="•"/>
              <a:defRPr>
                <a:solidFill>
                  <a:srgbClr val="1B2944"/>
                </a:solidFill>
                <a:latin typeface="Corbel" panose="020B0503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pic>
        <p:nvPicPr>
          <p:cNvPr id="8" name="Picture 7"/>
          <p:cNvPicPr>
            <a:picLocks noChangeAspect="1"/>
          </p:cNvPicPr>
          <p:nvPr userDrawn="1"/>
        </p:nvPicPr>
        <p:blipFill>
          <a:blip r:embed="rId3"/>
          <a:stretch>
            <a:fillRect/>
          </a:stretch>
        </p:blipFill>
        <p:spPr>
          <a:xfrm>
            <a:off x="-1760248" y="333989"/>
            <a:ext cx="975163" cy="780130"/>
          </a:xfrm>
          <a:prstGeom prst="rect">
            <a:avLst/>
          </a:prstGeom>
          <a:solidFill>
            <a:srgbClr val="FF681E"/>
          </a:solidFill>
        </p:spPr>
      </p:pic>
      <p:sp>
        <p:nvSpPr>
          <p:cNvPr id="9" name="TextBox 8"/>
          <p:cNvSpPr txBox="1"/>
          <p:nvPr userDrawn="1"/>
        </p:nvSpPr>
        <p:spPr>
          <a:xfrm>
            <a:off x="-2359859" y="1138001"/>
            <a:ext cx="2012476" cy="369332"/>
          </a:xfrm>
          <a:prstGeom prst="rect">
            <a:avLst/>
          </a:prstGeom>
          <a:noFill/>
        </p:spPr>
        <p:txBody>
          <a:bodyPr wrap="square" rtlCol="0">
            <a:spAutoFit/>
          </a:bodyPr>
          <a:lstStyle/>
          <a:p>
            <a:r>
              <a:rPr lang="nl-BE"/>
              <a:t>R:255 G:104 30</a:t>
            </a:r>
          </a:p>
        </p:txBody>
      </p:sp>
      <p:pic>
        <p:nvPicPr>
          <p:cNvPr id="10" name="Picture 9"/>
          <p:cNvPicPr>
            <a:picLocks noChangeAspect="1"/>
          </p:cNvPicPr>
          <p:nvPr userDrawn="1"/>
        </p:nvPicPr>
        <p:blipFill>
          <a:blip r:embed="rId4"/>
          <a:stretch>
            <a:fillRect/>
          </a:stretch>
        </p:blipFill>
        <p:spPr>
          <a:xfrm>
            <a:off x="-1760250" y="1571312"/>
            <a:ext cx="975165" cy="780132"/>
          </a:xfrm>
          <a:prstGeom prst="rect">
            <a:avLst/>
          </a:prstGeom>
          <a:solidFill>
            <a:srgbClr val="5A2A82"/>
          </a:solidFill>
        </p:spPr>
      </p:pic>
      <p:sp>
        <p:nvSpPr>
          <p:cNvPr id="11" name="TextBox 10"/>
          <p:cNvSpPr txBox="1"/>
          <p:nvPr userDrawn="1"/>
        </p:nvSpPr>
        <p:spPr>
          <a:xfrm>
            <a:off x="-2359859" y="2362165"/>
            <a:ext cx="1899019" cy="369332"/>
          </a:xfrm>
          <a:prstGeom prst="rect">
            <a:avLst/>
          </a:prstGeom>
          <a:noFill/>
        </p:spPr>
        <p:txBody>
          <a:bodyPr wrap="square" rtlCol="0">
            <a:spAutoFit/>
          </a:bodyPr>
          <a:lstStyle/>
          <a:p>
            <a:r>
              <a:rPr lang="nl-BE"/>
              <a:t>R:90 G:42 B:130</a:t>
            </a:r>
          </a:p>
        </p:txBody>
      </p:sp>
      <p:sp>
        <p:nvSpPr>
          <p:cNvPr id="14" name="Rectangle 13"/>
          <p:cNvSpPr/>
          <p:nvPr userDrawn="1"/>
        </p:nvSpPr>
        <p:spPr>
          <a:xfrm>
            <a:off x="-1760248" y="5541279"/>
            <a:ext cx="988564" cy="790853"/>
          </a:xfrm>
          <a:prstGeom prst="rect">
            <a:avLst/>
          </a:prstGeom>
          <a:solidFill>
            <a:srgbClr val="7C7C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5" name="TextBox 14"/>
          <p:cNvSpPr txBox="1"/>
          <p:nvPr userDrawn="1"/>
        </p:nvSpPr>
        <p:spPr>
          <a:xfrm>
            <a:off x="-2419436" y="6352143"/>
            <a:ext cx="2131630" cy="369332"/>
          </a:xfrm>
          <a:prstGeom prst="rect">
            <a:avLst/>
          </a:prstGeom>
          <a:noFill/>
        </p:spPr>
        <p:txBody>
          <a:bodyPr wrap="square" rtlCol="0">
            <a:spAutoFit/>
          </a:bodyPr>
          <a:lstStyle/>
          <a:p>
            <a:r>
              <a:rPr lang="nl-BE"/>
              <a:t>R:124 G:124 </a:t>
            </a:r>
            <a:r>
              <a:rPr lang="nl-BE" baseline="0"/>
              <a:t> </a:t>
            </a:r>
            <a:r>
              <a:rPr lang="nl-BE"/>
              <a:t>B:124</a:t>
            </a:r>
          </a:p>
        </p:txBody>
      </p:sp>
      <p:sp>
        <p:nvSpPr>
          <p:cNvPr id="16" name="Rectangle 15"/>
          <p:cNvSpPr/>
          <p:nvPr userDrawn="1"/>
        </p:nvSpPr>
        <p:spPr>
          <a:xfrm>
            <a:off x="-1773649" y="4203052"/>
            <a:ext cx="988564" cy="790853"/>
          </a:xfrm>
          <a:prstGeom prst="rect">
            <a:avLst/>
          </a:prstGeom>
          <a:solidFill>
            <a:srgbClr val="1B29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7" name="TextBox 16"/>
          <p:cNvSpPr txBox="1"/>
          <p:nvPr userDrawn="1"/>
        </p:nvSpPr>
        <p:spPr>
          <a:xfrm>
            <a:off x="-2293435" y="5011581"/>
            <a:ext cx="1819194" cy="369332"/>
          </a:xfrm>
          <a:prstGeom prst="rect">
            <a:avLst/>
          </a:prstGeom>
          <a:noFill/>
        </p:spPr>
        <p:txBody>
          <a:bodyPr wrap="square" rtlCol="0">
            <a:spAutoFit/>
          </a:bodyPr>
          <a:lstStyle/>
          <a:p>
            <a:r>
              <a:rPr lang="nl-BE"/>
              <a:t>R:27 G:41 </a:t>
            </a:r>
            <a:r>
              <a:rPr lang="nl-BE" baseline="0"/>
              <a:t> </a:t>
            </a:r>
            <a:r>
              <a:rPr lang="nl-BE"/>
              <a:t>B:68</a:t>
            </a:r>
          </a:p>
        </p:txBody>
      </p:sp>
      <p:pic>
        <p:nvPicPr>
          <p:cNvPr id="18" name="Picture 17"/>
          <p:cNvPicPr>
            <a:picLocks noChangeAspect="1"/>
          </p:cNvPicPr>
          <p:nvPr userDrawn="1"/>
        </p:nvPicPr>
        <p:blipFill>
          <a:blip r:embed="rId5"/>
          <a:stretch>
            <a:fillRect/>
          </a:stretch>
        </p:blipFill>
        <p:spPr>
          <a:xfrm>
            <a:off x="-1760250" y="2864513"/>
            <a:ext cx="988566" cy="790853"/>
          </a:xfrm>
          <a:prstGeom prst="rect">
            <a:avLst/>
          </a:prstGeom>
          <a:solidFill>
            <a:srgbClr val="42B7BA"/>
          </a:solidFill>
        </p:spPr>
      </p:pic>
      <p:sp>
        <p:nvSpPr>
          <p:cNvPr id="19" name="TextBox 18"/>
          <p:cNvSpPr txBox="1"/>
          <p:nvPr userDrawn="1"/>
        </p:nvSpPr>
        <p:spPr>
          <a:xfrm>
            <a:off x="-2359859" y="3655366"/>
            <a:ext cx="2012476" cy="369332"/>
          </a:xfrm>
          <a:prstGeom prst="rect">
            <a:avLst/>
          </a:prstGeom>
          <a:noFill/>
        </p:spPr>
        <p:txBody>
          <a:bodyPr wrap="square" rtlCol="0">
            <a:spAutoFit/>
          </a:bodyPr>
          <a:lstStyle/>
          <a:p>
            <a:r>
              <a:rPr lang="nl-BE"/>
              <a:t>R:66 G:183</a:t>
            </a:r>
            <a:r>
              <a:rPr lang="nl-BE" baseline="0"/>
              <a:t> </a:t>
            </a:r>
            <a:r>
              <a:rPr lang="nl-BE"/>
              <a:t>B:186</a:t>
            </a:r>
          </a:p>
        </p:txBody>
      </p:sp>
      <p:sp>
        <p:nvSpPr>
          <p:cNvPr id="20" name="TextBox 19">
            <a:extLst>
              <a:ext uri="{FF2B5EF4-FFF2-40B4-BE49-F238E27FC236}">
                <a16:creationId xmlns:a16="http://schemas.microsoft.com/office/drawing/2014/main" id="{0B392813-4C23-4583-9EB7-6EF4F2CAA772}"/>
              </a:ext>
            </a:extLst>
          </p:cNvPr>
          <p:cNvSpPr txBox="1"/>
          <p:nvPr userDrawn="1"/>
        </p:nvSpPr>
        <p:spPr>
          <a:xfrm>
            <a:off x="5076201" y="6267142"/>
            <a:ext cx="2170632" cy="376015"/>
          </a:xfrm>
          <a:prstGeom prst="rect">
            <a:avLst/>
          </a:prstGeom>
          <a:noFill/>
        </p:spPr>
        <p:txBody>
          <a:bodyPr wrap="square" rtlCol="0">
            <a:spAutoFit/>
          </a:bodyPr>
          <a:lstStyle/>
          <a:p>
            <a:r>
              <a:rPr lang="pt-BR"/>
              <a:t>CONFIDENTIAL</a:t>
            </a:r>
            <a:endParaRPr lang="en-US"/>
          </a:p>
        </p:txBody>
      </p:sp>
    </p:spTree>
    <p:extLst>
      <p:ext uri="{BB962C8B-B14F-4D97-AF65-F5344CB8AC3E}">
        <p14:creationId xmlns:p14="http://schemas.microsoft.com/office/powerpoint/2010/main" val="2454994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rgbClr val="1B2944"/>
                </a:solidFill>
              </a:defRPr>
            </a:lvl1pPr>
          </a:lstStyle>
          <a:p>
            <a:r>
              <a:rPr lang="en-US"/>
              <a:t>Click to edit Master title style</a:t>
            </a:r>
            <a:endParaRPr lang="nl-BE"/>
          </a:p>
        </p:txBody>
      </p:sp>
      <p:pic>
        <p:nvPicPr>
          <p:cNvPr id="6" name="Picture 5"/>
          <p:cNvPicPr>
            <a:picLocks noChangeAspect="1"/>
          </p:cNvPicPr>
          <p:nvPr userDrawn="1"/>
        </p:nvPicPr>
        <p:blipFill>
          <a:blip r:embed="rId2"/>
          <a:stretch>
            <a:fillRect/>
          </a:stretch>
        </p:blipFill>
        <p:spPr>
          <a:xfrm>
            <a:off x="-1760248" y="333989"/>
            <a:ext cx="975163" cy="780130"/>
          </a:xfrm>
          <a:prstGeom prst="rect">
            <a:avLst/>
          </a:prstGeom>
          <a:solidFill>
            <a:srgbClr val="FF681E"/>
          </a:solidFill>
        </p:spPr>
      </p:pic>
      <p:sp>
        <p:nvSpPr>
          <p:cNvPr id="7" name="TextBox 6"/>
          <p:cNvSpPr txBox="1"/>
          <p:nvPr userDrawn="1"/>
        </p:nvSpPr>
        <p:spPr>
          <a:xfrm>
            <a:off x="-2359859" y="1138001"/>
            <a:ext cx="2012476" cy="369332"/>
          </a:xfrm>
          <a:prstGeom prst="rect">
            <a:avLst/>
          </a:prstGeom>
          <a:noFill/>
        </p:spPr>
        <p:txBody>
          <a:bodyPr wrap="square" rtlCol="0">
            <a:spAutoFit/>
          </a:bodyPr>
          <a:lstStyle/>
          <a:p>
            <a:r>
              <a:rPr lang="nl-BE"/>
              <a:t>R:255 G:104 30</a:t>
            </a:r>
          </a:p>
        </p:txBody>
      </p:sp>
      <p:pic>
        <p:nvPicPr>
          <p:cNvPr id="8" name="Picture 7"/>
          <p:cNvPicPr>
            <a:picLocks noChangeAspect="1"/>
          </p:cNvPicPr>
          <p:nvPr userDrawn="1"/>
        </p:nvPicPr>
        <p:blipFill>
          <a:blip r:embed="rId3"/>
          <a:stretch>
            <a:fillRect/>
          </a:stretch>
        </p:blipFill>
        <p:spPr>
          <a:xfrm>
            <a:off x="-1760250" y="1571312"/>
            <a:ext cx="975165" cy="780132"/>
          </a:xfrm>
          <a:prstGeom prst="rect">
            <a:avLst/>
          </a:prstGeom>
          <a:solidFill>
            <a:srgbClr val="5A2A82"/>
          </a:solidFill>
        </p:spPr>
      </p:pic>
      <p:sp>
        <p:nvSpPr>
          <p:cNvPr id="9" name="TextBox 8"/>
          <p:cNvSpPr txBox="1"/>
          <p:nvPr userDrawn="1"/>
        </p:nvSpPr>
        <p:spPr>
          <a:xfrm>
            <a:off x="-2359859" y="2362165"/>
            <a:ext cx="1899019" cy="369332"/>
          </a:xfrm>
          <a:prstGeom prst="rect">
            <a:avLst/>
          </a:prstGeom>
          <a:noFill/>
        </p:spPr>
        <p:txBody>
          <a:bodyPr wrap="square" rtlCol="0">
            <a:spAutoFit/>
          </a:bodyPr>
          <a:lstStyle/>
          <a:p>
            <a:r>
              <a:rPr lang="nl-BE"/>
              <a:t>R:90 G:42 B:130</a:t>
            </a:r>
          </a:p>
        </p:txBody>
      </p:sp>
      <p:sp>
        <p:nvSpPr>
          <p:cNvPr id="12" name="Rectangle 11"/>
          <p:cNvSpPr/>
          <p:nvPr userDrawn="1"/>
        </p:nvSpPr>
        <p:spPr>
          <a:xfrm>
            <a:off x="-1760248" y="5541279"/>
            <a:ext cx="988564" cy="790853"/>
          </a:xfrm>
          <a:prstGeom prst="rect">
            <a:avLst/>
          </a:prstGeom>
          <a:solidFill>
            <a:srgbClr val="7C7C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3" name="TextBox 12"/>
          <p:cNvSpPr txBox="1"/>
          <p:nvPr userDrawn="1"/>
        </p:nvSpPr>
        <p:spPr>
          <a:xfrm>
            <a:off x="-2419436" y="6352143"/>
            <a:ext cx="2131630" cy="369332"/>
          </a:xfrm>
          <a:prstGeom prst="rect">
            <a:avLst/>
          </a:prstGeom>
          <a:noFill/>
        </p:spPr>
        <p:txBody>
          <a:bodyPr wrap="square" rtlCol="0">
            <a:spAutoFit/>
          </a:bodyPr>
          <a:lstStyle/>
          <a:p>
            <a:r>
              <a:rPr lang="nl-BE"/>
              <a:t>R:124 G:124 </a:t>
            </a:r>
            <a:r>
              <a:rPr lang="nl-BE" baseline="0"/>
              <a:t> </a:t>
            </a:r>
            <a:r>
              <a:rPr lang="nl-BE"/>
              <a:t>B:124</a:t>
            </a:r>
          </a:p>
        </p:txBody>
      </p:sp>
      <p:sp>
        <p:nvSpPr>
          <p:cNvPr id="14" name="Rectangle 13"/>
          <p:cNvSpPr/>
          <p:nvPr userDrawn="1"/>
        </p:nvSpPr>
        <p:spPr>
          <a:xfrm>
            <a:off x="-1773649" y="4203052"/>
            <a:ext cx="988564" cy="790853"/>
          </a:xfrm>
          <a:prstGeom prst="rect">
            <a:avLst/>
          </a:prstGeom>
          <a:solidFill>
            <a:srgbClr val="1B29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5" name="TextBox 14"/>
          <p:cNvSpPr txBox="1"/>
          <p:nvPr userDrawn="1"/>
        </p:nvSpPr>
        <p:spPr>
          <a:xfrm>
            <a:off x="-2293435" y="5011581"/>
            <a:ext cx="1819194" cy="369332"/>
          </a:xfrm>
          <a:prstGeom prst="rect">
            <a:avLst/>
          </a:prstGeom>
          <a:noFill/>
        </p:spPr>
        <p:txBody>
          <a:bodyPr wrap="square" rtlCol="0">
            <a:spAutoFit/>
          </a:bodyPr>
          <a:lstStyle/>
          <a:p>
            <a:r>
              <a:rPr lang="nl-BE"/>
              <a:t>R:27 G:41 </a:t>
            </a:r>
            <a:r>
              <a:rPr lang="nl-BE" baseline="0"/>
              <a:t> </a:t>
            </a:r>
            <a:r>
              <a:rPr lang="nl-BE"/>
              <a:t>B:68</a:t>
            </a:r>
          </a:p>
        </p:txBody>
      </p:sp>
      <p:pic>
        <p:nvPicPr>
          <p:cNvPr id="16" name="Picture 15"/>
          <p:cNvPicPr>
            <a:picLocks noChangeAspect="1"/>
          </p:cNvPicPr>
          <p:nvPr userDrawn="1"/>
        </p:nvPicPr>
        <p:blipFill>
          <a:blip r:embed="rId4"/>
          <a:stretch>
            <a:fillRect/>
          </a:stretch>
        </p:blipFill>
        <p:spPr>
          <a:xfrm>
            <a:off x="-1760250" y="2864513"/>
            <a:ext cx="988566" cy="790853"/>
          </a:xfrm>
          <a:prstGeom prst="rect">
            <a:avLst/>
          </a:prstGeom>
          <a:solidFill>
            <a:srgbClr val="42B7BA"/>
          </a:solidFill>
        </p:spPr>
      </p:pic>
      <p:sp>
        <p:nvSpPr>
          <p:cNvPr id="17" name="TextBox 16"/>
          <p:cNvSpPr txBox="1"/>
          <p:nvPr userDrawn="1"/>
        </p:nvSpPr>
        <p:spPr>
          <a:xfrm>
            <a:off x="-2359859" y="3655366"/>
            <a:ext cx="2012476" cy="369332"/>
          </a:xfrm>
          <a:prstGeom prst="rect">
            <a:avLst/>
          </a:prstGeom>
          <a:noFill/>
        </p:spPr>
        <p:txBody>
          <a:bodyPr wrap="square" rtlCol="0">
            <a:spAutoFit/>
          </a:bodyPr>
          <a:lstStyle/>
          <a:p>
            <a:r>
              <a:rPr lang="nl-BE"/>
              <a:t>R:66 G:183</a:t>
            </a:r>
            <a:r>
              <a:rPr lang="nl-BE" baseline="0"/>
              <a:t> </a:t>
            </a:r>
            <a:r>
              <a:rPr lang="nl-BE"/>
              <a:t>B:186</a:t>
            </a:r>
          </a:p>
        </p:txBody>
      </p:sp>
      <p:sp>
        <p:nvSpPr>
          <p:cNvPr id="18" name="TextBox 17">
            <a:extLst>
              <a:ext uri="{FF2B5EF4-FFF2-40B4-BE49-F238E27FC236}">
                <a16:creationId xmlns:a16="http://schemas.microsoft.com/office/drawing/2014/main" id="{3DFAC06A-EFED-4AB9-A6C1-E0EC2018E9FA}"/>
              </a:ext>
            </a:extLst>
          </p:cNvPr>
          <p:cNvSpPr txBox="1"/>
          <p:nvPr userDrawn="1"/>
        </p:nvSpPr>
        <p:spPr>
          <a:xfrm>
            <a:off x="5076201" y="6267142"/>
            <a:ext cx="2170632" cy="376015"/>
          </a:xfrm>
          <a:prstGeom prst="rect">
            <a:avLst/>
          </a:prstGeom>
          <a:noFill/>
        </p:spPr>
        <p:txBody>
          <a:bodyPr wrap="square" rtlCol="0">
            <a:spAutoFit/>
          </a:bodyPr>
          <a:lstStyle/>
          <a:p>
            <a:r>
              <a:rPr lang="pt-BR"/>
              <a:t>CONFIDENTIAL</a:t>
            </a:r>
            <a:endParaRPr lang="en-US"/>
          </a:p>
        </p:txBody>
      </p:sp>
    </p:spTree>
    <p:extLst>
      <p:ext uri="{BB962C8B-B14F-4D97-AF65-F5344CB8AC3E}">
        <p14:creationId xmlns:p14="http://schemas.microsoft.com/office/powerpoint/2010/main" val="2018628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760248" y="333989"/>
            <a:ext cx="975163" cy="780130"/>
          </a:xfrm>
          <a:prstGeom prst="rect">
            <a:avLst/>
          </a:prstGeom>
          <a:solidFill>
            <a:srgbClr val="FF681E"/>
          </a:solidFill>
        </p:spPr>
      </p:pic>
      <p:sp>
        <p:nvSpPr>
          <p:cNvPr id="6" name="TextBox 5"/>
          <p:cNvSpPr txBox="1"/>
          <p:nvPr userDrawn="1"/>
        </p:nvSpPr>
        <p:spPr>
          <a:xfrm>
            <a:off x="-2359859" y="1138001"/>
            <a:ext cx="2012476" cy="369332"/>
          </a:xfrm>
          <a:prstGeom prst="rect">
            <a:avLst/>
          </a:prstGeom>
          <a:noFill/>
        </p:spPr>
        <p:txBody>
          <a:bodyPr wrap="square" rtlCol="0">
            <a:spAutoFit/>
          </a:bodyPr>
          <a:lstStyle/>
          <a:p>
            <a:r>
              <a:rPr lang="nl-BE"/>
              <a:t>R:255 G:104 30</a:t>
            </a:r>
          </a:p>
        </p:txBody>
      </p:sp>
      <p:pic>
        <p:nvPicPr>
          <p:cNvPr id="7" name="Picture 6"/>
          <p:cNvPicPr>
            <a:picLocks noChangeAspect="1"/>
          </p:cNvPicPr>
          <p:nvPr userDrawn="1"/>
        </p:nvPicPr>
        <p:blipFill>
          <a:blip r:embed="rId3"/>
          <a:stretch>
            <a:fillRect/>
          </a:stretch>
        </p:blipFill>
        <p:spPr>
          <a:xfrm>
            <a:off x="-1760250" y="1571312"/>
            <a:ext cx="975165" cy="780132"/>
          </a:xfrm>
          <a:prstGeom prst="rect">
            <a:avLst/>
          </a:prstGeom>
          <a:solidFill>
            <a:srgbClr val="5A2A82"/>
          </a:solidFill>
        </p:spPr>
      </p:pic>
      <p:sp>
        <p:nvSpPr>
          <p:cNvPr id="8" name="TextBox 7"/>
          <p:cNvSpPr txBox="1"/>
          <p:nvPr userDrawn="1"/>
        </p:nvSpPr>
        <p:spPr>
          <a:xfrm>
            <a:off x="-2359859" y="2362165"/>
            <a:ext cx="1899019" cy="369332"/>
          </a:xfrm>
          <a:prstGeom prst="rect">
            <a:avLst/>
          </a:prstGeom>
          <a:noFill/>
        </p:spPr>
        <p:txBody>
          <a:bodyPr wrap="square" rtlCol="0">
            <a:spAutoFit/>
          </a:bodyPr>
          <a:lstStyle/>
          <a:p>
            <a:r>
              <a:rPr lang="nl-BE"/>
              <a:t>R:90 G:42 B:130</a:t>
            </a:r>
          </a:p>
        </p:txBody>
      </p:sp>
      <p:sp>
        <p:nvSpPr>
          <p:cNvPr id="11" name="Rectangle 10"/>
          <p:cNvSpPr/>
          <p:nvPr userDrawn="1"/>
        </p:nvSpPr>
        <p:spPr>
          <a:xfrm>
            <a:off x="-1760248" y="5541279"/>
            <a:ext cx="988564" cy="790853"/>
          </a:xfrm>
          <a:prstGeom prst="rect">
            <a:avLst/>
          </a:prstGeom>
          <a:solidFill>
            <a:srgbClr val="7C7C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2" name="TextBox 11"/>
          <p:cNvSpPr txBox="1"/>
          <p:nvPr userDrawn="1"/>
        </p:nvSpPr>
        <p:spPr>
          <a:xfrm>
            <a:off x="-2419436" y="6352143"/>
            <a:ext cx="2131630" cy="369332"/>
          </a:xfrm>
          <a:prstGeom prst="rect">
            <a:avLst/>
          </a:prstGeom>
          <a:noFill/>
        </p:spPr>
        <p:txBody>
          <a:bodyPr wrap="square" rtlCol="0">
            <a:spAutoFit/>
          </a:bodyPr>
          <a:lstStyle/>
          <a:p>
            <a:r>
              <a:rPr lang="nl-BE"/>
              <a:t>R:124 G:124 </a:t>
            </a:r>
            <a:r>
              <a:rPr lang="nl-BE" baseline="0"/>
              <a:t> </a:t>
            </a:r>
            <a:r>
              <a:rPr lang="nl-BE"/>
              <a:t>B:124</a:t>
            </a:r>
          </a:p>
        </p:txBody>
      </p:sp>
      <p:sp>
        <p:nvSpPr>
          <p:cNvPr id="13" name="Rectangle 12"/>
          <p:cNvSpPr/>
          <p:nvPr userDrawn="1"/>
        </p:nvSpPr>
        <p:spPr>
          <a:xfrm>
            <a:off x="-1773649" y="4203052"/>
            <a:ext cx="988564" cy="790853"/>
          </a:xfrm>
          <a:prstGeom prst="rect">
            <a:avLst/>
          </a:prstGeom>
          <a:solidFill>
            <a:srgbClr val="1B29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4" name="TextBox 13"/>
          <p:cNvSpPr txBox="1"/>
          <p:nvPr userDrawn="1"/>
        </p:nvSpPr>
        <p:spPr>
          <a:xfrm>
            <a:off x="-2293435" y="5011581"/>
            <a:ext cx="1819194" cy="369332"/>
          </a:xfrm>
          <a:prstGeom prst="rect">
            <a:avLst/>
          </a:prstGeom>
          <a:noFill/>
        </p:spPr>
        <p:txBody>
          <a:bodyPr wrap="square" rtlCol="0">
            <a:spAutoFit/>
          </a:bodyPr>
          <a:lstStyle/>
          <a:p>
            <a:r>
              <a:rPr lang="nl-BE"/>
              <a:t>R:27 G:41 </a:t>
            </a:r>
            <a:r>
              <a:rPr lang="nl-BE" baseline="0"/>
              <a:t> </a:t>
            </a:r>
            <a:r>
              <a:rPr lang="nl-BE"/>
              <a:t>B:68</a:t>
            </a:r>
          </a:p>
        </p:txBody>
      </p:sp>
      <p:pic>
        <p:nvPicPr>
          <p:cNvPr id="15" name="Picture 14"/>
          <p:cNvPicPr>
            <a:picLocks noChangeAspect="1"/>
          </p:cNvPicPr>
          <p:nvPr userDrawn="1"/>
        </p:nvPicPr>
        <p:blipFill>
          <a:blip r:embed="rId4"/>
          <a:stretch>
            <a:fillRect/>
          </a:stretch>
        </p:blipFill>
        <p:spPr>
          <a:xfrm>
            <a:off x="-1760250" y="2864513"/>
            <a:ext cx="988566" cy="790853"/>
          </a:xfrm>
          <a:prstGeom prst="rect">
            <a:avLst/>
          </a:prstGeom>
          <a:solidFill>
            <a:srgbClr val="42B7BA"/>
          </a:solidFill>
        </p:spPr>
      </p:pic>
      <p:sp>
        <p:nvSpPr>
          <p:cNvPr id="16" name="TextBox 15"/>
          <p:cNvSpPr txBox="1"/>
          <p:nvPr userDrawn="1"/>
        </p:nvSpPr>
        <p:spPr>
          <a:xfrm>
            <a:off x="-2359859" y="3655366"/>
            <a:ext cx="2012476" cy="369332"/>
          </a:xfrm>
          <a:prstGeom prst="rect">
            <a:avLst/>
          </a:prstGeom>
          <a:noFill/>
        </p:spPr>
        <p:txBody>
          <a:bodyPr wrap="square" rtlCol="0">
            <a:spAutoFit/>
          </a:bodyPr>
          <a:lstStyle/>
          <a:p>
            <a:r>
              <a:rPr lang="nl-BE"/>
              <a:t>R:66 G:183</a:t>
            </a:r>
            <a:r>
              <a:rPr lang="nl-BE" baseline="0"/>
              <a:t> </a:t>
            </a:r>
            <a:r>
              <a:rPr lang="nl-BE"/>
              <a:t>B:186</a:t>
            </a:r>
          </a:p>
        </p:txBody>
      </p:sp>
    </p:spTree>
    <p:extLst>
      <p:ext uri="{BB962C8B-B14F-4D97-AF65-F5344CB8AC3E}">
        <p14:creationId xmlns:p14="http://schemas.microsoft.com/office/powerpoint/2010/main" val="1354308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24130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9.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9.pn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14.png"/><Relationship Id="rId4" Type="http://schemas.openxmlformats.org/officeDocument/2006/relationships/slideLayout" Target="../slideLayouts/slideLayout32.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orbel" panose="020B0503020204020204" pitchFamily="34" charset="0"/>
              </a:defRPr>
            </a:lvl1pPr>
          </a:lstStyle>
          <a:p>
            <a:fld id="{39063F29-F45C-4C97-BF98-45F4DEB27730}" type="datetimeFigureOut">
              <a:rPr lang="nl-BE" smtClean="0"/>
              <a:pPr/>
              <a:t>9/09/2025</a:t>
            </a:fld>
            <a:endParaRPr lang="nl-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orbel" panose="020B0503020204020204" pitchFamily="34" charset="0"/>
              </a:defRPr>
            </a:lvl1pPr>
          </a:lstStyle>
          <a:p>
            <a:fld id="{B1E3F558-74D7-4DE7-865B-0F3399673619}" type="slidenum">
              <a:rPr lang="nl-BE" smtClean="0"/>
              <a:pPr/>
              <a:t>‹#›</a:t>
            </a:fld>
            <a:endParaRPr lang="nl-BE"/>
          </a:p>
        </p:txBody>
      </p:sp>
    </p:spTree>
    <p:extLst>
      <p:ext uri="{BB962C8B-B14F-4D97-AF65-F5344CB8AC3E}">
        <p14:creationId xmlns:p14="http://schemas.microsoft.com/office/powerpoint/2010/main" val="207623636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9" r:id="rId3"/>
    <p:sldLayoutId id="2147483650" r:id="rId4"/>
    <p:sldLayoutId id="2147483658" r:id="rId5"/>
    <p:sldLayoutId id="2147483652" r:id="rId6"/>
    <p:sldLayoutId id="2147483654" r:id="rId7"/>
    <p:sldLayoutId id="2147483655" r:id="rId8"/>
    <p:sldLayoutId id="2147483660" r:id="rId9"/>
    <p:sldLayoutId id="2147483662" r:id="rId10"/>
    <p:sldLayoutId id="2147483663" r:id="rId11"/>
  </p:sldLayoutIdLst>
  <p:txStyles>
    <p:titleStyle>
      <a:lvl1pPr algn="l" defTabSz="914400" rtl="0" eaLnBrk="1" latinLnBrk="0" hangingPunct="1">
        <a:lnSpc>
          <a:spcPct val="90000"/>
        </a:lnSpc>
        <a:spcBef>
          <a:spcPct val="0"/>
        </a:spcBef>
        <a:buNone/>
        <a:defRPr sz="4400" b="1" kern="1200">
          <a:solidFill>
            <a:srgbClr val="1B2944"/>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B2944"/>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Tx/>
        <a:buBlip>
          <a:blip r:embed="rId13"/>
        </a:buBlip>
        <a:defRPr sz="2400" kern="1200">
          <a:solidFill>
            <a:srgbClr val="1B2944"/>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2944"/>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2944"/>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2944"/>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713" y="95643"/>
            <a:ext cx="11043450" cy="607284"/>
          </a:xfrm>
          <a:prstGeom prst="rect">
            <a:avLst/>
          </a:prstGeom>
        </p:spPr>
        <p:txBody>
          <a:bodyPr vert="horz" lIns="91440" tIns="45720" rIns="91440" bIns="45720" rtlCol="0" anchor="b" anchorCtr="0">
            <a:noAutofit/>
          </a:bodyPr>
          <a:lstStyle/>
          <a:p>
            <a:r>
              <a:rPr lang="nl-BE" noProof="0"/>
              <a:t>Klik om de stijl te bewerken</a:t>
            </a:r>
          </a:p>
        </p:txBody>
      </p:sp>
      <p:sp>
        <p:nvSpPr>
          <p:cNvPr id="3" name="Text Placeholder 2"/>
          <p:cNvSpPr>
            <a:spLocks noGrp="1"/>
          </p:cNvSpPr>
          <p:nvPr>
            <p:ph type="body" idx="1"/>
          </p:nvPr>
        </p:nvSpPr>
        <p:spPr>
          <a:xfrm>
            <a:off x="587726" y="839787"/>
            <a:ext cx="11039437" cy="4708125"/>
          </a:xfrm>
          <a:prstGeom prst="rect">
            <a:avLst/>
          </a:prstGeom>
        </p:spPr>
        <p:txBody>
          <a:bodyPr vert="horz" lIns="91440" tIns="45720" rIns="91440" bIns="45720" rtlCol="0">
            <a:normAutofit/>
          </a:bodyPr>
          <a:lstStyle/>
          <a:p>
            <a:pPr lvl="0"/>
            <a:r>
              <a:rPr lang="nl-BE" noProof="0"/>
              <a:t>Click </a:t>
            </a:r>
            <a:r>
              <a:rPr lang="nl-BE" noProof="0" err="1"/>
              <a:t>to</a:t>
            </a:r>
            <a:r>
              <a:rPr lang="nl-BE" noProof="0"/>
              <a:t> </a:t>
            </a:r>
            <a:r>
              <a:rPr lang="nl-BE" noProof="0" err="1"/>
              <a:t>edit</a:t>
            </a:r>
            <a:r>
              <a:rPr lang="nl-BE" noProof="0"/>
              <a:t> Master </a:t>
            </a:r>
            <a:r>
              <a:rPr lang="nl-BE" noProof="0" err="1"/>
              <a:t>text</a:t>
            </a:r>
            <a:r>
              <a:rPr lang="nl-BE" noProof="0"/>
              <a:t> </a:t>
            </a:r>
            <a:r>
              <a:rPr lang="nl-BE" noProof="0" err="1"/>
              <a:t>styles</a:t>
            </a:r>
            <a:endParaRPr lang="nl-BE" noProof="0"/>
          </a:p>
          <a:p>
            <a:pPr lvl="1"/>
            <a:r>
              <a:rPr lang="nl-BE" noProof="0"/>
              <a:t>Second level</a:t>
            </a:r>
          </a:p>
          <a:p>
            <a:pPr lvl="2"/>
            <a:r>
              <a:rPr lang="nl-BE" noProof="0" err="1"/>
              <a:t>Third</a:t>
            </a:r>
            <a:r>
              <a:rPr lang="nl-BE" noProof="0"/>
              <a:t> level</a:t>
            </a:r>
          </a:p>
        </p:txBody>
      </p:sp>
      <p:sp>
        <p:nvSpPr>
          <p:cNvPr id="4" name="Date Placeholder 3"/>
          <p:cNvSpPr>
            <a:spLocks noGrp="1"/>
          </p:cNvSpPr>
          <p:nvPr>
            <p:ph type="dt" sz="half" idx="2"/>
          </p:nvPr>
        </p:nvSpPr>
        <p:spPr>
          <a:xfrm>
            <a:off x="2863577" y="6292057"/>
            <a:ext cx="16158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870D1A-A3AB-4E9F-892E-C45B5A80FDBF}" type="datetime1">
              <a:rPr lang="nl-BE" noProof="0" smtClean="0"/>
              <a:t>9/09/2025</a:t>
            </a:fld>
            <a:endParaRPr lang="nl-BE" noProof="0"/>
          </a:p>
        </p:txBody>
      </p:sp>
      <p:sp>
        <p:nvSpPr>
          <p:cNvPr id="5" name="Footer Placeholder 4"/>
          <p:cNvSpPr>
            <a:spLocks noGrp="1"/>
          </p:cNvSpPr>
          <p:nvPr>
            <p:ph type="ftr" sz="quarter" idx="3"/>
          </p:nvPr>
        </p:nvSpPr>
        <p:spPr>
          <a:xfrm>
            <a:off x="4788740" y="6324204"/>
            <a:ext cx="5873958" cy="30792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noProof="0"/>
          </a:p>
        </p:txBody>
      </p:sp>
      <p:sp>
        <p:nvSpPr>
          <p:cNvPr id="6" name="Slide Number Placeholder 5"/>
          <p:cNvSpPr>
            <a:spLocks noGrp="1"/>
          </p:cNvSpPr>
          <p:nvPr>
            <p:ph type="sldNum" sz="quarter" idx="4"/>
          </p:nvPr>
        </p:nvSpPr>
        <p:spPr>
          <a:xfrm>
            <a:off x="10962754" y="6292057"/>
            <a:ext cx="648236" cy="365125"/>
          </a:xfrm>
          <a:prstGeom prst="rect">
            <a:avLst/>
          </a:prstGeom>
        </p:spPr>
        <p:txBody>
          <a:bodyPr vert="horz" lIns="91440" tIns="45720" rIns="91440" bIns="45720" rtlCol="0" anchor="ctr"/>
          <a:lstStyle>
            <a:lvl1pPr algn="r">
              <a:defRPr sz="1200">
                <a:solidFill>
                  <a:srgbClr val="1E64C8"/>
                </a:solidFill>
              </a:defRPr>
            </a:lvl1pPr>
          </a:lstStyle>
          <a:p>
            <a:fld id="{7AE184E0-0BD4-4705-A12B-9B71DDE63301}" type="slidenum">
              <a:rPr lang="nl-BE" noProof="0" smtClean="0"/>
              <a:pPr/>
              <a:t>‹#›</a:t>
            </a:fld>
            <a:endParaRPr lang="nl-BE" noProof="0"/>
          </a:p>
        </p:txBody>
      </p:sp>
      <p:sp>
        <p:nvSpPr>
          <p:cNvPr id="7" name="Title positioning box" hidden="1"/>
          <p:cNvSpPr/>
          <p:nvPr userDrawn="1"/>
        </p:nvSpPr>
        <p:spPr>
          <a:xfrm>
            <a:off x="652023" y="258187"/>
            <a:ext cx="10885039" cy="32599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8" name="Text positoning box" hidden="1"/>
          <p:cNvSpPr/>
          <p:nvPr userDrawn="1"/>
        </p:nvSpPr>
        <p:spPr>
          <a:xfrm>
            <a:off x="652023" y="1113750"/>
            <a:ext cx="5786791" cy="44296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9" name="Logo positioning box" hidden="1"/>
          <p:cNvSpPr/>
          <p:nvPr userDrawn="1"/>
        </p:nvSpPr>
        <p:spPr>
          <a:xfrm flipV="1">
            <a:off x="653103" y="5539811"/>
            <a:ext cx="10883960" cy="99587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pic>
        <p:nvPicPr>
          <p:cNvPr id="11" name="Picture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40064" y="5559019"/>
            <a:ext cx="1623178" cy="1298981"/>
          </a:xfrm>
          <a:prstGeom prst="rect">
            <a:avLst/>
          </a:prstGeom>
        </p:spPr>
      </p:pic>
      <p:sp>
        <p:nvSpPr>
          <p:cNvPr id="12" name="Text positoning box" hidden="1"/>
          <p:cNvSpPr/>
          <p:nvPr userDrawn="1"/>
        </p:nvSpPr>
        <p:spPr>
          <a:xfrm>
            <a:off x="6449530" y="1113750"/>
            <a:ext cx="642977" cy="44296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13" name="Text positoning box" hidden="1"/>
          <p:cNvSpPr/>
          <p:nvPr userDrawn="1"/>
        </p:nvSpPr>
        <p:spPr>
          <a:xfrm>
            <a:off x="7101553" y="953691"/>
            <a:ext cx="4435509" cy="458974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Tree>
    <p:extLst>
      <p:ext uri="{BB962C8B-B14F-4D97-AF65-F5344CB8AC3E}">
        <p14:creationId xmlns:p14="http://schemas.microsoft.com/office/powerpoint/2010/main" val="7672053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Lst>
  <p:hf hdr="0" ftr="0" dt="0"/>
  <p:txStyles>
    <p:titleStyle>
      <a:lvl1pPr algn="l" defTabSz="914289" rtl="0" eaLnBrk="1" latinLnBrk="0" hangingPunct="1">
        <a:lnSpc>
          <a:spcPct val="90000"/>
        </a:lnSpc>
        <a:spcBef>
          <a:spcPct val="0"/>
        </a:spcBef>
        <a:buNone/>
        <a:defRPr sz="3797" u="sng" kern="1200" cap="all" baseline="0">
          <a:solidFill>
            <a:srgbClr val="1E64C8"/>
          </a:solidFill>
          <a:uFill>
            <a:solidFill>
              <a:srgbClr val="1E64C8"/>
            </a:solidFill>
          </a:uFill>
          <a:latin typeface="+mj-lt"/>
          <a:ea typeface="+mj-ea"/>
          <a:cs typeface="+mj-cs"/>
        </a:defRPr>
      </a:lvl1pPr>
    </p:titleStyle>
    <p:bodyStyle>
      <a:lvl1pPr marL="377266" indent="-316993" algn="l" defTabSz="914289" rtl="0" eaLnBrk="1" latinLnBrk="0" hangingPunct="1">
        <a:lnSpc>
          <a:spcPct val="120000"/>
        </a:lnSpc>
        <a:spcBef>
          <a:spcPts val="0"/>
        </a:spcBef>
        <a:buFont typeface="Arial" panose="020B0604020202020204" pitchFamily="34" charset="0"/>
        <a:buChar char="̶"/>
        <a:defRPr sz="3375" kern="1200">
          <a:solidFill>
            <a:schemeClr val="tx1"/>
          </a:solidFill>
          <a:latin typeface="+mn-lt"/>
          <a:ea typeface="+mn-ea"/>
          <a:cs typeface="+mn-cs"/>
        </a:defRPr>
      </a:lvl1pPr>
      <a:lvl2pPr marL="822619" indent="-316993" algn="l" defTabSz="321457" rtl="0" eaLnBrk="1" latinLnBrk="0" hangingPunct="1">
        <a:lnSpc>
          <a:spcPct val="120000"/>
        </a:lnSpc>
        <a:spcBef>
          <a:spcPts val="0"/>
        </a:spcBef>
        <a:buFont typeface="Arial" panose="020B0604020202020204" pitchFamily="34" charset="0"/>
        <a:buChar char="̶"/>
        <a:tabLst/>
        <a:defRPr sz="3375" kern="1200">
          <a:solidFill>
            <a:schemeClr val="tx1"/>
          </a:solidFill>
          <a:latin typeface="+mn-lt"/>
          <a:ea typeface="+mn-ea"/>
          <a:cs typeface="+mn-cs"/>
        </a:defRPr>
      </a:lvl2pPr>
      <a:lvl3pPr marL="1234485" indent="-316395" algn="l" defTabSz="914289" rtl="0" eaLnBrk="1" latinLnBrk="0" hangingPunct="1">
        <a:lnSpc>
          <a:spcPct val="120000"/>
        </a:lnSpc>
        <a:spcBef>
          <a:spcPts val="0"/>
        </a:spcBef>
        <a:buFont typeface="Arial" panose="020B0604020202020204" pitchFamily="34" charset="0"/>
        <a:buChar char="‒"/>
        <a:defRPr sz="3375" kern="1200">
          <a:solidFill>
            <a:schemeClr val="tx1"/>
          </a:solidFill>
          <a:latin typeface="+mn-lt"/>
          <a:ea typeface="+mn-ea"/>
          <a:cs typeface="+mn-cs"/>
        </a:defRPr>
      </a:lvl3pPr>
      <a:lvl4pPr marL="1013483" indent="-387312" algn="l" defTabSz="914289" rtl="0" eaLnBrk="1" latinLnBrk="0" hangingPunct="1">
        <a:lnSpc>
          <a:spcPct val="120000"/>
        </a:lnSpc>
        <a:spcBef>
          <a:spcPts val="0"/>
        </a:spcBef>
        <a:buFont typeface="Arial" panose="020B0604020202020204" pitchFamily="34" charset="0"/>
        <a:buChar char="–"/>
        <a:defRPr sz="3375" kern="1200">
          <a:solidFill>
            <a:schemeClr val="tx1"/>
          </a:solidFill>
          <a:latin typeface="+mn-lt"/>
          <a:ea typeface="+mn-ea"/>
          <a:cs typeface="+mn-cs"/>
        </a:defRPr>
      </a:lvl4pPr>
      <a:lvl5pPr marL="1828289" indent="-814805" algn="l" defTabSz="914289" rtl="0" eaLnBrk="1" latinLnBrk="0" hangingPunct="1">
        <a:lnSpc>
          <a:spcPct val="120000"/>
        </a:lnSpc>
        <a:spcBef>
          <a:spcPts val="0"/>
        </a:spcBef>
        <a:buFont typeface="Arial" panose="020B0604020202020204" pitchFamily="34" charset="0"/>
        <a:buNone/>
        <a:defRPr sz="3375" kern="1200">
          <a:solidFill>
            <a:schemeClr val="tx1"/>
          </a:solidFill>
          <a:latin typeface="+mn-lt"/>
          <a:ea typeface="+mn-ea"/>
          <a:cs typeface="+mn-cs"/>
        </a:defRPr>
      </a:lvl5pPr>
      <a:lvl6pPr marL="2514295" indent="-228572" algn="l" defTabSz="9142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9" indent="-228572" algn="l" defTabSz="9142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83" indent="-228572" algn="l" defTabSz="9142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28" indent="-228572" algn="l" defTabSz="9142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89" rtl="0" eaLnBrk="1" latinLnBrk="0" hangingPunct="1">
        <a:defRPr sz="1800" kern="1200">
          <a:solidFill>
            <a:schemeClr val="tx1"/>
          </a:solidFill>
          <a:latin typeface="+mn-lt"/>
          <a:ea typeface="+mn-ea"/>
          <a:cs typeface="+mn-cs"/>
        </a:defRPr>
      </a:lvl1pPr>
      <a:lvl2pPr marL="457144" algn="l" defTabSz="914289" rtl="0" eaLnBrk="1" latinLnBrk="0" hangingPunct="1">
        <a:defRPr sz="1800" kern="1200">
          <a:solidFill>
            <a:schemeClr val="tx1"/>
          </a:solidFill>
          <a:latin typeface="+mn-lt"/>
          <a:ea typeface="+mn-ea"/>
          <a:cs typeface="+mn-cs"/>
        </a:defRPr>
      </a:lvl2pPr>
      <a:lvl3pPr marL="914289" algn="l" defTabSz="914289" rtl="0" eaLnBrk="1" latinLnBrk="0" hangingPunct="1">
        <a:defRPr sz="1800" kern="1200">
          <a:solidFill>
            <a:schemeClr val="tx1"/>
          </a:solidFill>
          <a:latin typeface="+mn-lt"/>
          <a:ea typeface="+mn-ea"/>
          <a:cs typeface="+mn-cs"/>
        </a:defRPr>
      </a:lvl3pPr>
      <a:lvl4pPr marL="1371433" algn="l" defTabSz="914289" rtl="0" eaLnBrk="1" latinLnBrk="0" hangingPunct="1">
        <a:defRPr sz="1800" kern="1200">
          <a:solidFill>
            <a:schemeClr val="tx1"/>
          </a:solidFill>
          <a:latin typeface="+mn-lt"/>
          <a:ea typeface="+mn-ea"/>
          <a:cs typeface="+mn-cs"/>
        </a:defRPr>
      </a:lvl4pPr>
      <a:lvl5pPr marL="1828577" algn="l" defTabSz="914289" rtl="0" eaLnBrk="1" latinLnBrk="0" hangingPunct="1">
        <a:defRPr sz="1800" kern="1200">
          <a:solidFill>
            <a:schemeClr val="tx1"/>
          </a:solidFill>
          <a:latin typeface="+mn-lt"/>
          <a:ea typeface="+mn-ea"/>
          <a:cs typeface="+mn-cs"/>
        </a:defRPr>
      </a:lvl5pPr>
      <a:lvl6pPr marL="2285723" algn="l" defTabSz="914289" rtl="0" eaLnBrk="1" latinLnBrk="0" hangingPunct="1">
        <a:defRPr sz="1800" kern="1200">
          <a:solidFill>
            <a:schemeClr val="tx1"/>
          </a:solidFill>
          <a:latin typeface="+mn-lt"/>
          <a:ea typeface="+mn-ea"/>
          <a:cs typeface="+mn-cs"/>
        </a:defRPr>
      </a:lvl6pPr>
      <a:lvl7pPr marL="2742867" algn="l" defTabSz="914289" rtl="0" eaLnBrk="1" latinLnBrk="0" hangingPunct="1">
        <a:defRPr sz="1800" kern="1200">
          <a:solidFill>
            <a:schemeClr val="tx1"/>
          </a:solidFill>
          <a:latin typeface="+mn-lt"/>
          <a:ea typeface="+mn-ea"/>
          <a:cs typeface="+mn-cs"/>
        </a:defRPr>
      </a:lvl7pPr>
      <a:lvl8pPr marL="3200011" algn="l" defTabSz="914289" rtl="0" eaLnBrk="1" latinLnBrk="0" hangingPunct="1">
        <a:defRPr sz="1800" kern="1200">
          <a:solidFill>
            <a:schemeClr val="tx1"/>
          </a:solidFill>
          <a:latin typeface="+mn-lt"/>
          <a:ea typeface="+mn-ea"/>
          <a:cs typeface="+mn-cs"/>
        </a:defRPr>
      </a:lvl8pPr>
      <a:lvl9pPr marL="3657156" algn="l" defTabSz="9142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713" y="95643"/>
            <a:ext cx="11043450" cy="607284"/>
          </a:xfrm>
          <a:prstGeom prst="rect">
            <a:avLst/>
          </a:prstGeom>
        </p:spPr>
        <p:txBody>
          <a:bodyPr vert="horz" lIns="91440" tIns="45720" rIns="91440" bIns="45720" rtlCol="0" anchor="b" anchorCtr="0">
            <a:noAutofit/>
          </a:bodyPr>
          <a:lstStyle/>
          <a:p>
            <a:r>
              <a:rPr lang="nl-BE" noProof="0"/>
              <a:t>Klik om de stijl te bewerken</a:t>
            </a:r>
          </a:p>
        </p:txBody>
      </p:sp>
      <p:sp>
        <p:nvSpPr>
          <p:cNvPr id="3" name="Text Placeholder 2"/>
          <p:cNvSpPr>
            <a:spLocks noGrp="1"/>
          </p:cNvSpPr>
          <p:nvPr>
            <p:ph type="body" idx="1"/>
          </p:nvPr>
        </p:nvSpPr>
        <p:spPr>
          <a:xfrm>
            <a:off x="587726" y="839787"/>
            <a:ext cx="11039437" cy="4708125"/>
          </a:xfrm>
          <a:prstGeom prst="rect">
            <a:avLst/>
          </a:prstGeom>
        </p:spPr>
        <p:txBody>
          <a:bodyPr vert="horz" lIns="91440" tIns="45720" rIns="91440" bIns="45720" rtlCol="0">
            <a:normAutofit/>
          </a:bodyPr>
          <a:lstStyle/>
          <a:p>
            <a:pPr lvl="0"/>
            <a:r>
              <a:rPr lang="nl-BE" noProof="0"/>
              <a:t>Click </a:t>
            </a:r>
            <a:r>
              <a:rPr lang="nl-BE" noProof="0" err="1"/>
              <a:t>to</a:t>
            </a:r>
            <a:r>
              <a:rPr lang="nl-BE" noProof="0"/>
              <a:t> </a:t>
            </a:r>
            <a:r>
              <a:rPr lang="nl-BE" noProof="0" err="1"/>
              <a:t>edit</a:t>
            </a:r>
            <a:r>
              <a:rPr lang="nl-BE" noProof="0"/>
              <a:t> Master </a:t>
            </a:r>
            <a:r>
              <a:rPr lang="nl-BE" noProof="0" err="1"/>
              <a:t>text</a:t>
            </a:r>
            <a:r>
              <a:rPr lang="nl-BE" noProof="0"/>
              <a:t> </a:t>
            </a:r>
            <a:r>
              <a:rPr lang="nl-BE" noProof="0" err="1"/>
              <a:t>styles</a:t>
            </a:r>
            <a:endParaRPr lang="nl-BE" noProof="0"/>
          </a:p>
          <a:p>
            <a:pPr lvl="1"/>
            <a:r>
              <a:rPr lang="nl-BE" noProof="0"/>
              <a:t>Second level</a:t>
            </a:r>
          </a:p>
          <a:p>
            <a:pPr lvl="2"/>
            <a:r>
              <a:rPr lang="nl-BE" noProof="0" err="1"/>
              <a:t>Third</a:t>
            </a:r>
            <a:r>
              <a:rPr lang="nl-BE" noProof="0"/>
              <a:t> level</a:t>
            </a:r>
          </a:p>
        </p:txBody>
      </p:sp>
      <p:sp>
        <p:nvSpPr>
          <p:cNvPr id="4" name="Date Placeholder 3"/>
          <p:cNvSpPr>
            <a:spLocks noGrp="1"/>
          </p:cNvSpPr>
          <p:nvPr>
            <p:ph type="dt" sz="half" idx="2"/>
          </p:nvPr>
        </p:nvSpPr>
        <p:spPr>
          <a:xfrm>
            <a:off x="2863577" y="6292057"/>
            <a:ext cx="16158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870D1A-A3AB-4E9F-892E-C45B5A80FDBF}" type="datetime1">
              <a:rPr lang="nl-BE" noProof="0" smtClean="0"/>
              <a:t>9/09/2025</a:t>
            </a:fld>
            <a:endParaRPr lang="nl-BE" noProof="0"/>
          </a:p>
        </p:txBody>
      </p:sp>
      <p:sp>
        <p:nvSpPr>
          <p:cNvPr id="5" name="Footer Placeholder 4"/>
          <p:cNvSpPr>
            <a:spLocks noGrp="1"/>
          </p:cNvSpPr>
          <p:nvPr>
            <p:ph type="ftr" sz="quarter" idx="3"/>
          </p:nvPr>
        </p:nvSpPr>
        <p:spPr>
          <a:xfrm>
            <a:off x="4788740" y="6324204"/>
            <a:ext cx="5873958" cy="30792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noProof="0"/>
          </a:p>
        </p:txBody>
      </p:sp>
      <p:sp>
        <p:nvSpPr>
          <p:cNvPr id="6" name="Slide Number Placeholder 5"/>
          <p:cNvSpPr>
            <a:spLocks noGrp="1"/>
          </p:cNvSpPr>
          <p:nvPr>
            <p:ph type="sldNum" sz="quarter" idx="4"/>
          </p:nvPr>
        </p:nvSpPr>
        <p:spPr>
          <a:xfrm>
            <a:off x="10962754" y="6292057"/>
            <a:ext cx="648236" cy="365125"/>
          </a:xfrm>
          <a:prstGeom prst="rect">
            <a:avLst/>
          </a:prstGeom>
        </p:spPr>
        <p:txBody>
          <a:bodyPr vert="horz" lIns="91440" tIns="45720" rIns="91440" bIns="45720" rtlCol="0" anchor="ctr"/>
          <a:lstStyle>
            <a:lvl1pPr algn="r">
              <a:defRPr sz="1200">
                <a:solidFill>
                  <a:srgbClr val="1E64C8"/>
                </a:solidFill>
              </a:defRPr>
            </a:lvl1pPr>
          </a:lstStyle>
          <a:p>
            <a:fld id="{7AE184E0-0BD4-4705-A12B-9B71DDE63301}" type="slidenum">
              <a:rPr lang="nl-BE" noProof="0" smtClean="0"/>
              <a:pPr/>
              <a:t>‹#›</a:t>
            </a:fld>
            <a:endParaRPr lang="nl-BE" noProof="0"/>
          </a:p>
        </p:txBody>
      </p:sp>
      <p:sp>
        <p:nvSpPr>
          <p:cNvPr id="7" name="Title positioning box" hidden="1"/>
          <p:cNvSpPr/>
          <p:nvPr userDrawn="1"/>
        </p:nvSpPr>
        <p:spPr>
          <a:xfrm>
            <a:off x="652023" y="258187"/>
            <a:ext cx="10885039" cy="32599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8" name="Text positoning box" hidden="1"/>
          <p:cNvSpPr/>
          <p:nvPr userDrawn="1"/>
        </p:nvSpPr>
        <p:spPr>
          <a:xfrm>
            <a:off x="652023" y="1113750"/>
            <a:ext cx="5786791" cy="44296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9" name="Logo positioning box" hidden="1"/>
          <p:cNvSpPr/>
          <p:nvPr userDrawn="1"/>
        </p:nvSpPr>
        <p:spPr>
          <a:xfrm flipV="1">
            <a:off x="653103" y="5539811"/>
            <a:ext cx="10883960" cy="99587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40064" y="5559019"/>
            <a:ext cx="1623178" cy="1298981"/>
          </a:xfrm>
          <a:prstGeom prst="rect">
            <a:avLst/>
          </a:prstGeom>
        </p:spPr>
      </p:pic>
      <p:sp>
        <p:nvSpPr>
          <p:cNvPr id="12" name="Text positoning box" hidden="1"/>
          <p:cNvSpPr/>
          <p:nvPr userDrawn="1"/>
        </p:nvSpPr>
        <p:spPr>
          <a:xfrm>
            <a:off x="6449530" y="1113750"/>
            <a:ext cx="642977" cy="44296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13" name="Text positoning box" hidden="1"/>
          <p:cNvSpPr/>
          <p:nvPr userDrawn="1"/>
        </p:nvSpPr>
        <p:spPr>
          <a:xfrm>
            <a:off x="7101553" y="953691"/>
            <a:ext cx="4435509" cy="458974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Tree>
    <p:extLst>
      <p:ext uri="{BB962C8B-B14F-4D97-AF65-F5344CB8AC3E}">
        <p14:creationId xmlns:p14="http://schemas.microsoft.com/office/powerpoint/2010/main" val="34568596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p:hf hdr="0" ftr="0" dt="0"/>
  <p:txStyles>
    <p:titleStyle>
      <a:lvl1pPr algn="l" defTabSz="914289" rtl="0" eaLnBrk="1" latinLnBrk="0" hangingPunct="1">
        <a:lnSpc>
          <a:spcPct val="90000"/>
        </a:lnSpc>
        <a:spcBef>
          <a:spcPct val="0"/>
        </a:spcBef>
        <a:buNone/>
        <a:defRPr sz="3797" u="sng" kern="1200" cap="all" baseline="0">
          <a:solidFill>
            <a:srgbClr val="1E64C8"/>
          </a:solidFill>
          <a:uFill>
            <a:solidFill>
              <a:srgbClr val="1E64C8"/>
            </a:solidFill>
          </a:uFill>
          <a:latin typeface="+mj-lt"/>
          <a:ea typeface="+mj-ea"/>
          <a:cs typeface="+mj-cs"/>
        </a:defRPr>
      </a:lvl1pPr>
    </p:titleStyle>
    <p:bodyStyle>
      <a:lvl1pPr marL="377266" indent="-316993" algn="l" defTabSz="914289" rtl="0" eaLnBrk="1" latinLnBrk="0" hangingPunct="1">
        <a:lnSpc>
          <a:spcPct val="120000"/>
        </a:lnSpc>
        <a:spcBef>
          <a:spcPts val="0"/>
        </a:spcBef>
        <a:buFont typeface="Arial" panose="020B0604020202020204" pitchFamily="34" charset="0"/>
        <a:buChar char="̶"/>
        <a:defRPr sz="3375" kern="1200">
          <a:solidFill>
            <a:schemeClr val="tx1"/>
          </a:solidFill>
          <a:latin typeface="+mn-lt"/>
          <a:ea typeface="+mn-ea"/>
          <a:cs typeface="+mn-cs"/>
        </a:defRPr>
      </a:lvl1pPr>
      <a:lvl2pPr marL="822619" indent="-316993" algn="l" defTabSz="321457" rtl="0" eaLnBrk="1" latinLnBrk="0" hangingPunct="1">
        <a:lnSpc>
          <a:spcPct val="120000"/>
        </a:lnSpc>
        <a:spcBef>
          <a:spcPts val="0"/>
        </a:spcBef>
        <a:buFont typeface="Arial" panose="020B0604020202020204" pitchFamily="34" charset="0"/>
        <a:buChar char="̶"/>
        <a:tabLst/>
        <a:defRPr sz="3375" kern="1200">
          <a:solidFill>
            <a:schemeClr val="tx1"/>
          </a:solidFill>
          <a:latin typeface="+mn-lt"/>
          <a:ea typeface="+mn-ea"/>
          <a:cs typeface="+mn-cs"/>
        </a:defRPr>
      </a:lvl2pPr>
      <a:lvl3pPr marL="1234485" indent="-316395" algn="l" defTabSz="914289" rtl="0" eaLnBrk="1" latinLnBrk="0" hangingPunct="1">
        <a:lnSpc>
          <a:spcPct val="120000"/>
        </a:lnSpc>
        <a:spcBef>
          <a:spcPts val="0"/>
        </a:spcBef>
        <a:buFont typeface="Arial" panose="020B0604020202020204" pitchFamily="34" charset="0"/>
        <a:buChar char="‒"/>
        <a:defRPr sz="3375" kern="1200">
          <a:solidFill>
            <a:schemeClr val="tx1"/>
          </a:solidFill>
          <a:latin typeface="+mn-lt"/>
          <a:ea typeface="+mn-ea"/>
          <a:cs typeface="+mn-cs"/>
        </a:defRPr>
      </a:lvl3pPr>
      <a:lvl4pPr marL="1013483" indent="-387312" algn="l" defTabSz="914289" rtl="0" eaLnBrk="1" latinLnBrk="0" hangingPunct="1">
        <a:lnSpc>
          <a:spcPct val="120000"/>
        </a:lnSpc>
        <a:spcBef>
          <a:spcPts val="0"/>
        </a:spcBef>
        <a:buFont typeface="Arial" panose="020B0604020202020204" pitchFamily="34" charset="0"/>
        <a:buChar char="–"/>
        <a:defRPr sz="3375" kern="1200">
          <a:solidFill>
            <a:schemeClr val="tx1"/>
          </a:solidFill>
          <a:latin typeface="+mn-lt"/>
          <a:ea typeface="+mn-ea"/>
          <a:cs typeface="+mn-cs"/>
        </a:defRPr>
      </a:lvl4pPr>
      <a:lvl5pPr marL="1828289" indent="-814805" algn="l" defTabSz="914289" rtl="0" eaLnBrk="1" latinLnBrk="0" hangingPunct="1">
        <a:lnSpc>
          <a:spcPct val="120000"/>
        </a:lnSpc>
        <a:spcBef>
          <a:spcPts val="0"/>
        </a:spcBef>
        <a:buFont typeface="Arial" panose="020B0604020202020204" pitchFamily="34" charset="0"/>
        <a:buNone/>
        <a:defRPr sz="3375" kern="1200">
          <a:solidFill>
            <a:schemeClr val="tx1"/>
          </a:solidFill>
          <a:latin typeface="+mn-lt"/>
          <a:ea typeface="+mn-ea"/>
          <a:cs typeface="+mn-cs"/>
        </a:defRPr>
      </a:lvl5pPr>
      <a:lvl6pPr marL="2514295" indent="-228572" algn="l" defTabSz="9142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9" indent="-228572" algn="l" defTabSz="9142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83" indent="-228572" algn="l" defTabSz="9142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28" indent="-228572" algn="l" defTabSz="9142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89" rtl="0" eaLnBrk="1" latinLnBrk="0" hangingPunct="1">
        <a:defRPr sz="1800" kern="1200">
          <a:solidFill>
            <a:schemeClr val="tx1"/>
          </a:solidFill>
          <a:latin typeface="+mn-lt"/>
          <a:ea typeface="+mn-ea"/>
          <a:cs typeface="+mn-cs"/>
        </a:defRPr>
      </a:lvl1pPr>
      <a:lvl2pPr marL="457144" algn="l" defTabSz="914289" rtl="0" eaLnBrk="1" latinLnBrk="0" hangingPunct="1">
        <a:defRPr sz="1800" kern="1200">
          <a:solidFill>
            <a:schemeClr val="tx1"/>
          </a:solidFill>
          <a:latin typeface="+mn-lt"/>
          <a:ea typeface="+mn-ea"/>
          <a:cs typeface="+mn-cs"/>
        </a:defRPr>
      </a:lvl2pPr>
      <a:lvl3pPr marL="914289" algn="l" defTabSz="914289" rtl="0" eaLnBrk="1" latinLnBrk="0" hangingPunct="1">
        <a:defRPr sz="1800" kern="1200">
          <a:solidFill>
            <a:schemeClr val="tx1"/>
          </a:solidFill>
          <a:latin typeface="+mn-lt"/>
          <a:ea typeface="+mn-ea"/>
          <a:cs typeface="+mn-cs"/>
        </a:defRPr>
      </a:lvl3pPr>
      <a:lvl4pPr marL="1371433" algn="l" defTabSz="914289" rtl="0" eaLnBrk="1" latinLnBrk="0" hangingPunct="1">
        <a:defRPr sz="1800" kern="1200">
          <a:solidFill>
            <a:schemeClr val="tx1"/>
          </a:solidFill>
          <a:latin typeface="+mn-lt"/>
          <a:ea typeface="+mn-ea"/>
          <a:cs typeface="+mn-cs"/>
        </a:defRPr>
      </a:lvl4pPr>
      <a:lvl5pPr marL="1828577" algn="l" defTabSz="914289" rtl="0" eaLnBrk="1" latinLnBrk="0" hangingPunct="1">
        <a:defRPr sz="1800" kern="1200">
          <a:solidFill>
            <a:schemeClr val="tx1"/>
          </a:solidFill>
          <a:latin typeface="+mn-lt"/>
          <a:ea typeface="+mn-ea"/>
          <a:cs typeface="+mn-cs"/>
        </a:defRPr>
      </a:lvl5pPr>
      <a:lvl6pPr marL="2285723" algn="l" defTabSz="914289" rtl="0" eaLnBrk="1" latinLnBrk="0" hangingPunct="1">
        <a:defRPr sz="1800" kern="1200">
          <a:solidFill>
            <a:schemeClr val="tx1"/>
          </a:solidFill>
          <a:latin typeface="+mn-lt"/>
          <a:ea typeface="+mn-ea"/>
          <a:cs typeface="+mn-cs"/>
        </a:defRPr>
      </a:lvl6pPr>
      <a:lvl7pPr marL="2742867" algn="l" defTabSz="914289" rtl="0" eaLnBrk="1" latinLnBrk="0" hangingPunct="1">
        <a:defRPr sz="1800" kern="1200">
          <a:solidFill>
            <a:schemeClr val="tx1"/>
          </a:solidFill>
          <a:latin typeface="+mn-lt"/>
          <a:ea typeface="+mn-ea"/>
          <a:cs typeface="+mn-cs"/>
        </a:defRPr>
      </a:lvl7pPr>
      <a:lvl8pPr marL="3200011" algn="l" defTabSz="914289" rtl="0" eaLnBrk="1" latinLnBrk="0" hangingPunct="1">
        <a:defRPr sz="1800" kern="1200">
          <a:solidFill>
            <a:schemeClr val="tx1"/>
          </a:solidFill>
          <a:latin typeface="+mn-lt"/>
          <a:ea typeface="+mn-ea"/>
          <a:cs typeface="+mn-cs"/>
        </a:defRPr>
      </a:lvl8pPr>
      <a:lvl9pPr marL="3657156" algn="l" defTabSz="9142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713" y="95643"/>
            <a:ext cx="11043450" cy="607284"/>
          </a:xfrm>
          <a:prstGeom prst="rect">
            <a:avLst/>
          </a:prstGeom>
        </p:spPr>
        <p:txBody>
          <a:bodyPr vert="horz" lIns="91440" tIns="45720" rIns="91440" bIns="45720" rtlCol="0" anchor="b" anchorCtr="0">
            <a:noAutofit/>
          </a:bodyPr>
          <a:lstStyle/>
          <a:p>
            <a:r>
              <a:rPr lang="nl-BE" noProof="0"/>
              <a:t>Klik om de stijl te bewerken</a:t>
            </a:r>
          </a:p>
        </p:txBody>
      </p:sp>
      <p:sp>
        <p:nvSpPr>
          <p:cNvPr id="3" name="Text Placeholder 2"/>
          <p:cNvSpPr>
            <a:spLocks noGrp="1"/>
          </p:cNvSpPr>
          <p:nvPr>
            <p:ph type="body" idx="1"/>
          </p:nvPr>
        </p:nvSpPr>
        <p:spPr>
          <a:xfrm>
            <a:off x="587726" y="839787"/>
            <a:ext cx="11039437" cy="4708125"/>
          </a:xfrm>
          <a:prstGeom prst="rect">
            <a:avLst/>
          </a:prstGeom>
        </p:spPr>
        <p:txBody>
          <a:bodyPr vert="horz" lIns="91440" tIns="45720" rIns="91440" bIns="45720" rtlCol="0">
            <a:normAutofit/>
          </a:bodyPr>
          <a:lstStyle/>
          <a:p>
            <a:pPr lvl="0"/>
            <a:r>
              <a:rPr lang="nl-BE" noProof="0"/>
              <a:t>Click </a:t>
            </a:r>
            <a:r>
              <a:rPr lang="nl-BE" noProof="0" err="1"/>
              <a:t>to</a:t>
            </a:r>
            <a:r>
              <a:rPr lang="nl-BE" noProof="0"/>
              <a:t> </a:t>
            </a:r>
            <a:r>
              <a:rPr lang="nl-BE" noProof="0" err="1"/>
              <a:t>edit</a:t>
            </a:r>
            <a:r>
              <a:rPr lang="nl-BE" noProof="0"/>
              <a:t> Master </a:t>
            </a:r>
            <a:r>
              <a:rPr lang="nl-BE" noProof="0" err="1"/>
              <a:t>text</a:t>
            </a:r>
            <a:r>
              <a:rPr lang="nl-BE" noProof="0"/>
              <a:t> </a:t>
            </a:r>
            <a:r>
              <a:rPr lang="nl-BE" noProof="0" err="1"/>
              <a:t>styles</a:t>
            </a:r>
            <a:endParaRPr lang="nl-BE" noProof="0"/>
          </a:p>
          <a:p>
            <a:pPr lvl="1"/>
            <a:r>
              <a:rPr lang="nl-BE" noProof="0"/>
              <a:t>Second level</a:t>
            </a:r>
          </a:p>
          <a:p>
            <a:pPr lvl="2"/>
            <a:r>
              <a:rPr lang="nl-BE" noProof="0" err="1"/>
              <a:t>Third</a:t>
            </a:r>
            <a:r>
              <a:rPr lang="nl-BE" noProof="0"/>
              <a:t> level</a:t>
            </a:r>
          </a:p>
        </p:txBody>
      </p:sp>
      <p:sp>
        <p:nvSpPr>
          <p:cNvPr id="4" name="Date Placeholder 3"/>
          <p:cNvSpPr>
            <a:spLocks noGrp="1"/>
          </p:cNvSpPr>
          <p:nvPr>
            <p:ph type="dt" sz="half" idx="2"/>
          </p:nvPr>
        </p:nvSpPr>
        <p:spPr>
          <a:xfrm>
            <a:off x="2863577" y="6292057"/>
            <a:ext cx="16158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870D1A-A3AB-4E9F-892E-C45B5A80FDBF}" type="datetime1">
              <a:rPr lang="nl-BE" noProof="0" smtClean="0"/>
              <a:t>9/09/2025</a:t>
            </a:fld>
            <a:endParaRPr lang="nl-BE" noProof="0"/>
          </a:p>
        </p:txBody>
      </p:sp>
      <p:sp>
        <p:nvSpPr>
          <p:cNvPr id="5" name="Footer Placeholder 4"/>
          <p:cNvSpPr>
            <a:spLocks noGrp="1"/>
          </p:cNvSpPr>
          <p:nvPr>
            <p:ph type="ftr" sz="quarter" idx="3"/>
          </p:nvPr>
        </p:nvSpPr>
        <p:spPr>
          <a:xfrm>
            <a:off x="4788740" y="6324204"/>
            <a:ext cx="5873958" cy="30792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noProof="0"/>
          </a:p>
        </p:txBody>
      </p:sp>
      <p:sp>
        <p:nvSpPr>
          <p:cNvPr id="6" name="Slide Number Placeholder 5"/>
          <p:cNvSpPr>
            <a:spLocks noGrp="1"/>
          </p:cNvSpPr>
          <p:nvPr>
            <p:ph type="sldNum" sz="quarter" idx="4"/>
          </p:nvPr>
        </p:nvSpPr>
        <p:spPr>
          <a:xfrm>
            <a:off x="10962754" y="6292057"/>
            <a:ext cx="648236" cy="365125"/>
          </a:xfrm>
          <a:prstGeom prst="rect">
            <a:avLst/>
          </a:prstGeom>
        </p:spPr>
        <p:txBody>
          <a:bodyPr vert="horz" lIns="91440" tIns="45720" rIns="91440" bIns="45720" rtlCol="0" anchor="ctr"/>
          <a:lstStyle>
            <a:lvl1pPr algn="r">
              <a:defRPr sz="1200">
                <a:solidFill>
                  <a:srgbClr val="1E64C8"/>
                </a:solidFill>
              </a:defRPr>
            </a:lvl1pPr>
          </a:lstStyle>
          <a:p>
            <a:fld id="{7AE184E0-0BD4-4705-A12B-9B71DDE63301}" type="slidenum">
              <a:rPr lang="nl-BE" noProof="0" smtClean="0"/>
              <a:pPr/>
              <a:t>‹#›</a:t>
            </a:fld>
            <a:endParaRPr lang="nl-BE" noProof="0"/>
          </a:p>
        </p:txBody>
      </p:sp>
      <p:sp>
        <p:nvSpPr>
          <p:cNvPr id="7" name="Title positioning box" hidden="1"/>
          <p:cNvSpPr/>
          <p:nvPr userDrawn="1"/>
        </p:nvSpPr>
        <p:spPr>
          <a:xfrm>
            <a:off x="652023" y="258187"/>
            <a:ext cx="10885039" cy="32599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8" name="Text positoning box" hidden="1"/>
          <p:cNvSpPr/>
          <p:nvPr userDrawn="1"/>
        </p:nvSpPr>
        <p:spPr>
          <a:xfrm>
            <a:off x="652023" y="1113750"/>
            <a:ext cx="5786791" cy="44296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9" name="Logo positioning box" hidden="1"/>
          <p:cNvSpPr/>
          <p:nvPr userDrawn="1"/>
        </p:nvSpPr>
        <p:spPr>
          <a:xfrm flipV="1">
            <a:off x="653103" y="5539811"/>
            <a:ext cx="10883960" cy="99587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pic>
        <p:nvPicPr>
          <p:cNvPr id="11" name="Picture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40064" y="5559019"/>
            <a:ext cx="1623178" cy="1298981"/>
          </a:xfrm>
          <a:prstGeom prst="rect">
            <a:avLst/>
          </a:prstGeom>
        </p:spPr>
      </p:pic>
      <p:sp>
        <p:nvSpPr>
          <p:cNvPr id="12" name="Text positoning box" hidden="1"/>
          <p:cNvSpPr/>
          <p:nvPr userDrawn="1"/>
        </p:nvSpPr>
        <p:spPr>
          <a:xfrm>
            <a:off x="6449530" y="1113750"/>
            <a:ext cx="642977" cy="44296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13" name="Text positoning box" hidden="1"/>
          <p:cNvSpPr/>
          <p:nvPr userDrawn="1"/>
        </p:nvSpPr>
        <p:spPr>
          <a:xfrm>
            <a:off x="7101553" y="953691"/>
            <a:ext cx="4435509" cy="458974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Tree>
    <p:extLst>
      <p:ext uri="{BB962C8B-B14F-4D97-AF65-F5344CB8AC3E}">
        <p14:creationId xmlns:p14="http://schemas.microsoft.com/office/powerpoint/2010/main" val="3321021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Lst>
  <p:hf hdr="0" ftr="0" dt="0"/>
  <p:txStyles>
    <p:titleStyle>
      <a:lvl1pPr algn="l" defTabSz="914289" rtl="0" eaLnBrk="1" latinLnBrk="0" hangingPunct="1">
        <a:lnSpc>
          <a:spcPct val="90000"/>
        </a:lnSpc>
        <a:spcBef>
          <a:spcPct val="0"/>
        </a:spcBef>
        <a:buNone/>
        <a:defRPr sz="3797" u="sng" kern="1200" cap="all" baseline="0">
          <a:solidFill>
            <a:srgbClr val="1E64C8"/>
          </a:solidFill>
          <a:uFill>
            <a:solidFill>
              <a:srgbClr val="1E64C8"/>
            </a:solidFill>
          </a:uFill>
          <a:latin typeface="+mj-lt"/>
          <a:ea typeface="+mj-ea"/>
          <a:cs typeface="+mj-cs"/>
        </a:defRPr>
      </a:lvl1pPr>
    </p:titleStyle>
    <p:bodyStyle>
      <a:lvl1pPr marL="377266" indent="-316993" algn="l" defTabSz="914289" rtl="0" eaLnBrk="1" latinLnBrk="0" hangingPunct="1">
        <a:lnSpc>
          <a:spcPct val="120000"/>
        </a:lnSpc>
        <a:spcBef>
          <a:spcPts val="0"/>
        </a:spcBef>
        <a:buFont typeface="Arial" panose="020B0604020202020204" pitchFamily="34" charset="0"/>
        <a:buChar char="̶"/>
        <a:defRPr sz="3375" kern="1200">
          <a:solidFill>
            <a:schemeClr val="tx1"/>
          </a:solidFill>
          <a:latin typeface="+mn-lt"/>
          <a:ea typeface="+mn-ea"/>
          <a:cs typeface="+mn-cs"/>
        </a:defRPr>
      </a:lvl1pPr>
      <a:lvl2pPr marL="822619" indent="-316993" algn="l" defTabSz="321457" rtl="0" eaLnBrk="1" latinLnBrk="0" hangingPunct="1">
        <a:lnSpc>
          <a:spcPct val="120000"/>
        </a:lnSpc>
        <a:spcBef>
          <a:spcPts val="0"/>
        </a:spcBef>
        <a:buFont typeface="Arial" panose="020B0604020202020204" pitchFamily="34" charset="0"/>
        <a:buChar char="̶"/>
        <a:tabLst/>
        <a:defRPr sz="3375" kern="1200">
          <a:solidFill>
            <a:schemeClr val="tx1"/>
          </a:solidFill>
          <a:latin typeface="+mn-lt"/>
          <a:ea typeface="+mn-ea"/>
          <a:cs typeface="+mn-cs"/>
        </a:defRPr>
      </a:lvl2pPr>
      <a:lvl3pPr marL="1234485" indent="-316395" algn="l" defTabSz="914289" rtl="0" eaLnBrk="1" latinLnBrk="0" hangingPunct="1">
        <a:lnSpc>
          <a:spcPct val="120000"/>
        </a:lnSpc>
        <a:spcBef>
          <a:spcPts val="0"/>
        </a:spcBef>
        <a:buFont typeface="Arial" panose="020B0604020202020204" pitchFamily="34" charset="0"/>
        <a:buChar char="‒"/>
        <a:defRPr sz="3375" kern="1200">
          <a:solidFill>
            <a:schemeClr val="tx1"/>
          </a:solidFill>
          <a:latin typeface="+mn-lt"/>
          <a:ea typeface="+mn-ea"/>
          <a:cs typeface="+mn-cs"/>
        </a:defRPr>
      </a:lvl3pPr>
      <a:lvl4pPr marL="1013483" indent="-387312" algn="l" defTabSz="914289" rtl="0" eaLnBrk="1" latinLnBrk="0" hangingPunct="1">
        <a:lnSpc>
          <a:spcPct val="120000"/>
        </a:lnSpc>
        <a:spcBef>
          <a:spcPts val="0"/>
        </a:spcBef>
        <a:buFont typeface="Arial" panose="020B0604020202020204" pitchFamily="34" charset="0"/>
        <a:buChar char="–"/>
        <a:defRPr sz="3375" kern="1200">
          <a:solidFill>
            <a:schemeClr val="tx1"/>
          </a:solidFill>
          <a:latin typeface="+mn-lt"/>
          <a:ea typeface="+mn-ea"/>
          <a:cs typeface="+mn-cs"/>
        </a:defRPr>
      </a:lvl4pPr>
      <a:lvl5pPr marL="1828289" indent="-814805" algn="l" defTabSz="914289" rtl="0" eaLnBrk="1" latinLnBrk="0" hangingPunct="1">
        <a:lnSpc>
          <a:spcPct val="120000"/>
        </a:lnSpc>
        <a:spcBef>
          <a:spcPts val="0"/>
        </a:spcBef>
        <a:buFont typeface="Arial" panose="020B0604020202020204" pitchFamily="34" charset="0"/>
        <a:buNone/>
        <a:defRPr sz="3375" kern="1200">
          <a:solidFill>
            <a:schemeClr val="tx1"/>
          </a:solidFill>
          <a:latin typeface="+mn-lt"/>
          <a:ea typeface="+mn-ea"/>
          <a:cs typeface="+mn-cs"/>
        </a:defRPr>
      </a:lvl5pPr>
      <a:lvl6pPr marL="2514295" indent="-228572" algn="l" defTabSz="9142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9" indent="-228572" algn="l" defTabSz="9142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83" indent="-228572" algn="l" defTabSz="9142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28" indent="-228572" algn="l" defTabSz="9142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89" rtl="0" eaLnBrk="1" latinLnBrk="0" hangingPunct="1">
        <a:defRPr sz="1800" kern="1200">
          <a:solidFill>
            <a:schemeClr val="tx1"/>
          </a:solidFill>
          <a:latin typeface="+mn-lt"/>
          <a:ea typeface="+mn-ea"/>
          <a:cs typeface="+mn-cs"/>
        </a:defRPr>
      </a:lvl1pPr>
      <a:lvl2pPr marL="457144" algn="l" defTabSz="914289" rtl="0" eaLnBrk="1" latinLnBrk="0" hangingPunct="1">
        <a:defRPr sz="1800" kern="1200">
          <a:solidFill>
            <a:schemeClr val="tx1"/>
          </a:solidFill>
          <a:latin typeface="+mn-lt"/>
          <a:ea typeface="+mn-ea"/>
          <a:cs typeface="+mn-cs"/>
        </a:defRPr>
      </a:lvl2pPr>
      <a:lvl3pPr marL="914289" algn="l" defTabSz="914289" rtl="0" eaLnBrk="1" latinLnBrk="0" hangingPunct="1">
        <a:defRPr sz="1800" kern="1200">
          <a:solidFill>
            <a:schemeClr val="tx1"/>
          </a:solidFill>
          <a:latin typeface="+mn-lt"/>
          <a:ea typeface="+mn-ea"/>
          <a:cs typeface="+mn-cs"/>
        </a:defRPr>
      </a:lvl3pPr>
      <a:lvl4pPr marL="1371433" algn="l" defTabSz="914289" rtl="0" eaLnBrk="1" latinLnBrk="0" hangingPunct="1">
        <a:defRPr sz="1800" kern="1200">
          <a:solidFill>
            <a:schemeClr val="tx1"/>
          </a:solidFill>
          <a:latin typeface="+mn-lt"/>
          <a:ea typeface="+mn-ea"/>
          <a:cs typeface="+mn-cs"/>
        </a:defRPr>
      </a:lvl4pPr>
      <a:lvl5pPr marL="1828577" algn="l" defTabSz="914289" rtl="0" eaLnBrk="1" latinLnBrk="0" hangingPunct="1">
        <a:defRPr sz="1800" kern="1200">
          <a:solidFill>
            <a:schemeClr val="tx1"/>
          </a:solidFill>
          <a:latin typeface="+mn-lt"/>
          <a:ea typeface="+mn-ea"/>
          <a:cs typeface="+mn-cs"/>
        </a:defRPr>
      </a:lvl5pPr>
      <a:lvl6pPr marL="2285723" algn="l" defTabSz="914289" rtl="0" eaLnBrk="1" latinLnBrk="0" hangingPunct="1">
        <a:defRPr sz="1800" kern="1200">
          <a:solidFill>
            <a:schemeClr val="tx1"/>
          </a:solidFill>
          <a:latin typeface="+mn-lt"/>
          <a:ea typeface="+mn-ea"/>
          <a:cs typeface="+mn-cs"/>
        </a:defRPr>
      </a:lvl6pPr>
      <a:lvl7pPr marL="2742867" algn="l" defTabSz="914289" rtl="0" eaLnBrk="1" latinLnBrk="0" hangingPunct="1">
        <a:defRPr sz="1800" kern="1200">
          <a:solidFill>
            <a:schemeClr val="tx1"/>
          </a:solidFill>
          <a:latin typeface="+mn-lt"/>
          <a:ea typeface="+mn-ea"/>
          <a:cs typeface="+mn-cs"/>
        </a:defRPr>
      </a:lvl7pPr>
      <a:lvl8pPr marL="3200011" algn="l" defTabSz="914289" rtl="0" eaLnBrk="1" latinLnBrk="0" hangingPunct="1">
        <a:defRPr sz="1800" kern="1200">
          <a:solidFill>
            <a:schemeClr val="tx1"/>
          </a:solidFill>
          <a:latin typeface="+mn-lt"/>
          <a:ea typeface="+mn-ea"/>
          <a:cs typeface="+mn-cs"/>
        </a:defRPr>
      </a:lvl8pPr>
      <a:lvl9pPr marL="3657156" algn="l" defTabSz="9142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hyperlink" Target="http://www.ugent,be/duurzaam" TargetMode="External"/><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hyperlink" Target="http://www.ugent.be/sustainability"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spreadsheets/d/13UvBeoXAhwSHshSYoUDHwcxWiW7qYLnUb-eLwxJbCYs/pubhtml" TargetMode="External"/><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www.crig.ugent.be/en/health-innovation-and-research-institute-hiruz" TargetMode="External"/><Relationship Id="rId5" Type="http://schemas.openxmlformats.org/officeDocument/2006/relationships/hyperlink" Target="https://us.vwr.com/store/product/21043144/stirling-ultracold-model-su780xle-ultra-low-temperature-upright-freezers-global-cooling" TargetMode="External"/><Relationship Id="rId4" Type="http://schemas.openxmlformats.org/officeDocument/2006/relationships/hyperlink" Target="https://www.mdpi.com/2071-1050/4/11/283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navigator.emis.vito.be/detail?woId=32326" TargetMode="External"/><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mygreenlab.org/uploads/2/1/9/4/21945752/gc_-_green_chem_guide-_beyond_benign___my_green_lab.pdf" TargetMode="External"/><Relationship Id="rId2" Type="http://schemas.openxmlformats.org/officeDocument/2006/relationships/notesSlide" Target="../notesSlides/notesSlide28.xml"/><Relationship Id="rId1" Type="http://schemas.openxmlformats.org/officeDocument/2006/relationships/slideLayout" Target="../slideLayouts/slideLayout23.xml"/><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0D1712E-DB13-4022-A3FB-65D2AAE450A9}"/>
              </a:ext>
            </a:extLst>
          </p:cNvPr>
          <p:cNvPicPr>
            <a:picLocks noChangeAspect="1"/>
          </p:cNvPicPr>
          <p:nvPr/>
        </p:nvPicPr>
        <p:blipFill rotWithShape="1">
          <a:blip r:embed="rId3">
            <a:extLst>
              <a:ext uri="{28A0092B-C50C-407E-A947-70E740481C1C}">
                <a14:useLocalDpi xmlns:a14="http://schemas.microsoft.com/office/drawing/2010/main" val="0"/>
              </a:ext>
            </a:extLst>
          </a:blip>
          <a:srcRect l="9533" t="19215" r="-503" b="46450"/>
          <a:stretch/>
        </p:blipFill>
        <p:spPr>
          <a:xfrm>
            <a:off x="0" y="-1"/>
            <a:ext cx="12258939" cy="6858001"/>
          </a:xfrm>
          <a:prstGeom prst="rect">
            <a:avLst/>
          </a:prstGeom>
        </p:spPr>
      </p:pic>
      <p:sp>
        <p:nvSpPr>
          <p:cNvPr id="2" name="Titel 1"/>
          <p:cNvSpPr>
            <a:spLocks noGrp="1"/>
          </p:cNvSpPr>
          <p:nvPr>
            <p:ph type="ctrTitle"/>
          </p:nvPr>
        </p:nvSpPr>
        <p:spPr>
          <a:xfrm>
            <a:off x="157856" y="4167025"/>
            <a:ext cx="5975587" cy="2910289"/>
          </a:xfrm>
        </p:spPr>
        <p:txBody>
          <a:bodyPr/>
          <a:lstStyle/>
          <a:p>
            <a:pPr>
              <a:lnSpc>
                <a:spcPct val="100000"/>
              </a:lnSpc>
            </a:pPr>
            <a:br>
              <a:rPr lang="nl-BE" sz="5250">
                <a:latin typeface="UGent Panno Text SemiBold" panose="02000706040000040003" pitchFamily="2" charset="0"/>
              </a:rPr>
            </a:br>
            <a:br>
              <a:rPr lang="nl-BE" sz="5250">
                <a:latin typeface="UGent Panno Text SemiBold" panose="02000706040000040003" pitchFamily="2" charset="0"/>
              </a:rPr>
            </a:br>
            <a:r>
              <a:rPr lang="nl-BE" sz="5250" u="none" err="1">
                <a:solidFill>
                  <a:schemeClr val="tx1">
                    <a:lumMod val="90000"/>
                    <a:lumOff val="10000"/>
                  </a:schemeClr>
                </a:solidFill>
                <a:latin typeface="UGent Panno Text SemiBold"/>
              </a:rPr>
              <a:t>Reducing</a:t>
            </a:r>
            <a:r>
              <a:rPr lang="nl-BE" sz="5250" u="none">
                <a:solidFill>
                  <a:schemeClr val="tx1">
                    <a:lumMod val="90000"/>
                    <a:lumOff val="10000"/>
                  </a:schemeClr>
                </a:solidFill>
                <a:latin typeface="UGent Panno Text SemiBold"/>
              </a:rPr>
              <a:t> </a:t>
            </a:r>
            <a:r>
              <a:rPr lang="nl-BE" sz="5250" u="none" err="1">
                <a:solidFill>
                  <a:schemeClr val="tx1">
                    <a:lumMod val="90000"/>
                    <a:lumOff val="10000"/>
                  </a:schemeClr>
                </a:solidFill>
                <a:latin typeface="UGent Panno Text SemiBold"/>
              </a:rPr>
              <a:t>environmental</a:t>
            </a:r>
            <a:r>
              <a:rPr lang="nl-BE" sz="5250" u="none">
                <a:solidFill>
                  <a:schemeClr val="tx1">
                    <a:lumMod val="90000"/>
                    <a:lumOff val="10000"/>
                  </a:schemeClr>
                </a:solidFill>
                <a:latin typeface="UGent Panno Text SemiBold"/>
              </a:rPr>
              <a:t> impact in labs</a:t>
            </a:r>
            <a:br>
              <a:rPr lang="nl-BE" sz="5250" u="none">
                <a:latin typeface="UGent Panno Text SemiBold" panose="02000706040000040003" pitchFamily="2" charset="0"/>
              </a:rPr>
            </a:br>
            <a:endParaRPr lang="nl-BE" sz="5273" u="none">
              <a:solidFill>
                <a:schemeClr val="tx1">
                  <a:lumMod val="90000"/>
                  <a:lumOff val="10000"/>
                </a:schemeClr>
              </a:solidFill>
              <a:latin typeface="UGent Panno Text SemiBold" panose="02000706040000040003" pitchFamily="2" charset="0"/>
            </a:endParaRPr>
          </a:p>
        </p:txBody>
      </p:sp>
    </p:spTree>
    <p:extLst>
      <p:ext uri="{BB962C8B-B14F-4D97-AF65-F5344CB8AC3E}">
        <p14:creationId xmlns:p14="http://schemas.microsoft.com/office/powerpoint/2010/main" val="1885083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6C7DB-7228-3EFD-9252-E879945527A9}"/>
            </a:ext>
          </a:extLst>
        </p:cNvPr>
        <p:cNvGrpSpPr/>
        <p:nvPr/>
      </p:nvGrpSpPr>
      <p:grpSpPr>
        <a:xfrm>
          <a:off x="0" y="0"/>
          <a:ext cx="0" cy="0"/>
          <a:chOff x="0" y="0"/>
          <a:chExt cx="0" cy="0"/>
        </a:xfrm>
      </p:grpSpPr>
      <p:sp>
        <p:nvSpPr>
          <p:cNvPr id="8" name="Slide Number Placeholder 3" hidden="1">
            <a:extLst>
              <a:ext uri="{FF2B5EF4-FFF2-40B4-BE49-F238E27FC236}">
                <a16:creationId xmlns:a16="http://schemas.microsoft.com/office/drawing/2014/main" id="{85C64634-1FC2-0B6A-8549-045712705CEB}"/>
              </a:ext>
            </a:extLst>
          </p:cNvPr>
          <p:cNvSpPr>
            <a:spLocks noGrp="1"/>
          </p:cNvSpPr>
          <p:nvPr>
            <p:ph type="sldNum" sz="quarter" idx="4294967295"/>
          </p:nvPr>
        </p:nvSpPr>
        <p:spPr>
          <a:xfrm>
            <a:off x="10962457" y="6292057"/>
            <a:ext cx="648197" cy="365125"/>
          </a:xfrm>
        </p:spPr>
        <p:txBody>
          <a:bodyPr/>
          <a:lstStyle/>
          <a:p>
            <a:pPr defTabSz="914289">
              <a:spcAft>
                <a:spcPts val="422"/>
              </a:spcAft>
              <a:defRPr/>
            </a:pPr>
            <a:fld id="{7AE184E0-0BD4-4705-A12B-9B71DDE63301}" type="slidenum">
              <a:rPr lang="nl-BE">
                <a:latin typeface="Arial"/>
              </a:rPr>
              <a:pPr defTabSz="914289">
                <a:spcAft>
                  <a:spcPts val="422"/>
                </a:spcAft>
                <a:defRPr/>
              </a:pPr>
              <a:t>10</a:t>
            </a:fld>
            <a:endParaRPr lang="nl-BE">
              <a:latin typeface="Arial"/>
            </a:endParaRPr>
          </a:p>
        </p:txBody>
      </p:sp>
      <p:sp>
        <p:nvSpPr>
          <p:cNvPr id="2" name="Title 8">
            <a:extLst>
              <a:ext uri="{FF2B5EF4-FFF2-40B4-BE49-F238E27FC236}">
                <a16:creationId xmlns:a16="http://schemas.microsoft.com/office/drawing/2014/main" id="{023F796F-56A1-647D-B1EA-EABD613881E2}"/>
              </a:ext>
            </a:extLst>
          </p:cNvPr>
          <p:cNvSpPr txBox="1">
            <a:spLocks/>
          </p:cNvSpPr>
          <p:nvPr/>
        </p:nvSpPr>
        <p:spPr>
          <a:xfrm>
            <a:off x="584386" y="256571"/>
            <a:ext cx="11042102" cy="607247"/>
          </a:xfrm>
          <a:prstGeom prst="rect">
            <a:avLst/>
          </a:prstGeom>
        </p:spPr>
        <p:txBody>
          <a:bodyPr vert="horz" lIns="91434" tIns="45717" rIns="91434" bIns="45717" rtlCol="0" anchor="b" anchorCtr="0">
            <a:noAutofit/>
          </a:bodyPr>
          <a:lstStyle>
            <a:lvl1pPr algn="l" defTabSz="914289" rtl="0" eaLnBrk="1" latinLnBrk="0" hangingPunct="1">
              <a:lnSpc>
                <a:spcPct val="90000"/>
              </a:lnSpc>
              <a:spcBef>
                <a:spcPct val="0"/>
              </a:spcBef>
              <a:buNone/>
              <a:defRPr sz="3797" u="sng" kern="1200" cap="all" baseline="0">
                <a:solidFill>
                  <a:srgbClr val="1E64C8"/>
                </a:solidFill>
                <a:uFill>
                  <a:solidFill>
                    <a:srgbClr val="1E64C8"/>
                  </a:solidFill>
                </a:uFill>
                <a:latin typeface="+mj-lt"/>
                <a:ea typeface="+mj-ea"/>
                <a:cs typeface="+mj-cs"/>
              </a:defRPr>
            </a:lvl1pPr>
          </a:lstStyle>
          <a:p>
            <a:pPr defTabSz="642837">
              <a:defRPr/>
            </a:pPr>
            <a:r>
              <a:rPr lang="nl-BE" u="none" err="1">
                <a:latin typeface="UGent Panno Text SemiBold" panose="02000706040000040003" pitchFamily="2" charset="0"/>
              </a:rPr>
              <a:t>Where</a:t>
            </a:r>
            <a:r>
              <a:rPr lang="nl-BE" u="none">
                <a:latin typeface="UGent Panno Text SemiBold" panose="02000706040000040003" pitchFamily="2" charset="0"/>
              </a:rPr>
              <a:t> we are </a:t>
            </a:r>
            <a:r>
              <a:rPr lang="nl-BE" u="none" err="1">
                <a:latin typeface="UGent Panno Text SemiBold" panose="02000706040000040003" pitchFamily="2" charset="0"/>
              </a:rPr>
              <a:t>now</a:t>
            </a:r>
            <a:r>
              <a:rPr lang="nl-BE" u="none">
                <a:latin typeface="UGent Panno Text SemiBold" panose="02000706040000040003" pitchFamily="2" charset="0"/>
              </a:rPr>
              <a:t>? </a:t>
            </a:r>
            <a:r>
              <a:rPr lang="nl-BE" u="none" err="1">
                <a:latin typeface="UGent Panno Text SemiBold" panose="02000706040000040003" pitchFamily="2" charset="0"/>
              </a:rPr>
              <a:t>Flights</a:t>
            </a:r>
            <a:endParaRPr lang="nl-BE" u="none">
              <a:latin typeface="UGent Panno Text SemiBold" panose="02000706040000040003" pitchFamily="2" charset="0"/>
            </a:endParaRPr>
          </a:p>
        </p:txBody>
      </p:sp>
      <p:pic>
        <p:nvPicPr>
          <p:cNvPr id="4" name="Picture 3">
            <a:extLst>
              <a:ext uri="{FF2B5EF4-FFF2-40B4-BE49-F238E27FC236}">
                <a16:creationId xmlns:a16="http://schemas.microsoft.com/office/drawing/2014/main" id="{D1C193E7-A201-787F-2AE2-8BB45D942741}"/>
              </a:ext>
            </a:extLst>
          </p:cNvPr>
          <p:cNvPicPr>
            <a:picLocks noChangeAspect="1"/>
          </p:cNvPicPr>
          <p:nvPr/>
        </p:nvPicPr>
        <p:blipFill>
          <a:blip r:embed="rId3"/>
          <a:stretch>
            <a:fillRect/>
          </a:stretch>
        </p:blipFill>
        <p:spPr>
          <a:xfrm>
            <a:off x="1326362" y="779761"/>
            <a:ext cx="9303302" cy="6078239"/>
          </a:xfrm>
          <a:prstGeom prst="rect">
            <a:avLst/>
          </a:prstGeom>
        </p:spPr>
      </p:pic>
    </p:spTree>
    <p:extLst>
      <p:ext uri="{BB962C8B-B14F-4D97-AF65-F5344CB8AC3E}">
        <p14:creationId xmlns:p14="http://schemas.microsoft.com/office/powerpoint/2010/main" val="2328282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D4A1C-B4AF-8F7D-BD35-787D6625859A}"/>
            </a:ext>
          </a:extLst>
        </p:cNvPr>
        <p:cNvGrpSpPr/>
        <p:nvPr/>
      </p:nvGrpSpPr>
      <p:grpSpPr>
        <a:xfrm>
          <a:off x="0" y="0"/>
          <a:ext cx="0" cy="0"/>
          <a:chOff x="0" y="0"/>
          <a:chExt cx="0" cy="0"/>
        </a:xfrm>
      </p:grpSpPr>
      <p:pic>
        <p:nvPicPr>
          <p:cNvPr id="2049" name="Picture 1">
            <a:extLst>
              <a:ext uri="{FF2B5EF4-FFF2-40B4-BE49-F238E27FC236}">
                <a16:creationId xmlns:a16="http://schemas.microsoft.com/office/drawing/2014/main" id="{F3E83DEC-6DB4-8F57-3629-104F67ACFAF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187" y="871895"/>
            <a:ext cx="12190500" cy="5729534"/>
          </a:xfrm>
          <a:prstGeom prst="rect">
            <a:avLst/>
          </a:prstGeom>
          <a:solidFill>
            <a:srgbClr val="FFFFFF"/>
          </a:solidFill>
        </p:spPr>
      </p:pic>
      <p:sp>
        <p:nvSpPr>
          <p:cNvPr id="8" name="Slide Number Placeholder 3" hidden="1">
            <a:extLst>
              <a:ext uri="{FF2B5EF4-FFF2-40B4-BE49-F238E27FC236}">
                <a16:creationId xmlns:a16="http://schemas.microsoft.com/office/drawing/2014/main" id="{C0679ADD-C16B-03F8-E7D5-46E91D74B150}"/>
              </a:ext>
            </a:extLst>
          </p:cNvPr>
          <p:cNvSpPr>
            <a:spLocks noGrp="1"/>
          </p:cNvSpPr>
          <p:nvPr>
            <p:ph type="sldNum" sz="quarter" idx="4294967295"/>
          </p:nvPr>
        </p:nvSpPr>
        <p:spPr>
          <a:xfrm>
            <a:off x="10962457" y="6292057"/>
            <a:ext cx="648197" cy="365125"/>
          </a:xfrm>
        </p:spPr>
        <p:txBody>
          <a:bodyPr/>
          <a:lstStyle/>
          <a:p>
            <a:pPr defTabSz="914289">
              <a:spcAft>
                <a:spcPts val="422"/>
              </a:spcAft>
              <a:defRPr/>
            </a:pPr>
            <a:fld id="{7AE184E0-0BD4-4705-A12B-9B71DDE63301}" type="slidenum">
              <a:rPr lang="nl-BE">
                <a:latin typeface="Arial"/>
              </a:rPr>
              <a:pPr defTabSz="914289">
                <a:spcAft>
                  <a:spcPts val="422"/>
                </a:spcAft>
                <a:defRPr/>
              </a:pPr>
              <a:t>11</a:t>
            </a:fld>
            <a:endParaRPr lang="nl-BE">
              <a:latin typeface="Arial"/>
            </a:endParaRPr>
          </a:p>
        </p:txBody>
      </p:sp>
      <p:sp>
        <p:nvSpPr>
          <p:cNvPr id="2" name="Title 8">
            <a:extLst>
              <a:ext uri="{FF2B5EF4-FFF2-40B4-BE49-F238E27FC236}">
                <a16:creationId xmlns:a16="http://schemas.microsoft.com/office/drawing/2014/main" id="{BA9B72E6-204E-C79B-9B33-579E03F6C032}"/>
              </a:ext>
            </a:extLst>
          </p:cNvPr>
          <p:cNvSpPr txBox="1">
            <a:spLocks/>
          </p:cNvSpPr>
          <p:nvPr/>
        </p:nvSpPr>
        <p:spPr>
          <a:xfrm>
            <a:off x="584386" y="256571"/>
            <a:ext cx="11042102" cy="607247"/>
          </a:xfrm>
          <a:prstGeom prst="rect">
            <a:avLst/>
          </a:prstGeom>
        </p:spPr>
        <p:txBody>
          <a:bodyPr vert="horz" lIns="91434" tIns="45717" rIns="91434" bIns="45717" rtlCol="0" anchor="b" anchorCtr="0">
            <a:noAutofit/>
          </a:bodyPr>
          <a:lstStyle>
            <a:lvl1pPr algn="l" defTabSz="914289" rtl="0" eaLnBrk="1" latinLnBrk="0" hangingPunct="1">
              <a:lnSpc>
                <a:spcPct val="90000"/>
              </a:lnSpc>
              <a:spcBef>
                <a:spcPct val="0"/>
              </a:spcBef>
              <a:buNone/>
              <a:defRPr sz="3797" u="sng" kern="1200" cap="all" baseline="0">
                <a:solidFill>
                  <a:srgbClr val="1E64C8"/>
                </a:solidFill>
                <a:uFill>
                  <a:solidFill>
                    <a:srgbClr val="1E64C8"/>
                  </a:solidFill>
                </a:uFill>
                <a:latin typeface="+mj-lt"/>
                <a:ea typeface="+mj-ea"/>
                <a:cs typeface="+mj-cs"/>
              </a:defRPr>
            </a:lvl1pPr>
          </a:lstStyle>
          <a:p>
            <a:pPr defTabSz="642837">
              <a:defRPr/>
            </a:pPr>
            <a:r>
              <a:rPr lang="nl-BE" u="none" err="1">
                <a:latin typeface="UGent Panno Text SemiBold" panose="02000706040000040003" pitchFamily="2" charset="0"/>
              </a:rPr>
              <a:t>Where</a:t>
            </a:r>
            <a:r>
              <a:rPr lang="nl-BE" u="none">
                <a:latin typeface="UGent Panno Text SemiBold" panose="02000706040000040003" pitchFamily="2" charset="0"/>
              </a:rPr>
              <a:t> we are </a:t>
            </a:r>
            <a:r>
              <a:rPr lang="nl-BE" u="none" err="1">
                <a:latin typeface="UGent Panno Text SemiBold" panose="02000706040000040003" pitchFamily="2" charset="0"/>
              </a:rPr>
              <a:t>now</a:t>
            </a:r>
            <a:r>
              <a:rPr lang="nl-BE" u="none">
                <a:latin typeface="UGent Panno Text SemiBold" panose="02000706040000040003" pitchFamily="2" charset="0"/>
              </a:rPr>
              <a:t>? </a:t>
            </a:r>
            <a:r>
              <a:rPr lang="nl-BE" u="none" err="1">
                <a:latin typeface="UGent Panno Text SemiBold" panose="02000706040000040003" pitchFamily="2" charset="0"/>
              </a:rPr>
              <a:t>commuting</a:t>
            </a:r>
            <a:endParaRPr lang="nl-BE" u="none">
              <a:latin typeface="UGent Panno Text SemiBold" panose="02000706040000040003" pitchFamily="2" charset="0"/>
            </a:endParaRPr>
          </a:p>
        </p:txBody>
      </p:sp>
    </p:spTree>
    <p:extLst>
      <p:ext uri="{BB962C8B-B14F-4D97-AF65-F5344CB8AC3E}">
        <p14:creationId xmlns:p14="http://schemas.microsoft.com/office/powerpoint/2010/main" val="4199034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B3791-8E33-0CF6-9491-3DAB8DA229E4}"/>
            </a:ext>
          </a:extLst>
        </p:cNvPr>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1B630E09-021A-A8DB-2666-465CB8DCFF2F}"/>
              </a:ext>
            </a:extLst>
          </p:cNvPr>
          <p:cNvSpPr>
            <a:spLocks noGrp="1"/>
          </p:cNvSpPr>
          <p:nvPr>
            <p:ph type="sldNum" sz="quarter" idx="12"/>
          </p:nvPr>
        </p:nvSpPr>
        <p:spPr>
          <a:xfrm>
            <a:off x="10962457" y="6292057"/>
            <a:ext cx="648197" cy="365125"/>
          </a:xfrm>
        </p:spPr>
        <p:txBody>
          <a:bodyPr/>
          <a:lstStyle/>
          <a:p>
            <a:pPr defTabSz="914289">
              <a:defRPr/>
            </a:pPr>
            <a:fld id="{7AE184E0-0BD4-4705-A12B-9B71DDE63301}" type="slidenum">
              <a:rPr lang="nl-BE">
                <a:latin typeface="Arial"/>
              </a:rPr>
              <a:pPr defTabSz="914289">
                <a:defRPr/>
              </a:pPr>
              <a:t>12</a:t>
            </a:fld>
            <a:endParaRPr lang="nl-BE">
              <a:latin typeface="Arial"/>
            </a:endParaRPr>
          </a:p>
        </p:txBody>
      </p:sp>
      <p:graphicFrame>
        <p:nvGraphicFramePr>
          <p:cNvPr id="2" name="Chart 1">
            <a:extLst>
              <a:ext uri="{FF2B5EF4-FFF2-40B4-BE49-F238E27FC236}">
                <a16:creationId xmlns:a16="http://schemas.microsoft.com/office/drawing/2014/main" id="{3CAA9C13-E336-FF78-5A1C-94F66858FA20}"/>
              </a:ext>
            </a:extLst>
          </p:cNvPr>
          <p:cNvGraphicFramePr>
            <a:graphicFrameLocks noGrp="1"/>
          </p:cNvGraphicFramePr>
          <p:nvPr>
            <p:extLst>
              <p:ext uri="{D42A27DB-BD31-4B8C-83A1-F6EECF244321}">
                <p14:modId xmlns:p14="http://schemas.microsoft.com/office/powerpoint/2010/main" val="2650109521"/>
              </p:ext>
            </p:extLst>
          </p:nvPr>
        </p:nvGraphicFramePr>
        <p:xfrm>
          <a:off x="1401938" y="943896"/>
          <a:ext cx="10208716" cy="583544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8">
            <a:extLst>
              <a:ext uri="{FF2B5EF4-FFF2-40B4-BE49-F238E27FC236}">
                <a16:creationId xmlns:a16="http://schemas.microsoft.com/office/drawing/2014/main" id="{CD92A216-0765-347E-AA4B-06C7F57ED12A}"/>
              </a:ext>
            </a:extLst>
          </p:cNvPr>
          <p:cNvSpPr txBox="1">
            <a:spLocks/>
          </p:cNvSpPr>
          <p:nvPr/>
        </p:nvSpPr>
        <p:spPr>
          <a:xfrm>
            <a:off x="584386" y="256571"/>
            <a:ext cx="11042102" cy="607247"/>
          </a:xfrm>
          <a:prstGeom prst="rect">
            <a:avLst/>
          </a:prstGeom>
        </p:spPr>
        <p:txBody>
          <a:bodyPr vert="horz" lIns="91434" tIns="45717" rIns="91434" bIns="45717" rtlCol="0" anchor="b" anchorCtr="0">
            <a:noAutofit/>
          </a:bodyPr>
          <a:lstStyle>
            <a:lvl1pPr algn="l" defTabSz="914289" rtl="0" eaLnBrk="1" latinLnBrk="0" hangingPunct="1">
              <a:lnSpc>
                <a:spcPct val="90000"/>
              </a:lnSpc>
              <a:spcBef>
                <a:spcPct val="0"/>
              </a:spcBef>
              <a:buNone/>
              <a:defRPr sz="3797" u="sng" kern="1200" cap="all" baseline="0">
                <a:solidFill>
                  <a:srgbClr val="1E64C8"/>
                </a:solidFill>
                <a:uFill>
                  <a:solidFill>
                    <a:srgbClr val="1E64C8"/>
                  </a:solidFill>
                </a:uFill>
                <a:latin typeface="+mj-lt"/>
                <a:ea typeface="+mj-ea"/>
                <a:cs typeface="+mj-cs"/>
              </a:defRPr>
            </a:lvl1pPr>
          </a:lstStyle>
          <a:p>
            <a:pPr defTabSz="642837">
              <a:defRPr/>
            </a:pPr>
            <a:r>
              <a:rPr lang="nl-BE" u="none" err="1">
                <a:latin typeface="UGent Panno Text SemiBold" panose="02000706040000040003" pitchFamily="2" charset="0"/>
              </a:rPr>
              <a:t>Where</a:t>
            </a:r>
            <a:r>
              <a:rPr lang="nl-BE" u="none">
                <a:latin typeface="UGent Panno Text SemiBold" panose="02000706040000040003" pitchFamily="2" charset="0"/>
              </a:rPr>
              <a:t> we are </a:t>
            </a:r>
            <a:r>
              <a:rPr lang="nl-BE" u="none" err="1">
                <a:latin typeface="UGent Panno Text SemiBold" panose="02000706040000040003" pitchFamily="2" charset="0"/>
              </a:rPr>
              <a:t>now</a:t>
            </a:r>
            <a:r>
              <a:rPr lang="nl-BE" u="none">
                <a:latin typeface="UGent Panno Text SemiBold" panose="02000706040000040003" pitchFamily="2" charset="0"/>
              </a:rPr>
              <a:t>? Water </a:t>
            </a:r>
            <a:r>
              <a:rPr lang="nl-BE" u="none" err="1">
                <a:latin typeface="UGent Panno Text SemiBold" panose="02000706040000040003" pitchFamily="2" charset="0"/>
              </a:rPr>
              <a:t>use</a:t>
            </a:r>
            <a:endParaRPr lang="nl-BE" u="none">
              <a:latin typeface="UGent Panno Text SemiBold" panose="02000706040000040003" pitchFamily="2" charset="0"/>
            </a:endParaRPr>
          </a:p>
        </p:txBody>
      </p:sp>
    </p:spTree>
    <p:extLst>
      <p:ext uri="{BB962C8B-B14F-4D97-AF65-F5344CB8AC3E}">
        <p14:creationId xmlns:p14="http://schemas.microsoft.com/office/powerpoint/2010/main" val="1191689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080D8-E829-5974-AE42-27388A0DA96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253B885-C07B-27B3-2273-623C8BD77CB6}"/>
              </a:ext>
            </a:extLst>
          </p:cNvPr>
          <p:cNvPicPr>
            <a:picLocks noChangeAspect="1"/>
          </p:cNvPicPr>
          <p:nvPr/>
        </p:nvPicPr>
        <p:blipFill>
          <a:blip r:embed="rId3"/>
          <a:stretch>
            <a:fillRect/>
          </a:stretch>
        </p:blipFill>
        <p:spPr>
          <a:xfrm>
            <a:off x="1838632" y="1132668"/>
            <a:ext cx="8913477" cy="5803989"/>
          </a:xfrm>
          <a:prstGeom prst="rect">
            <a:avLst/>
          </a:prstGeom>
          <a:noFill/>
        </p:spPr>
      </p:pic>
      <p:sp>
        <p:nvSpPr>
          <p:cNvPr id="8" name="Slide Number Placeholder 3" hidden="1">
            <a:extLst>
              <a:ext uri="{FF2B5EF4-FFF2-40B4-BE49-F238E27FC236}">
                <a16:creationId xmlns:a16="http://schemas.microsoft.com/office/drawing/2014/main" id="{C1A1BC86-8C18-8E44-C94E-B58C865962FB}"/>
              </a:ext>
            </a:extLst>
          </p:cNvPr>
          <p:cNvSpPr>
            <a:spLocks noGrp="1"/>
          </p:cNvSpPr>
          <p:nvPr>
            <p:ph type="sldNum" sz="quarter" idx="4294967295"/>
          </p:nvPr>
        </p:nvSpPr>
        <p:spPr>
          <a:xfrm>
            <a:off x="10962161" y="6291883"/>
            <a:ext cx="648158" cy="365103"/>
          </a:xfrm>
        </p:spPr>
        <p:txBody>
          <a:bodyPr/>
          <a:lstStyle/>
          <a:p>
            <a:pPr defTabSz="914178">
              <a:spcAft>
                <a:spcPts val="422"/>
              </a:spcAft>
              <a:defRPr/>
            </a:pPr>
            <a:fld id="{7AE184E0-0BD4-4705-A12B-9B71DDE63301}" type="slidenum">
              <a:rPr lang="nl-BE">
                <a:latin typeface="Arial"/>
              </a:rPr>
              <a:pPr defTabSz="914178">
                <a:spcAft>
                  <a:spcPts val="422"/>
                </a:spcAft>
                <a:defRPr/>
              </a:pPr>
              <a:t>13</a:t>
            </a:fld>
            <a:endParaRPr lang="nl-BE">
              <a:latin typeface="Arial"/>
            </a:endParaRPr>
          </a:p>
        </p:txBody>
      </p:sp>
      <p:sp>
        <p:nvSpPr>
          <p:cNvPr id="2" name="Title 8">
            <a:extLst>
              <a:ext uri="{FF2B5EF4-FFF2-40B4-BE49-F238E27FC236}">
                <a16:creationId xmlns:a16="http://schemas.microsoft.com/office/drawing/2014/main" id="{CE10B3C2-9CBE-2E16-94CF-205FF2B42096}"/>
              </a:ext>
            </a:extLst>
          </p:cNvPr>
          <p:cNvSpPr txBox="1">
            <a:spLocks/>
          </p:cNvSpPr>
          <p:nvPr/>
        </p:nvSpPr>
        <p:spPr>
          <a:xfrm>
            <a:off x="584386" y="256571"/>
            <a:ext cx="11042102" cy="607247"/>
          </a:xfrm>
          <a:prstGeom prst="rect">
            <a:avLst/>
          </a:prstGeom>
        </p:spPr>
        <p:txBody>
          <a:bodyPr vert="horz" lIns="91434" tIns="45717" rIns="91434" bIns="45717" rtlCol="0" anchor="b" anchorCtr="0">
            <a:noAutofit/>
          </a:bodyPr>
          <a:lstStyle>
            <a:lvl1pPr algn="l" defTabSz="914289" rtl="0" eaLnBrk="1" latinLnBrk="0" hangingPunct="1">
              <a:lnSpc>
                <a:spcPct val="90000"/>
              </a:lnSpc>
              <a:spcBef>
                <a:spcPct val="0"/>
              </a:spcBef>
              <a:buNone/>
              <a:defRPr sz="3797" u="sng" kern="1200" cap="all" baseline="0">
                <a:solidFill>
                  <a:srgbClr val="1E64C8"/>
                </a:solidFill>
                <a:uFill>
                  <a:solidFill>
                    <a:srgbClr val="1E64C8"/>
                  </a:solidFill>
                </a:uFill>
                <a:latin typeface="+mj-lt"/>
                <a:ea typeface="+mj-ea"/>
                <a:cs typeface="+mj-cs"/>
              </a:defRPr>
            </a:lvl1pPr>
          </a:lstStyle>
          <a:p>
            <a:pPr defTabSz="642837">
              <a:defRPr/>
            </a:pPr>
            <a:r>
              <a:rPr lang="nl-BE" u="none" err="1">
                <a:latin typeface="UGent Panno Text SemiBold" panose="02000706040000040003" pitchFamily="2" charset="0"/>
              </a:rPr>
              <a:t>Where</a:t>
            </a:r>
            <a:r>
              <a:rPr lang="nl-BE" u="none">
                <a:latin typeface="UGent Panno Text SemiBold" panose="02000706040000040003" pitchFamily="2" charset="0"/>
              </a:rPr>
              <a:t> we are </a:t>
            </a:r>
            <a:r>
              <a:rPr lang="nl-BE" u="none" err="1">
                <a:latin typeface="UGent Panno Text SemiBold" panose="02000706040000040003" pitchFamily="2" charset="0"/>
              </a:rPr>
              <a:t>now</a:t>
            </a:r>
            <a:r>
              <a:rPr lang="nl-BE" u="none">
                <a:latin typeface="UGent Panno Text SemiBold" panose="02000706040000040003" pitchFamily="2" charset="0"/>
              </a:rPr>
              <a:t>? food</a:t>
            </a:r>
          </a:p>
        </p:txBody>
      </p:sp>
    </p:spTree>
    <p:extLst>
      <p:ext uri="{BB962C8B-B14F-4D97-AF65-F5344CB8AC3E}">
        <p14:creationId xmlns:p14="http://schemas.microsoft.com/office/powerpoint/2010/main" val="1891985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hidden="1">
            <a:extLst>
              <a:ext uri="{FF2B5EF4-FFF2-40B4-BE49-F238E27FC236}">
                <a16:creationId xmlns:a16="http://schemas.microsoft.com/office/drawing/2014/main" id="{41518DC3-066F-495E-AAF2-2F977BF76CF5}"/>
              </a:ext>
            </a:extLst>
          </p:cNvPr>
          <p:cNvSpPr>
            <a:spLocks noGrp="1"/>
          </p:cNvSpPr>
          <p:nvPr>
            <p:ph type="sldNum" sz="quarter" idx="4294967295"/>
          </p:nvPr>
        </p:nvSpPr>
        <p:spPr>
          <a:xfrm>
            <a:off x="10962457" y="6292057"/>
            <a:ext cx="648197" cy="365125"/>
          </a:xfrm>
        </p:spPr>
        <p:txBody>
          <a:bodyPr/>
          <a:lstStyle/>
          <a:p>
            <a:pPr defTabSz="914289">
              <a:spcAft>
                <a:spcPts val="600"/>
              </a:spcAft>
              <a:defRPr/>
            </a:pPr>
            <a:fld id="{7AE184E0-0BD4-4705-A12B-9B71DDE63301}" type="slidenum">
              <a:rPr lang="nl-BE">
                <a:latin typeface="Arial"/>
              </a:rPr>
              <a:pPr defTabSz="914289">
                <a:spcAft>
                  <a:spcPts val="600"/>
                </a:spcAft>
                <a:defRPr/>
              </a:pPr>
              <a:t>14</a:t>
            </a:fld>
            <a:endParaRPr lang="nl-BE">
              <a:latin typeface="Arial"/>
            </a:endParaRPr>
          </a:p>
        </p:txBody>
      </p:sp>
      <p:sp>
        <p:nvSpPr>
          <p:cNvPr id="2" name="Title 8">
            <a:extLst>
              <a:ext uri="{FF2B5EF4-FFF2-40B4-BE49-F238E27FC236}">
                <a16:creationId xmlns:a16="http://schemas.microsoft.com/office/drawing/2014/main" id="{E8033706-CB35-D530-9784-CD55088F3E78}"/>
              </a:ext>
            </a:extLst>
          </p:cNvPr>
          <p:cNvSpPr txBox="1">
            <a:spLocks/>
          </p:cNvSpPr>
          <p:nvPr/>
        </p:nvSpPr>
        <p:spPr>
          <a:xfrm>
            <a:off x="584386" y="256571"/>
            <a:ext cx="11042102" cy="607247"/>
          </a:xfrm>
          <a:prstGeom prst="rect">
            <a:avLst/>
          </a:prstGeom>
        </p:spPr>
        <p:txBody>
          <a:bodyPr vert="horz" lIns="91434" tIns="45717" rIns="91434" bIns="45717" rtlCol="0" anchor="b" anchorCtr="0">
            <a:noAutofit/>
          </a:bodyPr>
          <a:lstStyle>
            <a:lvl1pPr algn="l" defTabSz="914289" rtl="0" eaLnBrk="1" latinLnBrk="0" hangingPunct="1">
              <a:lnSpc>
                <a:spcPct val="90000"/>
              </a:lnSpc>
              <a:spcBef>
                <a:spcPct val="0"/>
              </a:spcBef>
              <a:buNone/>
              <a:defRPr sz="3797" u="sng" kern="1200" cap="all" baseline="0">
                <a:solidFill>
                  <a:srgbClr val="1E64C8"/>
                </a:solidFill>
                <a:uFill>
                  <a:solidFill>
                    <a:srgbClr val="1E64C8"/>
                  </a:solidFill>
                </a:uFill>
                <a:latin typeface="+mj-lt"/>
                <a:ea typeface="+mj-ea"/>
                <a:cs typeface="+mj-cs"/>
              </a:defRPr>
            </a:lvl1pPr>
          </a:lstStyle>
          <a:p>
            <a:pPr defTabSz="642837">
              <a:defRPr/>
            </a:pPr>
            <a:r>
              <a:rPr lang="nl-BE" u="none" err="1">
                <a:latin typeface="UGent Panno Text SemiBold" panose="02000706040000040003" pitchFamily="2" charset="0"/>
              </a:rPr>
              <a:t>Where</a:t>
            </a:r>
            <a:r>
              <a:rPr lang="nl-BE" u="none">
                <a:latin typeface="UGent Panno Text SemiBold" panose="02000706040000040003" pitchFamily="2" charset="0"/>
              </a:rPr>
              <a:t> we are </a:t>
            </a:r>
            <a:r>
              <a:rPr lang="nl-BE" u="none" err="1">
                <a:latin typeface="UGent Panno Text SemiBold" panose="02000706040000040003" pitchFamily="2" charset="0"/>
              </a:rPr>
              <a:t>now</a:t>
            </a:r>
            <a:r>
              <a:rPr lang="nl-BE" u="none">
                <a:latin typeface="UGent Panno Text SemiBold" panose="02000706040000040003" pitchFamily="2" charset="0"/>
              </a:rPr>
              <a:t>? waste</a:t>
            </a:r>
          </a:p>
        </p:txBody>
      </p:sp>
      <p:graphicFrame>
        <p:nvGraphicFramePr>
          <p:cNvPr id="3" name="Chart 2">
            <a:extLst>
              <a:ext uri="{FF2B5EF4-FFF2-40B4-BE49-F238E27FC236}">
                <a16:creationId xmlns:a16="http://schemas.microsoft.com/office/drawing/2014/main" id="{8D733150-D305-FFD0-036D-4D9A8F6436E8}"/>
              </a:ext>
            </a:extLst>
          </p:cNvPr>
          <p:cNvGraphicFramePr>
            <a:graphicFrameLocks/>
          </p:cNvGraphicFramePr>
          <p:nvPr>
            <p:extLst>
              <p:ext uri="{D42A27DB-BD31-4B8C-83A1-F6EECF244321}">
                <p14:modId xmlns:p14="http://schemas.microsoft.com/office/powerpoint/2010/main" val="3196213094"/>
              </p:ext>
            </p:extLst>
          </p:nvPr>
        </p:nvGraphicFramePr>
        <p:xfrm>
          <a:off x="2094271" y="1050630"/>
          <a:ext cx="9173496" cy="5737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3746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C9147-D499-7C57-9E82-1FFCCE70E531}"/>
            </a:ext>
          </a:extLst>
        </p:cNvPr>
        <p:cNvGrpSpPr/>
        <p:nvPr/>
      </p:nvGrpSpPr>
      <p:grpSpPr>
        <a:xfrm>
          <a:off x="0" y="0"/>
          <a:ext cx="0" cy="0"/>
          <a:chOff x="0" y="0"/>
          <a:chExt cx="0" cy="0"/>
        </a:xfrm>
      </p:grpSpPr>
      <p:sp>
        <p:nvSpPr>
          <p:cNvPr id="8" name="Slide Number Placeholder 3" hidden="1">
            <a:extLst>
              <a:ext uri="{FF2B5EF4-FFF2-40B4-BE49-F238E27FC236}">
                <a16:creationId xmlns:a16="http://schemas.microsoft.com/office/drawing/2014/main" id="{A871B869-2F46-F005-1733-EED854B533D0}"/>
              </a:ext>
            </a:extLst>
          </p:cNvPr>
          <p:cNvSpPr>
            <a:spLocks noGrp="1"/>
          </p:cNvSpPr>
          <p:nvPr>
            <p:ph type="sldNum" sz="quarter" idx="4294967295"/>
          </p:nvPr>
        </p:nvSpPr>
        <p:spPr>
          <a:xfrm>
            <a:off x="10962457" y="6292057"/>
            <a:ext cx="648197" cy="365125"/>
          </a:xfrm>
        </p:spPr>
        <p:txBody>
          <a:bodyPr/>
          <a:lstStyle/>
          <a:p>
            <a:pPr defTabSz="914289">
              <a:spcAft>
                <a:spcPts val="600"/>
              </a:spcAft>
              <a:defRPr/>
            </a:pPr>
            <a:fld id="{7AE184E0-0BD4-4705-A12B-9B71DDE63301}" type="slidenum">
              <a:rPr lang="nl-BE">
                <a:latin typeface="Arial"/>
              </a:rPr>
              <a:pPr defTabSz="914289">
                <a:spcAft>
                  <a:spcPts val="600"/>
                </a:spcAft>
                <a:defRPr/>
              </a:pPr>
              <a:t>15</a:t>
            </a:fld>
            <a:endParaRPr lang="nl-BE">
              <a:latin typeface="Arial"/>
            </a:endParaRPr>
          </a:p>
        </p:txBody>
      </p:sp>
      <p:sp>
        <p:nvSpPr>
          <p:cNvPr id="2" name="Title 8">
            <a:extLst>
              <a:ext uri="{FF2B5EF4-FFF2-40B4-BE49-F238E27FC236}">
                <a16:creationId xmlns:a16="http://schemas.microsoft.com/office/drawing/2014/main" id="{2DC6348A-8931-7468-A86C-77AADB7422B8}"/>
              </a:ext>
            </a:extLst>
          </p:cNvPr>
          <p:cNvSpPr txBox="1">
            <a:spLocks/>
          </p:cNvSpPr>
          <p:nvPr/>
        </p:nvSpPr>
        <p:spPr>
          <a:xfrm>
            <a:off x="584386" y="256571"/>
            <a:ext cx="11042102" cy="607247"/>
          </a:xfrm>
          <a:prstGeom prst="rect">
            <a:avLst/>
          </a:prstGeom>
        </p:spPr>
        <p:txBody>
          <a:bodyPr vert="horz" lIns="91434" tIns="45717" rIns="91434" bIns="45717" rtlCol="0" anchor="b" anchorCtr="0">
            <a:noAutofit/>
          </a:bodyPr>
          <a:lstStyle>
            <a:lvl1pPr algn="l" defTabSz="914289" rtl="0" eaLnBrk="1" latinLnBrk="0" hangingPunct="1">
              <a:lnSpc>
                <a:spcPct val="90000"/>
              </a:lnSpc>
              <a:spcBef>
                <a:spcPct val="0"/>
              </a:spcBef>
              <a:buNone/>
              <a:defRPr sz="3797" u="sng" kern="1200" cap="all" baseline="0">
                <a:solidFill>
                  <a:srgbClr val="1E64C8"/>
                </a:solidFill>
                <a:uFill>
                  <a:solidFill>
                    <a:srgbClr val="1E64C8"/>
                  </a:solidFill>
                </a:uFill>
                <a:latin typeface="+mj-lt"/>
                <a:ea typeface="+mj-ea"/>
                <a:cs typeface="+mj-cs"/>
              </a:defRPr>
            </a:lvl1pPr>
          </a:lstStyle>
          <a:p>
            <a:pPr defTabSz="642837">
              <a:defRPr/>
            </a:pPr>
            <a:r>
              <a:rPr lang="nl-BE" u="none" err="1">
                <a:latin typeface="UGent Panno Text SemiBold" panose="02000706040000040003" pitchFamily="2" charset="0"/>
              </a:rPr>
              <a:t>Where</a:t>
            </a:r>
            <a:r>
              <a:rPr lang="nl-BE" u="none">
                <a:latin typeface="UGent Panno Text SemiBold" panose="02000706040000040003" pitchFamily="2" charset="0"/>
              </a:rPr>
              <a:t> we are </a:t>
            </a:r>
            <a:r>
              <a:rPr lang="nl-BE" u="none" err="1">
                <a:latin typeface="UGent Panno Text SemiBold" panose="02000706040000040003" pitchFamily="2" charset="0"/>
              </a:rPr>
              <a:t>now</a:t>
            </a:r>
            <a:r>
              <a:rPr lang="nl-BE" u="none">
                <a:latin typeface="UGent Panno Text SemiBold" panose="02000706040000040003" pitchFamily="2" charset="0"/>
              </a:rPr>
              <a:t>? waste</a:t>
            </a:r>
          </a:p>
        </p:txBody>
      </p:sp>
      <p:graphicFrame>
        <p:nvGraphicFramePr>
          <p:cNvPr id="4" name="Chart 3">
            <a:extLst>
              <a:ext uri="{FF2B5EF4-FFF2-40B4-BE49-F238E27FC236}">
                <a16:creationId xmlns:a16="http://schemas.microsoft.com/office/drawing/2014/main" id="{DAF2951B-C25D-9407-40AA-3FC24944BB56}"/>
              </a:ext>
            </a:extLst>
          </p:cNvPr>
          <p:cNvGraphicFramePr>
            <a:graphicFrameLocks/>
          </p:cNvGraphicFramePr>
          <p:nvPr>
            <p:extLst>
              <p:ext uri="{D42A27DB-BD31-4B8C-83A1-F6EECF244321}">
                <p14:modId xmlns:p14="http://schemas.microsoft.com/office/powerpoint/2010/main" val="3422381381"/>
              </p:ext>
            </p:extLst>
          </p:nvPr>
        </p:nvGraphicFramePr>
        <p:xfrm>
          <a:off x="1278193" y="1160207"/>
          <a:ext cx="10215717" cy="51717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7640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hidden="1">
            <a:extLst>
              <a:ext uri="{FF2B5EF4-FFF2-40B4-BE49-F238E27FC236}">
                <a16:creationId xmlns:a16="http://schemas.microsoft.com/office/drawing/2014/main" id="{41518DC3-066F-495E-AAF2-2F977BF76CF5}"/>
              </a:ext>
            </a:extLst>
          </p:cNvPr>
          <p:cNvSpPr>
            <a:spLocks noGrp="1"/>
          </p:cNvSpPr>
          <p:nvPr>
            <p:ph type="sldNum" sz="quarter" idx="4294967295"/>
          </p:nvPr>
        </p:nvSpPr>
        <p:spPr>
          <a:xfrm>
            <a:off x="10962457" y="6292057"/>
            <a:ext cx="648197" cy="365125"/>
          </a:xfrm>
        </p:spPr>
        <p:txBody>
          <a:bodyPr/>
          <a:lstStyle/>
          <a:p>
            <a:pPr defTabSz="914289">
              <a:spcAft>
                <a:spcPts val="600"/>
              </a:spcAft>
              <a:defRPr/>
            </a:pPr>
            <a:fld id="{7AE184E0-0BD4-4705-A12B-9B71DDE63301}" type="slidenum">
              <a:rPr lang="nl-BE">
                <a:latin typeface="Arial"/>
              </a:rPr>
              <a:pPr defTabSz="914289">
                <a:spcAft>
                  <a:spcPts val="600"/>
                </a:spcAft>
                <a:defRPr/>
              </a:pPr>
              <a:t>16</a:t>
            </a:fld>
            <a:endParaRPr lang="nl-BE">
              <a:latin typeface="Arial"/>
            </a:endParaRPr>
          </a:p>
        </p:txBody>
      </p:sp>
      <p:sp>
        <p:nvSpPr>
          <p:cNvPr id="2" name="Title 8">
            <a:extLst>
              <a:ext uri="{FF2B5EF4-FFF2-40B4-BE49-F238E27FC236}">
                <a16:creationId xmlns:a16="http://schemas.microsoft.com/office/drawing/2014/main" id="{E8033706-CB35-D530-9784-CD55088F3E78}"/>
              </a:ext>
            </a:extLst>
          </p:cNvPr>
          <p:cNvSpPr txBox="1">
            <a:spLocks/>
          </p:cNvSpPr>
          <p:nvPr/>
        </p:nvSpPr>
        <p:spPr>
          <a:xfrm>
            <a:off x="584386" y="256571"/>
            <a:ext cx="11042102" cy="607247"/>
          </a:xfrm>
          <a:prstGeom prst="rect">
            <a:avLst/>
          </a:prstGeom>
        </p:spPr>
        <p:txBody>
          <a:bodyPr vert="horz" lIns="91434" tIns="45717" rIns="91434" bIns="45717" rtlCol="0" anchor="b" anchorCtr="0">
            <a:noAutofit/>
          </a:bodyPr>
          <a:lstStyle>
            <a:lvl1pPr algn="l" defTabSz="914289" rtl="0" eaLnBrk="1" latinLnBrk="0" hangingPunct="1">
              <a:lnSpc>
                <a:spcPct val="90000"/>
              </a:lnSpc>
              <a:spcBef>
                <a:spcPct val="0"/>
              </a:spcBef>
              <a:buNone/>
              <a:defRPr sz="3797" u="sng" kern="1200" cap="all" baseline="0">
                <a:solidFill>
                  <a:srgbClr val="1E64C8"/>
                </a:solidFill>
                <a:uFill>
                  <a:solidFill>
                    <a:srgbClr val="1E64C8"/>
                  </a:solidFill>
                </a:uFill>
                <a:latin typeface="+mj-lt"/>
                <a:ea typeface="+mj-ea"/>
                <a:cs typeface="+mj-cs"/>
              </a:defRPr>
            </a:lvl1pPr>
          </a:lstStyle>
          <a:p>
            <a:pPr defTabSz="642837">
              <a:defRPr/>
            </a:pPr>
            <a:r>
              <a:rPr lang="nl-BE" u="none" err="1">
                <a:latin typeface="UGent Panno Text SemiBold" panose="02000706040000040003" pitchFamily="2" charset="0"/>
              </a:rPr>
              <a:t>Where</a:t>
            </a:r>
            <a:r>
              <a:rPr lang="nl-BE" u="none">
                <a:latin typeface="UGent Panno Text SemiBold" panose="02000706040000040003" pitchFamily="2" charset="0"/>
              </a:rPr>
              <a:t> we are </a:t>
            </a:r>
            <a:r>
              <a:rPr lang="nl-BE" u="none" err="1">
                <a:latin typeface="UGent Panno Text SemiBold" panose="02000706040000040003" pitchFamily="2" charset="0"/>
              </a:rPr>
              <a:t>now</a:t>
            </a:r>
            <a:r>
              <a:rPr lang="nl-BE" u="none">
                <a:latin typeface="UGent Panno Text SemiBold" panose="02000706040000040003" pitchFamily="2" charset="0"/>
              </a:rPr>
              <a:t>? Waste </a:t>
            </a:r>
          </a:p>
        </p:txBody>
      </p:sp>
      <p:graphicFrame>
        <p:nvGraphicFramePr>
          <p:cNvPr id="3" name="Chart 2">
            <a:extLst>
              <a:ext uri="{FF2B5EF4-FFF2-40B4-BE49-F238E27FC236}">
                <a16:creationId xmlns:a16="http://schemas.microsoft.com/office/drawing/2014/main" id="{6E1F0AAB-D92E-E70E-CE08-B4B072407883}"/>
              </a:ext>
            </a:extLst>
          </p:cNvPr>
          <p:cNvGraphicFramePr>
            <a:graphicFrameLocks/>
          </p:cNvGraphicFramePr>
          <p:nvPr>
            <p:extLst>
              <p:ext uri="{D42A27DB-BD31-4B8C-83A1-F6EECF244321}">
                <p14:modId xmlns:p14="http://schemas.microsoft.com/office/powerpoint/2010/main" val="1559499498"/>
              </p:ext>
            </p:extLst>
          </p:nvPr>
        </p:nvGraphicFramePr>
        <p:xfrm>
          <a:off x="1769807" y="956293"/>
          <a:ext cx="9507793" cy="56451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9619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CDBB092-1F98-4D5D-9FF4-FF1A2F250729}"/>
              </a:ext>
            </a:extLst>
          </p:cNvPr>
          <p:cNvSpPr>
            <a:spLocks noGrp="1"/>
          </p:cNvSpPr>
          <p:nvPr>
            <p:ph type="title"/>
          </p:nvPr>
        </p:nvSpPr>
        <p:spPr>
          <a:xfrm>
            <a:off x="584049" y="256377"/>
            <a:ext cx="11042776" cy="607284"/>
          </a:xfrm>
        </p:spPr>
        <p:txBody>
          <a:bodyPr/>
          <a:lstStyle/>
          <a:p>
            <a:r>
              <a:rPr lang="nl-BE" u="none">
                <a:latin typeface="UGent Panno Text SemiBold" panose="02000706040000040003" pitchFamily="2" charset="0"/>
              </a:rPr>
              <a:t>Indicators per </a:t>
            </a:r>
            <a:r>
              <a:rPr lang="nl-BE" u="none" err="1">
                <a:latin typeface="UGent Panno Text SemiBold" panose="02000706040000040003" pitchFamily="2" charset="0"/>
              </a:rPr>
              <a:t>faculty</a:t>
            </a:r>
            <a:endParaRPr lang="nl-BE" u="none">
              <a:latin typeface="UGent Panno Text SemiBold" panose="02000706040000040003" pitchFamily="2" charset="0"/>
            </a:endParaRPr>
          </a:p>
        </p:txBody>
      </p:sp>
      <p:sp>
        <p:nvSpPr>
          <p:cNvPr id="8" name="Slide Number Placeholder 3">
            <a:extLst>
              <a:ext uri="{FF2B5EF4-FFF2-40B4-BE49-F238E27FC236}">
                <a16:creationId xmlns:a16="http://schemas.microsoft.com/office/drawing/2014/main" id="{41518DC3-066F-495E-AAF2-2F977BF76CF5}"/>
              </a:ext>
            </a:extLst>
          </p:cNvPr>
          <p:cNvSpPr>
            <a:spLocks noGrp="1"/>
          </p:cNvSpPr>
          <p:nvPr>
            <p:ph type="sldNum" sz="quarter" idx="12"/>
          </p:nvPr>
        </p:nvSpPr>
        <p:spPr>
          <a:xfrm>
            <a:off x="10962457" y="6292057"/>
            <a:ext cx="648197" cy="365125"/>
          </a:xfrm>
        </p:spPr>
        <p:txBody>
          <a:bodyPr/>
          <a:lstStyle/>
          <a:p>
            <a:pPr marL="0" marR="0" lvl="0" indent="0" algn="r" defTabSz="914289" rtl="0" eaLnBrk="1" fontAlgn="auto" latinLnBrk="0" hangingPunct="1">
              <a:lnSpc>
                <a:spcPct val="100000"/>
              </a:lnSpc>
              <a:spcBef>
                <a:spcPts val="0"/>
              </a:spcBef>
              <a:spcAft>
                <a:spcPts val="0"/>
              </a:spcAft>
              <a:buClrTx/>
              <a:buSzTx/>
              <a:buFontTx/>
              <a:buNone/>
              <a:tabLst/>
              <a:defRPr/>
            </a:pPr>
            <a:fld id="{7AE184E0-0BD4-4705-A12B-9B71DDE63301}" type="slidenum">
              <a:rPr kumimoji="0" lang="nl-BE" sz="1200" b="0" i="0" u="none" strike="noStrike" kern="1200" cap="none" spc="0" normalizeH="0" baseline="0" noProof="0">
                <a:ln>
                  <a:noFill/>
                </a:ln>
                <a:solidFill>
                  <a:srgbClr val="1E64C8"/>
                </a:solidFill>
                <a:effectLst/>
                <a:uLnTx/>
                <a:uFillTx/>
                <a:latin typeface="Arial"/>
                <a:ea typeface="+mn-ea"/>
                <a:cs typeface="+mn-cs"/>
              </a:rPr>
              <a:pPr marL="0" marR="0" lvl="0" indent="0" algn="r" defTabSz="914289" rtl="0" eaLnBrk="1" fontAlgn="auto" latinLnBrk="0" hangingPunct="1">
                <a:lnSpc>
                  <a:spcPct val="100000"/>
                </a:lnSpc>
                <a:spcBef>
                  <a:spcPts val="0"/>
                </a:spcBef>
                <a:spcAft>
                  <a:spcPts val="0"/>
                </a:spcAft>
                <a:buClrTx/>
                <a:buSzTx/>
                <a:buFontTx/>
                <a:buNone/>
                <a:tabLst/>
                <a:defRPr/>
              </a:pPr>
              <a:t>17</a:t>
            </a:fld>
            <a:endParaRPr kumimoji="0" lang="nl-BE" sz="1200" b="0" i="0" u="none" strike="noStrike" kern="1200" cap="none" spc="0" normalizeH="0" baseline="0" noProof="0">
              <a:ln>
                <a:noFill/>
              </a:ln>
              <a:solidFill>
                <a:srgbClr val="1E64C8"/>
              </a:solidFill>
              <a:effectLst/>
              <a:uLnTx/>
              <a:uFillTx/>
              <a:latin typeface="Arial"/>
              <a:ea typeface="+mn-ea"/>
              <a:cs typeface="+mn-cs"/>
            </a:endParaRPr>
          </a:p>
        </p:txBody>
      </p:sp>
      <p:sp>
        <p:nvSpPr>
          <p:cNvPr id="5" name="Content Placeholder 9">
            <a:extLst>
              <a:ext uri="{FF2B5EF4-FFF2-40B4-BE49-F238E27FC236}">
                <a16:creationId xmlns:a16="http://schemas.microsoft.com/office/drawing/2014/main" id="{D5F262F5-AF36-4D1F-A83E-43BFA4B92EC8}"/>
              </a:ext>
            </a:extLst>
          </p:cNvPr>
          <p:cNvSpPr txBox="1">
            <a:spLocks/>
          </p:cNvSpPr>
          <p:nvPr/>
        </p:nvSpPr>
        <p:spPr>
          <a:xfrm>
            <a:off x="584049" y="1064902"/>
            <a:ext cx="10657360" cy="5536721"/>
          </a:xfrm>
          <a:prstGeom prst="rect">
            <a:avLst/>
          </a:prstGeom>
          <a:solidFill>
            <a:schemeClr val="bg1"/>
          </a:solidFill>
        </p:spPr>
        <p:txBody>
          <a:bodyPr vert="horz" lIns="64294" tIns="32147" rIns="64294" bIns="32147" rtlCol="0" anchor="t">
            <a:noAutofit/>
          </a:bodyPr>
          <a:lstStyle>
            <a:lvl1pPr marL="536575" indent="-45085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5775"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8863" indent="-550863" algn="l" defTabSz="1912938"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4pPr>
            <a:lvl5pPr marL="2962275" indent="-442913"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377266" marR="0" lvl="0" indent="-316993" algn="l" defTabSz="321457"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812" b="0" i="0" u="none" strike="noStrike" kern="1200" cap="none" spc="0" normalizeH="0" baseline="0" noProof="0">
                <a:ln>
                  <a:noFill/>
                </a:ln>
                <a:solidFill>
                  <a:prstClr val="black"/>
                </a:solidFill>
                <a:effectLst/>
                <a:uLnTx/>
                <a:uFillTx/>
                <a:latin typeface="UGent Panno Text"/>
                <a:ea typeface="+mn-ea"/>
                <a:cs typeface="+mn-cs"/>
                <a:hlinkClick r:id="rId3"/>
              </a:rPr>
              <a:t>www.UGent.be/duurzaam</a:t>
            </a:r>
            <a:endParaRPr kumimoji="0" lang="en-US" sz="2812" b="0" i="0" u="none" strike="noStrike" kern="1200" cap="none" spc="0" normalizeH="0" baseline="0" noProof="0">
              <a:ln>
                <a:noFill/>
              </a:ln>
              <a:solidFill>
                <a:prstClr val="black"/>
              </a:solidFill>
              <a:effectLst/>
              <a:uLnTx/>
              <a:uFillTx/>
              <a:latin typeface="UGent Panno Text"/>
              <a:ea typeface="+mn-ea"/>
              <a:cs typeface="+mn-cs"/>
            </a:endParaRPr>
          </a:p>
          <a:p>
            <a:pPr marL="377266" marR="0" lvl="0" indent="-316993" algn="l" defTabSz="321457"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2812">
                <a:solidFill>
                  <a:prstClr val="black"/>
                </a:solidFill>
                <a:latin typeface="UGent Panno Text"/>
                <a:hlinkClick r:id="rId4"/>
              </a:rPr>
              <a:t>www.UGent.be/sustainability</a:t>
            </a:r>
            <a:r>
              <a:rPr lang="en-US" sz="2812">
                <a:solidFill>
                  <a:prstClr val="black"/>
                </a:solidFill>
                <a:latin typeface="UGent Panno Text"/>
              </a:rPr>
              <a:t> </a:t>
            </a:r>
            <a:endParaRPr kumimoji="0" lang="nl" sz="2461" b="0" i="1" u="none" strike="noStrike" kern="1200" cap="none" spc="0" normalizeH="0" baseline="0" noProof="0">
              <a:ln>
                <a:noFill/>
              </a:ln>
              <a:solidFill>
                <a:prstClr val="black"/>
              </a:solidFill>
              <a:effectLst/>
              <a:uLnTx/>
              <a:uFillTx/>
              <a:latin typeface="Arial"/>
              <a:ea typeface="+mn-ea"/>
              <a:cs typeface="Arial"/>
            </a:endParaRPr>
          </a:p>
          <a:p>
            <a:pPr marL="377266" marR="0" lvl="0" indent="-316993" algn="l" defTabSz="321457"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nl-BE" sz="2461" b="0" i="0" u="none" strike="noStrike" kern="1200" cap="none" spc="0" normalizeH="0" baseline="0" noProof="0">
              <a:ln>
                <a:noFill/>
              </a:ln>
              <a:solidFill>
                <a:prstClr val="black"/>
              </a:solidFill>
              <a:effectLst/>
              <a:uLnTx/>
              <a:uFillTx/>
              <a:latin typeface="UGent Panno Text" panose="02000506040000040003" pitchFamily="2" charset="0"/>
              <a:ea typeface="+mn-ea"/>
              <a:cs typeface="Arial"/>
            </a:endParaRPr>
          </a:p>
          <a:p>
            <a:pPr marL="60273" marR="0" lvl="0" indent="0" algn="l" defTabSz="321457"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nl-BE" sz="3164" b="0" i="0" u="none" strike="noStrike" kern="1200" cap="none" spc="0" normalizeH="0" baseline="0" noProof="0">
              <a:ln>
                <a:noFill/>
              </a:ln>
              <a:solidFill>
                <a:prstClr val="black"/>
              </a:solidFill>
              <a:effectLst/>
              <a:uLnTx/>
              <a:uFillTx/>
              <a:latin typeface="UGent Panno Text" panose="02000506040000040003" pitchFamily="2" charset="0"/>
              <a:ea typeface="+mn-ea"/>
              <a:cs typeface="Arial"/>
            </a:endParaRPr>
          </a:p>
          <a:p>
            <a:pPr marL="60273" marR="0" lvl="0" indent="0" algn="l" defTabSz="321457"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nl-BE" sz="3164" b="0" i="0" u="none" strike="noStrike" kern="1200" cap="none" spc="0" normalizeH="0" baseline="0" noProof="0">
              <a:ln>
                <a:noFill/>
              </a:ln>
              <a:solidFill>
                <a:prstClr val="black"/>
              </a:solidFill>
              <a:effectLst/>
              <a:uLnTx/>
              <a:uFillTx/>
              <a:latin typeface="UGent Panno Text" panose="02000506040000040003" pitchFamily="2" charset="0"/>
              <a:ea typeface="+mn-ea"/>
              <a:cs typeface="+mn-cs"/>
            </a:endParaRPr>
          </a:p>
          <a:p>
            <a:pPr marL="421913" marR="0" lvl="0" indent="-361639" algn="l" defTabSz="321457" rtl="0" eaLnBrk="1" fontAlgn="auto" latinLnBrk="0" hangingPunct="1">
              <a:lnSpc>
                <a:spcPct val="120000"/>
              </a:lnSpc>
              <a:spcBef>
                <a:spcPts val="0"/>
              </a:spcBef>
              <a:spcAft>
                <a:spcPts val="0"/>
              </a:spcAft>
              <a:buClrTx/>
              <a:buSzTx/>
              <a:buFont typeface="Arial" panose="020B0604020202020204" pitchFamily="34" charset="0"/>
              <a:buAutoNum type="arabicPeriod"/>
              <a:tabLst/>
              <a:defRPr/>
            </a:pPr>
            <a:endParaRPr kumimoji="0" lang="nl-BE" sz="2461" b="0" i="0" u="none" strike="noStrike" kern="1200" cap="none" spc="0" normalizeH="0" baseline="0" noProof="0">
              <a:ln>
                <a:noFill/>
              </a:ln>
              <a:solidFill>
                <a:prstClr val="black"/>
              </a:solidFill>
              <a:effectLst/>
              <a:uLnTx/>
              <a:uFillTx/>
              <a:latin typeface="UGent Panno Text" panose="02000506040000040003" pitchFamily="2" charset="0"/>
              <a:ea typeface="+mn-ea"/>
              <a:cs typeface="+mn-cs"/>
            </a:endParaRPr>
          </a:p>
        </p:txBody>
      </p:sp>
    </p:spTree>
    <p:extLst>
      <p:ext uri="{BB962C8B-B14F-4D97-AF65-F5344CB8AC3E}">
        <p14:creationId xmlns:p14="http://schemas.microsoft.com/office/powerpoint/2010/main" val="3045873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6429E-EFCE-1212-A729-B45CC81E4491}"/>
            </a:ext>
          </a:extLst>
        </p:cNvPr>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1D37021C-159B-CA3B-5FB9-2FA72C01443D}"/>
              </a:ext>
            </a:extLst>
          </p:cNvPr>
          <p:cNvSpPr>
            <a:spLocks noGrp="1"/>
          </p:cNvSpPr>
          <p:nvPr>
            <p:ph type="sldNum" sz="quarter" idx="12"/>
          </p:nvPr>
        </p:nvSpPr>
        <p:spPr>
          <a:xfrm>
            <a:off x="10962457" y="6292057"/>
            <a:ext cx="648197" cy="365125"/>
          </a:xfrm>
        </p:spPr>
        <p:txBody>
          <a:bodyPr/>
          <a:lstStyle/>
          <a:p>
            <a:pPr marL="0" marR="0" lvl="0" indent="0" algn="r" defTabSz="914289" rtl="0" eaLnBrk="1" fontAlgn="auto" latinLnBrk="0" hangingPunct="1">
              <a:lnSpc>
                <a:spcPct val="100000"/>
              </a:lnSpc>
              <a:spcBef>
                <a:spcPts val="0"/>
              </a:spcBef>
              <a:spcAft>
                <a:spcPts val="0"/>
              </a:spcAft>
              <a:buClrTx/>
              <a:buSzTx/>
              <a:buFontTx/>
              <a:buNone/>
              <a:tabLst/>
              <a:defRPr/>
            </a:pPr>
            <a:fld id="{7AE184E0-0BD4-4705-A12B-9B71DDE63301}" type="slidenum">
              <a:rPr kumimoji="0" lang="nl-BE" sz="1200" b="0" i="0" u="none" strike="noStrike" kern="1200" cap="none" spc="0" normalizeH="0" baseline="0" noProof="0">
                <a:ln>
                  <a:noFill/>
                </a:ln>
                <a:solidFill>
                  <a:srgbClr val="1E64C8"/>
                </a:solidFill>
                <a:effectLst/>
                <a:uLnTx/>
                <a:uFillTx/>
                <a:latin typeface="Arial"/>
                <a:ea typeface="+mn-ea"/>
                <a:cs typeface="+mn-cs"/>
              </a:rPr>
              <a:pPr marL="0" marR="0" lvl="0" indent="0" algn="r" defTabSz="914289" rtl="0" eaLnBrk="1" fontAlgn="auto" latinLnBrk="0" hangingPunct="1">
                <a:lnSpc>
                  <a:spcPct val="100000"/>
                </a:lnSpc>
                <a:spcBef>
                  <a:spcPts val="0"/>
                </a:spcBef>
                <a:spcAft>
                  <a:spcPts val="0"/>
                </a:spcAft>
                <a:buClrTx/>
                <a:buSzTx/>
                <a:buFontTx/>
                <a:buNone/>
                <a:tabLst/>
                <a:defRPr/>
              </a:pPr>
              <a:t>18</a:t>
            </a:fld>
            <a:endParaRPr kumimoji="0" lang="nl-BE" sz="1200" b="0" i="0" u="none" strike="noStrike" kern="1200" cap="none" spc="0" normalizeH="0" baseline="0" noProof="0">
              <a:ln>
                <a:noFill/>
              </a:ln>
              <a:solidFill>
                <a:srgbClr val="1E64C8"/>
              </a:solidFill>
              <a:effectLst/>
              <a:uLnTx/>
              <a:uFillTx/>
              <a:latin typeface="Arial"/>
              <a:ea typeface="+mn-ea"/>
              <a:cs typeface="+mn-cs"/>
            </a:endParaRPr>
          </a:p>
        </p:txBody>
      </p:sp>
      <p:sp>
        <p:nvSpPr>
          <p:cNvPr id="2" name="Title 8">
            <a:extLst>
              <a:ext uri="{FF2B5EF4-FFF2-40B4-BE49-F238E27FC236}">
                <a16:creationId xmlns:a16="http://schemas.microsoft.com/office/drawing/2014/main" id="{8266F074-BE5F-6697-948C-99876FF7FAC3}"/>
              </a:ext>
            </a:extLst>
          </p:cNvPr>
          <p:cNvSpPr txBox="1">
            <a:spLocks/>
          </p:cNvSpPr>
          <p:nvPr/>
        </p:nvSpPr>
        <p:spPr>
          <a:xfrm>
            <a:off x="1769806" y="4403569"/>
            <a:ext cx="9689474" cy="607247"/>
          </a:xfrm>
          <a:prstGeom prst="rect">
            <a:avLst/>
          </a:prstGeom>
        </p:spPr>
        <p:txBody>
          <a:bodyPr vert="horz" lIns="91434" tIns="45717" rIns="91434" bIns="45717" rtlCol="0" anchor="b" anchorCtr="0">
            <a:noAutofit/>
          </a:bodyPr>
          <a:lstStyle>
            <a:lvl1pPr algn="l" defTabSz="914289" rtl="0" eaLnBrk="1" latinLnBrk="0" hangingPunct="1">
              <a:lnSpc>
                <a:spcPct val="90000"/>
              </a:lnSpc>
              <a:spcBef>
                <a:spcPct val="0"/>
              </a:spcBef>
              <a:buNone/>
              <a:defRPr sz="3797" u="sng" kern="1200" cap="all" baseline="0">
                <a:solidFill>
                  <a:srgbClr val="1E64C8"/>
                </a:solidFill>
                <a:uFill>
                  <a:solidFill>
                    <a:srgbClr val="1E64C8"/>
                  </a:solidFill>
                </a:uFill>
                <a:latin typeface="+mj-lt"/>
                <a:ea typeface="+mj-ea"/>
                <a:cs typeface="+mj-cs"/>
              </a:defRPr>
            </a:lvl1pPr>
          </a:lstStyle>
          <a:p>
            <a:pPr marL="0" marR="0" lvl="0" indent="0" algn="l" defTabSz="642837" rtl="0" eaLnBrk="1" fontAlgn="auto" latinLnBrk="0" hangingPunct="1">
              <a:lnSpc>
                <a:spcPct val="90000"/>
              </a:lnSpc>
              <a:spcBef>
                <a:spcPct val="0"/>
              </a:spcBef>
              <a:spcAft>
                <a:spcPts val="0"/>
              </a:spcAft>
              <a:buClrTx/>
              <a:buSzTx/>
              <a:buFontTx/>
              <a:buNone/>
              <a:tabLst/>
              <a:defRPr/>
            </a:pPr>
            <a:r>
              <a:rPr kumimoji="0" lang="nl-BE" sz="3797" b="0" i="0" u="none" strike="noStrike" kern="1200" cap="all" spc="0" normalizeH="0" baseline="0" noProof="0" err="1">
                <a:ln>
                  <a:noFill/>
                </a:ln>
                <a:solidFill>
                  <a:srgbClr val="1E64C8"/>
                </a:solidFill>
                <a:effectLst/>
                <a:uLnTx/>
                <a:uFill>
                  <a:solidFill>
                    <a:srgbClr val="1E64C8"/>
                  </a:solidFill>
                </a:uFill>
                <a:latin typeface="UGent Panno Text SemiBold" panose="02000706040000040003" pitchFamily="2" charset="0"/>
                <a:ea typeface="+mj-ea"/>
                <a:cs typeface="+mj-cs"/>
              </a:rPr>
              <a:t>What</a:t>
            </a:r>
            <a:r>
              <a:rPr kumimoji="0" lang="nl-BE" sz="3797" b="0" i="0" u="none" strike="noStrike" kern="1200" cap="all" spc="0" normalizeH="0" baseline="0" noProof="0">
                <a:ln>
                  <a:noFill/>
                </a:ln>
                <a:solidFill>
                  <a:srgbClr val="1E64C8"/>
                </a:solidFill>
                <a:effectLst/>
                <a:uLnTx/>
                <a:uFill>
                  <a:solidFill>
                    <a:srgbClr val="1E64C8"/>
                  </a:solidFill>
                </a:uFill>
                <a:latin typeface="UGent Panno Text SemiBold" panose="02000706040000040003" pitchFamily="2" charset="0"/>
                <a:ea typeface="+mj-ea"/>
                <a:cs typeface="+mj-cs"/>
              </a:rPr>
              <a:t> is a </a:t>
            </a:r>
            <a:r>
              <a:rPr kumimoji="0" lang="nl-BE" sz="3797" b="0" i="0" u="none" strike="noStrike" kern="1200" cap="all" spc="0" normalizeH="0" baseline="0" noProof="0" err="1">
                <a:ln>
                  <a:noFill/>
                </a:ln>
                <a:solidFill>
                  <a:srgbClr val="1E64C8"/>
                </a:solidFill>
                <a:effectLst/>
                <a:uLnTx/>
                <a:uFill>
                  <a:solidFill>
                    <a:srgbClr val="1E64C8"/>
                  </a:solidFill>
                </a:uFill>
                <a:latin typeface="UGent Panno Text SemiBold" panose="02000706040000040003" pitchFamily="2" charset="0"/>
                <a:ea typeface="+mj-ea"/>
                <a:cs typeface="+mj-cs"/>
              </a:rPr>
              <a:t>good</a:t>
            </a:r>
            <a:r>
              <a:rPr kumimoji="0" lang="nl-BE" sz="3797" b="0" i="0" u="none" strike="noStrike" kern="1200" cap="all" spc="0" normalizeH="0" baseline="0" noProof="0">
                <a:ln>
                  <a:noFill/>
                </a:ln>
                <a:solidFill>
                  <a:srgbClr val="1E64C8"/>
                </a:solidFill>
                <a:effectLst/>
                <a:uLnTx/>
                <a:uFill>
                  <a:solidFill>
                    <a:srgbClr val="1E64C8"/>
                  </a:solidFill>
                </a:uFill>
                <a:latin typeface="UGent Panno Text SemiBold" panose="02000706040000040003" pitchFamily="2" charset="0"/>
                <a:ea typeface="+mj-ea"/>
                <a:cs typeface="+mj-cs"/>
              </a:rPr>
              <a:t> </a:t>
            </a:r>
            <a:r>
              <a:rPr kumimoji="0" lang="nl-BE" sz="3797" b="0" i="0" u="none" strike="noStrike" kern="1200" cap="all" spc="0" normalizeH="0" baseline="0" noProof="0" err="1">
                <a:ln>
                  <a:noFill/>
                </a:ln>
                <a:solidFill>
                  <a:srgbClr val="1E64C8"/>
                </a:solidFill>
                <a:effectLst/>
                <a:uLnTx/>
                <a:uFill>
                  <a:solidFill>
                    <a:srgbClr val="1E64C8"/>
                  </a:solidFill>
                </a:uFill>
                <a:latin typeface="UGent Panno Text SemiBold" panose="02000706040000040003" pitchFamily="2" charset="0"/>
                <a:ea typeface="+mj-ea"/>
                <a:cs typeface="+mj-cs"/>
              </a:rPr>
              <a:t>practice</a:t>
            </a:r>
            <a:r>
              <a:rPr kumimoji="0" lang="nl-BE" sz="3797" b="0" i="0" u="none" strike="noStrike" kern="1200" cap="all" spc="0" normalizeH="0" baseline="0" noProof="0">
                <a:ln>
                  <a:noFill/>
                </a:ln>
                <a:solidFill>
                  <a:srgbClr val="1E64C8"/>
                </a:solidFill>
                <a:effectLst/>
                <a:uLnTx/>
                <a:uFill>
                  <a:solidFill>
                    <a:srgbClr val="1E64C8"/>
                  </a:solidFill>
                </a:uFill>
                <a:latin typeface="UGent Panno Text SemiBold" panose="02000706040000040003" pitchFamily="2" charset="0"/>
                <a:ea typeface="+mj-ea"/>
                <a:cs typeface="+mj-cs"/>
              </a:rPr>
              <a:t> in </a:t>
            </a:r>
            <a:r>
              <a:rPr kumimoji="0" lang="nl-BE" sz="3797" b="0" i="0" u="none" strike="noStrike" kern="1200" cap="all" spc="0" normalizeH="0" baseline="0" noProof="0" err="1">
                <a:ln>
                  <a:noFill/>
                </a:ln>
                <a:solidFill>
                  <a:srgbClr val="1E64C8"/>
                </a:solidFill>
                <a:effectLst/>
                <a:uLnTx/>
                <a:uFill>
                  <a:solidFill>
                    <a:srgbClr val="1E64C8"/>
                  </a:solidFill>
                </a:uFill>
                <a:latin typeface="UGent Panno Text SemiBold" panose="02000706040000040003" pitchFamily="2" charset="0"/>
                <a:ea typeface="+mj-ea"/>
                <a:cs typeface="+mj-cs"/>
              </a:rPr>
              <a:t>your</a:t>
            </a:r>
            <a:r>
              <a:rPr kumimoji="0" lang="nl-BE" sz="3797" b="0" i="0" u="none" strike="noStrike" kern="1200" cap="all" spc="0" normalizeH="0" baseline="0" noProof="0">
                <a:ln>
                  <a:noFill/>
                </a:ln>
                <a:solidFill>
                  <a:srgbClr val="1E64C8"/>
                </a:solidFill>
                <a:effectLst/>
                <a:uLnTx/>
                <a:uFill>
                  <a:solidFill>
                    <a:srgbClr val="1E64C8"/>
                  </a:solidFill>
                </a:uFill>
                <a:latin typeface="UGent Panno Text SemiBold" panose="02000706040000040003" pitchFamily="2" charset="0"/>
                <a:ea typeface="+mj-ea"/>
                <a:cs typeface="+mj-cs"/>
              </a:rPr>
              <a:t> lab </a:t>
            </a:r>
            <a:r>
              <a:rPr kumimoji="0" lang="nl-BE" sz="3797" b="0" i="0" u="none" strike="noStrike" kern="1200" cap="all" spc="0" normalizeH="0" baseline="0" noProof="0" err="1">
                <a:ln>
                  <a:noFill/>
                </a:ln>
                <a:solidFill>
                  <a:srgbClr val="1E64C8"/>
                </a:solidFill>
                <a:effectLst/>
                <a:uLnTx/>
                <a:uFill>
                  <a:solidFill>
                    <a:srgbClr val="1E64C8"/>
                  </a:solidFill>
                </a:uFill>
                <a:latin typeface="UGent Panno Text SemiBold" panose="02000706040000040003" pitchFamily="2" charset="0"/>
                <a:ea typeface="+mj-ea"/>
                <a:cs typeface="+mj-cs"/>
              </a:rPr>
              <a:t>that</a:t>
            </a:r>
            <a:r>
              <a:rPr kumimoji="0" lang="nl-BE" sz="3797" b="0" i="0" u="none" strike="noStrike" kern="1200" cap="all" spc="0" normalizeH="0" baseline="0" noProof="0">
                <a:ln>
                  <a:noFill/>
                </a:ln>
                <a:solidFill>
                  <a:srgbClr val="1E64C8"/>
                </a:solidFill>
                <a:effectLst/>
                <a:uLnTx/>
                <a:uFill>
                  <a:solidFill>
                    <a:srgbClr val="1E64C8"/>
                  </a:solidFill>
                </a:uFill>
                <a:latin typeface="UGent Panno Text SemiBold" panose="02000706040000040003" pitchFamily="2" charset="0"/>
                <a:ea typeface="+mj-ea"/>
                <a:cs typeface="+mj-cs"/>
              </a:rPr>
              <a:t> </a:t>
            </a:r>
            <a:r>
              <a:rPr kumimoji="0" lang="nl-BE" sz="3797" b="0" i="0" u="none" strike="noStrike" kern="1200" cap="all" spc="0" normalizeH="0" baseline="0" noProof="0" err="1">
                <a:ln>
                  <a:noFill/>
                </a:ln>
                <a:solidFill>
                  <a:srgbClr val="1E64C8"/>
                </a:solidFill>
                <a:effectLst/>
                <a:uLnTx/>
                <a:uFill>
                  <a:solidFill>
                    <a:srgbClr val="1E64C8"/>
                  </a:solidFill>
                </a:uFill>
                <a:latin typeface="UGent Panno Text SemiBold" panose="02000706040000040003" pitchFamily="2" charset="0"/>
                <a:ea typeface="+mj-ea"/>
                <a:cs typeface="+mj-cs"/>
              </a:rPr>
              <a:t>you</a:t>
            </a:r>
            <a:r>
              <a:rPr kumimoji="0" lang="nl-BE" sz="3797" b="0" i="0" u="none" strike="noStrike" kern="1200" cap="all" spc="0" normalizeH="0" baseline="0" noProof="0">
                <a:ln>
                  <a:noFill/>
                </a:ln>
                <a:solidFill>
                  <a:srgbClr val="1E64C8"/>
                </a:solidFill>
                <a:effectLst/>
                <a:uLnTx/>
                <a:uFill>
                  <a:solidFill>
                    <a:srgbClr val="1E64C8"/>
                  </a:solidFill>
                </a:uFill>
                <a:latin typeface="UGent Panno Text SemiBold" panose="02000706040000040003" pitchFamily="2" charset="0"/>
                <a:ea typeface="+mj-ea"/>
                <a:cs typeface="+mj-cs"/>
              </a:rPr>
              <a:t> </a:t>
            </a:r>
            <a:r>
              <a:rPr kumimoji="0" lang="nl-BE" sz="3797" b="0" i="0" u="none" strike="noStrike" kern="1200" cap="all" spc="0" normalizeH="0" baseline="0" noProof="0" err="1">
                <a:ln>
                  <a:noFill/>
                </a:ln>
                <a:solidFill>
                  <a:srgbClr val="1E64C8"/>
                </a:solidFill>
                <a:effectLst/>
                <a:uLnTx/>
                <a:uFill>
                  <a:solidFill>
                    <a:srgbClr val="1E64C8"/>
                  </a:solidFill>
                </a:uFill>
                <a:latin typeface="UGent Panno Text SemiBold" panose="02000706040000040003" pitchFamily="2" charset="0"/>
                <a:ea typeface="+mj-ea"/>
                <a:cs typeface="+mj-cs"/>
              </a:rPr>
              <a:t>would</a:t>
            </a:r>
            <a:r>
              <a:rPr kumimoji="0" lang="nl-BE" sz="3797" b="0" i="0" u="none" strike="noStrike" kern="1200" cap="all" spc="0" normalizeH="0" baseline="0" noProof="0">
                <a:ln>
                  <a:noFill/>
                </a:ln>
                <a:solidFill>
                  <a:srgbClr val="1E64C8"/>
                </a:solidFill>
                <a:effectLst/>
                <a:uLnTx/>
                <a:uFill>
                  <a:solidFill>
                    <a:srgbClr val="1E64C8"/>
                  </a:solidFill>
                </a:uFill>
                <a:latin typeface="UGent Panno Text SemiBold" panose="02000706040000040003" pitchFamily="2" charset="0"/>
                <a:ea typeface="+mj-ea"/>
                <a:cs typeface="+mj-cs"/>
              </a:rPr>
              <a:t> like </a:t>
            </a:r>
            <a:r>
              <a:rPr kumimoji="0" lang="nl-BE" sz="3797" b="0" i="0" u="none" strike="noStrike" kern="1200" cap="all" spc="0" normalizeH="0" baseline="0" noProof="0" err="1">
                <a:ln>
                  <a:noFill/>
                </a:ln>
                <a:solidFill>
                  <a:srgbClr val="1E64C8"/>
                </a:solidFill>
                <a:effectLst/>
                <a:uLnTx/>
                <a:uFill>
                  <a:solidFill>
                    <a:srgbClr val="1E64C8"/>
                  </a:solidFill>
                </a:uFill>
                <a:latin typeface="UGent Panno Text SemiBold" panose="02000706040000040003" pitchFamily="2" charset="0"/>
                <a:ea typeface="+mj-ea"/>
                <a:cs typeface="+mj-cs"/>
              </a:rPr>
              <a:t>to</a:t>
            </a:r>
            <a:r>
              <a:rPr kumimoji="0" lang="nl-BE" sz="3797" b="0" i="0" u="none" strike="noStrike" kern="1200" cap="all" spc="0" normalizeH="0" baseline="0" noProof="0">
                <a:ln>
                  <a:noFill/>
                </a:ln>
                <a:solidFill>
                  <a:srgbClr val="1E64C8"/>
                </a:solidFill>
                <a:effectLst/>
                <a:uLnTx/>
                <a:uFill>
                  <a:solidFill>
                    <a:srgbClr val="1E64C8"/>
                  </a:solidFill>
                </a:uFill>
                <a:latin typeface="UGent Panno Text SemiBold" panose="02000706040000040003" pitchFamily="2" charset="0"/>
                <a:ea typeface="+mj-ea"/>
                <a:cs typeface="+mj-cs"/>
              </a:rPr>
              <a:t> share </a:t>
            </a:r>
            <a:r>
              <a:rPr kumimoji="0" lang="nl-BE" sz="3797" b="0" i="0" u="none" strike="noStrike" kern="1200" cap="all" spc="0" normalizeH="0" baseline="0" noProof="0" err="1">
                <a:ln>
                  <a:noFill/>
                </a:ln>
                <a:solidFill>
                  <a:srgbClr val="1E64C8"/>
                </a:solidFill>
                <a:effectLst/>
                <a:uLnTx/>
                <a:uFill>
                  <a:solidFill>
                    <a:srgbClr val="1E64C8"/>
                  </a:solidFill>
                </a:uFill>
                <a:latin typeface="UGent Panno Text SemiBold" panose="02000706040000040003" pitchFamily="2" charset="0"/>
                <a:ea typeface="+mj-ea"/>
                <a:cs typeface="+mj-cs"/>
              </a:rPr>
              <a:t>with</a:t>
            </a:r>
            <a:r>
              <a:rPr kumimoji="0" lang="nl-BE" sz="3797" b="0" i="0" u="none" strike="noStrike" kern="1200" cap="all" spc="0" normalizeH="0" baseline="0" noProof="0">
                <a:ln>
                  <a:noFill/>
                </a:ln>
                <a:solidFill>
                  <a:srgbClr val="1E64C8"/>
                </a:solidFill>
                <a:effectLst/>
                <a:uLnTx/>
                <a:uFill>
                  <a:solidFill>
                    <a:srgbClr val="1E64C8"/>
                  </a:solidFill>
                </a:uFill>
                <a:latin typeface="UGent Panno Text SemiBold" panose="02000706040000040003" pitchFamily="2" charset="0"/>
                <a:ea typeface="+mj-ea"/>
                <a:cs typeface="+mj-cs"/>
              </a:rPr>
              <a:t> </a:t>
            </a:r>
            <a:r>
              <a:rPr kumimoji="0" lang="nl-BE" sz="3797" b="0" i="0" u="none" strike="noStrike" kern="1200" cap="all" spc="0" normalizeH="0" baseline="0" noProof="0" err="1">
                <a:ln>
                  <a:noFill/>
                </a:ln>
                <a:solidFill>
                  <a:srgbClr val="1E64C8"/>
                </a:solidFill>
                <a:effectLst/>
                <a:uLnTx/>
                <a:uFill>
                  <a:solidFill>
                    <a:srgbClr val="1E64C8"/>
                  </a:solidFill>
                </a:uFill>
                <a:latin typeface="UGent Panno Text SemiBold" panose="02000706040000040003" pitchFamily="2" charset="0"/>
                <a:ea typeface="+mj-ea"/>
                <a:cs typeface="+mj-cs"/>
              </a:rPr>
              <a:t>other</a:t>
            </a:r>
            <a:r>
              <a:rPr kumimoji="0" lang="nl-BE" sz="3797" b="0" i="0" u="none" strike="noStrike" kern="1200" cap="all" spc="0" normalizeH="0" baseline="0" noProof="0">
                <a:ln>
                  <a:noFill/>
                </a:ln>
                <a:solidFill>
                  <a:srgbClr val="1E64C8"/>
                </a:solidFill>
                <a:effectLst/>
                <a:uLnTx/>
                <a:uFill>
                  <a:solidFill>
                    <a:srgbClr val="1E64C8"/>
                  </a:solidFill>
                </a:uFill>
                <a:latin typeface="UGent Panno Text SemiBold" panose="02000706040000040003" pitchFamily="2" charset="0"/>
                <a:ea typeface="+mj-ea"/>
                <a:cs typeface="+mj-cs"/>
              </a:rPr>
              <a:t>?</a:t>
            </a:r>
          </a:p>
          <a:p>
            <a:pPr marL="0" marR="0" lvl="0" indent="0" algn="l" defTabSz="642837" rtl="0" eaLnBrk="1" fontAlgn="auto" latinLnBrk="0" hangingPunct="1">
              <a:lnSpc>
                <a:spcPct val="90000"/>
              </a:lnSpc>
              <a:spcBef>
                <a:spcPct val="0"/>
              </a:spcBef>
              <a:spcAft>
                <a:spcPts val="0"/>
              </a:spcAft>
              <a:buClrTx/>
              <a:buSzTx/>
              <a:buFontTx/>
              <a:buNone/>
              <a:tabLst/>
              <a:defRPr/>
            </a:pPr>
            <a:endParaRPr lang="nl-BE" u="none">
              <a:latin typeface="UGent Panno Text SemiBold" panose="02000706040000040003" pitchFamily="2" charset="0"/>
            </a:endParaRPr>
          </a:p>
          <a:p>
            <a:pPr defTabSz="642837">
              <a:defRPr/>
            </a:pPr>
            <a:r>
              <a:rPr lang="nl-BE" u="none" err="1">
                <a:latin typeface="UGent Panno Text SemiBold" panose="02000706040000040003" pitchFamily="2" charset="0"/>
              </a:rPr>
              <a:t>what</a:t>
            </a:r>
            <a:r>
              <a:rPr lang="nl-BE" u="none">
                <a:latin typeface="UGent Panno Text SemiBold" panose="02000706040000040003" pitchFamily="2" charset="0"/>
              </a:rPr>
              <a:t> are </a:t>
            </a:r>
            <a:r>
              <a:rPr lang="nl-BE" u="none" err="1">
                <a:latin typeface="UGent Panno Text SemiBold" panose="02000706040000040003" pitchFamily="2" charset="0"/>
              </a:rPr>
              <a:t>you</a:t>
            </a:r>
            <a:r>
              <a:rPr lang="nl-BE" u="none">
                <a:latin typeface="UGent Panno Text SemiBold" panose="02000706040000040003" pitchFamily="2" charset="0"/>
              </a:rPr>
              <a:t> </a:t>
            </a:r>
            <a:r>
              <a:rPr lang="nl-BE" u="none" err="1">
                <a:latin typeface="UGent Panno Text SemiBold" panose="02000706040000040003" pitchFamily="2" charset="0"/>
              </a:rPr>
              <a:t>struggling</a:t>
            </a:r>
            <a:r>
              <a:rPr lang="nl-BE" u="none">
                <a:latin typeface="UGent Panno Text SemiBold" panose="02000706040000040003" pitchFamily="2" charset="0"/>
              </a:rPr>
              <a:t> </a:t>
            </a:r>
            <a:r>
              <a:rPr lang="nl-BE" u="none" err="1">
                <a:latin typeface="UGent Panno Text SemiBold" panose="02000706040000040003" pitchFamily="2" charset="0"/>
              </a:rPr>
              <a:t>with</a:t>
            </a:r>
            <a:r>
              <a:rPr lang="nl-BE" u="none">
                <a:latin typeface="UGent Panno Text SemiBold" panose="02000706040000040003" pitchFamily="2" charset="0"/>
              </a:rPr>
              <a:t>?</a:t>
            </a:r>
          </a:p>
          <a:p>
            <a:pPr marL="0" marR="0" lvl="0" indent="0" algn="l" defTabSz="642837" rtl="0" eaLnBrk="1" fontAlgn="auto" latinLnBrk="0" hangingPunct="1">
              <a:lnSpc>
                <a:spcPct val="90000"/>
              </a:lnSpc>
              <a:spcBef>
                <a:spcPct val="0"/>
              </a:spcBef>
              <a:spcAft>
                <a:spcPts val="0"/>
              </a:spcAft>
              <a:buClrTx/>
              <a:buSzTx/>
              <a:buFontTx/>
              <a:buNone/>
              <a:tabLst/>
              <a:defRPr/>
            </a:pPr>
            <a:endParaRPr kumimoji="0" lang="nl-BE" sz="3797" b="0" i="0" u="none" strike="noStrike" kern="1200" cap="all" spc="0" normalizeH="0" baseline="0" noProof="0">
              <a:ln>
                <a:noFill/>
              </a:ln>
              <a:solidFill>
                <a:srgbClr val="1E64C8"/>
              </a:solidFill>
              <a:effectLst/>
              <a:uLnTx/>
              <a:uFill>
                <a:solidFill>
                  <a:srgbClr val="1E64C8"/>
                </a:solidFill>
              </a:uFill>
              <a:latin typeface="UGent Panno Text SemiBold" panose="02000706040000040003" pitchFamily="2" charset="0"/>
              <a:ea typeface="+mj-ea"/>
              <a:cs typeface="+mj-cs"/>
            </a:endParaRPr>
          </a:p>
        </p:txBody>
      </p:sp>
      <p:sp>
        <p:nvSpPr>
          <p:cNvPr id="3" name="Arrow: Right 2">
            <a:extLst>
              <a:ext uri="{FF2B5EF4-FFF2-40B4-BE49-F238E27FC236}">
                <a16:creationId xmlns:a16="http://schemas.microsoft.com/office/drawing/2014/main" id="{B55A34C5-3B12-3A80-E7B3-37A654FF901A}"/>
              </a:ext>
            </a:extLst>
          </p:cNvPr>
          <p:cNvSpPr/>
          <p:nvPr/>
        </p:nvSpPr>
        <p:spPr>
          <a:xfrm>
            <a:off x="845574" y="2497394"/>
            <a:ext cx="658761" cy="766916"/>
          </a:xfrm>
          <a:prstGeom prst="rightArrow">
            <a:avLst/>
          </a:prstGeom>
          <a:solidFill>
            <a:schemeClr val="tx2"/>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 name="Arrow: Right 3">
            <a:extLst>
              <a:ext uri="{FF2B5EF4-FFF2-40B4-BE49-F238E27FC236}">
                <a16:creationId xmlns:a16="http://schemas.microsoft.com/office/drawing/2014/main" id="{17B27A33-0C5D-9E25-B09F-DA80682B4F43}"/>
              </a:ext>
            </a:extLst>
          </p:cNvPr>
          <p:cNvSpPr/>
          <p:nvPr/>
        </p:nvSpPr>
        <p:spPr>
          <a:xfrm>
            <a:off x="845574" y="3790336"/>
            <a:ext cx="658761" cy="766916"/>
          </a:xfrm>
          <a:prstGeom prst="rightArrow">
            <a:avLst/>
          </a:prstGeom>
          <a:solidFill>
            <a:schemeClr val="tx2"/>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4266157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11D69-5E0A-22F1-3E45-6A191EE65FEB}"/>
            </a:ext>
          </a:extLst>
        </p:cNvPr>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6E3B462B-F20C-B567-575F-482F2F837C57}"/>
              </a:ext>
            </a:extLst>
          </p:cNvPr>
          <p:cNvSpPr>
            <a:spLocks noGrp="1"/>
          </p:cNvSpPr>
          <p:nvPr>
            <p:ph type="sldNum" sz="quarter" idx="12"/>
          </p:nvPr>
        </p:nvSpPr>
        <p:spPr>
          <a:xfrm>
            <a:off x="10962457" y="6292057"/>
            <a:ext cx="648197" cy="365125"/>
          </a:xfrm>
        </p:spPr>
        <p:txBody>
          <a:bodyPr/>
          <a:lstStyle/>
          <a:p>
            <a:pPr marL="0" marR="0" lvl="0" indent="0" algn="r" defTabSz="914289" rtl="0" eaLnBrk="1" fontAlgn="auto" latinLnBrk="0" hangingPunct="1">
              <a:lnSpc>
                <a:spcPct val="100000"/>
              </a:lnSpc>
              <a:spcBef>
                <a:spcPts val="0"/>
              </a:spcBef>
              <a:spcAft>
                <a:spcPts val="0"/>
              </a:spcAft>
              <a:buClrTx/>
              <a:buSzTx/>
              <a:buFontTx/>
              <a:buNone/>
              <a:tabLst/>
              <a:defRPr/>
            </a:pPr>
            <a:fld id="{7AE184E0-0BD4-4705-A12B-9B71DDE63301}" type="slidenum">
              <a:rPr kumimoji="0" lang="nl-BE" sz="1200" b="0" i="0" u="none" strike="noStrike" kern="1200" cap="none" spc="0" normalizeH="0" baseline="0" noProof="0">
                <a:ln>
                  <a:noFill/>
                </a:ln>
                <a:solidFill>
                  <a:srgbClr val="1E64C8"/>
                </a:solidFill>
                <a:effectLst/>
                <a:uLnTx/>
                <a:uFillTx/>
                <a:latin typeface="Arial"/>
                <a:ea typeface="+mn-ea"/>
                <a:cs typeface="+mn-cs"/>
              </a:rPr>
              <a:pPr marL="0" marR="0" lvl="0" indent="0" algn="r" defTabSz="914289" rtl="0" eaLnBrk="1" fontAlgn="auto" latinLnBrk="0" hangingPunct="1">
                <a:lnSpc>
                  <a:spcPct val="100000"/>
                </a:lnSpc>
                <a:spcBef>
                  <a:spcPts val="0"/>
                </a:spcBef>
                <a:spcAft>
                  <a:spcPts val="0"/>
                </a:spcAft>
                <a:buClrTx/>
                <a:buSzTx/>
                <a:buFontTx/>
                <a:buNone/>
                <a:tabLst/>
                <a:defRPr/>
              </a:pPr>
              <a:t>19</a:t>
            </a:fld>
            <a:endParaRPr kumimoji="0" lang="nl-BE" sz="1200" b="0" i="0" u="none" strike="noStrike" kern="1200" cap="none" spc="0" normalizeH="0" baseline="0" noProof="0">
              <a:ln>
                <a:noFill/>
              </a:ln>
              <a:solidFill>
                <a:srgbClr val="1E64C8"/>
              </a:solidFill>
              <a:effectLst/>
              <a:uLnTx/>
              <a:uFillTx/>
              <a:latin typeface="Arial"/>
              <a:ea typeface="+mn-ea"/>
              <a:cs typeface="+mn-cs"/>
            </a:endParaRPr>
          </a:p>
        </p:txBody>
      </p:sp>
      <p:sp>
        <p:nvSpPr>
          <p:cNvPr id="2" name="Title 8">
            <a:extLst>
              <a:ext uri="{FF2B5EF4-FFF2-40B4-BE49-F238E27FC236}">
                <a16:creationId xmlns:a16="http://schemas.microsoft.com/office/drawing/2014/main" id="{6875B1BF-E57F-187D-CF4A-6F328A09541D}"/>
              </a:ext>
            </a:extLst>
          </p:cNvPr>
          <p:cNvSpPr txBox="1">
            <a:spLocks/>
          </p:cNvSpPr>
          <p:nvPr/>
        </p:nvSpPr>
        <p:spPr>
          <a:xfrm>
            <a:off x="387681" y="3125376"/>
            <a:ext cx="11042102" cy="607247"/>
          </a:xfrm>
          <a:prstGeom prst="rect">
            <a:avLst/>
          </a:prstGeom>
        </p:spPr>
        <p:txBody>
          <a:bodyPr vert="horz" lIns="91434" tIns="45717" rIns="91434" bIns="45717" rtlCol="0" anchor="b" anchorCtr="0">
            <a:noAutofit/>
          </a:bodyPr>
          <a:lstStyle>
            <a:lvl1pPr algn="l" defTabSz="914289" rtl="0" eaLnBrk="1" latinLnBrk="0" hangingPunct="1">
              <a:lnSpc>
                <a:spcPct val="90000"/>
              </a:lnSpc>
              <a:spcBef>
                <a:spcPct val="0"/>
              </a:spcBef>
              <a:buNone/>
              <a:defRPr sz="3797" u="sng" kern="1200" cap="all" baseline="0">
                <a:solidFill>
                  <a:srgbClr val="1E64C8"/>
                </a:solidFill>
                <a:uFill>
                  <a:solidFill>
                    <a:srgbClr val="1E64C8"/>
                  </a:solidFill>
                </a:uFill>
                <a:latin typeface="+mj-lt"/>
                <a:ea typeface="+mj-ea"/>
                <a:cs typeface="+mj-cs"/>
              </a:defRPr>
            </a:lvl1pPr>
          </a:lstStyle>
          <a:p>
            <a:pPr marL="0" marR="0" lvl="0" indent="0" algn="l" defTabSz="642837" rtl="0" eaLnBrk="1" fontAlgn="auto" latinLnBrk="0" hangingPunct="1">
              <a:lnSpc>
                <a:spcPct val="90000"/>
              </a:lnSpc>
              <a:spcBef>
                <a:spcPct val="0"/>
              </a:spcBef>
              <a:spcAft>
                <a:spcPts val="0"/>
              </a:spcAft>
              <a:buClrTx/>
              <a:buSzTx/>
              <a:buFontTx/>
              <a:buNone/>
              <a:tabLst/>
              <a:defRPr/>
            </a:pPr>
            <a:r>
              <a:rPr kumimoji="0" lang="nl-BE" sz="3797" b="0" i="0" u="none" strike="noStrike" kern="1200" cap="all" spc="0" normalizeH="0" baseline="0" noProof="0">
                <a:ln>
                  <a:noFill/>
                </a:ln>
                <a:solidFill>
                  <a:srgbClr val="1E64C8"/>
                </a:solidFill>
                <a:effectLst/>
                <a:uLnTx/>
                <a:uFill>
                  <a:solidFill>
                    <a:srgbClr val="1E64C8"/>
                  </a:solidFill>
                </a:uFill>
                <a:latin typeface="UGent Panno Text SemiBold" panose="02000706040000040003" pitchFamily="2" charset="0"/>
                <a:ea typeface="+mj-ea"/>
                <a:cs typeface="+mj-cs"/>
              </a:rPr>
              <a:t>ENERGY</a:t>
            </a:r>
          </a:p>
        </p:txBody>
      </p:sp>
    </p:spTree>
    <p:extLst>
      <p:ext uri="{BB962C8B-B14F-4D97-AF65-F5344CB8AC3E}">
        <p14:creationId xmlns:p14="http://schemas.microsoft.com/office/powerpoint/2010/main" val="2002286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CDBB092-1F98-4D5D-9FF4-FF1A2F250729}"/>
              </a:ext>
            </a:extLst>
          </p:cNvPr>
          <p:cNvSpPr>
            <a:spLocks noGrp="1"/>
          </p:cNvSpPr>
          <p:nvPr>
            <p:ph type="title"/>
          </p:nvPr>
        </p:nvSpPr>
        <p:spPr>
          <a:xfrm>
            <a:off x="581347" y="209748"/>
            <a:ext cx="11042776" cy="607284"/>
          </a:xfrm>
        </p:spPr>
        <p:txBody>
          <a:bodyPr/>
          <a:lstStyle/>
          <a:p>
            <a:r>
              <a:rPr lang="nl-BE" u="none">
                <a:solidFill>
                  <a:srgbClr val="FFFFFF"/>
                </a:solidFill>
                <a:latin typeface="UGent Panno Text SemiBold"/>
              </a:rPr>
              <a:t>aanpak</a:t>
            </a:r>
            <a:endParaRPr lang="nl-NL">
              <a:solidFill>
                <a:srgbClr val="FFFFFF"/>
              </a:solidFill>
            </a:endParaRPr>
          </a:p>
        </p:txBody>
      </p:sp>
      <p:sp>
        <p:nvSpPr>
          <p:cNvPr id="8" name="Slide Number Placeholder 3">
            <a:extLst>
              <a:ext uri="{FF2B5EF4-FFF2-40B4-BE49-F238E27FC236}">
                <a16:creationId xmlns:a16="http://schemas.microsoft.com/office/drawing/2014/main" id="{41518DC3-066F-495E-AAF2-2F977BF76CF5}"/>
              </a:ext>
            </a:extLst>
          </p:cNvPr>
          <p:cNvSpPr>
            <a:spLocks noGrp="1"/>
          </p:cNvSpPr>
          <p:nvPr>
            <p:ph type="sldNum" sz="quarter" idx="12"/>
          </p:nvPr>
        </p:nvSpPr>
        <p:spPr>
          <a:xfrm>
            <a:off x="10962457" y="6292057"/>
            <a:ext cx="648197" cy="365125"/>
          </a:xfrm>
        </p:spPr>
        <p:txBody>
          <a:bodyPr/>
          <a:lstStyle/>
          <a:p>
            <a:pPr defTabSz="914289">
              <a:defRPr/>
            </a:pPr>
            <a:fld id="{7AE184E0-0BD4-4705-A12B-9B71DDE63301}" type="slidenum">
              <a:rPr lang="nl-BE">
                <a:latin typeface="Arial"/>
              </a:rPr>
              <a:pPr defTabSz="914289">
                <a:defRPr/>
              </a:pPr>
              <a:t>2</a:t>
            </a:fld>
            <a:endParaRPr lang="nl-BE">
              <a:latin typeface="Arial"/>
            </a:endParaRPr>
          </a:p>
        </p:txBody>
      </p:sp>
      <p:sp>
        <p:nvSpPr>
          <p:cNvPr id="5" name="Content Placeholder 9">
            <a:extLst>
              <a:ext uri="{FF2B5EF4-FFF2-40B4-BE49-F238E27FC236}">
                <a16:creationId xmlns:a16="http://schemas.microsoft.com/office/drawing/2014/main" id="{D5F262F5-AF36-4D1F-A83E-43BFA4B92EC8}"/>
              </a:ext>
            </a:extLst>
          </p:cNvPr>
          <p:cNvSpPr txBox="1">
            <a:spLocks/>
          </p:cNvSpPr>
          <p:nvPr/>
        </p:nvSpPr>
        <p:spPr>
          <a:xfrm>
            <a:off x="581348" y="863661"/>
            <a:ext cx="5712019" cy="5830498"/>
          </a:xfrm>
          <a:prstGeom prst="rect">
            <a:avLst/>
          </a:prstGeom>
          <a:solidFill>
            <a:schemeClr val="bg1"/>
          </a:solidFill>
        </p:spPr>
        <p:txBody>
          <a:bodyPr vert="horz" lIns="64294" tIns="32147" rIns="64294" bIns="32147" rtlCol="0" anchor="t">
            <a:noAutofit/>
          </a:bodyPr>
          <a:lstStyle>
            <a:lvl1pPr marL="536575" indent="-45085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5775"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8863" indent="-550863" algn="l" defTabSz="1912938"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4pPr>
            <a:lvl5pPr marL="2962275" indent="-442913"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60273" indent="0">
              <a:buNone/>
              <a:defRPr/>
            </a:pPr>
            <a:endParaRPr lang="nl" sz="703">
              <a:solidFill>
                <a:srgbClr val="FFFFFF"/>
              </a:solidFill>
              <a:latin typeface="UGent Panno Text"/>
              <a:ea typeface="+mn-lt"/>
              <a:cs typeface="Arial"/>
            </a:endParaRPr>
          </a:p>
          <a:p>
            <a:pPr marL="60273" indent="0">
              <a:buNone/>
              <a:defRPr/>
            </a:pPr>
            <a:r>
              <a:rPr lang="nl" sz="2461">
                <a:highlight>
                  <a:srgbClr val="FFD200"/>
                </a:highlight>
                <a:latin typeface="UGent Panno Text"/>
                <a:cs typeface="Arial"/>
              </a:rPr>
              <a:t>Close collaboration </a:t>
            </a:r>
            <a:r>
              <a:rPr lang="nl" sz="2461">
                <a:latin typeface="UGent Panno Text"/>
                <a:cs typeface="Arial"/>
              </a:rPr>
              <a:t>met</a:t>
            </a:r>
          </a:p>
          <a:p>
            <a:pPr marL="505402" lvl="1" indent="0">
              <a:buNone/>
              <a:defRPr/>
            </a:pPr>
            <a:r>
              <a:rPr lang="nl" sz="2461">
                <a:latin typeface="UGent Panno Text"/>
                <a:cs typeface="Arial"/>
              </a:rPr>
              <a:t>academics, </a:t>
            </a:r>
          </a:p>
          <a:p>
            <a:pPr marL="505402" lvl="1" indent="0">
              <a:buNone/>
              <a:defRPr/>
            </a:pPr>
            <a:r>
              <a:rPr lang="nl" sz="2461">
                <a:latin typeface="UGent Panno Text"/>
                <a:cs typeface="Arial"/>
              </a:rPr>
              <a:t>students, </a:t>
            </a:r>
          </a:p>
          <a:p>
            <a:pPr marL="505402" lvl="1" indent="0">
              <a:buNone/>
              <a:defRPr/>
            </a:pPr>
            <a:r>
              <a:rPr lang="en-GB" sz="2461">
                <a:latin typeface="UGent Panno Text"/>
                <a:cs typeface="Arial"/>
              </a:rPr>
              <a:t>p</a:t>
            </a:r>
            <a:r>
              <a:rPr lang="nl" sz="2461">
                <a:latin typeface="UGent Panno Text"/>
                <a:cs typeface="Arial"/>
              </a:rPr>
              <a:t>olicy officers, </a:t>
            </a:r>
          </a:p>
          <a:p>
            <a:pPr marL="505402" lvl="1" indent="0">
              <a:buNone/>
              <a:defRPr/>
            </a:pPr>
            <a:r>
              <a:rPr lang="nl" sz="2461">
                <a:latin typeface="UGent Panno Text"/>
                <a:cs typeface="Arial"/>
              </a:rPr>
              <a:t>alumni, partners and citizens</a:t>
            </a:r>
          </a:p>
          <a:p>
            <a:pPr marL="60273" indent="0">
              <a:buNone/>
              <a:defRPr/>
            </a:pPr>
            <a:r>
              <a:rPr lang="en-GB" sz="2461">
                <a:latin typeface="UGent Panno Text"/>
                <a:cs typeface="Arial"/>
              </a:rPr>
              <a:t>t</a:t>
            </a:r>
            <a:r>
              <a:rPr lang="nl" sz="2461">
                <a:latin typeface="UGent Panno Text"/>
                <a:cs typeface="Arial"/>
              </a:rPr>
              <a:t>o come to</a:t>
            </a:r>
          </a:p>
          <a:p>
            <a:pPr marL="505402" lvl="1" indent="0">
              <a:buNone/>
              <a:defRPr/>
            </a:pPr>
            <a:r>
              <a:rPr lang="en-GB" sz="2461">
                <a:highlight>
                  <a:srgbClr val="FFD200"/>
                </a:highlight>
                <a:latin typeface="UGent Panno Text"/>
                <a:cs typeface="Arial"/>
              </a:rPr>
              <a:t>s</a:t>
            </a:r>
            <a:r>
              <a:rPr lang="nl" sz="2461">
                <a:highlight>
                  <a:srgbClr val="FFD200"/>
                </a:highlight>
                <a:latin typeface="UGent Panno Text"/>
                <a:cs typeface="Arial"/>
              </a:rPr>
              <a:t>ientifically based answers,  </a:t>
            </a:r>
          </a:p>
          <a:p>
            <a:pPr marL="505402" lvl="1" indent="0">
              <a:buNone/>
              <a:defRPr/>
            </a:pPr>
            <a:r>
              <a:rPr lang="nl" sz="2461">
                <a:highlight>
                  <a:srgbClr val="FFD200"/>
                </a:highlight>
                <a:latin typeface="UGent Panno Text"/>
                <a:cs typeface="Arial"/>
              </a:rPr>
              <a:t>concrete measures and enthousiastic and inspiring stories. </a:t>
            </a:r>
          </a:p>
          <a:p>
            <a:pPr marL="60273" indent="0">
              <a:buNone/>
              <a:defRPr/>
            </a:pPr>
            <a:endParaRPr lang="nl" sz="703">
              <a:solidFill>
                <a:srgbClr val="FFFFFF"/>
              </a:solidFill>
              <a:latin typeface="UGent Panno Text"/>
              <a:cs typeface="Arial"/>
            </a:endParaRPr>
          </a:p>
          <a:p>
            <a:pPr marL="60273" indent="0">
              <a:buNone/>
              <a:defRPr/>
            </a:pPr>
            <a:endParaRPr lang="nl" sz="703">
              <a:solidFill>
                <a:srgbClr val="FFFFFF"/>
              </a:solidFill>
              <a:latin typeface="UGent Panno Text"/>
              <a:cs typeface="Arial"/>
            </a:endParaRPr>
          </a:p>
          <a:p>
            <a:pPr marL="60273" indent="0">
              <a:buNone/>
              <a:defRPr/>
            </a:pPr>
            <a:endParaRPr lang="en-US" sz="2461">
              <a:solidFill>
                <a:srgbClr val="FFFFFF"/>
              </a:solidFill>
              <a:latin typeface="UGent Panno Text"/>
            </a:endParaRPr>
          </a:p>
          <a:p>
            <a:pPr>
              <a:buFont typeface="Arial" panose="020B0604020202020204" pitchFamily="34" charset="0"/>
              <a:buChar char="•"/>
              <a:defRPr/>
            </a:pPr>
            <a:endParaRPr lang="nl" sz="2461">
              <a:solidFill>
                <a:srgbClr val="FFFFFF"/>
              </a:solidFill>
              <a:latin typeface="UGent Panno Text" panose="02000506040000040003" pitchFamily="2" charset="0"/>
              <a:cs typeface="Arial"/>
            </a:endParaRPr>
          </a:p>
          <a:p>
            <a:pPr>
              <a:buFont typeface="Arial" panose="020B0604020202020204" pitchFamily="34" charset="0"/>
              <a:buChar char="•"/>
              <a:defRPr/>
            </a:pPr>
            <a:endParaRPr lang="nl" sz="2461">
              <a:solidFill>
                <a:srgbClr val="FFFFFF"/>
              </a:solidFill>
              <a:latin typeface="UGent Panno Text" panose="02000506040000040003" pitchFamily="2" charset="0"/>
              <a:cs typeface="Arial"/>
            </a:endParaRPr>
          </a:p>
          <a:p>
            <a:pPr>
              <a:buFont typeface="Arial" panose="020B0604020202020204" pitchFamily="34" charset="0"/>
              <a:buChar char="•"/>
              <a:defRPr/>
            </a:pPr>
            <a:endParaRPr lang="en-US" sz="2461">
              <a:solidFill>
                <a:srgbClr val="FFFFFF"/>
              </a:solidFill>
              <a:latin typeface="UGent Panno Text" panose="02000506040000040003" pitchFamily="2" charset="0"/>
              <a:cs typeface="Arial"/>
            </a:endParaRPr>
          </a:p>
          <a:p>
            <a:pPr>
              <a:buChar char="•"/>
              <a:defRPr/>
            </a:pPr>
            <a:endParaRPr lang="nl" sz="2461">
              <a:solidFill>
                <a:srgbClr val="FFFFFF"/>
              </a:solidFill>
              <a:latin typeface="UGent Panno Text" panose="02000506040000040003" pitchFamily="2" charset="0"/>
              <a:cs typeface="Arial"/>
            </a:endParaRPr>
          </a:p>
          <a:p>
            <a:pPr>
              <a:buChar char="•"/>
              <a:defRPr/>
            </a:pPr>
            <a:endParaRPr lang="en-US" sz="2461">
              <a:solidFill>
                <a:srgbClr val="FFFFFF"/>
              </a:solidFill>
              <a:latin typeface="UGent Panno Text" panose="02000506040000040003" pitchFamily="2" charset="0"/>
            </a:endParaRPr>
          </a:p>
          <a:p>
            <a:pPr marL="822395" lvl="1">
              <a:buChar char="•"/>
              <a:defRPr/>
            </a:pPr>
            <a:endParaRPr lang="nl-BE" sz="2461">
              <a:solidFill>
                <a:srgbClr val="FFFFFF"/>
              </a:solidFill>
              <a:latin typeface="UGent Panno Text" panose="02000506040000040003" pitchFamily="2" charset="0"/>
            </a:endParaRPr>
          </a:p>
          <a:p>
            <a:pPr marL="505402" lvl="1" indent="0">
              <a:buNone/>
              <a:defRPr/>
            </a:pPr>
            <a:endParaRPr lang="nl-BE" sz="2461">
              <a:solidFill>
                <a:srgbClr val="FFFFFF"/>
              </a:solidFill>
              <a:latin typeface="UGent Panno Text" panose="02000506040000040003" pitchFamily="2" charset="0"/>
            </a:endParaRPr>
          </a:p>
          <a:p>
            <a:pPr marL="60273" indent="0">
              <a:buNone/>
              <a:defRPr/>
            </a:pPr>
            <a:endParaRPr lang="nl-BE" sz="2461">
              <a:solidFill>
                <a:srgbClr val="FFFFFF"/>
              </a:solidFill>
              <a:latin typeface="UGent Panno Text" panose="02000506040000040003" pitchFamily="2" charset="0"/>
            </a:endParaRPr>
          </a:p>
          <a:p>
            <a:pPr marL="60273" indent="0">
              <a:buNone/>
              <a:defRPr/>
            </a:pPr>
            <a:endParaRPr lang="nl-BE" sz="2461">
              <a:solidFill>
                <a:srgbClr val="FFFFFF"/>
              </a:solidFill>
              <a:latin typeface="UGent Panno Text" panose="02000506040000040003" pitchFamily="2" charset="0"/>
            </a:endParaRPr>
          </a:p>
          <a:p>
            <a:pPr marL="421913" indent="-361639">
              <a:buFont typeface="Arial" panose="020B0604020202020204" pitchFamily="34" charset="0"/>
              <a:buAutoNum type="arabicPeriod"/>
              <a:defRPr/>
            </a:pPr>
            <a:endParaRPr lang="nl-BE" sz="2461">
              <a:solidFill>
                <a:srgbClr val="FFFFFF"/>
              </a:solidFill>
              <a:latin typeface="UGent Panno Text" panose="02000506040000040003" pitchFamily="2" charset="0"/>
            </a:endParaRPr>
          </a:p>
        </p:txBody>
      </p:sp>
      <p:pic>
        <p:nvPicPr>
          <p:cNvPr id="10" name="Picture 9">
            <a:extLst>
              <a:ext uri="{FF2B5EF4-FFF2-40B4-BE49-F238E27FC236}">
                <a16:creationId xmlns:a16="http://schemas.microsoft.com/office/drawing/2014/main" id="{D672FF96-567F-A28D-C4E2-5EA654B91D19}"/>
              </a:ext>
            </a:extLst>
          </p:cNvPr>
          <p:cNvPicPr>
            <a:picLocks noChangeAspect="1"/>
          </p:cNvPicPr>
          <p:nvPr/>
        </p:nvPicPr>
        <p:blipFill>
          <a:blip r:embed="rId3"/>
          <a:stretch>
            <a:fillRect/>
          </a:stretch>
        </p:blipFill>
        <p:spPr>
          <a:xfrm>
            <a:off x="6004503" y="910290"/>
            <a:ext cx="5715549" cy="5830498"/>
          </a:xfrm>
          <a:prstGeom prst="rect">
            <a:avLst/>
          </a:prstGeom>
        </p:spPr>
      </p:pic>
      <p:sp>
        <p:nvSpPr>
          <p:cNvPr id="3" name="Title 8">
            <a:extLst>
              <a:ext uri="{FF2B5EF4-FFF2-40B4-BE49-F238E27FC236}">
                <a16:creationId xmlns:a16="http://schemas.microsoft.com/office/drawing/2014/main" id="{3AAD3A75-B44A-9FBC-96BA-B2B68FCAB7FA}"/>
              </a:ext>
            </a:extLst>
          </p:cNvPr>
          <p:cNvSpPr txBox="1">
            <a:spLocks/>
          </p:cNvSpPr>
          <p:nvPr/>
        </p:nvSpPr>
        <p:spPr>
          <a:xfrm>
            <a:off x="584049" y="256377"/>
            <a:ext cx="11042776" cy="607284"/>
          </a:xfrm>
          <a:prstGeom prst="rect">
            <a:avLst/>
          </a:prstGeom>
        </p:spPr>
        <p:txBody>
          <a:bodyPr vert="horz" lIns="64294" tIns="32147" rIns="64294" bIns="32147" rtlCol="0" anchor="b" anchorCtr="0">
            <a:noAutofit/>
          </a:bodyPr>
          <a:lst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a:lstStyle>
          <a:p>
            <a:r>
              <a:rPr lang="nl-BE" sz="3750" u="none">
                <a:latin typeface="UGent Panno Text SemiBold"/>
              </a:rPr>
              <a:t>‘</a:t>
            </a:r>
            <a:r>
              <a:rPr lang="nl-BE" sz="3750" u="none" err="1">
                <a:latin typeface="UGent Panno Text SemiBold"/>
              </a:rPr>
              <a:t>Whole</a:t>
            </a:r>
            <a:r>
              <a:rPr lang="nl-BE" sz="3750" u="none">
                <a:latin typeface="UGent Panno Text SemiBold"/>
              </a:rPr>
              <a:t> </a:t>
            </a:r>
            <a:r>
              <a:rPr lang="nl-BE" sz="3750" u="none" err="1">
                <a:latin typeface="UGent Panno Text SemiBold"/>
              </a:rPr>
              <a:t>institutional</a:t>
            </a:r>
            <a:r>
              <a:rPr lang="nl-BE" sz="3750" u="none">
                <a:latin typeface="UGent Panno Text SemiBold"/>
              </a:rPr>
              <a:t> approach’</a:t>
            </a:r>
            <a:endParaRPr lang="en-US" sz="3750"/>
          </a:p>
        </p:txBody>
      </p:sp>
    </p:spTree>
    <p:extLst>
      <p:ext uri="{BB962C8B-B14F-4D97-AF65-F5344CB8AC3E}">
        <p14:creationId xmlns:p14="http://schemas.microsoft.com/office/powerpoint/2010/main" val="1725652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22D24-2E13-1D1B-2C05-8E3A873FCADC}"/>
            </a:ext>
          </a:extLst>
        </p:cNvPr>
        <p:cNvGrpSpPr/>
        <p:nvPr/>
      </p:nvGrpSpPr>
      <p:grpSpPr>
        <a:xfrm>
          <a:off x="0" y="0"/>
          <a:ext cx="0" cy="0"/>
          <a:chOff x="0" y="0"/>
          <a:chExt cx="0" cy="0"/>
        </a:xfrm>
      </p:grpSpPr>
      <p:sp>
        <p:nvSpPr>
          <p:cNvPr id="8" name="Slide Number Placeholder 3" hidden="1">
            <a:extLst>
              <a:ext uri="{FF2B5EF4-FFF2-40B4-BE49-F238E27FC236}">
                <a16:creationId xmlns:a16="http://schemas.microsoft.com/office/drawing/2014/main" id="{25B36934-FACC-B924-ACB5-25789CB92F93}"/>
              </a:ext>
            </a:extLst>
          </p:cNvPr>
          <p:cNvSpPr>
            <a:spLocks noGrp="1"/>
          </p:cNvSpPr>
          <p:nvPr>
            <p:ph type="sldNum" sz="quarter" idx="4294967295"/>
          </p:nvPr>
        </p:nvSpPr>
        <p:spPr>
          <a:xfrm>
            <a:off x="10962457" y="6292057"/>
            <a:ext cx="648197" cy="365125"/>
          </a:xfrm>
        </p:spPr>
        <p:txBody>
          <a:bodyPr/>
          <a:lstStyle/>
          <a:p>
            <a:pPr marL="0" marR="0" lvl="0" indent="0" algn="r" defTabSz="914289" rtl="0" eaLnBrk="1" fontAlgn="auto" latinLnBrk="0" hangingPunct="1">
              <a:lnSpc>
                <a:spcPct val="100000"/>
              </a:lnSpc>
              <a:spcBef>
                <a:spcPts val="0"/>
              </a:spcBef>
              <a:spcAft>
                <a:spcPts val="600"/>
              </a:spcAft>
              <a:buClrTx/>
              <a:buSzTx/>
              <a:buFontTx/>
              <a:buNone/>
              <a:tabLst/>
              <a:defRPr/>
            </a:pPr>
            <a:fld id="{7AE184E0-0BD4-4705-A12B-9B71DDE63301}" type="slidenum">
              <a:rPr kumimoji="0" lang="nl-BE" sz="1200" b="0" i="0" u="none" strike="noStrike" kern="1200" cap="none" spc="0" normalizeH="0" baseline="0" noProof="0">
                <a:ln>
                  <a:noFill/>
                </a:ln>
                <a:solidFill>
                  <a:prstClr val="black">
                    <a:tint val="82000"/>
                  </a:prstClr>
                </a:solidFill>
                <a:effectLst/>
                <a:uLnTx/>
                <a:uFillTx/>
                <a:latin typeface="Arial"/>
                <a:ea typeface="+mn-ea"/>
                <a:cs typeface="+mn-cs"/>
              </a:rPr>
              <a:pPr marL="0" marR="0" lvl="0" indent="0" algn="r" defTabSz="914289" rtl="0" eaLnBrk="1" fontAlgn="auto" latinLnBrk="0" hangingPunct="1">
                <a:lnSpc>
                  <a:spcPct val="100000"/>
                </a:lnSpc>
                <a:spcBef>
                  <a:spcPts val="0"/>
                </a:spcBef>
                <a:spcAft>
                  <a:spcPts val="600"/>
                </a:spcAft>
                <a:buClrTx/>
                <a:buSzTx/>
                <a:buFontTx/>
                <a:buNone/>
                <a:tabLst/>
                <a:defRPr/>
              </a:pPr>
              <a:t>20</a:t>
            </a:fld>
            <a:endParaRPr kumimoji="0" lang="nl-BE" sz="1200" b="0" i="0" u="none" strike="noStrike" kern="1200" cap="none" spc="0" normalizeH="0" baseline="0" noProof="0">
              <a:ln>
                <a:noFill/>
              </a:ln>
              <a:solidFill>
                <a:prstClr val="black">
                  <a:tint val="82000"/>
                </a:prstClr>
              </a:solidFill>
              <a:effectLst/>
              <a:uLnTx/>
              <a:uFillTx/>
              <a:latin typeface="Arial"/>
              <a:ea typeface="+mn-ea"/>
              <a:cs typeface="+mn-cs"/>
            </a:endParaRPr>
          </a:p>
        </p:txBody>
      </p:sp>
      <p:sp>
        <p:nvSpPr>
          <p:cNvPr id="2" name="Title 8">
            <a:extLst>
              <a:ext uri="{FF2B5EF4-FFF2-40B4-BE49-F238E27FC236}">
                <a16:creationId xmlns:a16="http://schemas.microsoft.com/office/drawing/2014/main" id="{ECD4ACC4-29D0-684C-2C0A-509215AEF6BA}"/>
              </a:ext>
            </a:extLst>
          </p:cNvPr>
          <p:cNvSpPr txBox="1">
            <a:spLocks/>
          </p:cNvSpPr>
          <p:nvPr/>
        </p:nvSpPr>
        <p:spPr>
          <a:xfrm>
            <a:off x="584386" y="256571"/>
            <a:ext cx="11042102" cy="607247"/>
          </a:xfrm>
          <a:prstGeom prst="rect">
            <a:avLst/>
          </a:prstGeom>
        </p:spPr>
        <p:txBody>
          <a:bodyPr vert="horz" lIns="91434" tIns="45717" rIns="91434" bIns="45717" rtlCol="0" anchor="b" anchorCtr="0">
            <a:noAutofit/>
          </a:bodyPr>
          <a:lstStyle>
            <a:lvl1pPr algn="l" defTabSz="914289" rtl="0" eaLnBrk="1" latinLnBrk="0" hangingPunct="1">
              <a:lnSpc>
                <a:spcPct val="90000"/>
              </a:lnSpc>
              <a:spcBef>
                <a:spcPct val="0"/>
              </a:spcBef>
              <a:buNone/>
              <a:defRPr sz="3797" u="sng" kern="1200" cap="all" baseline="0">
                <a:solidFill>
                  <a:srgbClr val="1E64C8"/>
                </a:solidFill>
                <a:uFill>
                  <a:solidFill>
                    <a:srgbClr val="1E64C8"/>
                  </a:solidFill>
                </a:uFill>
                <a:latin typeface="+mj-lt"/>
                <a:ea typeface="+mj-ea"/>
                <a:cs typeface="+mj-cs"/>
              </a:defRPr>
            </a:lvl1pPr>
          </a:lstStyle>
          <a:p>
            <a:pPr marL="0" marR="0" lvl="0" indent="0" algn="l" defTabSz="642837" rtl="0" eaLnBrk="1" fontAlgn="auto" latinLnBrk="0" hangingPunct="1">
              <a:lnSpc>
                <a:spcPct val="90000"/>
              </a:lnSpc>
              <a:spcBef>
                <a:spcPct val="0"/>
              </a:spcBef>
              <a:spcAft>
                <a:spcPts val="0"/>
              </a:spcAft>
              <a:buClrTx/>
              <a:buSzTx/>
              <a:buFontTx/>
              <a:buNone/>
              <a:tabLst/>
              <a:defRPr/>
            </a:pPr>
            <a:r>
              <a:rPr kumimoji="0" lang="nl-BE" sz="3797" b="0" i="0" u="none" strike="noStrike" kern="1200" cap="all" spc="0" normalizeH="0" baseline="0" noProof="0">
                <a:ln>
                  <a:noFill/>
                </a:ln>
                <a:solidFill>
                  <a:srgbClr val="1E64C8"/>
                </a:solidFill>
                <a:effectLst/>
                <a:uLnTx/>
                <a:uFill>
                  <a:solidFill>
                    <a:srgbClr val="1E64C8"/>
                  </a:solidFill>
                </a:uFill>
                <a:latin typeface="UGent Panno Text SemiBold" panose="02000706040000040003" pitchFamily="2" charset="0"/>
                <a:ea typeface="+mj-ea"/>
                <a:cs typeface="+mj-cs"/>
              </a:rPr>
              <a:t>Ultra freezer</a:t>
            </a:r>
          </a:p>
        </p:txBody>
      </p:sp>
      <p:sp>
        <p:nvSpPr>
          <p:cNvPr id="3" name="Content Placeholder 9">
            <a:extLst>
              <a:ext uri="{FF2B5EF4-FFF2-40B4-BE49-F238E27FC236}">
                <a16:creationId xmlns:a16="http://schemas.microsoft.com/office/drawing/2014/main" id="{4E966789-B39A-0E91-CB22-C94BE0F0B9AF}"/>
              </a:ext>
            </a:extLst>
          </p:cNvPr>
          <p:cNvSpPr>
            <a:spLocks noGrp="1"/>
          </p:cNvSpPr>
          <p:nvPr>
            <p:ph idx="1"/>
          </p:nvPr>
        </p:nvSpPr>
        <p:spPr>
          <a:xfrm>
            <a:off x="584385" y="1067381"/>
            <a:ext cx="11042102" cy="3940753"/>
          </a:xfrm>
        </p:spPr>
        <p:txBody>
          <a:bodyPr>
            <a:noAutofit/>
          </a:bodyPr>
          <a:lstStyle/>
          <a:p>
            <a:pPr defTabSz="457200">
              <a:lnSpc>
                <a:spcPct val="100000"/>
              </a:lnSpc>
              <a:spcBef>
                <a:spcPts val="0"/>
              </a:spcBef>
              <a:spcAft>
                <a:spcPts val="600"/>
              </a:spcAft>
              <a:buClrTx/>
              <a:defRPr/>
            </a:pPr>
            <a:r>
              <a:rPr kumimoji="0" lang="en-US" sz="2500" b="0" i="0" u="none" strike="noStrike" kern="1200" cap="none" spc="0" normalizeH="0" baseline="0" noProof="0">
                <a:ln>
                  <a:noFill/>
                </a:ln>
                <a:solidFill>
                  <a:srgbClr val="000000"/>
                </a:solidFill>
                <a:effectLst/>
                <a:uLnTx/>
                <a:uFillTx/>
                <a:latin typeface="UGent Panno Text" panose="02000506040000040003" pitchFamily="2" charset="0"/>
              </a:rPr>
              <a:t>From -80 to -70°C &gt; 25-30% less energy consumption. </a:t>
            </a:r>
          </a:p>
          <a:p>
            <a:pPr defTabSz="457200">
              <a:lnSpc>
                <a:spcPct val="100000"/>
              </a:lnSpc>
              <a:spcBef>
                <a:spcPts val="0"/>
              </a:spcBef>
              <a:spcAft>
                <a:spcPts val="600"/>
              </a:spcAft>
              <a:buClrTx/>
              <a:defRPr/>
            </a:pPr>
            <a:r>
              <a:rPr lang="en-US" sz="2500">
                <a:solidFill>
                  <a:srgbClr val="000000"/>
                </a:solidFill>
                <a:latin typeface="UGent Panno Text" panose="02000506040000040003" pitchFamily="2" charset="0"/>
              </a:rPr>
              <a:t>Okay for organisms, DNA/NA en most proteins. Here a </a:t>
            </a:r>
            <a:r>
              <a:rPr lang="en-GB" sz="2500">
                <a:latin typeface="UGent Panno Text" panose="02000506040000040003" pitchFamily="2" charset="0"/>
              </a:rPr>
              <a:t> </a:t>
            </a:r>
            <a:r>
              <a:rPr lang="en-GB" sz="2500" u="sng">
                <a:latin typeface="UGent Panno Text" panose="02000506040000040003" pitchFamily="2" charset="0"/>
                <a:hlinkClick r:id="rId3"/>
              </a:rPr>
              <a:t>a list of 119 biological samples</a:t>
            </a:r>
            <a:r>
              <a:rPr lang="en-GB" sz="2500">
                <a:latin typeface="UGent Panno Text" panose="02000506040000040003" pitchFamily="2" charset="0"/>
              </a:rPr>
              <a:t> that can be stored at -70°C or even warmer. </a:t>
            </a:r>
            <a:endParaRPr lang="en-US" sz="2500">
              <a:solidFill>
                <a:srgbClr val="000000"/>
              </a:solidFill>
              <a:latin typeface="UGent Panno Text" panose="02000506040000040003" pitchFamily="2" charset="0"/>
            </a:endParaRPr>
          </a:p>
          <a:p>
            <a:pPr defTabSz="457200">
              <a:lnSpc>
                <a:spcPct val="100000"/>
              </a:lnSpc>
              <a:spcBef>
                <a:spcPts val="0"/>
              </a:spcBef>
              <a:spcAft>
                <a:spcPts val="600"/>
              </a:spcAft>
              <a:buClrTx/>
              <a:defRPr/>
            </a:pPr>
            <a:r>
              <a:rPr lang="en-GB" sz="2500" err="1">
                <a:latin typeface="UGent Panno Text" panose="02000506040000040003" pitchFamily="2" charset="0"/>
              </a:rPr>
              <a:t>Ultrafreezer</a:t>
            </a:r>
            <a:r>
              <a:rPr lang="en-GB" sz="2500">
                <a:latin typeface="UGent Panno Text" panose="02000506040000040003" pitchFamily="2" charset="0"/>
              </a:rPr>
              <a:t> with a  </a:t>
            </a:r>
            <a:r>
              <a:rPr lang="en-GB" sz="2500" u="sng" err="1">
                <a:latin typeface="UGent Panno Text" panose="02000506040000040003" pitchFamily="2" charset="0"/>
                <a:hlinkClick r:id="rId4"/>
              </a:rPr>
              <a:t>stirlingmotor</a:t>
            </a:r>
            <a:r>
              <a:rPr lang="en-GB" sz="2500">
                <a:latin typeface="UGent Panno Text" panose="02000506040000040003" pitchFamily="2" charset="0"/>
              </a:rPr>
              <a:t> (e.g. </a:t>
            </a:r>
            <a:r>
              <a:rPr lang="en-GB" sz="2500" u="sng">
                <a:latin typeface="UGent Panno Text" panose="02000506040000040003" pitchFamily="2" charset="0"/>
                <a:hlinkClick r:id="rId5"/>
              </a:rPr>
              <a:t>Stirling Ultracold Model SU780XLE</a:t>
            </a:r>
            <a:r>
              <a:rPr lang="en-GB" sz="2500">
                <a:latin typeface="UGent Panno Text" panose="02000506040000040003" pitchFamily="2" charset="0"/>
              </a:rPr>
              <a:t>) are better. More expensive but uses up to 25%-30% less electricity. The overall cost of a </a:t>
            </a:r>
            <a:r>
              <a:rPr lang="en-GB" sz="2500" err="1">
                <a:latin typeface="UGent Panno Text" panose="02000506040000040003" pitchFamily="2" charset="0"/>
              </a:rPr>
              <a:t>stirling</a:t>
            </a:r>
            <a:r>
              <a:rPr lang="en-GB" sz="2500">
                <a:latin typeface="UGent Panno Text" panose="02000506040000040003" pitchFamily="2" charset="0"/>
              </a:rPr>
              <a:t> </a:t>
            </a:r>
            <a:r>
              <a:rPr lang="en-GB" sz="2500" err="1">
                <a:latin typeface="UGent Panno Text" panose="02000506040000040003" pitchFamily="2" charset="0"/>
              </a:rPr>
              <a:t>ultrafreezer</a:t>
            </a:r>
            <a:r>
              <a:rPr lang="en-GB" sz="2500">
                <a:latin typeface="UGent Panno Text" panose="02000506040000040003" pitchFamily="2" charset="0"/>
              </a:rPr>
              <a:t> is much lower than that of a conventional model.</a:t>
            </a:r>
          </a:p>
          <a:p>
            <a:pPr defTabSz="457200">
              <a:lnSpc>
                <a:spcPct val="100000"/>
              </a:lnSpc>
              <a:spcBef>
                <a:spcPts val="0"/>
              </a:spcBef>
              <a:spcAft>
                <a:spcPts val="600"/>
              </a:spcAft>
              <a:buClrTx/>
              <a:defRPr/>
            </a:pPr>
            <a:r>
              <a:rPr lang="en-GB" sz="2500">
                <a:latin typeface="UGent Panno Text" panose="02000506040000040003" pitchFamily="2" charset="0"/>
              </a:rPr>
              <a:t>A backup freezer can be kept at -50°C. </a:t>
            </a:r>
          </a:p>
          <a:p>
            <a:pPr defTabSz="457200">
              <a:lnSpc>
                <a:spcPct val="100000"/>
              </a:lnSpc>
              <a:spcBef>
                <a:spcPts val="0"/>
              </a:spcBef>
              <a:spcAft>
                <a:spcPts val="600"/>
              </a:spcAft>
              <a:buClrTx/>
              <a:defRPr/>
            </a:pPr>
            <a:r>
              <a:rPr lang="en-GB" sz="2500">
                <a:latin typeface="UGent Panno Text" panose="02000506040000040003" pitchFamily="2" charset="0"/>
              </a:rPr>
              <a:t>Defrost every ultra-freezer annually. The ice formed takes up space </a:t>
            </a:r>
          </a:p>
          <a:p>
            <a:pPr marL="0" indent="0" defTabSz="457200">
              <a:lnSpc>
                <a:spcPct val="100000"/>
              </a:lnSpc>
              <a:spcBef>
                <a:spcPts val="0"/>
              </a:spcBef>
              <a:spcAft>
                <a:spcPts val="600"/>
              </a:spcAft>
              <a:buClrTx/>
              <a:buNone/>
              <a:defRPr/>
            </a:pPr>
            <a:r>
              <a:rPr lang="en-GB" sz="2500">
                <a:latin typeface="UGent Panno Text" panose="02000506040000040003" pitchFamily="2" charset="0"/>
              </a:rPr>
              <a:t>	and increases energy consumption. </a:t>
            </a:r>
          </a:p>
          <a:p>
            <a:pPr marL="0" indent="0" defTabSz="457200">
              <a:lnSpc>
                <a:spcPct val="100000"/>
              </a:lnSpc>
              <a:spcBef>
                <a:spcPts val="0"/>
              </a:spcBef>
              <a:spcAft>
                <a:spcPts val="600"/>
              </a:spcAft>
              <a:buClrTx/>
              <a:buNone/>
              <a:defRPr/>
            </a:pPr>
            <a:r>
              <a:rPr lang="en-GB" sz="2500">
                <a:latin typeface="UGent Panno Text" panose="02000506040000040003" pitchFamily="2" charset="0"/>
              </a:rPr>
              <a:t>	This saves about 20% in energy consumption.</a:t>
            </a:r>
          </a:p>
          <a:p>
            <a:pPr defTabSz="457200">
              <a:lnSpc>
                <a:spcPct val="100000"/>
              </a:lnSpc>
              <a:spcBef>
                <a:spcPts val="0"/>
              </a:spcBef>
              <a:spcAft>
                <a:spcPts val="600"/>
              </a:spcAft>
              <a:buClrTx/>
              <a:defRPr/>
            </a:pPr>
            <a:r>
              <a:rPr lang="en-GB" sz="2500">
                <a:latin typeface="UGent Panno Text" panose="02000506040000040003" pitchFamily="2" charset="0"/>
              </a:rPr>
              <a:t>When defrosting each year, take the opportunity to organise </a:t>
            </a:r>
          </a:p>
          <a:p>
            <a:pPr marL="0" indent="0" defTabSz="457200">
              <a:lnSpc>
                <a:spcPct val="100000"/>
              </a:lnSpc>
              <a:spcBef>
                <a:spcPts val="0"/>
              </a:spcBef>
              <a:spcAft>
                <a:spcPts val="600"/>
              </a:spcAft>
              <a:buClrTx/>
              <a:buNone/>
              <a:defRPr/>
            </a:pPr>
            <a:r>
              <a:rPr lang="en-GB" sz="2500">
                <a:latin typeface="UGent Panno Text" panose="02000506040000040003" pitchFamily="2" charset="0"/>
              </a:rPr>
              <a:t>	everything and get rid of unknown or unnecessary products. </a:t>
            </a:r>
          </a:p>
          <a:p>
            <a:pPr defTabSz="457200">
              <a:lnSpc>
                <a:spcPct val="100000"/>
              </a:lnSpc>
              <a:spcBef>
                <a:spcPts val="0"/>
              </a:spcBef>
              <a:spcAft>
                <a:spcPts val="600"/>
              </a:spcAft>
              <a:buClrTx/>
              <a:defRPr/>
            </a:pPr>
            <a:r>
              <a:rPr lang="en-GB" sz="2500">
                <a:latin typeface="UGent Panno Text" panose="02000506040000040003" pitchFamily="2" charset="0"/>
              </a:rPr>
              <a:t>For long-term storage, use the central </a:t>
            </a:r>
            <a:r>
              <a:rPr lang="en-GB" sz="2500" u="sng">
                <a:latin typeface="UGent Panno Text" panose="02000506040000040003" pitchFamily="2" charset="0"/>
                <a:hlinkClick r:id="rId6"/>
              </a:rPr>
              <a:t>UGent biobank</a:t>
            </a:r>
            <a:r>
              <a:rPr lang="en-GB" sz="2500">
                <a:latin typeface="UGent Panno Text" panose="02000506040000040003" pitchFamily="2" charset="0"/>
              </a:rPr>
              <a:t>.</a:t>
            </a:r>
          </a:p>
          <a:p>
            <a:pPr marL="60273" indent="0">
              <a:lnSpc>
                <a:spcPct val="100000"/>
              </a:lnSpc>
              <a:spcAft>
                <a:spcPts val="600"/>
              </a:spcAft>
              <a:buNone/>
            </a:pPr>
            <a:endParaRPr lang="nl-NL" sz="2500">
              <a:solidFill>
                <a:schemeClr val="tx1">
                  <a:lumMod val="75000"/>
                  <a:lumOff val="25000"/>
                </a:schemeClr>
              </a:solidFill>
              <a:latin typeface="UGent Panno Text" panose="02000506040000040003" pitchFamily="2" charset="0"/>
            </a:endParaRPr>
          </a:p>
        </p:txBody>
      </p:sp>
      <p:pic>
        <p:nvPicPr>
          <p:cNvPr id="6" name="Picture 2" descr="Ultravriezer">
            <a:extLst>
              <a:ext uri="{FF2B5EF4-FFF2-40B4-BE49-F238E27FC236}">
                <a16:creationId xmlns:a16="http://schemas.microsoft.com/office/drawing/2014/main" id="{315A9022-6A11-0EF2-5D19-7E84B74FC2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51204" y="3243942"/>
            <a:ext cx="3452919" cy="361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127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FA37A-0257-7C83-0888-3184E6D70716}"/>
            </a:ext>
          </a:extLst>
        </p:cNvPr>
        <p:cNvGrpSpPr/>
        <p:nvPr/>
      </p:nvGrpSpPr>
      <p:grpSpPr>
        <a:xfrm>
          <a:off x="0" y="0"/>
          <a:ext cx="0" cy="0"/>
          <a:chOff x="0" y="0"/>
          <a:chExt cx="0" cy="0"/>
        </a:xfrm>
      </p:grpSpPr>
      <p:sp>
        <p:nvSpPr>
          <p:cNvPr id="8" name="Slide Number Placeholder 3" hidden="1">
            <a:extLst>
              <a:ext uri="{FF2B5EF4-FFF2-40B4-BE49-F238E27FC236}">
                <a16:creationId xmlns:a16="http://schemas.microsoft.com/office/drawing/2014/main" id="{7C067D43-1243-B198-E1B9-37BAF38AB1E7}"/>
              </a:ext>
            </a:extLst>
          </p:cNvPr>
          <p:cNvSpPr>
            <a:spLocks noGrp="1"/>
          </p:cNvSpPr>
          <p:nvPr>
            <p:ph type="sldNum" sz="quarter" idx="4294967295"/>
          </p:nvPr>
        </p:nvSpPr>
        <p:spPr>
          <a:xfrm>
            <a:off x="10962457" y="6292057"/>
            <a:ext cx="648197" cy="365125"/>
          </a:xfrm>
        </p:spPr>
        <p:txBody>
          <a:bodyPr/>
          <a:lstStyle/>
          <a:p>
            <a:pPr marL="0" marR="0" lvl="0" indent="0" algn="r" defTabSz="914289" rtl="0" eaLnBrk="1" fontAlgn="auto" latinLnBrk="0" hangingPunct="1">
              <a:lnSpc>
                <a:spcPct val="100000"/>
              </a:lnSpc>
              <a:spcBef>
                <a:spcPts val="0"/>
              </a:spcBef>
              <a:spcAft>
                <a:spcPts val="600"/>
              </a:spcAft>
              <a:buClrTx/>
              <a:buSzTx/>
              <a:buFontTx/>
              <a:buNone/>
              <a:tabLst/>
              <a:defRPr/>
            </a:pPr>
            <a:fld id="{7AE184E0-0BD4-4705-A12B-9B71DDE63301}" type="slidenum">
              <a:rPr kumimoji="0" lang="nl-BE" sz="1200" b="0" i="0" u="none" strike="noStrike" kern="1200" cap="none" spc="0" normalizeH="0" baseline="0" noProof="0">
                <a:ln>
                  <a:noFill/>
                </a:ln>
                <a:solidFill>
                  <a:prstClr val="black">
                    <a:tint val="82000"/>
                  </a:prstClr>
                </a:solidFill>
                <a:effectLst/>
                <a:uLnTx/>
                <a:uFillTx/>
                <a:latin typeface="Arial"/>
                <a:ea typeface="+mn-ea"/>
                <a:cs typeface="+mn-cs"/>
              </a:rPr>
              <a:pPr marL="0" marR="0" lvl="0" indent="0" algn="r" defTabSz="914289" rtl="0" eaLnBrk="1" fontAlgn="auto" latinLnBrk="0" hangingPunct="1">
                <a:lnSpc>
                  <a:spcPct val="100000"/>
                </a:lnSpc>
                <a:spcBef>
                  <a:spcPts val="0"/>
                </a:spcBef>
                <a:spcAft>
                  <a:spcPts val="600"/>
                </a:spcAft>
                <a:buClrTx/>
                <a:buSzTx/>
                <a:buFontTx/>
                <a:buNone/>
                <a:tabLst/>
                <a:defRPr/>
              </a:pPr>
              <a:t>21</a:t>
            </a:fld>
            <a:endParaRPr kumimoji="0" lang="nl-BE" sz="1200" b="0" i="0" u="none" strike="noStrike" kern="1200" cap="none" spc="0" normalizeH="0" baseline="0" noProof="0">
              <a:ln>
                <a:noFill/>
              </a:ln>
              <a:solidFill>
                <a:prstClr val="black">
                  <a:tint val="82000"/>
                </a:prstClr>
              </a:solidFill>
              <a:effectLst/>
              <a:uLnTx/>
              <a:uFillTx/>
              <a:latin typeface="Arial"/>
              <a:ea typeface="+mn-ea"/>
              <a:cs typeface="+mn-cs"/>
            </a:endParaRPr>
          </a:p>
        </p:txBody>
      </p:sp>
      <p:sp>
        <p:nvSpPr>
          <p:cNvPr id="2" name="Title 8">
            <a:extLst>
              <a:ext uri="{FF2B5EF4-FFF2-40B4-BE49-F238E27FC236}">
                <a16:creationId xmlns:a16="http://schemas.microsoft.com/office/drawing/2014/main" id="{0F418CDA-494B-698A-7DB2-1E4D11673637}"/>
              </a:ext>
            </a:extLst>
          </p:cNvPr>
          <p:cNvSpPr txBox="1">
            <a:spLocks/>
          </p:cNvSpPr>
          <p:nvPr/>
        </p:nvSpPr>
        <p:spPr>
          <a:xfrm>
            <a:off x="584386" y="256571"/>
            <a:ext cx="11042102" cy="607247"/>
          </a:xfrm>
          <a:prstGeom prst="rect">
            <a:avLst/>
          </a:prstGeom>
        </p:spPr>
        <p:txBody>
          <a:bodyPr vert="horz" lIns="91434" tIns="45717" rIns="91434" bIns="45717" rtlCol="0" anchor="b" anchorCtr="0">
            <a:noAutofit/>
          </a:bodyPr>
          <a:lstStyle>
            <a:lvl1pPr algn="l" defTabSz="914289" rtl="0" eaLnBrk="1" latinLnBrk="0" hangingPunct="1">
              <a:lnSpc>
                <a:spcPct val="90000"/>
              </a:lnSpc>
              <a:spcBef>
                <a:spcPct val="0"/>
              </a:spcBef>
              <a:buNone/>
              <a:defRPr sz="3797" u="sng" kern="1200" cap="all" baseline="0">
                <a:solidFill>
                  <a:srgbClr val="1E64C8"/>
                </a:solidFill>
                <a:uFill>
                  <a:solidFill>
                    <a:srgbClr val="1E64C8"/>
                  </a:solidFill>
                </a:uFill>
                <a:latin typeface="+mj-lt"/>
                <a:ea typeface="+mj-ea"/>
                <a:cs typeface="+mj-cs"/>
              </a:defRPr>
            </a:lvl1pPr>
          </a:lstStyle>
          <a:p>
            <a:pPr marL="0" marR="0" lvl="0" indent="0" algn="l" defTabSz="642837" rtl="0" eaLnBrk="1" fontAlgn="auto" latinLnBrk="0" hangingPunct="1">
              <a:lnSpc>
                <a:spcPct val="90000"/>
              </a:lnSpc>
              <a:spcBef>
                <a:spcPct val="0"/>
              </a:spcBef>
              <a:spcAft>
                <a:spcPts val="0"/>
              </a:spcAft>
              <a:buClrTx/>
              <a:buSzTx/>
              <a:buFontTx/>
              <a:buNone/>
              <a:tabLst/>
              <a:defRPr/>
            </a:pPr>
            <a:r>
              <a:rPr kumimoji="0" lang="nl-BE" sz="3797" b="0" i="0" u="none" strike="noStrike" kern="1200" cap="all" spc="0" normalizeH="0" baseline="0" noProof="0" err="1">
                <a:ln>
                  <a:noFill/>
                </a:ln>
                <a:solidFill>
                  <a:srgbClr val="1E64C8"/>
                </a:solidFill>
                <a:effectLst/>
                <a:uLnTx/>
                <a:uFill>
                  <a:solidFill>
                    <a:srgbClr val="1E64C8"/>
                  </a:solidFill>
                </a:uFill>
                <a:latin typeface="UGent Panno Text SemiBold" panose="02000706040000040003" pitchFamily="2" charset="0"/>
                <a:ea typeface="+mj-ea"/>
                <a:cs typeface="+mj-cs"/>
              </a:rPr>
              <a:t>Fume</a:t>
            </a:r>
            <a:r>
              <a:rPr lang="nl-BE" u="none" err="1">
                <a:latin typeface="UGent Panno Text SemiBold" panose="02000706040000040003" pitchFamily="2" charset="0"/>
              </a:rPr>
              <a:t>hoods</a:t>
            </a:r>
            <a:endParaRPr kumimoji="0" lang="nl-BE" sz="3797" b="0" i="0" u="none" strike="noStrike" kern="1200" cap="all" spc="0" normalizeH="0" baseline="0" noProof="0">
              <a:ln>
                <a:noFill/>
              </a:ln>
              <a:solidFill>
                <a:srgbClr val="1E64C8"/>
              </a:solidFill>
              <a:effectLst/>
              <a:uLnTx/>
              <a:uFill>
                <a:solidFill>
                  <a:srgbClr val="1E64C8"/>
                </a:solidFill>
              </a:uFill>
              <a:latin typeface="UGent Panno Text SemiBold" panose="02000706040000040003" pitchFamily="2" charset="0"/>
              <a:ea typeface="+mj-ea"/>
              <a:cs typeface="+mj-cs"/>
            </a:endParaRPr>
          </a:p>
        </p:txBody>
      </p:sp>
      <p:sp>
        <p:nvSpPr>
          <p:cNvPr id="3" name="Content Placeholder 9">
            <a:extLst>
              <a:ext uri="{FF2B5EF4-FFF2-40B4-BE49-F238E27FC236}">
                <a16:creationId xmlns:a16="http://schemas.microsoft.com/office/drawing/2014/main" id="{A257F4AF-F465-7600-49CF-4A4F30435EBF}"/>
              </a:ext>
            </a:extLst>
          </p:cNvPr>
          <p:cNvSpPr>
            <a:spLocks noGrp="1"/>
          </p:cNvSpPr>
          <p:nvPr>
            <p:ph idx="1"/>
          </p:nvPr>
        </p:nvSpPr>
        <p:spPr>
          <a:xfrm>
            <a:off x="584385" y="1067381"/>
            <a:ext cx="10513895" cy="3940753"/>
          </a:xfrm>
        </p:spPr>
        <p:txBody>
          <a:bodyPr>
            <a:noAutofit/>
          </a:bodyPr>
          <a:lstStyle/>
          <a:p>
            <a:r>
              <a:rPr lang="en-GB" sz="2500">
                <a:solidFill>
                  <a:schemeClr val="tx1"/>
                </a:solidFill>
                <a:latin typeface="UGent Panno Text" panose="02000506040000040003" pitchFamily="2" charset="0"/>
              </a:rPr>
              <a:t>Every hour an estimated 900 m³ of heated air per running metre of pull cabinet is extracted from the laboratory and discharged outside. In the newest buildings there is a heat exchanger between these, in older buildings there is not. </a:t>
            </a:r>
          </a:p>
          <a:p>
            <a:r>
              <a:rPr lang="en-GB" sz="2500">
                <a:solidFill>
                  <a:schemeClr val="tx1"/>
                </a:solidFill>
                <a:latin typeface="UGent Panno Text" panose="02000506040000040003" pitchFamily="2" charset="0"/>
              </a:rPr>
              <a:t>Do not use the </a:t>
            </a:r>
            <a:r>
              <a:rPr lang="en-GB" sz="2500" err="1">
                <a:solidFill>
                  <a:schemeClr val="tx1"/>
                </a:solidFill>
                <a:latin typeface="UGent Panno Text" panose="02000506040000040003" pitchFamily="2" charset="0"/>
              </a:rPr>
              <a:t>fumehood</a:t>
            </a:r>
            <a:r>
              <a:rPr lang="en-GB" sz="2500">
                <a:solidFill>
                  <a:schemeClr val="tx1"/>
                </a:solidFill>
                <a:latin typeface="UGent Panno Text" panose="02000506040000040003" pitchFamily="2" charset="0"/>
              </a:rPr>
              <a:t> as a storage area for hazardous substances or waste. There are safety cabinets or storage areas for these. </a:t>
            </a:r>
          </a:p>
          <a:p>
            <a:r>
              <a:rPr lang="en-GB" sz="2500" err="1">
                <a:solidFill>
                  <a:schemeClr val="tx1"/>
                </a:solidFill>
                <a:latin typeface="UGent Panno Text" panose="02000506040000040003" pitchFamily="2" charset="0"/>
              </a:rPr>
              <a:t>Fumehood</a:t>
            </a:r>
            <a:r>
              <a:rPr lang="en-GB" sz="2500">
                <a:solidFill>
                  <a:schemeClr val="tx1"/>
                </a:solidFill>
                <a:latin typeface="UGent Panno Text" panose="02000506040000040003" pitchFamily="2" charset="0"/>
              </a:rPr>
              <a:t> with a constant flow rate. </a:t>
            </a:r>
          </a:p>
          <a:p>
            <a:pPr lvl="1"/>
            <a:r>
              <a:rPr lang="en-GB" sz="2500">
                <a:solidFill>
                  <a:schemeClr val="tx1"/>
                </a:solidFill>
                <a:latin typeface="UGent Panno Text" panose="02000506040000040003" pitchFamily="2" charset="0"/>
              </a:rPr>
              <a:t>Closing the sliding window has no effect. Therefore, switch off the </a:t>
            </a:r>
            <a:r>
              <a:rPr lang="en-GB" sz="2500" err="1">
                <a:solidFill>
                  <a:schemeClr val="tx1"/>
                </a:solidFill>
                <a:latin typeface="UGent Panno Text" panose="02000506040000040003" pitchFamily="2" charset="0"/>
              </a:rPr>
              <a:t>fumehood</a:t>
            </a:r>
            <a:r>
              <a:rPr lang="en-GB" sz="2500">
                <a:solidFill>
                  <a:schemeClr val="tx1"/>
                </a:solidFill>
                <a:latin typeface="UGent Panno Text" panose="02000506040000040003" pitchFamily="2" charset="0"/>
              </a:rPr>
              <a:t> (if possible via the on/off button) completely after use.</a:t>
            </a:r>
          </a:p>
          <a:p>
            <a:r>
              <a:rPr lang="en-GB" sz="2500" err="1">
                <a:solidFill>
                  <a:schemeClr val="tx1"/>
                </a:solidFill>
                <a:latin typeface="UGent Panno Text" panose="02000506040000040003" pitchFamily="2" charset="0"/>
              </a:rPr>
              <a:t>Fumehood</a:t>
            </a:r>
            <a:r>
              <a:rPr lang="en-GB" sz="2500">
                <a:solidFill>
                  <a:schemeClr val="tx1"/>
                </a:solidFill>
                <a:latin typeface="UGent Panno Text" panose="02000506040000040003" pitchFamily="2" charset="0"/>
              </a:rPr>
              <a:t> with variable flow rate. </a:t>
            </a:r>
          </a:p>
          <a:p>
            <a:pPr lvl="1"/>
            <a:r>
              <a:rPr lang="en-GB" sz="2500">
                <a:solidFill>
                  <a:schemeClr val="tx1"/>
                </a:solidFill>
                <a:latin typeface="UGent Panno Text" panose="02000506040000040003" pitchFamily="2" charset="0"/>
              </a:rPr>
              <a:t>Closing the sash does have an effect. Keep sliding window closed as </a:t>
            </a:r>
          </a:p>
          <a:p>
            <a:pPr marL="457200" lvl="1" indent="0">
              <a:buNone/>
            </a:pPr>
            <a:r>
              <a:rPr lang="en-GB" sz="2500">
                <a:solidFill>
                  <a:schemeClr val="tx1"/>
                </a:solidFill>
                <a:latin typeface="UGent Panno Text" panose="02000506040000040003" pitchFamily="2" charset="0"/>
              </a:rPr>
              <a:t>	much as possible.</a:t>
            </a:r>
          </a:p>
          <a:p>
            <a:pPr lvl="1"/>
            <a:r>
              <a:rPr lang="en-GB" sz="2500">
                <a:solidFill>
                  <a:schemeClr val="tx1"/>
                </a:solidFill>
                <a:latin typeface="UGent Panno Text" panose="02000506040000040003" pitchFamily="2" charset="0"/>
              </a:rPr>
              <a:t>Switch </a:t>
            </a:r>
            <a:r>
              <a:rPr lang="en-GB" sz="2500" err="1">
                <a:solidFill>
                  <a:schemeClr val="tx1"/>
                </a:solidFill>
                <a:latin typeface="UGent Panno Text" panose="02000506040000040003" pitchFamily="2" charset="0"/>
              </a:rPr>
              <a:t>fumehood</a:t>
            </a:r>
            <a:r>
              <a:rPr lang="en-GB" sz="2500">
                <a:solidFill>
                  <a:schemeClr val="tx1"/>
                </a:solidFill>
                <a:latin typeface="UGent Panno Text" panose="02000506040000040003" pitchFamily="2" charset="0"/>
              </a:rPr>
              <a:t> off completely (if possible via the on/off button) </a:t>
            </a:r>
          </a:p>
          <a:p>
            <a:pPr marL="457200" lvl="1" indent="0">
              <a:buNone/>
            </a:pPr>
            <a:r>
              <a:rPr lang="en-GB" sz="2500">
                <a:solidFill>
                  <a:schemeClr val="tx1"/>
                </a:solidFill>
                <a:latin typeface="UGent Panno Text" panose="02000506040000040003" pitchFamily="2" charset="0"/>
              </a:rPr>
              <a:t>	after use.</a:t>
            </a:r>
          </a:p>
          <a:p>
            <a:r>
              <a:rPr lang="en-GB" sz="2500">
                <a:solidFill>
                  <a:schemeClr val="tx1"/>
                </a:solidFill>
                <a:latin typeface="UGent Panno Text" panose="02000506040000040003" pitchFamily="2" charset="0"/>
              </a:rPr>
              <a:t>Use the maximum setting only if really necessary.</a:t>
            </a:r>
          </a:p>
          <a:p>
            <a:pPr lvl="1" defTabSz="457200">
              <a:lnSpc>
                <a:spcPct val="100000"/>
              </a:lnSpc>
              <a:spcBef>
                <a:spcPts val="0"/>
              </a:spcBef>
              <a:spcAft>
                <a:spcPts val="600"/>
              </a:spcAft>
              <a:buClrTx/>
              <a:buFont typeface="Arial" panose="020B0604020202020204" pitchFamily="34" charset="0"/>
              <a:buChar char="•"/>
              <a:defRPr/>
            </a:pPr>
            <a:endParaRPr kumimoji="0" lang="en-US" sz="2500" b="0" i="0" u="none" strike="noStrike" kern="1200" cap="none" spc="0" normalizeH="0" baseline="0" noProof="0">
              <a:ln>
                <a:noFill/>
              </a:ln>
              <a:solidFill>
                <a:srgbClr val="000000"/>
              </a:solidFill>
              <a:effectLst/>
              <a:uLnTx/>
              <a:uFillTx/>
              <a:latin typeface="UGent Panno Text" panose="02000506040000040003" pitchFamily="2" charset="0"/>
            </a:endParaRPr>
          </a:p>
          <a:p>
            <a:pPr marL="60273" indent="0">
              <a:lnSpc>
                <a:spcPct val="100000"/>
              </a:lnSpc>
              <a:spcAft>
                <a:spcPts val="600"/>
              </a:spcAft>
              <a:buNone/>
            </a:pPr>
            <a:endParaRPr lang="nl-NL" sz="2500">
              <a:solidFill>
                <a:schemeClr val="tx1">
                  <a:lumMod val="75000"/>
                  <a:lumOff val="25000"/>
                </a:schemeClr>
              </a:solidFill>
              <a:latin typeface="UGent Panno Text" panose="02000506040000040003" pitchFamily="2" charset="0"/>
            </a:endParaRPr>
          </a:p>
        </p:txBody>
      </p:sp>
      <p:pic>
        <p:nvPicPr>
          <p:cNvPr id="4" name="Picture 3" descr="Trekkast">
            <a:extLst>
              <a:ext uri="{FF2B5EF4-FFF2-40B4-BE49-F238E27FC236}">
                <a16:creationId xmlns:a16="http://schemas.microsoft.com/office/drawing/2014/main" id="{86FFB825-0B47-AA4C-C8BC-25A315DE2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1086" y="3915826"/>
            <a:ext cx="2960914" cy="294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856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98DB2-F03C-1715-47BA-5F8B976772A5}"/>
            </a:ext>
          </a:extLst>
        </p:cNvPr>
        <p:cNvGrpSpPr/>
        <p:nvPr/>
      </p:nvGrpSpPr>
      <p:grpSpPr>
        <a:xfrm>
          <a:off x="0" y="0"/>
          <a:ext cx="0" cy="0"/>
          <a:chOff x="0" y="0"/>
          <a:chExt cx="0" cy="0"/>
        </a:xfrm>
      </p:grpSpPr>
      <p:sp>
        <p:nvSpPr>
          <p:cNvPr id="8" name="Slide Number Placeholder 3" hidden="1">
            <a:extLst>
              <a:ext uri="{FF2B5EF4-FFF2-40B4-BE49-F238E27FC236}">
                <a16:creationId xmlns:a16="http://schemas.microsoft.com/office/drawing/2014/main" id="{5058342A-E926-7D5A-B1E0-A0DE375A51C4}"/>
              </a:ext>
            </a:extLst>
          </p:cNvPr>
          <p:cNvSpPr>
            <a:spLocks noGrp="1"/>
          </p:cNvSpPr>
          <p:nvPr>
            <p:ph type="sldNum" sz="quarter" idx="4294967295"/>
          </p:nvPr>
        </p:nvSpPr>
        <p:spPr>
          <a:xfrm>
            <a:off x="10962457" y="6292057"/>
            <a:ext cx="648197" cy="365125"/>
          </a:xfrm>
        </p:spPr>
        <p:txBody>
          <a:bodyPr/>
          <a:lstStyle/>
          <a:p>
            <a:pPr marL="0" marR="0" lvl="0" indent="0" algn="r" defTabSz="914289" rtl="0" eaLnBrk="1" fontAlgn="auto" latinLnBrk="0" hangingPunct="1">
              <a:lnSpc>
                <a:spcPct val="100000"/>
              </a:lnSpc>
              <a:spcBef>
                <a:spcPts val="0"/>
              </a:spcBef>
              <a:spcAft>
                <a:spcPts val="600"/>
              </a:spcAft>
              <a:buClrTx/>
              <a:buSzTx/>
              <a:buFontTx/>
              <a:buNone/>
              <a:tabLst/>
              <a:defRPr/>
            </a:pPr>
            <a:fld id="{7AE184E0-0BD4-4705-A12B-9B71DDE63301}" type="slidenum">
              <a:rPr kumimoji="0" lang="nl-BE" sz="1200" b="0" i="0" u="none" strike="noStrike" kern="1200" cap="none" spc="0" normalizeH="0" baseline="0" noProof="0">
                <a:ln>
                  <a:noFill/>
                </a:ln>
                <a:solidFill>
                  <a:prstClr val="black">
                    <a:tint val="82000"/>
                  </a:prstClr>
                </a:solidFill>
                <a:effectLst/>
                <a:uLnTx/>
                <a:uFillTx/>
                <a:latin typeface="Arial"/>
                <a:ea typeface="+mn-ea"/>
                <a:cs typeface="+mn-cs"/>
              </a:rPr>
              <a:pPr marL="0" marR="0" lvl="0" indent="0" algn="r" defTabSz="914289" rtl="0" eaLnBrk="1" fontAlgn="auto" latinLnBrk="0" hangingPunct="1">
                <a:lnSpc>
                  <a:spcPct val="100000"/>
                </a:lnSpc>
                <a:spcBef>
                  <a:spcPts val="0"/>
                </a:spcBef>
                <a:spcAft>
                  <a:spcPts val="600"/>
                </a:spcAft>
                <a:buClrTx/>
                <a:buSzTx/>
                <a:buFontTx/>
                <a:buNone/>
                <a:tabLst/>
                <a:defRPr/>
              </a:pPr>
              <a:t>22</a:t>
            </a:fld>
            <a:endParaRPr kumimoji="0" lang="nl-BE" sz="1200" b="0" i="0" u="none" strike="noStrike" kern="1200" cap="none" spc="0" normalizeH="0" baseline="0" noProof="0">
              <a:ln>
                <a:noFill/>
              </a:ln>
              <a:solidFill>
                <a:prstClr val="black">
                  <a:tint val="82000"/>
                </a:prstClr>
              </a:solidFill>
              <a:effectLst/>
              <a:uLnTx/>
              <a:uFillTx/>
              <a:latin typeface="Arial"/>
              <a:ea typeface="+mn-ea"/>
              <a:cs typeface="+mn-cs"/>
            </a:endParaRPr>
          </a:p>
        </p:txBody>
      </p:sp>
      <p:sp>
        <p:nvSpPr>
          <p:cNvPr id="2" name="Title 8">
            <a:extLst>
              <a:ext uri="{FF2B5EF4-FFF2-40B4-BE49-F238E27FC236}">
                <a16:creationId xmlns:a16="http://schemas.microsoft.com/office/drawing/2014/main" id="{C7DE50A2-7AEF-7A50-4B63-2EEE5F779D8E}"/>
              </a:ext>
            </a:extLst>
          </p:cNvPr>
          <p:cNvSpPr txBox="1">
            <a:spLocks/>
          </p:cNvSpPr>
          <p:nvPr/>
        </p:nvSpPr>
        <p:spPr>
          <a:xfrm>
            <a:off x="584386" y="256571"/>
            <a:ext cx="11042102" cy="607247"/>
          </a:xfrm>
          <a:prstGeom prst="rect">
            <a:avLst/>
          </a:prstGeom>
        </p:spPr>
        <p:txBody>
          <a:bodyPr vert="horz" lIns="91434" tIns="45717" rIns="91434" bIns="45717" rtlCol="0" anchor="b" anchorCtr="0">
            <a:noAutofit/>
          </a:bodyPr>
          <a:lstStyle>
            <a:lvl1pPr algn="l" defTabSz="914289" rtl="0" eaLnBrk="1" latinLnBrk="0" hangingPunct="1">
              <a:lnSpc>
                <a:spcPct val="90000"/>
              </a:lnSpc>
              <a:spcBef>
                <a:spcPct val="0"/>
              </a:spcBef>
              <a:buNone/>
              <a:defRPr sz="3797" u="sng" kern="1200" cap="all" baseline="0">
                <a:solidFill>
                  <a:srgbClr val="1E64C8"/>
                </a:solidFill>
                <a:uFill>
                  <a:solidFill>
                    <a:srgbClr val="1E64C8"/>
                  </a:solidFill>
                </a:uFill>
                <a:latin typeface="+mj-lt"/>
                <a:ea typeface="+mj-ea"/>
                <a:cs typeface="+mj-cs"/>
              </a:defRPr>
            </a:lvl1pPr>
          </a:lstStyle>
          <a:p>
            <a:pPr marL="0" marR="0" lvl="0" indent="0" algn="l" defTabSz="642837" rtl="0" eaLnBrk="1" fontAlgn="auto" latinLnBrk="0" hangingPunct="1">
              <a:lnSpc>
                <a:spcPct val="90000"/>
              </a:lnSpc>
              <a:spcBef>
                <a:spcPct val="0"/>
              </a:spcBef>
              <a:spcAft>
                <a:spcPts val="0"/>
              </a:spcAft>
              <a:buClrTx/>
              <a:buSzTx/>
              <a:buFontTx/>
              <a:buNone/>
              <a:tabLst/>
              <a:defRPr/>
            </a:pPr>
            <a:r>
              <a:rPr kumimoji="0" lang="nl-BE" sz="3797" b="0" i="0" u="none" strike="noStrike" kern="1200" cap="all" spc="0" normalizeH="0" baseline="0" noProof="0" err="1">
                <a:ln>
                  <a:noFill/>
                </a:ln>
                <a:solidFill>
                  <a:srgbClr val="1E64C8"/>
                </a:solidFill>
                <a:effectLst/>
                <a:uLnTx/>
                <a:uFill>
                  <a:solidFill>
                    <a:srgbClr val="1E64C8"/>
                  </a:solidFill>
                </a:uFill>
                <a:latin typeface="UGent Panno Text SemiBold" panose="02000706040000040003" pitchFamily="2" charset="0"/>
                <a:ea typeface="+mj-ea"/>
                <a:cs typeface="+mj-cs"/>
              </a:rPr>
              <a:t>Others</a:t>
            </a:r>
            <a:endParaRPr kumimoji="0" lang="nl-BE" sz="3797" b="0" i="0" u="none" strike="noStrike" kern="1200" cap="all" spc="0" normalizeH="0" baseline="0" noProof="0">
              <a:ln>
                <a:noFill/>
              </a:ln>
              <a:solidFill>
                <a:srgbClr val="1E64C8"/>
              </a:solidFill>
              <a:effectLst/>
              <a:uLnTx/>
              <a:uFill>
                <a:solidFill>
                  <a:srgbClr val="1E64C8"/>
                </a:solidFill>
              </a:uFill>
              <a:latin typeface="UGent Panno Text SemiBold" panose="02000706040000040003" pitchFamily="2" charset="0"/>
              <a:ea typeface="+mj-ea"/>
              <a:cs typeface="+mj-cs"/>
            </a:endParaRPr>
          </a:p>
        </p:txBody>
      </p:sp>
      <p:sp>
        <p:nvSpPr>
          <p:cNvPr id="3" name="Content Placeholder 9">
            <a:extLst>
              <a:ext uri="{FF2B5EF4-FFF2-40B4-BE49-F238E27FC236}">
                <a16:creationId xmlns:a16="http://schemas.microsoft.com/office/drawing/2014/main" id="{F873B379-BDC5-7574-F496-2310B7DEEB55}"/>
              </a:ext>
            </a:extLst>
          </p:cNvPr>
          <p:cNvSpPr>
            <a:spLocks noGrp="1"/>
          </p:cNvSpPr>
          <p:nvPr>
            <p:ph idx="1"/>
          </p:nvPr>
        </p:nvSpPr>
        <p:spPr>
          <a:xfrm>
            <a:off x="584385" y="1067381"/>
            <a:ext cx="10513895" cy="3940753"/>
          </a:xfrm>
        </p:spPr>
        <p:txBody>
          <a:bodyPr>
            <a:noAutofit/>
          </a:bodyPr>
          <a:lstStyle/>
          <a:p>
            <a:pPr defTabSz="457200">
              <a:lnSpc>
                <a:spcPct val="100000"/>
              </a:lnSpc>
              <a:spcBef>
                <a:spcPts val="0"/>
              </a:spcBef>
              <a:spcAft>
                <a:spcPts val="600"/>
              </a:spcAft>
              <a:buClrTx/>
              <a:defRPr/>
            </a:pPr>
            <a:r>
              <a:rPr lang="en-GB" sz="2500">
                <a:solidFill>
                  <a:srgbClr val="000000"/>
                </a:solidFill>
                <a:latin typeface="UGent Panno Text" panose="02000506040000040003" pitchFamily="2" charset="0"/>
              </a:rPr>
              <a:t>Autoclaves: </a:t>
            </a:r>
            <a:r>
              <a:rPr lang="en-GB" sz="2500">
                <a:latin typeface="UGent Panno Text" panose="02000506040000040003" pitchFamily="2" charset="0"/>
              </a:rPr>
              <a:t>Make sure the autoclave is full when you run it. It uses a lot of heat, water and pressure, and thus a lot of energy.</a:t>
            </a:r>
          </a:p>
          <a:p>
            <a:pPr defTabSz="457200">
              <a:lnSpc>
                <a:spcPct val="100000"/>
              </a:lnSpc>
              <a:spcBef>
                <a:spcPts val="0"/>
              </a:spcBef>
              <a:spcAft>
                <a:spcPts val="600"/>
              </a:spcAft>
              <a:buClrTx/>
              <a:defRPr/>
            </a:pPr>
            <a:r>
              <a:rPr lang="en-GB" sz="2500">
                <a:latin typeface="UGent Panno Text" panose="02000506040000040003" pitchFamily="2" charset="0"/>
              </a:rPr>
              <a:t>Heating differently: choose the most sustainable heat source. Bunsen burners use gas to open fire. It is modular and works faster, but is unsafe and you are working with a fossil fuel. An oil bath is also no longer preferable. It allows better temperature control, but can cause spills. So opt for safer and more sustainable electric heat sources, such as electric Bunsen burners, heating blocks, ovens or dryers. The UGent provides green electricity. </a:t>
            </a:r>
          </a:p>
          <a:p>
            <a:pPr defTabSz="457200">
              <a:lnSpc>
                <a:spcPct val="100000"/>
              </a:lnSpc>
              <a:spcBef>
                <a:spcPts val="0"/>
              </a:spcBef>
              <a:spcAft>
                <a:spcPts val="600"/>
              </a:spcAft>
              <a:buClrTx/>
              <a:defRPr/>
            </a:pPr>
            <a:r>
              <a:rPr lang="en-GB" sz="2500" err="1">
                <a:latin typeface="UGent Panno Text" panose="02000506040000040003" pitchFamily="2" charset="0"/>
              </a:rPr>
              <a:t>Swith</a:t>
            </a:r>
            <a:r>
              <a:rPr lang="en-GB" sz="2500">
                <a:latin typeface="UGent Panno Text" panose="02000506040000040003" pitchFamily="2" charset="0"/>
              </a:rPr>
              <a:t> off apparatus</a:t>
            </a:r>
          </a:p>
          <a:p>
            <a:pPr defTabSz="457200">
              <a:lnSpc>
                <a:spcPct val="100000"/>
              </a:lnSpc>
              <a:spcBef>
                <a:spcPts val="0"/>
              </a:spcBef>
              <a:spcAft>
                <a:spcPts val="600"/>
              </a:spcAft>
              <a:buClrTx/>
              <a:defRPr/>
            </a:pPr>
            <a:r>
              <a:rPr lang="en-GB" sz="2500" err="1">
                <a:latin typeface="UGent Panno Text" panose="02000506040000040003" pitchFamily="2" charset="0"/>
              </a:rPr>
              <a:t>Swith</a:t>
            </a:r>
            <a:r>
              <a:rPr lang="en-GB" sz="2500">
                <a:latin typeface="UGent Panno Text" panose="02000506040000040003" pitchFamily="2" charset="0"/>
              </a:rPr>
              <a:t> off lights</a:t>
            </a:r>
          </a:p>
          <a:p>
            <a:pPr lvl="0" defTabSz="457200">
              <a:lnSpc>
                <a:spcPct val="100000"/>
              </a:lnSpc>
              <a:spcBef>
                <a:spcPts val="0"/>
              </a:spcBef>
              <a:spcAft>
                <a:spcPts val="600"/>
              </a:spcAft>
              <a:buClrTx/>
              <a:defRPr/>
            </a:pPr>
            <a:endParaRPr lang="en-US" sz="2500">
              <a:solidFill>
                <a:srgbClr val="000000"/>
              </a:solidFill>
              <a:latin typeface="UGent Panno Text" panose="02000506040000040003" pitchFamily="2" charset="0"/>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2500">
              <a:solidFill>
                <a:srgbClr val="000000"/>
              </a:solidFill>
              <a:latin typeface="UGent Panno Text" panose="02000506040000040003" pitchFamily="2" charset="0"/>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2500">
              <a:solidFill>
                <a:srgbClr val="000000"/>
              </a:solidFill>
              <a:latin typeface="UGent Panno Text" panose="02000506040000040003" pitchFamily="2" charset="0"/>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nl-BE" sz="2500">
              <a:solidFill>
                <a:srgbClr val="000000"/>
              </a:solidFill>
              <a:latin typeface="UGent Panno Text" panose="02000506040000040003" pitchFamily="2" charset="0"/>
            </a:endParaRPr>
          </a:p>
          <a:p>
            <a:pPr marL="60273" indent="0">
              <a:lnSpc>
                <a:spcPct val="100000"/>
              </a:lnSpc>
              <a:spcAft>
                <a:spcPts val="600"/>
              </a:spcAft>
              <a:buNone/>
            </a:pPr>
            <a:endParaRPr lang="nl-NL" sz="2500">
              <a:solidFill>
                <a:schemeClr val="tx1">
                  <a:lumMod val="75000"/>
                  <a:lumOff val="25000"/>
                </a:schemeClr>
              </a:solidFill>
              <a:latin typeface="UGent Panno Text" panose="02000506040000040003" pitchFamily="2" charset="0"/>
            </a:endParaRPr>
          </a:p>
        </p:txBody>
      </p:sp>
      <p:pic>
        <p:nvPicPr>
          <p:cNvPr id="4" name="Picture 3" descr="A yellow and black text on a blue background&#10;&#10;Description automatically generated">
            <a:extLst>
              <a:ext uri="{FF2B5EF4-FFF2-40B4-BE49-F238E27FC236}">
                <a16:creationId xmlns:a16="http://schemas.microsoft.com/office/drawing/2014/main" id="{F13219C9-316E-DD3B-1A49-AA7791D06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521" y="4288971"/>
            <a:ext cx="2404846" cy="2414648"/>
          </a:xfrm>
          <a:prstGeom prst="rect">
            <a:avLst/>
          </a:prstGeom>
        </p:spPr>
      </p:pic>
      <p:pic>
        <p:nvPicPr>
          <p:cNvPr id="5" name="Picture 4" descr="A blue background with black text and lightning bolt&#10;&#10;Description automatically generated">
            <a:extLst>
              <a:ext uri="{FF2B5EF4-FFF2-40B4-BE49-F238E27FC236}">
                <a16:creationId xmlns:a16="http://schemas.microsoft.com/office/drawing/2014/main" id="{D3168B04-CF7C-1706-9F7F-F11AFD9E34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8607" y="4288971"/>
            <a:ext cx="2375650" cy="2414648"/>
          </a:xfrm>
          <a:prstGeom prst="rect">
            <a:avLst/>
          </a:prstGeom>
        </p:spPr>
      </p:pic>
      <p:pic>
        <p:nvPicPr>
          <p:cNvPr id="6" name="Picture 5" descr="A blue background with yellow lightning bolts and words&#10;&#10;Description automatically generated">
            <a:extLst>
              <a:ext uri="{FF2B5EF4-FFF2-40B4-BE49-F238E27FC236}">
                <a16:creationId xmlns:a16="http://schemas.microsoft.com/office/drawing/2014/main" id="{4AD3CE1A-1B86-BAB5-FEC8-CAB7223DA6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5497" y="4288971"/>
            <a:ext cx="2414648" cy="2414648"/>
          </a:xfrm>
          <a:prstGeom prst="rect">
            <a:avLst/>
          </a:prstGeom>
        </p:spPr>
      </p:pic>
      <p:pic>
        <p:nvPicPr>
          <p:cNvPr id="7" name="Picture 6" descr="schakelaarpapier">
            <a:extLst>
              <a:ext uri="{FF2B5EF4-FFF2-40B4-BE49-F238E27FC236}">
                <a16:creationId xmlns:a16="http://schemas.microsoft.com/office/drawing/2014/main" id="{C793AEA8-AFD2-EE88-C460-302E285B87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4374" y="4789714"/>
            <a:ext cx="1938286" cy="1913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667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3F011-1420-B185-DDA0-CE538A3546D6}"/>
            </a:ext>
          </a:extLst>
        </p:cNvPr>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4BE51D77-CD29-0C92-EEBC-129896BD8E9D}"/>
              </a:ext>
            </a:extLst>
          </p:cNvPr>
          <p:cNvSpPr>
            <a:spLocks noGrp="1"/>
          </p:cNvSpPr>
          <p:nvPr>
            <p:ph type="sldNum" sz="quarter" idx="12"/>
          </p:nvPr>
        </p:nvSpPr>
        <p:spPr>
          <a:xfrm>
            <a:off x="10962457" y="6292057"/>
            <a:ext cx="648197" cy="365125"/>
          </a:xfrm>
        </p:spPr>
        <p:txBody>
          <a:bodyPr/>
          <a:lstStyle/>
          <a:p>
            <a:pPr marL="0" marR="0" lvl="0" indent="0" algn="r" defTabSz="914289" rtl="0" eaLnBrk="1" fontAlgn="auto" latinLnBrk="0" hangingPunct="1">
              <a:lnSpc>
                <a:spcPct val="100000"/>
              </a:lnSpc>
              <a:spcBef>
                <a:spcPts val="0"/>
              </a:spcBef>
              <a:spcAft>
                <a:spcPts val="0"/>
              </a:spcAft>
              <a:buClrTx/>
              <a:buSzTx/>
              <a:buFontTx/>
              <a:buNone/>
              <a:tabLst/>
              <a:defRPr/>
            </a:pPr>
            <a:fld id="{7AE184E0-0BD4-4705-A12B-9B71DDE63301}" type="slidenum">
              <a:rPr kumimoji="0" lang="nl-BE" sz="1200" b="0" i="0" u="none" strike="noStrike" kern="1200" cap="none" spc="0" normalizeH="0" baseline="0" noProof="0">
                <a:ln>
                  <a:noFill/>
                </a:ln>
                <a:solidFill>
                  <a:srgbClr val="1E64C8"/>
                </a:solidFill>
                <a:effectLst/>
                <a:uLnTx/>
                <a:uFillTx/>
                <a:latin typeface="Arial"/>
                <a:ea typeface="+mn-ea"/>
                <a:cs typeface="+mn-cs"/>
              </a:rPr>
              <a:pPr marL="0" marR="0" lvl="0" indent="0" algn="r" defTabSz="914289" rtl="0" eaLnBrk="1" fontAlgn="auto" latinLnBrk="0" hangingPunct="1">
                <a:lnSpc>
                  <a:spcPct val="100000"/>
                </a:lnSpc>
                <a:spcBef>
                  <a:spcPts val="0"/>
                </a:spcBef>
                <a:spcAft>
                  <a:spcPts val="0"/>
                </a:spcAft>
                <a:buClrTx/>
                <a:buSzTx/>
                <a:buFontTx/>
                <a:buNone/>
                <a:tabLst/>
                <a:defRPr/>
              </a:pPr>
              <a:t>23</a:t>
            </a:fld>
            <a:endParaRPr kumimoji="0" lang="nl-BE" sz="1200" b="0" i="0" u="none" strike="noStrike" kern="1200" cap="none" spc="0" normalizeH="0" baseline="0" noProof="0">
              <a:ln>
                <a:noFill/>
              </a:ln>
              <a:solidFill>
                <a:srgbClr val="1E64C8"/>
              </a:solidFill>
              <a:effectLst/>
              <a:uLnTx/>
              <a:uFillTx/>
              <a:latin typeface="Arial"/>
              <a:ea typeface="+mn-ea"/>
              <a:cs typeface="+mn-cs"/>
            </a:endParaRPr>
          </a:p>
        </p:txBody>
      </p:sp>
      <p:sp>
        <p:nvSpPr>
          <p:cNvPr id="2" name="Title 8">
            <a:extLst>
              <a:ext uri="{FF2B5EF4-FFF2-40B4-BE49-F238E27FC236}">
                <a16:creationId xmlns:a16="http://schemas.microsoft.com/office/drawing/2014/main" id="{0788E57D-1851-8797-96CC-DE4799FA05FB}"/>
              </a:ext>
            </a:extLst>
          </p:cNvPr>
          <p:cNvSpPr txBox="1">
            <a:spLocks/>
          </p:cNvSpPr>
          <p:nvPr/>
        </p:nvSpPr>
        <p:spPr>
          <a:xfrm>
            <a:off x="387681" y="3125376"/>
            <a:ext cx="11042102" cy="607247"/>
          </a:xfrm>
          <a:prstGeom prst="rect">
            <a:avLst/>
          </a:prstGeom>
        </p:spPr>
        <p:txBody>
          <a:bodyPr vert="horz" lIns="91434" tIns="45717" rIns="91434" bIns="45717" rtlCol="0" anchor="b" anchorCtr="0">
            <a:noAutofit/>
          </a:bodyPr>
          <a:lstStyle>
            <a:lvl1pPr algn="l" defTabSz="914289" rtl="0" eaLnBrk="1" latinLnBrk="0" hangingPunct="1">
              <a:lnSpc>
                <a:spcPct val="90000"/>
              </a:lnSpc>
              <a:spcBef>
                <a:spcPct val="0"/>
              </a:spcBef>
              <a:buNone/>
              <a:defRPr sz="3797" u="sng" kern="1200" cap="all" baseline="0">
                <a:solidFill>
                  <a:srgbClr val="1E64C8"/>
                </a:solidFill>
                <a:uFill>
                  <a:solidFill>
                    <a:srgbClr val="1E64C8"/>
                  </a:solidFill>
                </a:uFill>
                <a:latin typeface="+mj-lt"/>
                <a:ea typeface="+mj-ea"/>
                <a:cs typeface="+mj-cs"/>
              </a:defRPr>
            </a:lvl1pPr>
          </a:lstStyle>
          <a:p>
            <a:pPr marL="0" marR="0" lvl="0" indent="0" algn="l" defTabSz="642837" rtl="0" eaLnBrk="1" fontAlgn="auto" latinLnBrk="0" hangingPunct="1">
              <a:lnSpc>
                <a:spcPct val="90000"/>
              </a:lnSpc>
              <a:spcBef>
                <a:spcPct val="0"/>
              </a:spcBef>
              <a:spcAft>
                <a:spcPts val="0"/>
              </a:spcAft>
              <a:buClrTx/>
              <a:buSzTx/>
              <a:buFontTx/>
              <a:buNone/>
              <a:tabLst/>
              <a:defRPr/>
            </a:pPr>
            <a:r>
              <a:rPr lang="nl-BE" sz="3750" u="none">
                <a:latin typeface="UGent Panno Text SemiBold"/>
              </a:rPr>
              <a:t>Water</a:t>
            </a:r>
            <a:endParaRPr kumimoji="0" lang="nl-BE" sz="3797" b="0" i="0" u="none" strike="noStrike" kern="1200" cap="all" spc="0" normalizeH="0" baseline="0" noProof="0">
              <a:ln>
                <a:noFill/>
              </a:ln>
              <a:solidFill>
                <a:srgbClr val="1E64C8"/>
              </a:solidFill>
              <a:effectLst/>
              <a:uLnTx/>
              <a:uFill>
                <a:solidFill>
                  <a:srgbClr val="1E64C8"/>
                </a:solidFill>
              </a:uFill>
              <a:latin typeface="UGent Panno Text SemiBold" panose="02000706040000040003" pitchFamily="2" charset="0"/>
              <a:ea typeface="+mj-ea"/>
              <a:cs typeface="+mj-cs"/>
            </a:endParaRPr>
          </a:p>
        </p:txBody>
      </p:sp>
    </p:spTree>
    <p:extLst>
      <p:ext uri="{BB962C8B-B14F-4D97-AF65-F5344CB8AC3E}">
        <p14:creationId xmlns:p14="http://schemas.microsoft.com/office/powerpoint/2010/main" val="25344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41518DC3-066F-495E-AAF2-2F977BF76CF5}"/>
              </a:ext>
            </a:extLst>
          </p:cNvPr>
          <p:cNvSpPr>
            <a:spLocks noGrp="1"/>
          </p:cNvSpPr>
          <p:nvPr>
            <p:ph type="sldNum" sz="quarter" idx="12"/>
          </p:nvPr>
        </p:nvSpPr>
        <p:spPr>
          <a:xfrm>
            <a:off x="10962457" y="6292057"/>
            <a:ext cx="648197" cy="365125"/>
          </a:xfrm>
        </p:spPr>
        <p:txBody>
          <a:bodyPr/>
          <a:lstStyle/>
          <a:p>
            <a:pPr marL="0" marR="0" lvl="0" indent="0" algn="r" defTabSz="914289" rtl="0" eaLnBrk="1" fontAlgn="auto" latinLnBrk="0" hangingPunct="1">
              <a:lnSpc>
                <a:spcPct val="100000"/>
              </a:lnSpc>
              <a:spcBef>
                <a:spcPts val="0"/>
              </a:spcBef>
              <a:spcAft>
                <a:spcPts val="0"/>
              </a:spcAft>
              <a:buClrTx/>
              <a:buSzTx/>
              <a:buFontTx/>
              <a:buNone/>
              <a:tabLst/>
              <a:defRPr/>
            </a:pPr>
            <a:fld id="{7AE184E0-0BD4-4705-A12B-9B71DDE63301}" type="slidenum">
              <a:rPr kumimoji="0" lang="nl-BE" sz="1200" b="0" i="0" u="none" strike="noStrike" kern="1200" cap="none" spc="0" normalizeH="0" baseline="0" noProof="0">
                <a:ln>
                  <a:noFill/>
                </a:ln>
                <a:solidFill>
                  <a:srgbClr val="1E64C8"/>
                </a:solidFill>
                <a:effectLst/>
                <a:uLnTx/>
                <a:uFillTx/>
                <a:latin typeface="Arial"/>
                <a:ea typeface="+mn-ea"/>
                <a:cs typeface="+mn-cs"/>
              </a:rPr>
              <a:pPr marL="0" marR="0" lvl="0" indent="0" algn="r" defTabSz="914289" rtl="0" eaLnBrk="1" fontAlgn="auto" latinLnBrk="0" hangingPunct="1">
                <a:lnSpc>
                  <a:spcPct val="100000"/>
                </a:lnSpc>
                <a:spcBef>
                  <a:spcPts val="0"/>
                </a:spcBef>
                <a:spcAft>
                  <a:spcPts val="0"/>
                </a:spcAft>
                <a:buClrTx/>
                <a:buSzTx/>
                <a:buFontTx/>
                <a:buNone/>
                <a:tabLst/>
                <a:defRPr/>
              </a:pPr>
              <a:t>24</a:t>
            </a:fld>
            <a:endParaRPr kumimoji="0" lang="nl-BE" sz="1200" b="0" i="0" u="none" strike="noStrike" kern="1200" cap="none" spc="0" normalizeH="0" baseline="0" noProof="0">
              <a:ln>
                <a:noFill/>
              </a:ln>
              <a:solidFill>
                <a:srgbClr val="1E64C8"/>
              </a:solidFill>
              <a:effectLst/>
              <a:uLnTx/>
              <a:uFillTx/>
              <a:latin typeface="Arial"/>
              <a:ea typeface="+mn-ea"/>
              <a:cs typeface="+mn-cs"/>
            </a:endParaRPr>
          </a:p>
        </p:txBody>
      </p:sp>
      <p:sp>
        <p:nvSpPr>
          <p:cNvPr id="2" name="Title 8">
            <a:extLst>
              <a:ext uri="{FF2B5EF4-FFF2-40B4-BE49-F238E27FC236}">
                <a16:creationId xmlns:a16="http://schemas.microsoft.com/office/drawing/2014/main" id="{DADC3208-6EAE-489D-6B32-5A8923A24ABF}"/>
              </a:ext>
            </a:extLst>
          </p:cNvPr>
          <p:cNvSpPr txBox="1">
            <a:spLocks/>
          </p:cNvSpPr>
          <p:nvPr/>
        </p:nvSpPr>
        <p:spPr>
          <a:xfrm>
            <a:off x="394118" y="444605"/>
            <a:ext cx="11042102" cy="607247"/>
          </a:xfrm>
          <a:prstGeom prst="rect">
            <a:avLst/>
          </a:prstGeom>
        </p:spPr>
        <p:txBody>
          <a:bodyPr vert="horz" lIns="91434" tIns="45717" rIns="91434" bIns="45717" rtlCol="0" anchor="b" anchorCtr="0">
            <a:noAutofit/>
          </a:bodyPr>
          <a:lstStyle>
            <a:lvl1pPr algn="l" defTabSz="914289" rtl="0" eaLnBrk="1" latinLnBrk="0" hangingPunct="1">
              <a:lnSpc>
                <a:spcPct val="90000"/>
              </a:lnSpc>
              <a:spcBef>
                <a:spcPct val="0"/>
              </a:spcBef>
              <a:buNone/>
              <a:defRPr sz="3797" u="sng" kern="1200" cap="all" baseline="0">
                <a:solidFill>
                  <a:srgbClr val="1E64C8"/>
                </a:solidFill>
                <a:uFill>
                  <a:solidFill>
                    <a:srgbClr val="1E64C8"/>
                  </a:solidFill>
                </a:uFill>
                <a:latin typeface="+mj-lt"/>
                <a:ea typeface="+mj-ea"/>
                <a:cs typeface="+mj-cs"/>
              </a:defRPr>
            </a:lvl1pPr>
          </a:lstStyle>
          <a:p>
            <a:pPr defTabSz="642837">
              <a:defRPr/>
            </a:pPr>
            <a:r>
              <a:rPr lang="nl-BE" sz="3750" u="none">
                <a:latin typeface="UGent Panno Text SemiBold"/>
              </a:rPr>
              <a:t>WATER </a:t>
            </a:r>
            <a:r>
              <a:rPr lang="nl-BE" sz="3750" u="none" err="1">
                <a:latin typeface="UGent Panno Text SemiBold"/>
              </a:rPr>
              <a:t>quality</a:t>
            </a:r>
            <a:r>
              <a:rPr lang="nl-BE" sz="3750" u="none">
                <a:latin typeface="UGent Panno Text SemiBold"/>
              </a:rPr>
              <a:t> </a:t>
            </a:r>
            <a:endParaRPr lang="nl-BE" sz="3750" u="none">
              <a:latin typeface="UGent Panno Text SemiBold" panose="02000706040000040003" pitchFamily="2" charset="0"/>
            </a:endParaRPr>
          </a:p>
        </p:txBody>
      </p:sp>
      <p:sp>
        <p:nvSpPr>
          <p:cNvPr id="4" name="Content Placeholder 9">
            <a:extLst>
              <a:ext uri="{FF2B5EF4-FFF2-40B4-BE49-F238E27FC236}">
                <a16:creationId xmlns:a16="http://schemas.microsoft.com/office/drawing/2014/main" id="{0BD046F3-DDB3-B9BF-EAEB-2281B75E1114}"/>
              </a:ext>
            </a:extLst>
          </p:cNvPr>
          <p:cNvSpPr>
            <a:spLocks noGrp="1"/>
          </p:cNvSpPr>
          <p:nvPr>
            <p:ph idx="1"/>
          </p:nvPr>
        </p:nvSpPr>
        <p:spPr>
          <a:xfrm>
            <a:off x="492578" y="1058200"/>
            <a:ext cx="10513895" cy="3940753"/>
          </a:xfrm>
        </p:spPr>
        <p:txBody>
          <a:bodyPr vert="horz" lIns="91440" tIns="45720" rIns="91440" bIns="45720" rtlCol="0" anchor="t">
            <a:noAutofit/>
          </a:bodyPr>
          <a:lstStyle/>
          <a:p>
            <a:pPr marL="376972" indent="-316865" defTabSz="457200">
              <a:lnSpc>
                <a:spcPct val="100000"/>
              </a:lnSpc>
              <a:spcAft>
                <a:spcPts val="600"/>
              </a:spcAft>
              <a:buFont typeface="Arial" panose="020B0604020202020204" pitchFamily="34" charset="0"/>
              <a:buChar char="•"/>
              <a:defRPr/>
            </a:pPr>
            <a:r>
              <a:rPr lang="en-GB" sz="2500">
                <a:solidFill>
                  <a:srgbClr val="000000"/>
                </a:solidFill>
                <a:latin typeface="UGent Panno Text"/>
              </a:rPr>
              <a:t>General, sectoral and specific thresholds for standard parameters</a:t>
            </a:r>
            <a:endParaRPr lang="en-US" sz="3350">
              <a:cs typeface="Arial"/>
            </a:endParaRPr>
          </a:p>
          <a:p>
            <a:pPr marL="376972" indent="-316865" defTabSz="457200">
              <a:lnSpc>
                <a:spcPct val="100000"/>
              </a:lnSpc>
              <a:spcAft>
                <a:spcPts val="600"/>
              </a:spcAft>
              <a:buFont typeface="Arial" panose="020B0604020202020204" pitchFamily="34" charset="0"/>
              <a:buChar char="•"/>
              <a:defRPr/>
            </a:pPr>
            <a:r>
              <a:rPr lang="en-GB" sz="2500">
                <a:solidFill>
                  <a:srgbClr val="000000"/>
                </a:solidFill>
                <a:latin typeface="UGent Panno Text"/>
              </a:rPr>
              <a:t>Reporting for all parameters</a:t>
            </a:r>
          </a:p>
          <a:p>
            <a:pPr marL="376972" indent="-316865" defTabSz="457200">
              <a:lnSpc>
                <a:spcPct val="100000"/>
              </a:lnSpc>
              <a:spcAft>
                <a:spcPts val="600"/>
              </a:spcAft>
              <a:buFont typeface="Arial" panose="020B0604020202020204" pitchFamily="34" charset="0"/>
              <a:buChar char="•"/>
              <a:defRPr/>
            </a:pPr>
            <a:r>
              <a:rPr lang="en-GB" sz="2500">
                <a:solidFill>
                  <a:srgbClr val="000000"/>
                </a:solidFill>
                <a:latin typeface="UGent Panno Text" panose="02000506040000040003" pitchFamily="2" charset="0"/>
              </a:rPr>
              <a:t>Prior (hazardous) substances: </a:t>
            </a:r>
            <a:r>
              <a:rPr lang="en-GB" sz="2500">
                <a:solidFill>
                  <a:srgbClr val="000000"/>
                </a:solidFill>
                <a:latin typeface="UGent Panno Text" panose="02000506040000040003" pitchFamily="2" charset="0"/>
                <a:ea typeface="+mn-lt"/>
                <a:cs typeface="+mn-lt"/>
                <a:hlinkClick r:id="rId3"/>
              </a:rPr>
              <a:t>https://navigator.emis.vito.be/detail?woId=32326</a:t>
            </a:r>
            <a:r>
              <a:rPr lang="en-GB" sz="2500">
                <a:solidFill>
                  <a:srgbClr val="000000"/>
                </a:solidFill>
                <a:latin typeface="UGent Panno Text" panose="02000506040000040003" pitchFamily="2" charset="0"/>
                <a:ea typeface="+mn-lt"/>
                <a:cs typeface="+mn-lt"/>
              </a:rPr>
              <a:t> </a:t>
            </a:r>
            <a:r>
              <a:rPr lang="en-GB" sz="2500" err="1">
                <a:solidFill>
                  <a:srgbClr val="000000"/>
                </a:solidFill>
                <a:latin typeface="UGent Panno Text" panose="02000506040000040003" pitchFamily="2" charset="0"/>
                <a:ea typeface="+mn-lt"/>
                <a:cs typeface="+mn-lt"/>
              </a:rPr>
              <a:t>bvb</a:t>
            </a:r>
            <a:r>
              <a:rPr lang="en-GB" sz="2500">
                <a:solidFill>
                  <a:srgbClr val="000000"/>
                </a:solidFill>
                <a:latin typeface="UGent Panno Text" panose="02000506040000040003" pitchFamily="2" charset="0"/>
                <a:ea typeface="+mn-lt"/>
                <a:cs typeface="+mn-lt"/>
              </a:rPr>
              <a:t> cadmium, </a:t>
            </a:r>
            <a:r>
              <a:rPr lang="en-GB" sz="2500" err="1">
                <a:solidFill>
                  <a:srgbClr val="000000"/>
                </a:solidFill>
                <a:latin typeface="UGent Panno Text" panose="02000506040000040003" pitchFamily="2" charset="0"/>
                <a:ea typeface="+mn-lt"/>
                <a:cs typeface="+mn-lt"/>
              </a:rPr>
              <a:t>kwik</a:t>
            </a:r>
            <a:r>
              <a:rPr lang="en-GB" sz="2500">
                <a:solidFill>
                  <a:srgbClr val="000000"/>
                </a:solidFill>
                <a:latin typeface="UGent Panno Text" panose="02000506040000040003" pitchFamily="2" charset="0"/>
                <a:ea typeface="+mn-lt"/>
                <a:cs typeface="+mn-lt"/>
              </a:rPr>
              <a:t>, </a:t>
            </a:r>
            <a:r>
              <a:rPr lang="en-GB" sz="2500" b="1" err="1">
                <a:solidFill>
                  <a:srgbClr val="000000"/>
                </a:solidFill>
                <a:latin typeface="UGent Panno Text" panose="02000506040000040003" pitchFamily="2" charset="0"/>
                <a:ea typeface="+mn-lt"/>
                <a:cs typeface="+mn-lt"/>
              </a:rPr>
              <a:t>nonylfenolen</a:t>
            </a:r>
            <a:r>
              <a:rPr lang="en-GB" sz="2500">
                <a:solidFill>
                  <a:srgbClr val="000000"/>
                </a:solidFill>
                <a:latin typeface="UGent Panno Text"/>
                <a:ea typeface="+mn-lt"/>
                <a:cs typeface="+mn-lt"/>
              </a:rPr>
              <a:t>, PAK's, </a:t>
            </a:r>
            <a:r>
              <a:rPr lang="en-GB" sz="2500" err="1">
                <a:solidFill>
                  <a:srgbClr val="000000"/>
                </a:solidFill>
                <a:latin typeface="UGent Panno Text"/>
                <a:ea typeface="+mn-lt"/>
                <a:cs typeface="+mn-lt"/>
              </a:rPr>
              <a:t>pentachloorbenzeen</a:t>
            </a:r>
            <a:r>
              <a:rPr lang="en-GB" sz="2500">
                <a:solidFill>
                  <a:srgbClr val="000000"/>
                </a:solidFill>
                <a:latin typeface="UGent Panno Text"/>
                <a:ea typeface="+mn-lt"/>
                <a:cs typeface="+mn-lt"/>
              </a:rPr>
              <a:t>, PFOS, </a:t>
            </a:r>
            <a:r>
              <a:rPr lang="en-GB" sz="2500" err="1">
                <a:solidFill>
                  <a:srgbClr val="000000"/>
                </a:solidFill>
                <a:latin typeface="UGent Panno Text"/>
                <a:ea typeface="+mn-lt"/>
                <a:cs typeface="+mn-lt"/>
              </a:rPr>
              <a:t>dioxinen</a:t>
            </a:r>
            <a:r>
              <a:rPr lang="en-GB" sz="2500">
                <a:solidFill>
                  <a:srgbClr val="000000"/>
                </a:solidFill>
                <a:latin typeface="UGent Panno Text"/>
                <a:ea typeface="+mn-lt"/>
                <a:cs typeface="+mn-lt"/>
              </a:rPr>
              <a:t>, </a:t>
            </a:r>
            <a:r>
              <a:rPr lang="en-GB" sz="2500" err="1">
                <a:solidFill>
                  <a:srgbClr val="000000"/>
                </a:solidFill>
                <a:latin typeface="UGent Panno Text"/>
                <a:ea typeface="+mn-lt"/>
                <a:cs typeface="+mn-lt"/>
              </a:rPr>
              <a:t>heptachloor</a:t>
            </a:r>
            <a:r>
              <a:rPr lang="en-GB" sz="2500">
                <a:solidFill>
                  <a:srgbClr val="000000"/>
                </a:solidFill>
                <a:latin typeface="UGent Panno Text"/>
                <a:ea typeface="+mn-lt"/>
                <a:cs typeface="+mn-lt"/>
              </a:rPr>
              <a:t>,…</a:t>
            </a:r>
          </a:p>
          <a:p>
            <a:pPr marL="822325" lvl="1" indent="-316865" defTabSz="457200">
              <a:lnSpc>
                <a:spcPct val="100000"/>
              </a:lnSpc>
              <a:spcAft>
                <a:spcPts val="600"/>
              </a:spcAft>
              <a:buFont typeface="Arial" panose="020B0604020202020204" pitchFamily="34" charset="0"/>
              <a:buChar char="•"/>
              <a:defRPr/>
            </a:pPr>
            <a:endParaRPr lang="en-GB" sz="2500">
              <a:solidFill>
                <a:srgbClr val="000000"/>
              </a:solidFill>
              <a:latin typeface="UGent Panno Text"/>
              <a:cs typeface="Arial"/>
            </a:endParaRPr>
          </a:p>
          <a:p>
            <a:pPr marL="505460" lvl="1" indent="0" defTabSz="457200">
              <a:lnSpc>
                <a:spcPct val="100000"/>
              </a:lnSpc>
              <a:spcAft>
                <a:spcPts val="600"/>
              </a:spcAft>
              <a:buNone/>
              <a:defRPr/>
            </a:pPr>
            <a:r>
              <a:rPr lang="en-GB" sz="2500">
                <a:solidFill>
                  <a:srgbClr val="000000"/>
                </a:solidFill>
                <a:latin typeface="UGent Panno Text"/>
                <a:cs typeface="Arial"/>
              </a:rPr>
              <a:t>Contact </a:t>
            </a:r>
            <a:r>
              <a:rPr lang="en-GB" sz="2500" err="1">
                <a:solidFill>
                  <a:srgbClr val="000000"/>
                </a:solidFill>
                <a:latin typeface="UGent Panno Text"/>
                <a:cs typeface="Arial"/>
              </a:rPr>
              <a:t>milieu@ugent</a:t>
            </a:r>
            <a:r>
              <a:rPr lang="en-GB" sz="2500">
                <a:solidFill>
                  <a:srgbClr val="000000"/>
                </a:solidFill>
                <a:latin typeface="UGent Panno Text"/>
                <a:cs typeface="Arial"/>
              </a:rPr>
              <a:t> when in doubt!</a:t>
            </a:r>
          </a:p>
          <a:p>
            <a:pPr marL="377190" indent="-316865" defTabSz="457200">
              <a:lnSpc>
                <a:spcPct val="100000"/>
              </a:lnSpc>
              <a:spcAft>
                <a:spcPts val="600"/>
              </a:spcAft>
              <a:defRPr/>
            </a:pPr>
            <a:endParaRPr lang="en-GB" sz="2500">
              <a:solidFill>
                <a:srgbClr val="000000"/>
              </a:solidFill>
              <a:latin typeface="UGent Panno Text" panose="02000506040000040003" pitchFamily="2" charset="0"/>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2500">
              <a:solidFill>
                <a:srgbClr val="000000"/>
              </a:solidFill>
              <a:latin typeface="UGent Panno Text" panose="02000506040000040003" pitchFamily="2" charset="0"/>
            </a:endParaRPr>
          </a:p>
          <a:p>
            <a:pPr marL="285750" indent="-285750">
              <a:lnSpc>
                <a:spcPct val="100000"/>
              </a:lnSpc>
              <a:spcAft>
                <a:spcPts val="600"/>
              </a:spcAft>
              <a:buChar char="•"/>
            </a:pPr>
            <a:endParaRPr lang="en-US" sz="2500">
              <a:solidFill>
                <a:srgbClr val="000000"/>
              </a:solidFill>
              <a:latin typeface="UGent Panno Text" panose="02000506040000040003" pitchFamily="2" charset="0"/>
            </a:endParaRPr>
          </a:p>
          <a:p>
            <a:pPr marL="285750" indent="-285750">
              <a:lnSpc>
                <a:spcPct val="100000"/>
              </a:lnSpc>
              <a:spcAft>
                <a:spcPts val="600"/>
              </a:spcAft>
              <a:buChar char="•"/>
            </a:pPr>
            <a:endParaRPr lang="nl-BE" sz="2500">
              <a:solidFill>
                <a:srgbClr val="000000"/>
              </a:solidFill>
              <a:latin typeface="UGent Panno Text" panose="02000506040000040003" pitchFamily="2" charset="0"/>
            </a:endParaRPr>
          </a:p>
          <a:p>
            <a:pPr marL="59690" indent="0">
              <a:lnSpc>
                <a:spcPct val="100000"/>
              </a:lnSpc>
              <a:spcAft>
                <a:spcPts val="600"/>
              </a:spcAft>
              <a:buNone/>
            </a:pPr>
            <a:endParaRPr lang="nl-NL" sz="2500">
              <a:solidFill>
                <a:schemeClr val="tx1">
                  <a:lumMod val="75000"/>
                  <a:lumOff val="25000"/>
                </a:schemeClr>
              </a:solidFill>
              <a:latin typeface="UGent Panno Text" panose="02000506040000040003" pitchFamily="2" charset="0"/>
            </a:endParaRPr>
          </a:p>
        </p:txBody>
      </p:sp>
      <p:sp>
        <p:nvSpPr>
          <p:cNvPr id="5" name="Arrow: Right 4">
            <a:extLst>
              <a:ext uri="{FF2B5EF4-FFF2-40B4-BE49-F238E27FC236}">
                <a16:creationId xmlns:a16="http://schemas.microsoft.com/office/drawing/2014/main" id="{2C791D22-8B16-9489-AA77-31D058D64C62}"/>
              </a:ext>
            </a:extLst>
          </p:cNvPr>
          <p:cNvSpPr/>
          <p:nvPr/>
        </p:nvSpPr>
        <p:spPr>
          <a:xfrm>
            <a:off x="394118" y="3407659"/>
            <a:ext cx="537733" cy="264295"/>
          </a:xfrm>
          <a:prstGeom prst="rightArrow">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8162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F9323-B8E1-C832-DC5F-849721A224A1}"/>
              </a:ext>
            </a:extLst>
          </p:cNvPr>
          <p:cNvSpPr>
            <a:spLocks noGrp="1"/>
          </p:cNvSpPr>
          <p:nvPr>
            <p:ph type="title"/>
          </p:nvPr>
        </p:nvSpPr>
        <p:spPr/>
        <p:txBody>
          <a:bodyPr/>
          <a:lstStyle/>
          <a:p>
            <a:r>
              <a:rPr lang="nl-BE" sz="3800" u="none">
                <a:latin typeface="UGent Panno Text SemiBold"/>
              </a:rPr>
              <a:t>WATER </a:t>
            </a:r>
            <a:r>
              <a:rPr lang="nl-BE" sz="3800" u="none" err="1">
                <a:latin typeface="UGent Panno Text SemiBold"/>
              </a:rPr>
              <a:t>quality</a:t>
            </a:r>
            <a:endParaRPr lang="en-US"/>
          </a:p>
        </p:txBody>
      </p:sp>
      <p:sp>
        <p:nvSpPr>
          <p:cNvPr id="3" name="Content Placeholder 2">
            <a:extLst>
              <a:ext uri="{FF2B5EF4-FFF2-40B4-BE49-F238E27FC236}">
                <a16:creationId xmlns:a16="http://schemas.microsoft.com/office/drawing/2014/main" id="{4CB3A1AC-C160-FCC1-B1A3-CD28401AD76B}"/>
              </a:ext>
            </a:extLst>
          </p:cNvPr>
          <p:cNvSpPr>
            <a:spLocks noGrp="1"/>
          </p:cNvSpPr>
          <p:nvPr>
            <p:ph idx="1"/>
          </p:nvPr>
        </p:nvSpPr>
        <p:spPr/>
        <p:txBody>
          <a:bodyPr vert="horz" lIns="91440" tIns="45720" rIns="91440" bIns="45720" rtlCol="0" anchor="t">
            <a:normAutofit/>
          </a:bodyPr>
          <a:lstStyle/>
          <a:p>
            <a:pPr marL="403225" indent="-342900">
              <a:buFont typeface="Arial" panose="020B0604020202020204" pitchFamily="34" charset="0"/>
              <a:buChar char="•"/>
            </a:pPr>
            <a:r>
              <a:rPr lang="en-GB" sz="2500">
                <a:latin typeface="UGent Panno Text"/>
              </a:rPr>
              <a:t>Specific attention for:</a:t>
            </a:r>
          </a:p>
          <a:p>
            <a:pPr marL="822325" lvl="1" indent="-316865">
              <a:buFont typeface="Courier New" panose="020B0604020202020204" pitchFamily="34" charset="0"/>
              <a:buChar char="o"/>
            </a:pPr>
            <a:r>
              <a:rPr lang="en-GB" sz="2500" err="1">
                <a:latin typeface="UGent Panno Text"/>
              </a:rPr>
              <a:t>Nonylfenolen</a:t>
            </a:r>
            <a:r>
              <a:rPr lang="en-GB" sz="2500">
                <a:latin typeface="UGent Panno Text"/>
              </a:rPr>
              <a:t>: above the threshold at almost every campus: unknown source (mixes, </a:t>
            </a:r>
            <a:r>
              <a:rPr lang="en-GB" sz="2500" err="1">
                <a:latin typeface="UGent Panno Text"/>
              </a:rPr>
              <a:t>commervial</a:t>
            </a:r>
            <a:r>
              <a:rPr lang="en-GB" sz="2500">
                <a:latin typeface="UGent Panno Text"/>
              </a:rPr>
              <a:t> products, …): </a:t>
            </a:r>
            <a:r>
              <a:rPr lang="en-GB" sz="2500" err="1">
                <a:latin typeface="UGent Panno Text"/>
              </a:rPr>
              <a:t>nonylfenol</a:t>
            </a:r>
            <a:r>
              <a:rPr lang="en-GB" sz="2500">
                <a:latin typeface="UGent Panno Text"/>
              </a:rPr>
              <a:t>, </a:t>
            </a:r>
            <a:r>
              <a:rPr lang="en-GB" sz="2500" err="1">
                <a:latin typeface="UGent Panno Text"/>
              </a:rPr>
              <a:t>octylfenol</a:t>
            </a:r>
            <a:r>
              <a:rPr lang="en-GB" sz="2500">
                <a:latin typeface="UGent Panno Text"/>
              </a:rPr>
              <a:t>, p-cresol</a:t>
            </a:r>
            <a:endParaRPr lang="en-GB" sz="3350">
              <a:cs typeface="Arial"/>
            </a:endParaRPr>
          </a:p>
          <a:p>
            <a:pPr marL="1234440" lvl="2" indent="-316230">
              <a:buFont typeface="Wingdings" panose="020B0604020202020204" pitchFamily="34" charset="0"/>
              <a:buChar char="§"/>
            </a:pPr>
            <a:r>
              <a:rPr lang="en-GB" sz="2500" err="1">
                <a:latin typeface="UGent Panno Text"/>
                <a:cs typeface="Arial"/>
              </a:rPr>
              <a:t>Flowclean</a:t>
            </a:r>
            <a:r>
              <a:rPr lang="en-GB" sz="2500">
                <a:latin typeface="UGent Panno Text"/>
                <a:cs typeface="Arial"/>
              </a:rPr>
              <a:t> Cleaning agent Beckman Coulter, NP-40</a:t>
            </a:r>
          </a:p>
          <a:p>
            <a:pPr marL="1234440" lvl="2" indent="-316230">
              <a:buFont typeface="Wingdings" panose="020B0604020202020204" pitchFamily="34" charset="0"/>
              <a:buChar char="§"/>
            </a:pPr>
            <a:r>
              <a:rPr lang="en-GB" sz="2500">
                <a:latin typeface="UGent Panno Text"/>
                <a:cs typeface="Arial"/>
              </a:rPr>
              <a:t>Who knows more?</a:t>
            </a:r>
          </a:p>
          <a:p>
            <a:pPr marL="1234440" lvl="2" indent="-316230">
              <a:buFont typeface="Wingdings" panose="020B0604020202020204" pitchFamily="34" charset="0"/>
              <a:buChar char="§"/>
            </a:pPr>
            <a:r>
              <a:rPr lang="en-GB" sz="2500">
                <a:latin typeface="UGent Panno Text"/>
                <a:cs typeface="Arial"/>
              </a:rPr>
              <a:t>Specific communication or actions planned in the coming months</a:t>
            </a:r>
          </a:p>
          <a:p>
            <a:pPr marL="822325" lvl="1" indent="-316865">
              <a:buFont typeface="Courier New" panose="020B0604020202020204" pitchFamily="34" charset="0"/>
              <a:buChar char="o"/>
            </a:pPr>
            <a:r>
              <a:rPr lang="en-GB" sz="2500">
                <a:latin typeface="UGent Panno Text"/>
                <a:cs typeface="Arial"/>
              </a:rPr>
              <a:t>PFAS/PFOS</a:t>
            </a:r>
          </a:p>
          <a:p>
            <a:pPr marL="822325" lvl="1" indent="-316865">
              <a:buFont typeface="Courier New" panose="020B0604020202020204" pitchFamily="34" charset="0"/>
              <a:buChar char="o"/>
            </a:pPr>
            <a:r>
              <a:rPr lang="en-GB" sz="2500" err="1">
                <a:latin typeface="UGent Panno Text"/>
                <a:cs typeface="Arial"/>
              </a:rPr>
              <a:t>Dichloormethaan</a:t>
            </a:r>
            <a:r>
              <a:rPr lang="en-GB" sz="2500">
                <a:latin typeface="UGent Panno Text"/>
                <a:cs typeface="Arial"/>
              </a:rPr>
              <a:t> </a:t>
            </a:r>
          </a:p>
          <a:p>
            <a:pPr marL="822325" lvl="1" indent="-316865">
              <a:buFont typeface="Courier New" panose="020B0604020202020204" pitchFamily="34" charset="0"/>
              <a:buChar char="o"/>
            </a:pPr>
            <a:r>
              <a:rPr lang="en-GB" sz="2500">
                <a:latin typeface="UGent Panno Text"/>
                <a:cs typeface="Arial"/>
              </a:rPr>
              <a:t>Too </a:t>
            </a:r>
            <a:r>
              <a:rPr lang="en-GB" sz="2500" err="1">
                <a:latin typeface="UGent Panno Text"/>
                <a:cs typeface="Arial"/>
              </a:rPr>
              <a:t>deluted</a:t>
            </a:r>
            <a:r>
              <a:rPr lang="en-GB" sz="2500">
                <a:latin typeface="UGent Panno Text"/>
                <a:cs typeface="Arial"/>
              </a:rPr>
              <a:t> waste water</a:t>
            </a:r>
          </a:p>
          <a:p>
            <a:pPr marL="822325" lvl="1" indent="-316865">
              <a:lnSpc>
                <a:spcPct val="100000"/>
              </a:lnSpc>
              <a:spcAft>
                <a:spcPts val="600"/>
              </a:spcAft>
              <a:buFont typeface="Courier New,monospace" panose="020B0604020202020204" pitchFamily="34" charset="0"/>
              <a:buChar char="o"/>
            </a:pPr>
            <a:endParaRPr lang="en-GB" sz="2500">
              <a:latin typeface="UGent Panno Text"/>
              <a:cs typeface="Arial"/>
            </a:endParaRPr>
          </a:p>
        </p:txBody>
      </p:sp>
      <p:sp>
        <p:nvSpPr>
          <p:cNvPr id="4" name="Slide Number Placeholder 3">
            <a:extLst>
              <a:ext uri="{FF2B5EF4-FFF2-40B4-BE49-F238E27FC236}">
                <a16:creationId xmlns:a16="http://schemas.microsoft.com/office/drawing/2014/main" id="{FC1BB703-98EE-EA1A-386C-C301C84F7A8D}"/>
              </a:ext>
            </a:extLst>
          </p:cNvPr>
          <p:cNvSpPr>
            <a:spLocks noGrp="1"/>
          </p:cNvSpPr>
          <p:nvPr>
            <p:ph type="sldNum" sz="quarter" idx="12"/>
          </p:nvPr>
        </p:nvSpPr>
        <p:spPr/>
        <p:txBody>
          <a:bodyPr/>
          <a:lstStyle/>
          <a:p>
            <a:fld id="{7AE184E0-0BD4-4705-A12B-9B71DDE63301}" type="slidenum">
              <a:rPr lang="nl-BE" noProof="0" smtClean="0"/>
              <a:t>25</a:t>
            </a:fld>
            <a:endParaRPr lang="nl-BE" noProof="0"/>
          </a:p>
        </p:txBody>
      </p:sp>
    </p:spTree>
    <p:extLst>
      <p:ext uri="{BB962C8B-B14F-4D97-AF65-F5344CB8AC3E}">
        <p14:creationId xmlns:p14="http://schemas.microsoft.com/office/powerpoint/2010/main" val="141162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51341-5562-8FFA-1207-BEDFA4542A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0190A-B85B-FE4E-62DC-6F55E65F9CD5}"/>
              </a:ext>
            </a:extLst>
          </p:cNvPr>
          <p:cNvSpPr>
            <a:spLocks noGrp="1"/>
          </p:cNvSpPr>
          <p:nvPr>
            <p:ph type="title"/>
          </p:nvPr>
        </p:nvSpPr>
        <p:spPr/>
        <p:txBody>
          <a:bodyPr/>
          <a:lstStyle/>
          <a:p>
            <a:r>
              <a:rPr lang="nl-BE" sz="3800" u="none">
                <a:latin typeface="UGent Panno Text SemiBold"/>
              </a:rPr>
              <a:t>WATER: </a:t>
            </a:r>
            <a:r>
              <a:rPr lang="nl-BE" sz="3800" u="none" err="1">
                <a:latin typeface="UGent Panno Text SemiBold"/>
              </a:rPr>
              <a:t>quantity</a:t>
            </a:r>
            <a:endParaRPr lang="en-US"/>
          </a:p>
        </p:txBody>
      </p:sp>
      <p:sp>
        <p:nvSpPr>
          <p:cNvPr id="3" name="Content Placeholder 2">
            <a:extLst>
              <a:ext uri="{FF2B5EF4-FFF2-40B4-BE49-F238E27FC236}">
                <a16:creationId xmlns:a16="http://schemas.microsoft.com/office/drawing/2014/main" id="{D0E904B6-9C87-894F-DA8B-BBCC07C2C6D7}"/>
              </a:ext>
            </a:extLst>
          </p:cNvPr>
          <p:cNvSpPr>
            <a:spLocks noGrp="1"/>
          </p:cNvSpPr>
          <p:nvPr>
            <p:ph idx="1"/>
          </p:nvPr>
        </p:nvSpPr>
        <p:spPr/>
        <p:txBody>
          <a:bodyPr vert="horz" lIns="91440" tIns="45720" rIns="91440" bIns="45720" rtlCol="0" anchor="t">
            <a:normAutofit/>
          </a:bodyPr>
          <a:lstStyle/>
          <a:p>
            <a:pPr marL="403225" indent="-342900">
              <a:lnSpc>
                <a:spcPct val="100000"/>
              </a:lnSpc>
              <a:spcAft>
                <a:spcPts val="600"/>
              </a:spcAft>
              <a:buFont typeface="Arial" panose="020B0604020202020204" pitchFamily="34" charset="0"/>
              <a:buChar char="•"/>
            </a:pPr>
            <a:r>
              <a:rPr lang="en-GB" sz="2500">
                <a:latin typeface="UGent Panno Text"/>
                <a:cs typeface="Arial"/>
              </a:rPr>
              <a:t>Maximal flow per per campus/discharge point</a:t>
            </a:r>
          </a:p>
          <a:p>
            <a:pPr marL="403225" indent="-342900">
              <a:lnSpc>
                <a:spcPct val="100000"/>
              </a:lnSpc>
              <a:spcAft>
                <a:spcPts val="600"/>
              </a:spcAft>
              <a:buFont typeface="Arial" panose="020B0604020202020204" pitchFamily="34" charset="0"/>
              <a:buChar char="•"/>
            </a:pPr>
            <a:r>
              <a:rPr lang="en-GB" sz="2500">
                <a:latin typeface="UGent Panno Text"/>
                <a:cs typeface="Arial"/>
              </a:rPr>
              <a:t>Each campus has its specific water system</a:t>
            </a:r>
            <a:endParaRPr lang="en-US" sz="3350" err="1">
              <a:cs typeface="Arial"/>
            </a:endParaRPr>
          </a:p>
          <a:p>
            <a:pPr marL="822325" lvl="1" indent="-316865">
              <a:lnSpc>
                <a:spcPct val="100000"/>
              </a:lnSpc>
              <a:spcAft>
                <a:spcPts val="600"/>
              </a:spcAft>
              <a:buFont typeface="Courier New,monospace" panose="020B0604020202020204" pitchFamily="34" charset="0"/>
              <a:buChar char="o"/>
            </a:pPr>
            <a:r>
              <a:rPr lang="en-GB" sz="2500">
                <a:latin typeface="UGent Panno Text"/>
                <a:cs typeface="Arial"/>
              </a:rPr>
              <a:t>BAW discharged together with HAW or not (</a:t>
            </a:r>
            <a:r>
              <a:rPr lang="en-GB" sz="2500" err="1">
                <a:latin typeface="UGent Panno Text"/>
                <a:cs typeface="Arial"/>
              </a:rPr>
              <a:t>deluting</a:t>
            </a:r>
            <a:r>
              <a:rPr lang="en-GB" sz="2500">
                <a:latin typeface="UGent Panno Text"/>
                <a:cs typeface="Arial"/>
              </a:rPr>
              <a:t>)</a:t>
            </a:r>
          </a:p>
          <a:p>
            <a:pPr marL="822325" lvl="1" indent="-316865">
              <a:lnSpc>
                <a:spcPct val="100000"/>
              </a:lnSpc>
              <a:spcAft>
                <a:spcPts val="600"/>
              </a:spcAft>
              <a:buFont typeface="Courier New,monospace" panose="020B0604020202020204" pitchFamily="34" charset="0"/>
              <a:buChar char="o"/>
            </a:pPr>
            <a:r>
              <a:rPr lang="en-GB" sz="2500">
                <a:latin typeface="UGent Panno Text"/>
                <a:cs typeface="Arial"/>
              </a:rPr>
              <a:t>Discharging per campus of one building </a:t>
            </a:r>
            <a:r>
              <a:rPr lang="en-GB" sz="2500" err="1">
                <a:latin typeface="UGent Panno Text"/>
                <a:cs typeface="Arial"/>
              </a:rPr>
              <a:t>volledige</a:t>
            </a:r>
            <a:r>
              <a:rPr lang="en-GB" sz="2500">
                <a:latin typeface="UGent Panno Text"/>
                <a:cs typeface="Arial"/>
              </a:rPr>
              <a:t> campus versus per </a:t>
            </a:r>
            <a:r>
              <a:rPr lang="en-GB" sz="2500" err="1">
                <a:latin typeface="UGent Panno Text"/>
                <a:cs typeface="Arial"/>
              </a:rPr>
              <a:t>gebouw</a:t>
            </a:r>
            <a:r>
              <a:rPr lang="en-GB" sz="2500">
                <a:latin typeface="UGent Panno Text"/>
                <a:cs typeface="Arial"/>
              </a:rPr>
              <a:t> (mixing)</a:t>
            </a:r>
            <a:endParaRPr lang="en-US" sz="2500">
              <a:latin typeface="UGent Panno Text"/>
              <a:cs typeface="Arial"/>
            </a:endParaRPr>
          </a:p>
          <a:p>
            <a:pPr marL="822325" lvl="1" indent="-316865">
              <a:lnSpc>
                <a:spcPct val="100000"/>
              </a:lnSpc>
              <a:spcAft>
                <a:spcPts val="600"/>
              </a:spcAft>
              <a:buFont typeface="Courier New,monospace" panose="020B0604020202020204" pitchFamily="34" charset="0"/>
              <a:buChar char="o"/>
            </a:pPr>
            <a:r>
              <a:rPr lang="en-GB" sz="2500">
                <a:latin typeface="UGent Panno Text"/>
                <a:cs typeface="Arial"/>
              </a:rPr>
              <a:t>Admixing of 'technical’ waste streams (</a:t>
            </a:r>
            <a:r>
              <a:rPr lang="en-GB" sz="2500" err="1">
                <a:latin typeface="UGent Panno Text"/>
                <a:cs typeface="Arial"/>
              </a:rPr>
              <a:t>spuiwater</a:t>
            </a:r>
            <a:r>
              <a:rPr lang="en-GB" sz="2500">
                <a:latin typeface="UGent Panno Text"/>
                <a:cs typeface="Arial"/>
              </a:rPr>
              <a:t>, </a:t>
            </a:r>
            <a:r>
              <a:rPr lang="en-GB" sz="2500" err="1">
                <a:latin typeface="UGent Panno Text"/>
                <a:cs typeface="Arial"/>
              </a:rPr>
              <a:t>condens</a:t>
            </a:r>
            <a:r>
              <a:rPr lang="en-GB" sz="2500">
                <a:latin typeface="UGent Panno Text"/>
                <a:cs typeface="Arial"/>
              </a:rPr>
              <a:t> water,…) </a:t>
            </a:r>
          </a:p>
          <a:p>
            <a:pPr marL="403225" indent="-342900">
              <a:lnSpc>
                <a:spcPct val="100000"/>
              </a:lnSpc>
              <a:spcAft>
                <a:spcPts val="600"/>
              </a:spcAft>
              <a:buFont typeface="Arial" panose="020B0604020202020204" pitchFamily="34" charset="0"/>
              <a:buChar char="•"/>
            </a:pPr>
            <a:r>
              <a:rPr lang="en-GB" sz="2500">
                <a:latin typeface="UGent Panno Text"/>
                <a:cs typeface="Arial"/>
              </a:rPr>
              <a:t>Avoiding discharge of </a:t>
            </a:r>
            <a:r>
              <a:rPr lang="en-GB" sz="2500" err="1">
                <a:latin typeface="UGent Panno Text"/>
                <a:cs typeface="Arial"/>
              </a:rPr>
              <a:t>deluted</a:t>
            </a:r>
            <a:r>
              <a:rPr lang="en-GB" sz="2500">
                <a:latin typeface="UGent Panno Text"/>
                <a:cs typeface="Arial"/>
              </a:rPr>
              <a:t> waste water streams</a:t>
            </a:r>
          </a:p>
        </p:txBody>
      </p:sp>
      <p:sp>
        <p:nvSpPr>
          <p:cNvPr id="4" name="Slide Number Placeholder 3">
            <a:extLst>
              <a:ext uri="{FF2B5EF4-FFF2-40B4-BE49-F238E27FC236}">
                <a16:creationId xmlns:a16="http://schemas.microsoft.com/office/drawing/2014/main" id="{2FB8E67C-6CEC-3D21-11F6-7FFCBBB451B8}"/>
              </a:ext>
            </a:extLst>
          </p:cNvPr>
          <p:cNvSpPr>
            <a:spLocks noGrp="1"/>
          </p:cNvSpPr>
          <p:nvPr>
            <p:ph type="sldNum" sz="quarter" idx="12"/>
          </p:nvPr>
        </p:nvSpPr>
        <p:spPr/>
        <p:txBody>
          <a:bodyPr/>
          <a:lstStyle/>
          <a:p>
            <a:fld id="{7AE184E0-0BD4-4705-A12B-9B71DDE63301}" type="slidenum">
              <a:rPr lang="nl-BE" noProof="0" smtClean="0"/>
              <a:t>26</a:t>
            </a:fld>
            <a:endParaRPr lang="nl-BE" noProof="0"/>
          </a:p>
        </p:txBody>
      </p:sp>
    </p:spTree>
    <p:extLst>
      <p:ext uri="{BB962C8B-B14F-4D97-AF65-F5344CB8AC3E}">
        <p14:creationId xmlns:p14="http://schemas.microsoft.com/office/powerpoint/2010/main" val="256004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BADB6-1388-EE67-277A-F92E549F157B}"/>
            </a:ext>
          </a:extLst>
        </p:cNvPr>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9E50EE3A-D2CA-A48B-A6D9-1EF0B94CB998}"/>
              </a:ext>
            </a:extLst>
          </p:cNvPr>
          <p:cNvSpPr>
            <a:spLocks noGrp="1"/>
          </p:cNvSpPr>
          <p:nvPr>
            <p:ph type="sldNum" sz="quarter" idx="12"/>
          </p:nvPr>
        </p:nvSpPr>
        <p:spPr>
          <a:xfrm>
            <a:off x="10962457" y="6292057"/>
            <a:ext cx="648197" cy="365125"/>
          </a:xfrm>
        </p:spPr>
        <p:txBody>
          <a:bodyPr/>
          <a:lstStyle/>
          <a:p>
            <a:pPr marL="0" marR="0" lvl="0" indent="0" algn="r" defTabSz="914289" rtl="0" eaLnBrk="1" fontAlgn="auto" latinLnBrk="0" hangingPunct="1">
              <a:lnSpc>
                <a:spcPct val="100000"/>
              </a:lnSpc>
              <a:spcBef>
                <a:spcPts val="0"/>
              </a:spcBef>
              <a:spcAft>
                <a:spcPts val="0"/>
              </a:spcAft>
              <a:buClrTx/>
              <a:buSzTx/>
              <a:buFontTx/>
              <a:buNone/>
              <a:tabLst/>
              <a:defRPr/>
            </a:pPr>
            <a:fld id="{7AE184E0-0BD4-4705-A12B-9B71DDE63301}" type="slidenum">
              <a:rPr kumimoji="0" lang="nl-BE" sz="1200" b="0" i="0" u="none" strike="noStrike" kern="1200" cap="none" spc="0" normalizeH="0" baseline="0" noProof="0">
                <a:ln>
                  <a:noFill/>
                </a:ln>
                <a:solidFill>
                  <a:srgbClr val="1E64C8"/>
                </a:solidFill>
                <a:effectLst/>
                <a:uLnTx/>
                <a:uFillTx/>
                <a:latin typeface="Arial"/>
                <a:ea typeface="+mn-ea"/>
                <a:cs typeface="+mn-cs"/>
              </a:rPr>
              <a:pPr marL="0" marR="0" lvl="0" indent="0" algn="r" defTabSz="914289" rtl="0" eaLnBrk="1" fontAlgn="auto" latinLnBrk="0" hangingPunct="1">
                <a:lnSpc>
                  <a:spcPct val="100000"/>
                </a:lnSpc>
                <a:spcBef>
                  <a:spcPts val="0"/>
                </a:spcBef>
                <a:spcAft>
                  <a:spcPts val="0"/>
                </a:spcAft>
                <a:buClrTx/>
                <a:buSzTx/>
                <a:buFontTx/>
                <a:buNone/>
                <a:tabLst/>
                <a:defRPr/>
              </a:pPr>
              <a:t>27</a:t>
            </a:fld>
            <a:endParaRPr kumimoji="0" lang="nl-BE" sz="1200" b="0" i="0" u="none" strike="noStrike" kern="1200" cap="none" spc="0" normalizeH="0" baseline="0" noProof="0">
              <a:ln>
                <a:noFill/>
              </a:ln>
              <a:solidFill>
                <a:srgbClr val="1E64C8"/>
              </a:solidFill>
              <a:effectLst/>
              <a:uLnTx/>
              <a:uFillTx/>
              <a:latin typeface="Arial"/>
              <a:ea typeface="+mn-ea"/>
              <a:cs typeface="+mn-cs"/>
            </a:endParaRPr>
          </a:p>
        </p:txBody>
      </p:sp>
      <p:sp>
        <p:nvSpPr>
          <p:cNvPr id="2" name="Title 8">
            <a:extLst>
              <a:ext uri="{FF2B5EF4-FFF2-40B4-BE49-F238E27FC236}">
                <a16:creationId xmlns:a16="http://schemas.microsoft.com/office/drawing/2014/main" id="{88D8E640-329D-78DA-399B-D5D83A9DAE1D}"/>
              </a:ext>
            </a:extLst>
          </p:cNvPr>
          <p:cNvSpPr txBox="1">
            <a:spLocks/>
          </p:cNvSpPr>
          <p:nvPr/>
        </p:nvSpPr>
        <p:spPr>
          <a:xfrm>
            <a:off x="568552" y="3125376"/>
            <a:ext cx="11042102" cy="607247"/>
          </a:xfrm>
          <a:prstGeom prst="rect">
            <a:avLst/>
          </a:prstGeom>
        </p:spPr>
        <p:txBody>
          <a:bodyPr vert="horz" lIns="91434" tIns="45717" rIns="91434" bIns="45717" rtlCol="0" anchor="b" anchorCtr="0">
            <a:noAutofit/>
          </a:bodyPr>
          <a:lstStyle>
            <a:lvl1pPr algn="l" defTabSz="914289" rtl="0" eaLnBrk="1" latinLnBrk="0" hangingPunct="1">
              <a:lnSpc>
                <a:spcPct val="90000"/>
              </a:lnSpc>
              <a:spcBef>
                <a:spcPct val="0"/>
              </a:spcBef>
              <a:buNone/>
              <a:defRPr sz="3797" u="sng" kern="1200" cap="all" baseline="0">
                <a:solidFill>
                  <a:srgbClr val="1E64C8"/>
                </a:solidFill>
                <a:uFill>
                  <a:solidFill>
                    <a:srgbClr val="1E64C8"/>
                  </a:solidFill>
                </a:uFill>
                <a:latin typeface="+mj-lt"/>
                <a:ea typeface="+mj-ea"/>
                <a:cs typeface="+mj-cs"/>
              </a:defRPr>
            </a:lvl1pPr>
          </a:lstStyle>
          <a:p>
            <a:pPr defTabSz="642837">
              <a:defRPr/>
            </a:pPr>
            <a:r>
              <a:rPr lang="nl-BE" u="none">
                <a:latin typeface="UGent Panno Text SemiBold" panose="02000706040000040003" pitchFamily="2" charset="0"/>
              </a:rPr>
              <a:t>Green </a:t>
            </a:r>
            <a:r>
              <a:rPr lang="nl-BE" u="none" err="1">
                <a:latin typeface="UGent Panno Text SemiBold" panose="02000706040000040003" pitchFamily="2" charset="0"/>
              </a:rPr>
              <a:t>chemistry</a:t>
            </a:r>
            <a:endParaRPr lang="nl-BE" u="none">
              <a:latin typeface="UGent Panno Text SemiBold" panose="02000706040000040003" pitchFamily="2" charset="0"/>
            </a:endParaRPr>
          </a:p>
        </p:txBody>
      </p:sp>
    </p:spTree>
    <p:extLst>
      <p:ext uri="{BB962C8B-B14F-4D97-AF65-F5344CB8AC3E}">
        <p14:creationId xmlns:p14="http://schemas.microsoft.com/office/powerpoint/2010/main" val="1777241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79D6D-222B-B974-0F00-D5B854C8FA3B}"/>
            </a:ext>
          </a:extLst>
        </p:cNvPr>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EC8B5AC7-8F5B-CD8C-84A0-4645B654017A}"/>
              </a:ext>
            </a:extLst>
          </p:cNvPr>
          <p:cNvSpPr>
            <a:spLocks noGrp="1"/>
          </p:cNvSpPr>
          <p:nvPr>
            <p:ph type="sldNum" sz="quarter" idx="12"/>
          </p:nvPr>
        </p:nvSpPr>
        <p:spPr>
          <a:xfrm>
            <a:off x="10962457" y="6292057"/>
            <a:ext cx="648197" cy="365125"/>
          </a:xfrm>
        </p:spPr>
        <p:txBody>
          <a:bodyPr/>
          <a:lstStyle/>
          <a:p>
            <a:pPr marL="0" marR="0" lvl="0" indent="0" algn="r" defTabSz="914289" rtl="0" eaLnBrk="1" fontAlgn="auto" latinLnBrk="0" hangingPunct="1">
              <a:lnSpc>
                <a:spcPct val="100000"/>
              </a:lnSpc>
              <a:spcBef>
                <a:spcPts val="0"/>
              </a:spcBef>
              <a:spcAft>
                <a:spcPts val="0"/>
              </a:spcAft>
              <a:buClrTx/>
              <a:buSzTx/>
              <a:buFontTx/>
              <a:buNone/>
              <a:tabLst/>
              <a:defRPr/>
            </a:pPr>
            <a:fld id="{7AE184E0-0BD4-4705-A12B-9B71DDE63301}" type="slidenum">
              <a:rPr kumimoji="0" lang="nl-BE" sz="1200" b="0" i="0" u="none" strike="noStrike" kern="1200" cap="none" spc="0" normalizeH="0" baseline="0" noProof="0">
                <a:ln>
                  <a:noFill/>
                </a:ln>
                <a:solidFill>
                  <a:srgbClr val="1E64C8"/>
                </a:solidFill>
                <a:effectLst/>
                <a:uLnTx/>
                <a:uFillTx/>
                <a:latin typeface="Arial"/>
                <a:ea typeface="+mn-ea"/>
                <a:cs typeface="+mn-cs"/>
              </a:rPr>
              <a:pPr marL="0" marR="0" lvl="0" indent="0" algn="r" defTabSz="914289" rtl="0" eaLnBrk="1" fontAlgn="auto" latinLnBrk="0" hangingPunct="1">
                <a:lnSpc>
                  <a:spcPct val="100000"/>
                </a:lnSpc>
                <a:spcBef>
                  <a:spcPts val="0"/>
                </a:spcBef>
                <a:spcAft>
                  <a:spcPts val="0"/>
                </a:spcAft>
                <a:buClrTx/>
                <a:buSzTx/>
                <a:buFontTx/>
                <a:buNone/>
                <a:tabLst/>
                <a:defRPr/>
              </a:pPr>
              <a:t>28</a:t>
            </a:fld>
            <a:endParaRPr kumimoji="0" lang="nl-BE" sz="1200" b="0" i="0" u="none" strike="noStrike" kern="1200" cap="none" spc="0" normalizeH="0" baseline="0" noProof="0">
              <a:ln>
                <a:noFill/>
              </a:ln>
              <a:solidFill>
                <a:srgbClr val="1E64C8"/>
              </a:solidFill>
              <a:effectLst/>
              <a:uLnTx/>
              <a:uFillTx/>
              <a:latin typeface="Arial"/>
              <a:ea typeface="+mn-ea"/>
              <a:cs typeface="+mn-cs"/>
            </a:endParaRPr>
          </a:p>
        </p:txBody>
      </p:sp>
      <p:sp>
        <p:nvSpPr>
          <p:cNvPr id="7" name="Title 8">
            <a:extLst>
              <a:ext uri="{FF2B5EF4-FFF2-40B4-BE49-F238E27FC236}">
                <a16:creationId xmlns:a16="http://schemas.microsoft.com/office/drawing/2014/main" id="{03BFC32C-9F44-4D1A-4075-7382AB1760D9}"/>
              </a:ext>
            </a:extLst>
          </p:cNvPr>
          <p:cNvSpPr>
            <a:spLocks noGrp="1"/>
          </p:cNvSpPr>
          <p:nvPr>
            <p:ph type="title"/>
          </p:nvPr>
        </p:nvSpPr>
        <p:spPr>
          <a:xfrm>
            <a:off x="584050" y="256377"/>
            <a:ext cx="11607579" cy="1375695"/>
          </a:xfrm>
        </p:spPr>
        <p:txBody>
          <a:bodyPr anchor="t"/>
          <a:lstStyle/>
          <a:p>
            <a:r>
              <a:rPr lang="nl-NL" u="none">
                <a:latin typeface="UGent Panno Text SemiBold" panose="02000706040000040003" pitchFamily="2" charset="0"/>
              </a:rPr>
              <a:t>Green </a:t>
            </a:r>
            <a:r>
              <a:rPr lang="nl-NL" u="none" err="1">
                <a:latin typeface="UGent Panno Text SemiBold" panose="02000706040000040003" pitchFamily="2" charset="0"/>
              </a:rPr>
              <a:t>chemistry</a:t>
            </a:r>
            <a:endParaRPr lang="nl-BE" u="none">
              <a:latin typeface="UGent Panno Text SemiBold" panose="02000706040000040003" pitchFamily="2" charset="0"/>
            </a:endParaRPr>
          </a:p>
        </p:txBody>
      </p:sp>
      <p:sp>
        <p:nvSpPr>
          <p:cNvPr id="6" name="Content Placeholder 9">
            <a:extLst>
              <a:ext uri="{FF2B5EF4-FFF2-40B4-BE49-F238E27FC236}">
                <a16:creationId xmlns:a16="http://schemas.microsoft.com/office/drawing/2014/main" id="{D8E545C6-DF65-6498-EE71-8633F321CE37}"/>
              </a:ext>
            </a:extLst>
          </p:cNvPr>
          <p:cNvSpPr>
            <a:spLocks noGrp="1"/>
          </p:cNvSpPr>
          <p:nvPr>
            <p:ph idx="1"/>
          </p:nvPr>
        </p:nvSpPr>
        <p:spPr>
          <a:xfrm>
            <a:off x="358581" y="1067381"/>
            <a:ext cx="10739700" cy="3940753"/>
          </a:xfrm>
        </p:spPr>
        <p:txBody>
          <a:bodyPr>
            <a:noAutofit/>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500">
                <a:solidFill>
                  <a:srgbClr val="000000"/>
                </a:solidFill>
                <a:latin typeface="UGent Panno Text" panose="02000506040000040003" pitchFamily="2" charset="0"/>
              </a:rPr>
              <a:t>Selection of less hazardous, more benign chemicals</a:t>
            </a:r>
            <a:endParaRPr lang="nl-BE" sz="2500">
              <a:solidFill>
                <a:srgbClr val="000000"/>
              </a:solidFill>
              <a:latin typeface="UGent Panno Text" panose="02000506040000040003" pitchFamily="2" charset="0"/>
            </a:endParaRPr>
          </a:p>
          <a:p>
            <a:pPr marL="60273" indent="0">
              <a:lnSpc>
                <a:spcPct val="100000"/>
              </a:lnSpc>
              <a:spcAft>
                <a:spcPts val="600"/>
              </a:spcAft>
              <a:buNone/>
            </a:pPr>
            <a:endParaRPr lang="nl-NL" sz="2500">
              <a:solidFill>
                <a:schemeClr val="tx1">
                  <a:lumMod val="75000"/>
                  <a:lumOff val="25000"/>
                </a:schemeClr>
              </a:solidFill>
              <a:latin typeface="UGent Panno Text" panose="02000506040000040003" pitchFamily="2" charset="0"/>
            </a:endParaRPr>
          </a:p>
        </p:txBody>
      </p:sp>
      <p:pic>
        <p:nvPicPr>
          <p:cNvPr id="2" name="Picture 1">
            <a:extLst>
              <a:ext uri="{FF2B5EF4-FFF2-40B4-BE49-F238E27FC236}">
                <a16:creationId xmlns:a16="http://schemas.microsoft.com/office/drawing/2014/main" id="{4CAD9FED-3347-1926-0E8C-502306DD9E72}"/>
              </a:ext>
            </a:extLst>
          </p:cNvPr>
          <p:cNvPicPr>
            <a:picLocks noChangeAspect="1"/>
          </p:cNvPicPr>
          <p:nvPr/>
        </p:nvPicPr>
        <p:blipFill>
          <a:blip r:embed="rId3"/>
          <a:srcRect t="356" r="2983" b="-1"/>
          <a:stretch/>
        </p:blipFill>
        <p:spPr>
          <a:xfrm>
            <a:off x="9232490" y="174311"/>
            <a:ext cx="2600929" cy="6627201"/>
          </a:xfrm>
          <a:prstGeom prst="rect">
            <a:avLst/>
          </a:prstGeom>
        </p:spPr>
      </p:pic>
    </p:spTree>
    <p:extLst>
      <p:ext uri="{BB962C8B-B14F-4D97-AF65-F5344CB8AC3E}">
        <p14:creationId xmlns:p14="http://schemas.microsoft.com/office/powerpoint/2010/main" val="592093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41518DC3-066F-495E-AAF2-2F977BF76CF5}"/>
              </a:ext>
            </a:extLst>
          </p:cNvPr>
          <p:cNvSpPr>
            <a:spLocks noGrp="1"/>
          </p:cNvSpPr>
          <p:nvPr>
            <p:ph type="sldNum" sz="quarter" idx="12"/>
          </p:nvPr>
        </p:nvSpPr>
        <p:spPr>
          <a:xfrm>
            <a:off x="10962457" y="6292057"/>
            <a:ext cx="648197" cy="365125"/>
          </a:xfrm>
        </p:spPr>
        <p:txBody>
          <a:bodyPr/>
          <a:lstStyle/>
          <a:p>
            <a:pPr marL="0" marR="0" lvl="0" indent="0" algn="r" defTabSz="914289" rtl="0" eaLnBrk="1" fontAlgn="auto" latinLnBrk="0" hangingPunct="1">
              <a:lnSpc>
                <a:spcPct val="100000"/>
              </a:lnSpc>
              <a:spcBef>
                <a:spcPts val="0"/>
              </a:spcBef>
              <a:spcAft>
                <a:spcPts val="0"/>
              </a:spcAft>
              <a:buClrTx/>
              <a:buSzTx/>
              <a:buFontTx/>
              <a:buNone/>
              <a:tabLst/>
              <a:defRPr/>
            </a:pPr>
            <a:fld id="{7AE184E0-0BD4-4705-A12B-9B71DDE63301}" type="slidenum">
              <a:rPr kumimoji="0" lang="nl-BE" sz="1200" b="0" i="0" u="none" strike="noStrike" kern="1200" cap="none" spc="0" normalizeH="0" baseline="0" noProof="0">
                <a:ln>
                  <a:noFill/>
                </a:ln>
                <a:solidFill>
                  <a:srgbClr val="1E64C8"/>
                </a:solidFill>
                <a:effectLst/>
                <a:uLnTx/>
                <a:uFillTx/>
                <a:latin typeface="Arial"/>
                <a:ea typeface="+mn-ea"/>
                <a:cs typeface="+mn-cs"/>
              </a:rPr>
              <a:pPr marL="0" marR="0" lvl="0" indent="0" algn="r" defTabSz="914289" rtl="0" eaLnBrk="1" fontAlgn="auto" latinLnBrk="0" hangingPunct="1">
                <a:lnSpc>
                  <a:spcPct val="100000"/>
                </a:lnSpc>
                <a:spcBef>
                  <a:spcPts val="0"/>
                </a:spcBef>
                <a:spcAft>
                  <a:spcPts val="0"/>
                </a:spcAft>
                <a:buClrTx/>
                <a:buSzTx/>
                <a:buFontTx/>
                <a:buNone/>
                <a:tabLst/>
                <a:defRPr/>
              </a:pPr>
              <a:t>29</a:t>
            </a:fld>
            <a:endParaRPr kumimoji="0" lang="nl-BE" sz="1200" b="0" i="0" u="none" strike="noStrike" kern="1200" cap="none" spc="0" normalizeH="0" baseline="0" noProof="0">
              <a:ln>
                <a:noFill/>
              </a:ln>
              <a:solidFill>
                <a:srgbClr val="1E64C8"/>
              </a:solidFill>
              <a:effectLst/>
              <a:uLnTx/>
              <a:uFillTx/>
              <a:latin typeface="Arial"/>
              <a:ea typeface="+mn-ea"/>
              <a:cs typeface="+mn-cs"/>
            </a:endParaRPr>
          </a:p>
        </p:txBody>
      </p:sp>
      <p:sp>
        <p:nvSpPr>
          <p:cNvPr id="2" name="Title 8">
            <a:extLst>
              <a:ext uri="{FF2B5EF4-FFF2-40B4-BE49-F238E27FC236}">
                <a16:creationId xmlns:a16="http://schemas.microsoft.com/office/drawing/2014/main" id="{DADC3208-6EAE-489D-6B32-5A8923A24ABF}"/>
              </a:ext>
            </a:extLst>
          </p:cNvPr>
          <p:cNvSpPr txBox="1">
            <a:spLocks/>
          </p:cNvSpPr>
          <p:nvPr/>
        </p:nvSpPr>
        <p:spPr>
          <a:xfrm>
            <a:off x="387681" y="3125376"/>
            <a:ext cx="11042102" cy="607247"/>
          </a:xfrm>
          <a:prstGeom prst="rect">
            <a:avLst/>
          </a:prstGeom>
        </p:spPr>
        <p:txBody>
          <a:bodyPr vert="horz" lIns="91434" tIns="45717" rIns="91434" bIns="45717" rtlCol="0" anchor="b" anchorCtr="0">
            <a:noAutofit/>
          </a:bodyPr>
          <a:lstStyle>
            <a:lvl1pPr algn="l" defTabSz="914289" rtl="0" eaLnBrk="1" latinLnBrk="0" hangingPunct="1">
              <a:lnSpc>
                <a:spcPct val="90000"/>
              </a:lnSpc>
              <a:spcBef>
                <a:spcPct val="0"/>
              </a:spcBef>
              <a:buNone/>
              <a:defRPr sz="3797" u="sng" kern="1200" cap="all" baseline="0">
                <a:solidFill>
                  <a:srgbClr val="1E64C8"/>
                </a:solidFill>
                <a:uFill>
                  <a:solidFill>
                    <a:srgbClr val="1E64C8"/>
                  </a:solidFill>
                </a:uFill>
                <a:latin typeface="+mj-lt"/>
                <a:ea typeface="+mj-ea"/>
                <a:cs typeface="+mj-cs"/>
              </a:defRPr>
            </a:lvl1pPr>
          </a:lstStyle>
          <a:p>
            <a:pPr marL="0" marR="0" lvl="0" indent="0" algn="l" defTabSz="642837" rtl="0" eaLnBrk="1" fontAlgn="auto" latinLnBrk="0" hangingPunct="1">
              <a:lnSpc>
                <a:spcPct val="90000"/>
              </a:lnSpc>
              <a:spcBef>
                <a:spcPct val="0"/>
              </a:spcBef>
              <a:spcAft>
                <a:spcPts val="0"/>
              </a:spcAft>
              <a:buClrTx/>
              <a:buSzTx/>
              <a:buFontTx/>
              <a:buNone/>
              <a:tabLst/>
              <a:defRPr/>
            </a:pPr>
            <a:r>
              <a:rPr kumimoji="0" lang="nl-BE" sz="3797" b="0" i="0" u="none" strike="noStrike" kern="1200" cap="all" spc="0" normalizeH="0" baseline="0" noProof="0" err="1">
                <a:ln>
                  <a:noFill/>
                </a:ln>
                <a:solidFill>
                  <a:srgbClr val="1E64C8"/>
                </a:solidFill>
                <a:effectLst/>
                <a:uLnTx/>
                <a:uFill>
                  <a:solidFill>
                    <a:srgbClr val="1E64C8"/>
                  </a:solidFill>
                </a:uFill>
                <a:latin typeface="UGent Panno Text SemiBold" panose="02000706040000040003" pitchFamily="2" charset="0"/>
                <a:ea typeface="+mj-ea"/>
                <a:cs typeface="+mj-cs"/>
              </a:rPr>
              <a:t>Purchase</a:t>
            </a:r>
            <a:endParaRPr kumimoji="0" lang="nl-BE" sz="3797" b="0" i="0" u="none" strike="noStrike" kern="1200" cap="all" spc="0" normalizeH="0" baseline="0" noProof="0">
              <a:ln>
                <a:noFill/>
              </a:ln>
              <a:solidFill>
                <a:srgbClr val="1E64C8"/>
              </a:solidFill>
              <a:effectLst/>
              <a:uLnTx/>
              <a:uFill>
                <a:solidFill>
                  <a:srgbClr val="1E64C8"/>
                </a:solidFill>
              </a:uFill>
              <a:latin typeface="UGent Panno Text SemiBold" panose="02000706040000040003" pitchFamily="2" charset="0"/>
              <a:ea typeface="+mj-ea"/>
              <a:cs typeface="+mj-cs"/>
            </a:endParaRPr>
          </a:p>
        </p:txBody>
      </p:sp>
      <p:pic>
        <p:nvPicPr>
          <p:cNvPr id="4" name="Picture 3">
            <a:extLst>
              <a:ext uri="{FF2B5EF4-FFF2-40B4-BE49-F238E27FC236}">
                <a16:creationId xmlns:a16="http://schemas.microsoft.com/office/drawing/2014/main" id="{2B044AFA-E541-0510-32E8-4BAE103D961C}"/>
              </a:ext>
            </a:extLst>
          </p:cNvPr>
          <p:cNvPicPr>
            <a:picLocks noChangeAspect="1"/>
          </p:cNvPicPr>
          <p:nvPr/>
        </p:nvPicPr>
        <p:blipFill>
          <a:blip r:embed="rId3"/>
          <a:srcRect l="3180" t="12445" r="2333" b="8253"/>
          <a:stretch>
            <a:fillRect/>
          </a:stretch>
        </p:blipFill>
        <p:spPr>
          <a:xfrm>
            <a:off x="387681" y="1137920"/>
            <a:ext cx="11519840" cy="5438617"/>
          </a:xfrm>
          <a:prstGeom prst="rect">
            <a:avLst/>
          </a:prstGeom>
        </p:spPr>
      </p:pic>
      <p:sp>
        <p:nvSpPr>
          <p:cNvPr id="5" name="Title 8">
            <a:extLst>
              <a:ext uri="{FF2B5EF4-FFF2-40B4-BE49-F238E27FC236}">
                <a16:creationId xmlns:a16="http://schemas.microsoft.com/office/drawing/2014/main" id="{33812617-6773-581A-4762-B6B6EF0ECB80}"/>
              </a:ext>
            </a:extLst>
          </p:cNvPr>
          <p:cNvSpPr>
            <a:spLocks noGrp="1"/>
          </p:cNvSpPr>
          <p:nvPr>
            <p:ph type="title"/>
          </p:nvPr>
        </p:nvSpPr>
        <p:spPr>
          <a:xfrm>
            <a:off x="584050" y="256377"/>
            <a:ext cx="11607579" cy="1375695"/>
          </a:xfrm>
        </p:spPr>
        <p:txBody>
          <a:bodyPr anchor="t"/>
          <a:lstStyle/>
          <a:p>
            <a:r>
              <a:rPr lang="nl-NL" u="none">
                <a:latin typeface="UGent Panno Text SemiBold" panose="02000706040000040003" pitchFamily="2" charset="0"/>
              </a:rPr>
              <a:t>Green </a:t>
            </a:r>
            <a:r>
              <a:rPr lang="nl-NL" u="none" err="1">
                <a:latin typeface="UGent Panno Text SemiBold" panose="02000706040000040003" pitchFamily="2" charset="0"/>
              </a:rPr>
              <a:t>chemistry</a:t>
            </a:r>
            <a:endParaRPr lang="nl-BE" u="none">
              <a:latin typeface="UGent Panno Text SemiBold" panose="02000706040000040003" pitchFamily="2" charset="0"/>
            </a:endParaRPr>
          </a:p>
        </p:txBody>
      </p:sp>
      <p:sp>
        <p:nvSpPr>
          <p:cNvPr id="6" name="Content Placeholder 9">
            <a:extLst>
              <a:ext uri="{FF2B5EF4-FFF2-40B4-BE49-F238E27FC236}">
                <a16:creationId xmlns:a16="http://schemas.microsoft.com/office/drawing/2014/main" id="{1490B143-84E5-0DA5-87F7-F4AFCAEC840F}"/>
              </a:ext>
            </a:extLst>
          </p:cNvPr>
          <p:cNvSpPr>
            <a:spLocks noGrp="1"/>
          </p:cNvSpPr>
          <p:nvPr>
            <p:ph idx="1"/>
          </p:nvPr>
        </p:nvSpPr>
        <p:spPr>
          <a:xfrm>
            <a:off x="358581" y="1067381"/>
            <a:ext cx="10739700" cy="3940753"/>
          </a:xfrm>
        </p:spPr>
        <p:txBody>
          <a:bodyPr>
            <a:noAutofit/>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500" err="1">
                <a:solidFill>
                  <a:srgbClr val="000000"/>
                </a:solidFill>
                <a:latin typeface="UGent Panno Text" panose="02000506040000040003" pitchFamily="2" charset="0"/>
              </a:rPr>
              <a:t>Uit</a:t>
            </a:r>
            <a:r>
              <a:rPr lang="en-GB" sz="2500">
                <a:solidFill>
                  <a:srgbClr val="000000"/>
                </a:solidFill>
                <a:latin typeface="UGent Panno Text" panose="02000506040000040003" pitchFamily="2" charset="0"/>
              </a:rPr>
              <a:t> My Green Lab:</a:t>
            </a:r>
            <a:endParaRPr lang="nl-BE" sz="2500">
              <a:solidFill>
                <a:srgbClr val="000000"/>
              </a:solidFill>
              <a:latin typeface="UGent Panno Text" panose="02000506040000040003" pitchFamily="2" charset="0"/>
            </a:endParaRPr>
          </a:p>
          <a:p>
            <a:pPr marL="60273" indent="0">
              <a:lnSpc>
                <a:spcPct val="100000"/>
              </a:lnSpc>
              <a:spcAft>
                <a:spcPts val="600"/>
              </a:spcAft>
              <a:buNone/>
            </a:pPr>
            <a:endParaRPr lang="nl-NL" sz="2500">
              <a:solidFill>
                <a:schemeClr val="tx1">
                  <a:lumMod val="75000"/>
                  <a:lumOff val="25000"/>
                </a:schemeClr>
              </a:solidFill>
              <a:latin typeface="UGent Panno Text" panose="02000506040000040003" pitchFamily="2" charset="0"/>
            </a:endParaRPr>
          </a:p>
        </p:txBody>
      </p:sp>
    </p:spTree>
    <p:extLst>
      <p:ext uri="{BB962C8B-B14F-4D97-AF65-F5344CB8AC3E}">
        <p14:creationId xmlns:p14="http://schemas.microsoft.com/office/powerpoint/2010/main" val="2143743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diagram, origami&#10;&#10;Automatisch gegenereerde beschrijving">
            <a:extLst>
              <a:ext uri="{FF2B5EF4-FFF2-40B4-BE49-F238E27FC236}">
                <a16:creationId xmlns:a16="http://schemas.microsoft.com/office/drawing/2014/main" id="{82F19F89-6ADD-0C49-BA0A-D0A1ACAE396B}"/>
              </a:ext>
            </a:extLst>
          </p:cNvPr>
          <p:cNvPicPr>
            <a:picLocks noChangeAspect="1"/>
          </p:cNvPicPr>
          <p:nvPr/>
        </p:nvPicPr>
        <p:blipFill>
          <a:blip r:embed="rId3"/>
          <a:stretch>
            <a:fillRect/>
          </a:stretch>
        </p:blipFill>
        <p:spPr>
          <a:xfrm>
            <a:off x="-1824" y="1100107"/>
            <a:ext cx="12175328" cy="5198816"/>
          </a:xfrm>
          <a:prstGeom prst="rect">
            <a:avLst/>
          </a:prstGeom>
          <a:noFill/>
        </p:spPr>
      </p:pic>
      <p:sp>
        <p:nvSpPr>
          <p:cNvPr id="8" name="Slide Number Placeholder 3" hidden="1">
            <a:extLst>
              <a:ext uri="{FF2B5EF4-FFF2-40B4-BE49-F238E27FC236}">
                <a16:creationId xmlns:a16="http://schemas.microsoft.com/office/drawing/2014/main" id="{41518DC3-066F-495E-AAF2-2F977BF76CF5}"/>
              </a:ext>
            </a:extLst>
          </p:cNvPr>
          <p:cNvSpPr>
            <a:spLocks noGrp="1"/>
          </p:cNvSpPr>
          <p:nvPr>
            <p:ph type="sldNum" sz="quarter" idx="4294967295"/>
          </p:nvPr>
        </p:nvSpPr>
        <p:spPr>
          <a:xfrm>
            <a:off x="10962161" y="6291883"/>
            <a:ext cx="648158" cy="365103"/>
          </a:xfrm>
        </p:spPr>
        <p:txBody>
          <a:bodyPr/>
          <a:lstStyle>
            <a:defPPr>
              <a:defRPr lang="en-US"/>
            </a:defPPr>
            <a:lvl1pPr marL="0" algn="l" defTabSz="642837" rtl="0" eaLnBrk="1" latinLnBrk="0" hangingPunct="1">
              <a:defRPr sz="1266" kern="1200">
                <a:solidFill>
                  <a:schemeClr val="tx1"/>
                </a:solidFill>
                <a:latin typeface="+mn-lt"/>
                <a:ea typeface="+mn-ea"/>
                <a:cs typeface="+mn-cs"/>
              </a:defRPr>
            </a:lvl1pPr>
            <a:lvl2pPr marL="321418" algn="l" defTabSz="642837" rtl="0" eaLnBrk="1" latinLnBrk="0" hangingPunct="1">
              <a:defRPr sz="1266" kern="1200">
                <a:solidFill>
                  <a:schemeClr val="tx1"/>
                </a:solidFill>
                <a:latin typeface="+mn-lt"/>
                <a:ea typeface="+mn-ea"/>
                <a:cs typeface="+mn-cs"/>
              </a:defRPr>
            </a:lvl2pPr>
            <a:lvl3pPr marL="642837" algn="l" defTabSz="642837" rtl="0" eaLnBrk="1" latinLnBrk="0" hangingPunct="1">
              <a:defRPr sz="1266" kern="1200">
                <a:solidFill>
                  <a:schemeClr val="tx1"/>
                </a:solidFill>
                <a:latin typeface="+mn-lt"/>
                <a:ea typeface="+mn-ea"/>
                <a:cs typeface="+mn-cs"/>
              </a:defRPr>
            </a:lvl3pPr>
            <a:lvl4pPr marL="964255" algn="l" defTabSz="642837" rtl="0" eaLnBrk="1" latinLnBrk="0" hangingPunct="1">
              <a:defRPr sz="1266" kern="1200">
                <a:solidFill>
                  <a:schemeClr val="tx1"/>
                </a:solidFill>
                <a:latin typeface="+mn-lt"/>
                <a:ea typeface="+mn-ea"/>
                <a:cs typeface="+mn-cs"/>
              </a:defRPr>
            </a:lvl4pPr>
            <a:lvl5pPr marL="1285672" algn="l" defTabSz="642837" rtl="0" eaLnBrk="1" latinLnBrk="0" hangingPunct="1">
              <a:defRPr sz="1266" kern="1200">
                <a:solidFill>
                  <a:schemeClr val="tx1"/>
                </a:solidFill>
                <a:latin typeface="+mn-lt"/>
                <a:ea typeface="+mn-ea"/>
                <a:cs typeface="+mn-cs"/>
              </a:defRPr>
            </a:lvl5pPr>
            <a:lvl6pPr marL="1607092" algn="l" defTabSz="642837" rtl="0" eaLnBrk="1" latinLnBrk="0" hangingPunct="1">
              <a:defRPr sz="1266" kern="1200">
                <a:solidFill>
                  <a:schemeClr val="tx1"/>
                </a:solidFill>
                <a:latin typeface="+mn-lt"/>
                <a:ea typeface="+mn-ea"/>
                <a:cs typeface="+mn-cs"/>
              </a:defRPr>
            </a:lvl6pPr>
            <a:lvl7pPr marL="1928510" algn="l" defTabSz="642837" rtl="0" eaLnBrk="1" latinLnBrk="0" hangingPunct="1">
              <a:defRPr sz="1266" kern="1200">
                <a:solidFill>
                  <a:schemeClr val="tx1"/>
                </a:solidFill>
                <a:latin typeface="+mn-lt"/>
                <a:ea typeface="+mn-ea"/>
                <a:cs typeface="+mn-cs"/>
              </a:defRPr>
            </a:lvl7pPr>
            <a:lvl8pPr marL="2249928" algn="l" defTabSz="642837" rtl="0" eaLnBrk="1" latinLnBrk="0" hangingPunct="1">
              <a:defRPr sz="1266" kern="1200">
                <a:solidFill>
                  <a:schemeClr val="tx1"/>
                </a:solidFill>
                <a:latin typeface="+mn-lt"/>
                <a:ea typeface="+mn-ea"/>
                <a:cs typeface="+mn-cs"/>
              </a:defRPr>
            </a:lvl8pPr>
            <a:lvl9pPr marL="2571346" algn="l" defTabSz="642837" rtl="0" eaLnBrk="1" latinLnBrk="0" hangingPunct="1">
              <a:defRPr sz="1266" kern="1200">
                <a:solidFill>
                  <a:schemeClr val="tx1"/>
                </a:solidFill>
                <a:latin typeface="+mn-lt"/>
                <a:ea typeface="+mn-ea"/>
                <a:cs typeface="+mn-cs"/>
              </a:defRPr>
            </a:lvl9pPr>
          </a:lstStyle>
          <a:p>
            <a:pPr marL="0" marR="0" lvl="0" indent="0" algn="r" defTabSz="914178" rtl="0" eaLnBrk="1" fontAlgn="auto" latinLnBrk="0" hangingPunct="1">
              <a:lnSpc>
                <a:spcPct val="100000"/>
              </a:lnSpc>
              <a:spcBef>
                <a:spcPts val="0"/>
              </a:spcBef>
              <a:spcAft>
                <a:spcPts val="600"/>
              </a:spcAft>
              <a:buClrTx/>
              <a:buSzTx/>
              <a:buFontTx/>
              <a:buNone/>
              <a:tabLst/>
              <a:defRPr/>
            </a:pPr>
            <a:fld id="{7AE184E0-0BD4-4705-A12B-9B71DDE63301}" type="slidenum">
              <a:rPr kumimoji="0" lang="nl-BE" sz="1200" b="0" i="0" u="none" strike="noStrike" kern="1200" cap="none" spc="0" normalizeH="0" baseline="0" noProof="0">
                <a:ln>
                  <a:noFill/>
                </a:ln>
                <a:solidFill>
                  <a:srgbClr val="1E64C8"/>
                </a:solidFill>
                <a:effectLst/>
                <a:uLnTx/>
                <a:uFillTx/>
                <a:latin typeface="Arial"/>
                <a:ea typeface="+mn-ea"/>
                <a:cs typeface="+mn-cs"/>
              </a:rPr>
              <a:pPr marL="0" marR="0" lvl="0" indent="0" algn="r" defTabSz="914178" rtl="0" eaLnBrk="1" fontAlgn="auto" latinLnBrk="0" hangingPunct="1">
                <a:lnSpc>
                  <a:spcPct val="100000"/>
                </a:lnSpc>
                <a:spcBef>
                  <a:spcPts val="0"/>
                </a:spcBef>
                <a:spcAft>
                  <a:spcPts val="600"/>
                </a:spcAft>
                <a:buClrTx/>
                <a:buSzTx/>
                <a:buFontTx/>
                <a:buNone/>
                <a:tabLst/>
                <a:defRPr/>
              </a:pPr>
              <a:t>3</a:t>
            </a:fld>
            <a:endParaRPr kumimoji="0" lang="nl-BE" sz="1200" b="0" i="0" u="none" strike="noStrike" kern="1200" cap="none" spc="0" normalizeH="0" baseline="0" noProof="0">
              <a:ln>
                <a:noFill/>
              </a:ln>
              <a:solidFill>
                <a:srgbClr val="1E64C8"/>
              </a:solidFill>
              <a:effectLst/>
              <a:uLnTx/>
              <a:uFillTx/>
              <a:latin typeface="Arial"/>
              <a:ea typeface="+mn-ea"/>
              <a:cs typeface="+mn-cs"/>
            </a:endParaRPr>
          </a:p>
        </p:txBody>
      </p:sp>
      <p:sp>
        <p:nvSpPr>
          <p:cNvPr id="7" name="Title 8">
            <a:extLst>
              <a:ext uri="{FF2B5EF4-FFF2-40B4-BE49-F238E27FC236}">
                <a16:creationId xmlns:a16="http://schemas.microsoft.com/office/drawing/2014/main" id="{C922D3BD-C8D4-7370-E451-10C2AAF8AC52}"/>
              </a:ext>
            </a:extLst>
          </p:cNvPr>
          <p:cNvSpPr>
            <a:spLocks noGrp="1"/>
          </p:cNvSpPr>
          <p:nvPr>
            <p:ph type="title"/>
          </p:nvPr>
        </p:nvSpPr>
        <p:spPr>
          <a:xfrm>
            <a:off x="584050" y="256377"/>
            <a:ext cx="11607579" cy="725455"/>
          </a:xfrm>
        </p:spPr>
        <p:txBody>
          <a:bodyPr anchor="t"/>
          <a:lstStyle/>
          <a:p>
            <a:r>
              <a:rPr lang="nl-NL" err="1">
                <a:solidFill>
                  <a:srgbClr val="0070C0"/>
                </a:solidFill>
                <a:latin typeface="UGent Panno Text SemiBold"/>
              </a:rPr>
              <a:t>Why</a:t>
            </a:r>
            <a:r>
              <a:rPr lang="nl-NL">
                <a:solidFill>
                  <a:srgbClr val="0070C0"/>
                </a:solidFill>
                <a:latin typeface="UGent Panno Text SemiBold"/>
              </a:rPr>
              <a:t>?</a:t>
            </a:r>
            <a:endParaRPr lang="nl-NL" u="none">
              <a:solidFill>
                <a:srgbClr val="0070C0"/>
              </a:solidFill>
              <a:latin typeface="UGent Panno Text SemiBold" panose="02000706040000040003" pitchFamily="2" charset="0"/>
            </a:endParaRPr>
          </a:p>
        </p:txBody>
      </p:sp>
    </p:spTree>
    <p:extLst>
      <p:ext uri="{BB962C8B-B14F-4D97-AF65-F5344CB8AC3E}">
        <p14:creationId xmlns:p14="http://schemas.microsoft.com/office/powerpoint/2010/main" val="1965740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F90FA-D86F-0597-B68F-E7052F764F4F}"/>
            </a:ext>
          </a:extLst>
        </p:cNvPr>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79A77501-2DB6-4BD7-1990-B4AD49580AA7}"/>
              </a:ext>
            </a:extLst>
          </p:cNvPr>
          <p:cNvSpPr>
            <a:spLocks noGrp="1"/>
          </p:cNvSpPr>
          <p:nvPr>
            <p:ph type="sldNum" sz="quarter" idx="12"/>
          </p:nvPr>
        </p:nvSpPr>
        <p:spPr>
          <a:xfrm>
            <a:off x="10962457" y="6292057"/>
            <a:ext cx="648197" cy="365125"/>
          </a:xfrm>
        </p:spPr>
        <p:txBody>
          <a:bodyPr/>
          <a:lstStyle/>
          <a:p>
            <a:pPr marL="0" marR="0" lvl="0" indent="0" algn="r" defTabSz="914289" rtl="0" eaLnBrk="1" fontAlgn="auto" latinLnBrk="0" hangingPunct="1">
              <a:lnSpc>
                <a:spcPct val="100000"/>
              </a:lnSpc>
              <a:spcBef>
                <a:spcPts val="0"/>
              </a:spcBef>
              <a:spcAft>
                <a:spcPts val="0"/>
              </a:spcAft>
              <a:buClrTx/>
              <a:buSzTx/>
              <a:buFontTx/>
              <a:buNone/>
              <a:tabLst/>
              <a:defRPr/>
            </a:pPr>
            <a:fld id="{7AE184E0-0BD4-4705-A12B-9B71DDE63301}" type="slidenum">
              <a:rPr kumimoji="0" lang="nl-BE" sz="1200" b="0" i="0" u="none" strike="noStrike" kern="1200" cap="none" spc="0" normalizeH="0" baseline="0" noProof="0">
                <a:ln>
                  <a:noFill/>
                </a:ln>
                <a:solidFill>
                  <a:srgbClr val="1E64C8"/>
                </a:solidFill>
                <a:effectLst/>
                <a:uLnTx/>
                <a:uFillTx/>
                <a:latin typeface="Arial"/>
                <a:ea typeface="+mn-ea"/>
                <a:cs typeface="+mn-cs"/>
              </a:rPr>
              <a:pPr marL="0" marR="0" lvl="0" indent="0" algn="r" defTabSz="914289" rtl="0" eaLnBrk="1" fontAlgn="auto" latinLnBrk="0" hangingPunct="1">
                <a:lnSpc>
                  <a:spcPct val="100000"/>
                </a:lnSpc>
                <a:spcBef>
                  <a:spcPts val="0"/>
                </a:spcBef>
                <a:spcAft>
                  <a:spcPts val="0"/>
                </a:spcAft>
                <a:buClrTx/>
                <a:buSzTx/>
                <a:buFontTx/>
                <a:buNone/>
                <a:tabLst/>
                <a:defRPr/>
              </a:pPr>
              <a:t>30</a:t>
            </a:fld>
            <a:endParaRPr kumimoji="0" lang="nl-BE" sz="1200" b="0" i="0" u="none" strike="noStrike" kern="1200" cap="none" spc="0" normalizeH="0" baseline="0" noProof="0">
              <a:ln>
                <a:noFill/>
              </a:ln>
              <a:solidFill>
                <a:srgbClr val="1E64C8"/>
              </a:solidFill>
              <a:effectLst/>
              <a:uLnTx/>
              <a:uFillTx/>
              <a:latin typeface="Arial"/>
              <a:ea typeface="+mn-ea"/>
              <a:cs typeface="+mn-cs"/>
            </a:endParaRPr>
          </a:p>
        </p:txBody>
      </p:sp>
      <p:sp>
        <p:nvSpPr>
          <p:cNvPr id="7" name="Title 8">
            <a:extLst>
              <a:ext uri="{FF2B5EF4-FFF2-40B4-BE49-F238E27FC236}">
                <a16:creationId xmlns:a16="http://schemas.microsoft.com/office/drawing/2014/main" id="{ADA53A2A-896E-74C8-C5B1-66769EF5E680}"/>
              </a:ext>
            </a:extLst>
          </p:cNvPr>
          <p:cNvSpPr>
            <a:spLocks noGrp="1"/>
          </p:cNvSpPr>
          <p:nvPr>
            <p:ph type="title"/>
          </p:nvPr>
        </p:nvSpPr>
        <p:spPr>
          <a:xfrm>
            <a:off x="584050" y="256377"/>
            <a:ext cx="11607579" cy="1375695"/>
          </a:xfrm>
        </p:spPr>
        <p:txBody>
          <a:bodyPr anchor="t"/>
          <a:lstStyle/>
          <a:p>
            <a:r>
              <a:rPr lang="nl-NL" u="none">
                <a:latin typeface="UGent Panno Text SemiBold" panose="02000706040000040003" pitchFamily="2" charset="0"/>
              </a:rPr>
              <a:t>Green </a:t>
            </a:r>
            <a:r>
              <a:rPr lang="nl-NL" u="none" err="1">
                <a:latin typeface="UGent Panno Text SemiBold" panose="02000706040000040003" pitchFamily="2" charset="0"/>
              </a:rPr>
              <a:t>chemistry</a:t>
            </a:r>
            <a:r>
              <a:rPr lang="nl-NL" u="none">
                <a:latin typeface="UGent Panno Text SemiBold" panose="02000706040000040003" pitchFamily="2" charset="0"/>
              </a:rPr>
              <a:t>: solvents</a:t>
            </a:r>
            <a:endParaRPr lang="nl-BE" u="none">
              <a:latin typeface="UGent Panno Text SemiBold" panose="02000706040000040003" pitchFamily="2" charset="0"/>
            </a:endParaRPr>
          </a:p>
        </p:txBody>
      </p:sp>
      <p:sp>
        <p:nvSpPr>
          <p:cNvPr id="6" name="Content Placeholder 9">
            <a:extLst>
              <a:ext uri="{FF2B5EF4-FFF2-40B4-BE49-F238E27FC236}">
                <a16:creationId xmlns:a16="http://schemas.microsoft.com/office/drawing/2014/main" id="{B0D164FB-9DD1-999B-99A1-3BE627B745A5}"/>
              </a:ext>
            </a:extLst>
          </p:cNvPr>
          <p:cNvSpPr>
            <a:spLocks noGrp="1"/>
          </p:cNvSpPr>
          <p:nvPr>
            <p:ph idx="1"/>
          </p:nvPr>
        </p:nvSpPr>
        <p:spPr>
          <a:xfrm>
            <a:off x="358581" y="1067381"/>
            <a:ext cx="3949259" cy="5667716"/>
          </a:xfrm>
          <a:solidFill>
            <a:schemeClr val="bg1"/>
          </a:solidFill>
        </p:spPr>
        <p:txBody>
          <a:bodyPr>
            <a:noAutofit/>
          </a:bodyPr>
          <a:lstStyle/>
          <a:p>
            <a:pPr marL="285750" indent="-285750" defTabSz="457200">
              <a:lnSpc>
                <a:spcPct val="100000"/>
              </a:lnSpc>
              <a:spcAft>
                <a:spcPts val="600"/>
              </a:spcAft>
              <a:buFont typeface="Arial" panose="020B0604020202020204" pitchFamily="34" charset="0"/>
              <a:buChar char="•"/>
              <a:defRPr/>
            </a:pPr>
            <a:r>
              <a:rPr lang="nl-BE" sz="2500" err="1">
                <a:solidFill>
                  <a:srgbClr val="000000"/>
                </a:solidFill>
                <a:latin typeface="UGent Panno Text" panose="02000506040000040003" pitchFamily="2" charset="0"/>
              </a:rPr>
              <a:t>Often</a:t>
            </a:r>
            <a:r>
              <a:rPr lang="nl-BE" sz="2500">
                <a:solidFill>
                  <a:srgbClr val="000000"/>
                </a:solidFill>
                <a:latin typeface="UGent Panno Text" panose="02000506040000040003" pitchFamily="2" charset="0"/>
              </a:rPr>
              <a:t> low </a:t>
            </a:r>
            <a:r>
              <a:rPr lang="nl-BE" sz="2500" err="1">
                <a:solidFill>
                  <a:srgbClr val="000000"/>
                </a:solidFill>
                <a:latin typeface="UGent Panno Text" panose="02000506040000040003" pitchFamily="2" charset="0"/>
              </a:rPr>
              <a:t>hanging</a:t>
            </a:r>
            <a:r>
              <a:rPr lang="nl-BE" sz="2500">
                <a:solidFill>
                  <a:srgbClr val="000000"/>
                </a:solidFill>
                <a:latin typeface="UGent Panno Text" panose="02000506040000040003" pitchFamily="2" charset="0"/>
              </a:rPr>
              <a:t> fruit</a:t>
            </a:r>
            <a:endParaRPr kumimoji="0" lang="nl-BE" sz="2500" b="0" i="0" u="none" strike="noStrike" kern="1200" cap="none" spc="0" normalizeH="0" baseline="0" noProof="0">
              <a:ln>
                <a:noFill/>
              </a:ln>
              <a:solidFill>
                <a:srgbClr val="000000"/>
              </a:solidFill>
              <a:effectLst/>
              <a:uLnTx/>
              <a:uFillTx/>
              <a:latin typeface="UGent Panno Text" panose="02000506040000040003" pitchFamily="2" charset="0"/>
            </a:endParaRPr>
          </a:p>
          <a:p>
            <a:pPr marL="285750" indent="-285750" defTabSz="457200">
              <a:lnSpc>
                <a:spcPct val="100000"/>
              </a:lnSpc>
              <a:spcAft>
                <a:spcPts val="600"/>
              </a:spcAft>
              <a:buFont typeface="Arial" panose="020B0604020202020204" pitchFamily="34" charset="0"/>
              <a:buChar char="•"/>
              <a:defRPr/>
            </a:pPr>
            <a:r>
              <a:rPr lang="nl-BE" sz="2500">
                <a:solidFill>
                  <a:srgbClr val="000000"/>
                </a:solidFill>
                <a:latin typeface="UGent Panno Text" panose="02000506040000040003" pitchFamily="2" charset="0"/>
              </a:rPr>
              <a:t>More safe, </a:t>
            </a:r>
            <a:r>
              <a:rPr lang="nl-BE" sz="2500" err="1">
                <a:solidFill>
                  <a:srgbClr val="000000"/>
                </a:solidFill>
                <a:latin typeface="UGent Panno Text" panose="02000506040000040003" pitchFamily="2" charset="0"/>
              </a:rPr>
              <a:t>less</a:t>
            </a:r>
            <a:r>
              <a:rPr lang="nl-BE" sz="2500">
                <a:solidFill>
                  <a:srgbClr val="000000"/>
                </a:solidFill>
                <a:latin typeface="UGent Panno Text" panose="02000506040000040003" pitchFamily="2" charset="0"/>
              </a:rPr>
              <a:t> </a:t>
            </a:r>
            <a:r>
              <a:rPr lang="nl-BE" sz="2500" err="1">
                <a:solidFill>
                  <a:srgbClr val="000000"/>
                </a:solidFill>
                <a:latin typeface="UGent Panno Text" panose="02000506040000040003" pitchFamily="2" charset="0"/>
              </a:rPr>
              <a:t>toxic</a:t>
            </a:r>
            <a:r>
              <a:rPr lang="nl-BE" sz="2500">
                <a:solidFill>
                  <a:srgbClr val="000000"/>
                </a:solidFill>
                <a:latin typeface="UGent Panno Text" panose="02000506040000040003" pitchFamily="2" charset="0"/>
              </a:rPr>
              <a:t>, </a:t>
            </a:r>
            <a:r>
              <a:rPr lang="nl-BE" sz="2500" err="1">
                <a:solidFill>
                  <a:srgbClr val="000000"/>
                </a:solidFill>
                <a:latin typeface="UGent Panno Text" panose="02000506040000040003" pitchFamily="2" charset="0"/>
              </a:rPr>
              <a:t>less</a:t>
            </a:r>
            <a:r>
              <a:rPr lang="nl-BE" sz="2500">
                <a:solidFill>
                  <a:srgbClr val="000000"/>
                </a:solidFill>
                <a:latin typeface="UGent Panno Text" panose="02000506040000040003" pitchFamily="2" charset="0"/>
              </a:rPr>
              <a:t> </a:t>
            </a:r>
            <a:r>
              <a:rPr lang="nl-BE" sz="2500" err="1">
                <a:solidFill>
                  <a:srgbClr val="000000"/>
                </a:solidFill>
                <a:latin typeface="UGent Panno Text" panose="02000506040000040003" pitchFamily="2" charset="0"/>
              </a:rPr>
              <a:t>hazardous</a:t>
            </a:r>
            <a:r>
              <a:rPr lang="nl-BE" sz="2500">
                <a:solidFill>
                  <a:srgbClr val="000000"/>
                </a:solidFill>
                <a:latin typeface="UGent Panno Text" panose="02000506040000040003" pitchFamily="2" charset="0"/>
              </a:rPr>
              <a:t> </a:t>
            </a:r>
            <a:r>
              <a:rPr lang="nl-BE" sz="2500" err="1">
                <a:solidFill>
                  <a:srgbClr val="000000"/>
                </a:solidFill>
                <a:latin typeface="UGent Panno Text" panose="02000506040000040003" pitchFamily="2" charset="0"/>
              </a:rPr>
              <a:t>alternatives</a:t>
            </a:r>
            <a:endParaRPr lang="nl-BE" sz="2500">
              <a:solidFill>
                <a:srgbClr val="000000"/>
              </a:solidFill>
              <a:latin typeface="UGent Panno Text" panose="02000506040000040003" pitchFamily="2" charset="0"/>
            </a:endParaRPr>
          </a:p>
          <a:p>
            <a:pPr marL="285750" indent="-285750" defTabSz="457200">
              <a:lnSpc>
                <a:spcPct val="100000"/>
              </a:lnSpc>
              <a:spcAft>
                <a:spcPts val="600"/>
              </a:spcAft>
              <a:buFont typeface="Arial" panose="020B0604020202020204" pitchFamily="34" charset="0"/>
              <a:buChar char="•"/>
              <a:defRPr/>
            </a:pPr>
            <a:r>
              <a:rPr lang="en-GB" sz="2500">
                <a:latin typeface="UGent Panno Text" panose="02000506040000040003" pitchFamily="2" charset="0"/>
              </a:rPr>
              <a:t>Overview of Greener Recommendations to Common Synthetic Techniques (distillation, chromatography, extraction, …): </a:t>
            </a:r>
            <a:r>
              <a:rPr lang="en-GB" sz="2500">
                <a:latin typeface="UGent Panno Text" panose="02000506040000040003" pitchFamily="2" charset="0"/>
                <a:hlinkClick r:id="rId3"/>
              </a:rPr>
              <a:t>https://www.mygreenlab.org/uploads/2/1/9/4/21945752/gc_-_green_chem_guide-_beyond_benign___my_green_lab.pdf</a:t>
            </a:r>
            <a:r>
              <a:rPr lang="en-GB" sz="2500">
                <a:latin typeface="UGent Panno Text" panose="02000506040000040003" pitchFamily="2" charset="0"/>
              </a:rPr>
              <a:t> </a:t>
            </a:r>
            <a:endParaRPr lang="nl-BE" sz="2500">
              <a:solidFill>
                <a:srgbClr val="000000"/>
              </a:solidFill>
              <a:latin typeface="UGent Panno Text" panose="02000506040000040003" pitchFamily="2" charset="0"/>
            </a:endParaRPr>
          </a:p>
          <a:p>
            <a:pPr marL="731103" lvl="1" indent="-285750" defTabSz="457200">
              <a:lnSpc>
                <a:spcPct val="100000"/>
              </a:lnSpc>
              <a:spcAft>
                <a:spcPts val="600"/>
              </a:spcAft>
              <a:buFont typeface="Arial" panose="020B0604020202020204" pitchFamily="34" charset="0"/>
              <a:buChar char="•"/>
              <a:defRPr/>
            </a:pPr>
            <a:endParaRPr lang="nl-BE" sz="2500">
              <a:solidFill>
                <a:srgbClr val="000000"/>
              </a:solidFill>
              <a:latin typeface="UGent Panno Text" panose="02000506040000040003" pitchFamily="2" charset="0"/>
            </a:endParaRPr>
          </a:p>
          <a:p>
            <a:pPr marL="60273" indent="0">
              <a:lnSpc>
                <a:spcPct val="100000"/>
              </a:lnSpc>
              <a:spcAft>
                <a:spcPts val="600"/>
              </a:spcAft>
              <a:buNone/>
            </a:pPr>
            <a:endParaRPr lang="nl-NL" sz="2500">
              <a:solidFill>
                <a:schemeClr val="tx1">
                  <a:lumMod val="75000"/>
                  <a:lumOff val="25000"/>
                </a:schemeClr>
              </a:solidFill>
              <a:latin typeface="UGent Panno Text" panose="02000506040000040003" pitchFamily="2" charset="0"/>
            </a:endParaRPr>
          </a:p>
        </p:txBody>
      </p:sp>
      <p:pic>
        <p:nvPicPr>
          <p:cNvPr id="1026" name="Picture 2" descr="Green Chemistry – UF | EHS">
            <a:extLst>
              <a:ext uri="{FF2B5EF4-FFF2-40B4-BE49-F238E27FC236}">
                <a16:creationId xmlns:a16="http://schemas.microsoft.com/office/drawing/2014/main" id="{7FB12CDB-DF97-045A-D456-60EC5642B8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9256" y="1186178"/>
            <a:ext cx="6486144" cy="463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463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D91CE-565B-12CC-DB05-C31F9B5C1FDB}"/>
            </a:ext>
          </a:extLst>
        </p:cNvPr>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A82A49F2-8058-7ECD-282E-8FEF2B43BDDF}"/>
              </a:ext>
            </a:extLst>
          </p:cNvPr>
          <p:cNvSpPr>
            <a:spLocks noGrp="1"/>
          </p:cNvSpPr>
          <p:nvPr>
            <p:ph type="sldNum" sz="quarter" idx="12"/>
          </p:nvPr>
        </p:nvSpPr>
        <p:spPr>
          <a:xfrm>
            <a:off x="10962457" y="6292057"/>
            <a:ext cx="648197" cy="365125"/>
          </a:xfrm>
        </p:spPr>
        <p:txBody>
          <a:bodyPr/>
          <a:lstStyle/>
          <a:p>
            <a:pPr marL="0" marR="0" lvl="0" indent="0" algn="r" defTabSz="914289" rtl="0" eaLnBrk="1" fontAlgn="auto" latinLnBrk="0" hangingPunct="1">
              <a:lnSpc>
                <a:spcPct val="100000"/>
              </a:lnSpc>
              <a:spcBef>
                <a:spcPts val="0"/>
              </a:spcBef>
              <a:spcAft>
                <a:spcPts val="0"/>
              </a:spcAft>
              <a:buClrTx/>
              <a:buSzTx/>
              <a:buFontTx/>
              <a:buNone/>
              <a:tabLst/>
              <a:defRPr/>
            </a:pPr>
            <a:fld id="{7AE184E0-0BD4-4705-A12B-9B71DDE63301}" type="slidenum">
              <a:rPr kumimoji="0" lang="nl-BE" sz="1200" b="0" i="0" u="none" strike="noStrike" kern="1200" cap="none" spc="0" normalizeH="0" baseline="0" noProof="0">
                <a:ln>
                  <a:noFill/>
                </a:ln>
                <a:solidFill>
                  <a:srgbClr val="1E64C8"/>
                </a:solidFill>
                <a:effectLst/>
                <a:uLnTx/>
                <a:uFillTx/>
                <a:latin typeface="Arial"/>
                <a:ea typeface="+mn-ea"/>
                <a:cs typeface="+mn-cs"/>
              </a:rPr>
              <a:pPr marL="0" marR="0" lvl="0" indent="0" algn="r" defTabSz="914289" rtl="0" eaLnBrk="1" fontAlgn="auto" latinLnBrk="0" hangingPunct="1">
                <a:lnSpc>
                  <a:spcPct val="100000"/>
                </a:lnSpc>
                <a:spcBef>
                  <a:spcPts val="0"/>
                </a:spcBef>
                <a:spcAft>
                  <a:spcPts val="0"/>
                </a:spcAft>
                <a:buClrTx/>
                <a:buSzTx/>
                <a:buFontTx/>
                <a:buNone/>
                <a:tabLst/>
                <a:defRPr/>
              </a:pPr>
              <a:t>31</a:t>
            </a:fld>
            <a:endParaRPr kumimoji="0" lang="nl-BE" sz="1200" b="0" i="0" u="none" strike="noStrike" kern="1200" cap="none" spc="0" normalizeH="0" baseline="0" noProof="0">
              <a:ln>
                <a:noFill/>
              </a:ln>
              <a:solidFill>
                <a:srgbClr val="1E64C8"/>
              </a:solidFill>
              <a:effectLst/>
              <a:uLnTx/>
              <a:uFillTx/>
              <a:latin typeface="Arial"/>
              <a:ea typeface="+mn-ea"/>
              <a:cs typeface="+mn-cs"/>
            </a:endParaRPr>
          </a:p>
        </p:txBody>
      </p:sp>
      <p:pic>
        <p:nvPicPr>
          <p:cNvPr id="5" name="Picture 4">
            <a:extLst>
              <a:ext uri="{FF2B5EF4-FFF2-40B4-BE49-F238E27FC236}">
                <a16:creationId xmlns:a16="http://schemas.microsoft.com/office/drawing/2014/main" id="{54646BD7-AAED-D34E-A8F7-9C4BCC90877B}"/>
              </a:ext>
            </a:extLst>
          </p:cNvPr>
          <p:cNvPicPr>
            <a:picLocks noChangeAspect="1"/>
          </p:cNvPicPr>
          <p:nvPr/>
        </p:nvPicPr>
        <p:blipFill>
          <a:blip r:embed="rId3"/>
          <a:srcRect l="37366" t="22830" r="17233" b="28859"/>
          <a:stretch>
            <a:fillRect/>
          </a:stretch>
        </p:blipFill>
        <p:spPr>
          <a:xfrm>
            <a:off x="1958407" y="1071430"/>
            <a:ext cx="8858864" cy="5302386"/>
          </a:xfrm>
          <a:prstGeom prst="rect">
            <a:avLst/>
          </a:prstGeom>
        </p:spPr>
      </p:pic>
      <p:sp>
        <p:nvSpPr>
          <p:cNvPr id="6" name="Title 8">
            <a:extLst>
              <a:ext uri="{FF2B5EF4-FFF2-40B4-BE49-F238E27FC236}">
                <a16:creationId xmlns:a16="http://schemas.microsoft.com/office/drawing/2014/main" id="{497B129B-C599-BC6B-EED0-E10F16A89F3E}"/>
              </a:ext>
            </a:extLst>
          </p:cNvPr>
          <p:cNvSpPr>
            <a:spLocks noGrp="1"/>
          </p:cNvSpPr>
          <p:nvPr>
            <p:ph type="title"/>
          </p:nvPr>
        </p:nvSpPr>
        <p:spPr>
          <a:xfrm>
            <a:off x="584050" y="256377"/>
            <a:ext cx="11607579" cy="1375695"/>
          </a:xfrm>
        </p:spPr>
        <p:txBody>
          <a:bodyPr anchor="t"/>
          <a:lstStyle/>
          <a:p>
            <a:r>
              <a:rPr lang="nl-NL" u="none">
                <a:latin typeface="UGent Panno Text SemiBold" panose="02000706040000040003" pitchFamily="2" charset="0"/>
              </a:rPr>
              <a:t>Green </a:t>
            </a:r>
            <a:r>
              <a:rPr lang="nl-NL" u="none" err="1">
                <a:latin typeface="UGent Panno Text SemiBold" panose="02000706040000040003" pitchFamily="2" charset="0"/>
              </a:rPr>
              <a:t>chemistry</a:t>
            </a:r>
            <a:r>
              <a:rPr lang="nl-NL" u="none">
                <a:latin typeface="UGent Panno Text SemiBold" panose="02000706040000040003" pitchFamily="2" charset="0"/>
              </a:rPr>
              <a:t>: </a:t>
            </a:r>
            <a:r>
              <a:rPr lang="nl-NL" u="none" err="1">
                <a:latin typeface="UGent Panno Text SemiBold" panose="02000706040000040003" pitchFamily="2" charset="0"/>
              </a:rPr>
              <a:t>reagents</a:t>
            </a:r>
            <a:endParaRPr lang="nl-BE" u="none">
              <a:latin typeface="UGent Panno Text SemiBold" panose="02000706040000040003" pitchFamily="2" charset="0"/>
            </a:endParaRPr>
          </a:p>
        </p:txBody>
      </p:sp>
    </p:spTree>
    <p:extLst>
      <p:ext uri="{BB962C8B-B14F-4D97-AF65-F5344CB8AC3E}">
        <p14:creationId xmlns:p14="http://schemas.microsoft.com/office/powerpoint/2010/main" val="3655271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B3603-3F5E-A376-D1DA-F89EB22BEF20}"/>
            </a:ext>
          </a:extLst>
        </p:cNvPr>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86302888-0EF1-52C7-0E6B-1B56A7685104}"/>
              </a:ext>
            </a:extLst>
          </p:cNvPr>
          <p:cNvSpPr>
            <a:spLocks noGrp="1"/>
          </p:cNvSpPr>
          <p:nvPr>
            <p:ph type="sldNum" sz="quarter" idx="12"/>
          </p:nvPr>
        </p:nvSpPr>
        <p:spPr>
          <a:xfrm>
            <a:off x="10962457" y="6292057"/>
            <a:ext cx="648197" cy="365125"/>
          </a:xfrm>
        </p:spPr>
        <p:txBody>
          <a:bodyPr/>
          <a:lstStyle/>
          <a:p>
            <a:pPr marL="0" marR="0" lvl="0" indent="0" algn="r" defTabSz="914289" rtl="0" eaLnBrk="1" fontAlgn="auto" latinLnBrk="0" hangingPunct="1">
              <a:lnSpc>
                <a:spcPct val="100000"/>
              </a:lnSpc>
              <a:spcBef>
                <a:spcPts val="0"/>
              </a:spcBef>
              <a:spcAft>
                <a:spcPts val="0"/>
              </a:spcAft>
              <a:buClrTx/>
              <a:buSzTx/>
              <a:buFontTx/>
              <a:buNone/>
              <a:tabLst/>
              <a:defRPr/>
            </a:pPr>
            <a:fld id="{7AE184E0-0BD4-4705-A12B-9B71DDE63301}" type="slidenum">
              <a:rPr kumimoji="0" lang="nl-BE" sz="1200" b="0" i="0" u="none" strike="noStrike" kern="1200" cap="none" spc="0" normalizeH="0" baseline="0" noProof="0">
                <a:ln>
                  <a:noFill/>
                </a:ln>
                <a:solidFill>
                  <a:srgbClr val="1E64C8"/>
                </a:solidFill>
                <a:effectLst/>
                <a:uLnTx/>
                <a:uFillTx/>
                <a:latin typeface="Arial"/>
                <a:ea typeface="+mn-ea"/>
                <a:cs typeface="+mn-cs"/>
              </a:rPr>
              <a:pPr marL="0" marR="0" lvl="0" indent="0" algn="r" defTabSz="914289" rtl="0" eaLnBrk="1" fontAlgn="auto" latinLnBrk="0" hangingPunct="1">
                <a:lnSpc>
                  <a:spcPct val="100000"/>
                </a:lnSpc>
                <a:spcBef>
                  <a:spcPts val="0"/>
                </a:spcBef>
                <a:spcAft>
                  <a:spcPts val="0"/>
                </a:spcAft>
                <a:buClrTx/>
                <a:buSzTx/>
                <a:buFontTx/>
                <a:buNone/>
                <a:tabLst/>
                <a:defRPr/>
              </a:pPr>
              <a:t>32</a:t>
            </a:fld>
            <a:endParaRPr kumimoji="0" lang="nl-BE" sz="1200" b="0" i="0" u="none" strike="noStrike" kern="1200" cap="none" spc="0" normalizeH="0" baseline="0" noProof="0">
              <a:ln>
                <a:noFill/>
              </a:ln>
              <a:solidFill>
                <a:srgbClr val="1E64C8"/>
              </a:solidFill>
              <a:effectLst/>
              <a:uLnTx/>
              <a:uFillTx/>
              <a:latin typeface="Arial"/>
              <a:ea typeface="+mn-ea"/>
              <a:cs typeface="+mn-cs"/>
            </a:endParaRPr>
          </a:p>
        </p:txBody>
      </p:sp>
      <p:pic>
        <p:nvPicPr>
          <p:cNvPr id="4" name="Picture 3">
            <a:extLst>
              <a:ext uri="{FF2B5EF4-FFF2-40B4-BE49-F238E27FC236}">
                <a16:creationId xmlns:a16="http://schemas.microsoft.com/office/drawing/2014/main" id="{B7CE42D8-0FA5-4994-6B2E-6E2892B2FC52}"/>
              </a:ext>
            </a:extLst>
          </p:cNvPr>
          <p:cNvPicPr>
            <a:picLocks noChangeAspect="1"/>
          </p:cNvPicPr>
          <p:nvPr/>
        </p:nvPicPr>
        <p:blipFill>
          <a:blip r:embed="rId3"/>
          <a:srcRect l="35323" t="40000" r="16209" b="24301"/>
          <a:stretch>
            <a:fillRect/>
          </a:stretch>
        </p:blipFill>
        <p:spPr>
          <a:xfrm>
            <a:off x="1091261" y="944224"/>
            <a:ext cx="9753721" cy="4041058"/>
          </a:xfrm>
          <a:prstGeom prst="rect">
            <a:avLst/>
          </a:prstGeom>
        </p:spPr>
      </p:pic>
      <p:sp>
        <p:nvSpPr>
          <p:cNvPr id="5" name="Title 8">
            <a:extLst>
              <a:ext uri="{FF2B5EF4-FFF2-40B4-BE49-F238E27FC236}">
                <a16:creationId xmlns:a16="http://schemas.microsoft.com/office/drawing/2014/main" id="{B0EA47A4-4E82-0619-ABDD-B890D86700D6}"/>
              </a:ext>
            </a:extLst>
          </p:cNvPr>
          <p:cNvSpPr>
            <a:spLocks noGrp="1"/>
          </p:cNvSpPr>
          <p:nvPr>
            <p:ph type="title"/>
          </p:nvPr>
        </p:nvSpPr>
        <p:spPr>
          <a:xfrm>
            <a:off x="584050" y="256377"/>
            <a:ext cx="11607579" cy="1375695"/>
          </a:xfrm>
        </p:spPr>
        <p:txBody>
          <a:bodyPr anchor="t"/>
          <a:lstStyle/>
          <a:p>
            <a:r>
              <a:rPr lang="nl-NL" u="none">
                <a:latin typeface="UGent Panno Text SemiBold" panose="02000706040000040003" pitchFamily="2" charset="0"/>
              </a:rPr>
              <a:t>Green </a:t>
            </a:r>
            <a:r>
              <a:rPr lang="nl-NL" u="none" err="1">
                <a:latin typeface="UGent Panno Text SemiBold" panose="02000706040000040003" pitchFamily="2" charset="0"/>
              </a:rPr>
              <a:t>chemistry</a:t>
            </a:r>
            <a:r>
              <a:rPr lang="nl-NL" u="none">
                <a:latin typeface="UGent Panno Text SemiBold" panose="02000706040000040003" pitchFamily="2" charset="0"/>
              </a:rPr>
              <a:t>: </a:t>
            </a:r>
            <a:r>
              <a:rPr lang="nl-NL" u="none" err="1">
                <a:latin typeface="UGent Panno Text SemiBold" panose="02000706040000040003" pitchFamily="2" charset="0"/>
              </a:rPr>
              <a:t>feedstocks</a:t>
            </a:r>
            <a:endParaRPr lang="nl-BE" u="none">
              <a:latin typeface="UGent Panno Text SemiBold" panose="02000706040000040003" pitchFamily="2" charset="0"/>
            </a:endParaRPr>
          </a:p>
        </p:txBody>
      </p:sp>
    </p:spTree>
    <p:extLst>
      <p:ext uri="{BB962C8B-B14F-4D97-AF65-F5344CB8AC3E}">
        <p14:creationId xmlns:p14="http://schemas.microsoft.com/office/powerpoint/2010/main" val="3443686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3D717-CD79-A600-E309-7DDEFC933F4C}"/>
            </a:ext>
          </a:extLst>
        </p:cNvPr>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99DD598E-0CEF-0948-6689-A95BD736C671}"/>
              </a:ext>
            </a:extLst>
          </p:cNvPr>
          <p:cNvSpPr>
            <a:spLocks noGrp="1"/>
          </p:cNvSpPr>
          <p:nvPr>
            <p:ph type="sldNum" sz="quarter" idx="12"/>
          </p:nvPr>
        </p:nvSpPr>
        <p:spPr>
          <a:xfrm>
            <a:off x="10962457" y="6292057"/>
            <a:ext cx="648197" cy="365125"/>
          </a:xfrm>
        </p:spPr>
        <p:txBody>
          <a:bodyPr/>
          <a:lstStyle/>
          <a:p>
            <a:pPr marL="0" marR="0" lvl="0" indent="0" algn="r" defTabSz="914289" rtl="0" eaLnBrk="1" fontAlgn="auto" latinLnBrk="0" hangingPunct="1">
              <a:lnSpc>
                <a:spcPct val="100000"/>
              </a:lnSpc>
              <a:spcBef>
                <a:spcPts val="0"/>
              </a:spcBef>
              <a:spcAft>
                <a:spcPts val="0"/>
              </a:spcAft>
              <a:buClrTx/>
              <a:buSzTx/>
              <a:buFontTx/>
              <a:buNone/>
              <a:tabLst/>
              <a:defRPr/>
            </a:pPr>
            <a:fld id="{7AE184E0-0BD4-4705-A12B-9B71DDE63301}" type="slidenum">
              <a:rPr kumimoji="0" lang="nl-BE" sz="1200" b="0" i="0" u="none" strike="noStrike" kern="1200" cap="none" spc="0" normalizeH="0" baseline="0" noProof="0">
                <a:ln>
                  <a:noFill/>
                </a:ln>
                <a:solidFill>
                  <a:srgbClr val="1E64C8"/>
                </a:solidFill>
                <a:effectLst/>
                <a:uLnTx/>
                <a:uFillTx/>
                <a:latin typeface="Arial"/>
                <a:ea typeface="+mn-ea"/>
                <a:cs typeface="+mn-cs"/>
              </a:rPr>
              <a:pPr marL="0" marR="0" lvl="0" indent="0" algn="r" defTabSz="914289" rtl="0" eaLnBrk="1" fontAlgn="auto" latinLnBrk="0" hangingPunct="1">
                <a:lnSpc>
                  <a:spcPct val="100000"/>
                </a:lnSpc>
                <a:spcBef>
                  <a:spcPts val="0"/>
                </a:spcBef>
                <a:spcAft>
                  <a:spcPts val="0"/>
                </a:spcAft>
                <a:buClrTx/>
                <a:buSzTx/>
                <a:buFontTx/>
                <a:buNone/>
                <a:tabLst/>
                <a:defRPr/>
              </a:pPr>
              <a:t>33</a:t>
            </a:fld>
            <a:endParaRPr kumimoji="0" lang="nl-BE" sz="1200" b="0" i="0" u="none" strike="noStrike" kern="1200" cap="none" spc="0" normalizeH="0" baseline="0" noProof="0">
              <a:ln>
                <a:noFill/>
              </a:ln>
              <a:solidFill>
                <a:srgbClr val="1E64C8"/>
              </a:solidFill>
              <a:effectLst/>
              <a:uLnTx/>
              <a:uFillTx/>
              <a:latin typeface="Arial"/>
              <a:ea typeface="+mn-ea"/>
              <a:cs typeface="+mn-cs"/>
            </a:endParaRPr>
          </a:p>
        </p:txBody>
      </p:sp>
      <p:sp>
        <p:nvSpPr>
          <p:cNvPr id="3" name="Title 8">
            <a:extLst>
              <a:ext uri="{FF2B5EF4-FFF2-40B4-BE49-F238E27FC236}">
                <a16:creationId xmlns:a16="http://schemas.microsoft.com/office/drawing/2014/main" id="{C725BC32-3237-707E-29B2-F85817C3405A}"/>
              </a:ext>
            </a:extLst>
          </p:cNvPr>
          <p:cNvSpPr>
            <a:spLocks noGrp="1"/>
          </p:cNvSpPr>
          <p:nvPr>
            <p:ph type="title"/>
          </p:nvPr>
        </p:nvSpPr>
        <p:spPr>
          <a:xfrm>
            <a:off x="584050" y="256377"/>
            <a:ext cx="11607579" cy="1375695"/>
          </a:xfrm>
        </p:spPr>
        <p:txBody>
          <a:bodyPr anchor="t"/>
          <a:lstStyle/>
          <a:p>
            <a:r>
              <a:rPr lang="nl-NL" u="none" err="1">
                <a:latin typeface="UGent Panno Text SemiBold" panose="02000706040000040003" pitchFamily="2" charset="0"/>
              </a:rPr>
              <a:t>Reduce</a:t>
            </a:r>
            <a:r>
              <a:rPr lang="nl-NL" u="none">
                <a:latin typeface="UGent Panno Text SemiBold" panose="02000706040000040003" pitchFamily="2" charset="0"/>
              </a:rPr>
              <a:t> volume</a:t>
            </a:r>
            <a:endParaRPr lang="nl-BE" u="none">
              <a:latin typeface="UGent Panno Text SemiBold" panose="02000706040000040003" pitchFamily="2" charset="0"/>
            </a:endParaRPr>
          </a:p>
        </p:txBody>
      </p:sp>
      <p:sp>
        <p:nvSpPr>
          <p:cNvPr id="4" name="Content Placeholder 9">
            <a:extLst>
              <a:ext uri="{FF2B5EF4-FFF2-40B4-BE49-F238E27FC236}">
                <a16:creationId xmlns:a16="http://schemas.microsoft.com/office/drawing/2014/main" id="{6CFBD078-6E96-28AC-99E8-B68C15AA8151}"/>
              </a:ext>
            </a:extLst>
          </p:cNvPr>
          <p:cNvSpPr>
            <a:spLocks noGrp="1"/>
          </p:cNvSpPr>
          <p:nvPr>
            <p:ph idx="1"/>
          </p:nvPr>
        </p:nvSpPr>
        <p:spPr>
          <a:xfrm>
            <a:off x="358581" y="1067381"/>
            <a:ext cx="10397909" cy="5667716"/>
          </a:xfrm>
          <a:solidFill>
            <a:schemeClr val="bg1"/>
          </a:solidFill>
        </p:spPr>
        <p:txBody>
          <a:bodyPr>
            <a:noAutofit/>
          </a:bodyPr>
          <a:lstStyle/>
          <a:p>
            <a:pPr>
              <a:buFont typeface="Arial" panose="020B0604020202020204" pitchFamily="34" charset="0"/>
              <a:buChar char="•"/>
            </a:pPr>
            <a:r>
              <a:rPr lang="en-GB" sz="2500">
                <a:latin typeface="UGent Panno Text" panose="02000506040000040003" pitchFamily="2" charset="0"/>
              </a:rPr>
              <a:t>Scale reduction: carry out the test on a smaller scale. This way, fewer lab products and energy are needed and you produce less waste. With snap cap vials, filter cartridges, ... this is now quite possible. </a:t>
            </a:r>
          </a:p>
          <a:p>
            <a:pPr marL="788253" lvl="1" indent="-342900" defTabSz="457200">
              <a:lnSpc>
                <a:spcPct val="100000"/>
              </a:lnSpc>
              <a:spcAft>
                <a:spcPts val="600"/>
              </a:spcAft>
              <a:buFont typeface="Arial" panose="020B0604020202020204" pitchFamily="34" charset="0"/>
              <a:buChar char="•"/>
              <a:defRPr/>
            </a:pPr>
            <a:endParaRPr lang="nl-BE" sz="2500">
              <a:solidFill>
                <a:srgbClr val="000000"/>
              </a:solidFill>
              <a:latin typeface="UGent Panno Text" panose="02000506040000040003" pitchFamily="2" charset="0"/>
            </a:endParaRPr>
          </a:p>
          <a:p>
            <a:pPr marL="60273" indent="0">
              <a:lnSpc>
                <a:spcPct val="100000"/>
              </a:lnSpc>
              <a:spcAft>
                <a:spcPts val="600"/>
              </a:spcAft>
              <a:buNone/>
            </a:pPr>
            <a:endParaRPr lang="nl-NL" sz="2500">
              <a:solidFill>
                <a:schemeClr val="tx1">
                  <a:lumMod val="75000"/>
                  <a:lumOff val="25000"/>
                </a:schemeClr>
              </a:solidFill>
              <a:latin typeface="UGent Panno Text" panose="02000506040000040003" pitchFamily="2" charset="0"/>
            </a:endParaRPr>
          </a:p>
        </p:txBody>
      </p:sp>
    </p:spTree>
    <p:extLst>
      <p:ext uri="{BB962C8B-B14F-4D97-AF65-F5344CB8AC3E}">
        <p14:creationId xmlns:p14="http://schemas.microsoft.com/office/powerpoint/2010/main" val="806453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C0F18-2972-045D-A97E-9D65E54F42C2}"/>
            </a:ext>
          </a:extLst>
        </p:cNvPr>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46588771-6C2C-2176-D3AF-1C3CCBC78647}"/>
              </a:ext>
            </a:extLst>
          </p:cNvPr>
          <p:cNvSpPr>
            <a:spLocks noGrp="1"/>
          </p:cNvSpPr>
          <p:nvPr>
            <p:ph type="sldNum" sz="quarter" idx="12"/>
          </p:nvPr>
        </p:nvSpPr>
        <p:spPr>
          <a:xfrm>
            <a:off x="10962457" y="6292057"/>
            <a:ext cx="648197" cy="365125"/>
          </a:xfrm>
        </p:spPr>
        <p:txBody>
          <a:bodyPr/>
          <a:lstStyle/>
          <a:p>
            <a:pPr marL="0" marR="0" lvl="0" indent="0" algn="r" defTabSz="914289" rtl="0" eaLnBrk="1" fontAlgn="auto" latinLnBrk="0" hangingPunct="1">
              <a:lnSpc>
                <a:spcPct val="100000"/>
              </a:lnSpc>
              <a:spcBef>
                <a:spcPts val="0"/>
              </a:spcBef>
              <a:spcAft>
                <a:spcPts val="0"/>
              </a:spcAft>
              <a:buClrTx/>
              <a:buSzTx/>
              <a:buFontTx/>
              <a:buNone/>
              <a:tabLst/>
              <a:defRPr/>
            </a:pPr>
            <a:fld id="{7AE184E0-0BD4-4705-A12B-9B71DDE63301}" type="slidenum">
              <a:rPr kumimoji="0" lang="nl-BE" sz="1200" b="0" i="0" u="none" strike="noStrike" kern="1200" cap="none" spc="0" normalizeH="0" baseline="0" noProof="0">
                <a:ln>
                  <a:noFill/>
                </a:ln>
                <a:solidFill>
                  <a:srgbClr val="1E64C8"/>
                </a:solidFill>
                <a:effectLst/>
                <a:uLnTx/>
                <a:uFillTx/>
                <a:latin typeface="Arial"/>
                <a:ea typeface="+mn-ea"/>
                <a:cs typeface="+mn-cs"/>
              </a:rPr>
              <a:pPr marL="0" marR="0" lvl="0" indent="0" algn="r" defTabSz="914289" rtl="0" eaLnBrk="1" fontAlgn="auto" latinLnBrk="0" hangingPunct="1">
                <a:lnSpc>
                  <a:spcPct val="100000"/>
                </a:lnSpc>
                <a:spcBef>
                  <a:spcPts val="0"/>
                </a:spcBef>
                <a:spcAft>
                  <a:spcPts val="0"/>
                </a:spcAft>
                <a:buClrTx/>
                <a:buSzTx/>
                <a:buFontTx/>
                <a:buNone/>
                <a:tabLst/>
                <a:defRPr/>
              </a:pPr>
              <a:t>34</a:t>
            </a:fld>
            <a:endParaRPr kumimoji="0" lang="nl-BE" sz="1200" b="0" i="0" u="none" strike="noStrike" kern="1200" cap="none" spc="0" normalizeH="0" baseline="0" noProof="0">
              <a:ln>
                <a:noFill/>
              </a:ln>
              <a:solidFill>
                <a:srgbClr val="1E64C8"/>
              </a:solidFill>
              <a:effectLst/>
              <a:uLnTx/>
              <a:uFillTx/>
              <a:latin typeface="Arial"/>
              <a:ea typeface="+mn-ea"/>
              <a:cs typeface="+mn-cs"/>
            </a:endParaRPr>
          </a:p>
        </p:txBody>
      </p:sp>
      <p:sp>
        <p:nvSpPr>
          <p:cNvPr id="7" name="Title 8">
            <a:extLst>
              <a:ext uri="{FF2B5EF4-FFF2-40B4-BE49-F238E27FC236}">
                <a16:creationId xmlns:a16="http://schemas.microsoft.com/office/drawing/2014/main" id="{1B223AA2-2F74-FCF6-8F5C-D3EC045981B8}"/>
              </a:ext>
            </a:extLst>
          </p:cNvPr>
          <p:cNvSpPr>
            <a:spLocks noGrp="1"/>
          </p:cNvSpPr>
          <p:nvPr>
            <p:ph type="title"/>
          </p:nvPr>
        </p:nvSpPr>
        <p:spPr>
          <a:xfrm>
            <a:off x="584050" y="256377"/>
            <a:ext cx="11607579" cy="1375695"/>
          </a:xfrm>
        </p:spPr>
        <p:txBody>
          <a:bodyPr anchor="t"/>
          <a:lstStyle/>
          <a:p>
            <a:r>
              <a:rPr lang="nl-NL" u="none" err="1">
                <a:latin typeface="UGent Panno Text SemiBold" panose="02000706040000040003" pitchFamily="2" charset="0"/>
              </a:rPr>
              <a:t>Purchase</a:t>
            </a:r>
            <a:r>
              <a:rPr lang="nl-NL" u="none">
                <a:latin typeface="UGent Panno Text SemiBold" panose="02000706040000040003" pitchFamily="2" charset="0"/>
              </a:rPr>
              <a:t> </a:t>
            </a:r>
            <a:r>
              <a:rPr lang="nl-NL" u="none" err="1">
                <a:latin typeface="UGent Panno Text SemiBold" panose="02000706040000040003" pitchFamily="2" charset="0"/>
              </a:rPr>
              <a:t>necessary</a:t>
            </a:r>
            <a:r>
              <a:rPr lang="nl-NL" u="none">
                <a:latin typeface="UGent Panno Text SemiBold" panose="02000706040000040003" pitchFamily="2" charset="0"/>
              </a:rPr>
              <a:t>?</a:t>
            </a:r>
            <a:endParaRPr lang="nl-BE" u="none">
              <a:latin typeface="UGent Panno Text SemiBold" panose="02000706040000040003" pitchFamily="2" charset="0"/>
            </a:endParaRPr>
          </a:p>
        </p:txBody>
      </p:sp>
      <p:sp>
        <p:nvSpPr>
          <p:cNvPr id="6" name="Content Placeholder 9">
            <a:extLst>
              <a:ext uri="{FF2B5EF4-FFF2-40B4-BE49-F238E27FC236}">
                <a16:creationId xmlns:a16="http://schemas.microsoft.com/office/drawing/2014/main" id="{6BCD3987-679B-986B-F518-80F81D86E786}"/>
              </a:ext>
            </a:extLst>
          </p:cNvPr>
          <p:cNvSpPr>
            <a:spLocks noGrp="1"/>
          </p:cNvSpPr>
          <p:nvPr>
            <p:ph idx="1"/>
          </p:nvPr>
        </p:nvSpPr>
        <p:spPr>
          <a:xfrm>
            <a:off x="358581" y="1067381"/>
            <a:ext cx="10739700" cy="3940753"/>
          </a:xfrm>
        </p:spPr>
        <p:txBody>
          <a:bodyPr>
            <a:noAutofit/>
          </a:bodyPr>
          <a:lstStyle/>
          <a:p>
            <a:pPr marL="285750" marR="0" lvl="0" indent="-285750" algn="l" defTabSz="457200" rtl="0" eaLnBrk="1" fontAlgn="auto" latinLnBrk="0" hangingPunct="1">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a:ln>
                  <a:noFill/>
                </a:ln>
                <a:solidFill>
                  <a:srgbClr val="000000"/>
                </a:solidFill>
                <a:effectLst/>
                <a:uLnTx/>
                <a:uFillTx/>
                <a:latin typeface="UGent Panno Text" panose="02000506040000040003" pitchFamily="2" charset="0"/>
              </a:rPr>
              <a:t>Reuse old products for technical applications: citric acid, sodium chloride...</a:t>
            </a:r>
          </a:p>
          <a:p>
            <a:pPr marL="285750" marR="0" lvl="0" indent="-285750" algn="l" defTabSz="457200" rtl="0" eaLnBrk="1" fontAlgn="auto" latinLnBrk="0" hangingPunct="1">
              <a:spcBef>
                <a:spcPts val="0"/>
              </a:spcBef>
              <a:spcAft>
                <a:spcPts val="0"/>
              </a:spcAft>
              <a:buClrTx/>
              <a:buSzTx/>
              <a:buFont typeface="Arial" panose="020B0604020202020204" pitchFamily="34" charset="0"/>
              <a:buChar char="•"/>
              <a:tabLst/>
              <a:defRPr/>
            </a:pPr>
            <a:r>
              <a:rPr lang="nl-BE" sz="2500">
                <a:solidFill>
                  <a:srgbClr val="000000"/>
                </a:solidFill>
                <a:latin typeface="UGent Panno Text" panose="02000506040000040003" pitchFamily="2" charset="0"/>
              </a:rPr>
              <a:t>Check stock via M-CHEM</a:t>
            </a:r>
          </a:p>
          <a:p>
            <a:pPr marL="285750" marR="0" lvl="0" indent="-285750" algn="l" defTabSz="457200" rtl="0" eaLnBrk="1" fontAlgn="auto" latinLnBrk="0" hangingPunct="1">
              <a:spcBef>
                <a:spcPts val="0"/>
              </a:spcBef>
              <a:spcAft>
                <a:spcPts val="0"/>
              </a:spcAft>
              <a:buClrTx/>
              <a:buSzTx/>
              <a:buFont typeface="Arial" panose="020B0604020202020204" pitchFamily="34" charset="0"/>
              <a:buChar char="•"/>
              <a:tabLst/>
              <a:defRPr/>
            </a:pPr>
            <a:r>
              <a:rPr kumimoji="0" lang="nl-BE" sz="2500" b="0" i="0" u="none" strike="noStrike" kern="1200" cap="none" spc="0" normalizeH="0" baseline="0" noProof="0" err="1">
                <a:ln>
                  <a:noFill/>
                </a:ln>
                <a:solidFill>
                  <a:srgbClr val="000000"/>
                </a:solidFill>
                <a:effectLst/>
                <a:uLnTx/>
                <a:uFillTx/>
                <a:latin typeface="UGent Panno Text" panose="02000506040000040003" pitchFamily="2" charset="0"/>
              </a:rPr>
              <a:t>Sharing</a:t>
            </a:r>
            <a:r>
              <a:rPr kumimoji="0" lang="nl-BE" sz="2500" b="0" i="0" u="none" strike="noStrike" kern="1200" cap="none" spc="0" normalizeH="0" baseline="0" noProof="0">
                <a:ln>
                  <a:noFill/>
                </a:ln>
                <a:solidFill>
                  <a:srgbClr val="000000"/>
                </a:solidFill>
                <a:effectLst/>
                <a:uLnTx/>
                <a:uFillTx/>
                <a:latin typeface="UGent Panno Text" panose="02000506040000040003" pitchFamily="2" charset="0"/>
              </a:rPr>
              <a:t> platform: ugent.deelt.be</a:t>
            </a:r>
          </a:p>
          <a:p>
            <a:pPr marL="60273" indent="0">
              <a:lnSpc>
                <a:spcPct val="100000"/>
              </a:lnSpc>
              <a:spcAft>
                <a:spcPts val="422"/>
              </a:spcAft>
              <a:buNone/>
            </a:pPr>
            <a:endParaRPr lang="nl-NL" sz="2500">
              <a:solidFill>
                <a:schemeClr val="tx1">
                  <a:lumMod val="75000"/>
                  <a:lumOff val="25000"/>
                </a:schemeClr>
              </a:solidFill>
              <a:latin typeface="UGent Panno Text" panose="02000506040000040003" pitchFamily="2" charset="0"/>
            </a:endParaRPr>
          </a:p>
        </p:txBody>
      </p:sp>
      <p:pic>
        <p:nvPicPr>
          <p:cNvPr id="2" name="Picture 1">
            <a:extLst>
              <a:ext uri="{FF2B5EF4-FFF2-40B4-BE49-F238E27FC236}">
                <a16:creationId xmlns:a16="http://schemas.microsoft.com/office/drawing/2014/main" id="{F9252C16-D71A-C195-5D15-9C2DB66EEFEE}"/>
              </a:ext>
            </a:extLst>
          </p:cNvPr>
          <p:cNvPicPr>
            <a:picLocks noChangeAspect="1"/>
          </p:cNvPicPr>
          <p:nvPr/>
        </p:nvPicPr>
        <p:blipFill rotWithShape="1">
          <a:blip r:embed="rId3"/>
          <a:srcRect l="12534" t="17900" r="13596" b="4475"/>
          <a:stretch/>
        </p:blipFill>
        <p:spPr>
          <a:xfrm>
            <a:off x="4456330" y="2059912"/>
            <a:ext cx="7735299" cy="4572363"/>
          </a:xfrm>
          <a:prstGeom prst="rect">
            <a:avLst/>
          </a:prstGeom>
        </p:spPr>
      </p:pic>
    </p:spTree>
    <p:extLst>
      <p:ext uri="{BB962C8B-B14F-4D97-AF65-F5344CB8AC3E}">
        <p14:creationId xmlns:p14="http://schemas.microsoft.com/office/powerpoint/2010/main" val="2821581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hidden="1">
            <a:extLst>
              <a:ext uri="{FF2B5EF4-FFF2-40B4-BE49-F238E27FC236}">
                <a16:creationId xmlns:a16="http://schemas.microsoft.com/office/drawing/2014/main" id="{41518DC3-066F-495E-AAF2-2F977BF76CF5}"/>
              </a:ext>
            </a:extLst>
          </p:cNvPr>
          <p:cNvSpPr>
            <a:spLocks noGrp="1"/>
          </p:cNvSpPr>
          <p:nvPr>
            <p:ph type="sldNum" sz="quarter" idx="4294967295"/>
          </p:nvPr>
        </p:nvSpPr>
        <p:spPr>
          <a:xfrm>
            <a:off x="10962457" y="6292057"/>
            <a:ext cx="648197" cy="365125"/>
          </a:xfrm>
        </p:spPr>
        <p:txBody>
          <a:bodyPr/>
          <a:lstStyle/>
          <a:p>
            <a:pPr marL="0" marR="0" lvl="0" indent="0" algn="r" defTabSz="914289" rtl="0" eaLnBrk="1" fontAlgn="auto" latinLnBrk="0" hangingPunct="1">
              <a:lnSpc>
                <a:spcPct val="100000"/>
              </a:lnSpc>
              <a:spcBef>
                <a:spcPts val="0"/>
              </a:spcBef>
              <a:spcAft>
                <a:spcPts val="600"/>
              </a:spcAft>
              <a:buClrTx/>
              <a:buSzTx/>
              <a:buFontTx/>
              <a:buNone/>
              <a:tabLst/>
              <a:defRPr/>
            </a:pPr>
            <a:fld id="{7AE184E0-0BD4-4705-A12B-9B71DDE63301}" type="slidenum">
              <a:rPr kumimoji="0" lang="nl-BE" sz="1200" b="0" i="0" u="none" strike="noStrike" kern="1200" cap="none" spc="0" normalizeH="0" baseline="0" noProof="0">
                <a:ln>
                  <a:noFill/>
                </a:ln>
                <a:solidFill>
                  <a:prstClr val="black">
                    <a:tint val="82000"/>
                  </a:prstClr>
                </a:solidFill>
                <a:effectLst/>
                <a:uLnTx/>
                <a:uFillTx/>
                <a:latin typeface="Arial"/>
                <a:ea typeface="+mn-ea"/>
                <a:cs typeface="+mn-cs"/>
              </a:rPr>
              <a:pPr marL="0" marR="0" lvl="0" indent="0" algn="r" defTabSz="914289" rtl="0" eaLnBrk="1" fontAlgn="auto" latinLnBrk="0" hangingPunct="1">
                <a:lnSpc>
                  <a:spcPct val="100000"/>
                </a:lnSpc>
                <a:spcBef>
                  <a:spcPts val="0"/>
                </a:spcBef>
                <a:spcAft>
                  <a:spcPts val="600"/>
                </a:spcAft>
                <a:buClrTx/>
                <a:buSzTx/>
                <a:buFontTx/>
                <a:buNone/>
                <a:tabLst/>
                <a:defRPr/>
              </a:pPr>
              <a:t>35</a:t>
            </a:fld>
            <a:endParaRPr kumimoji="0" lang="nl-BE" sz="1200" b="0" i="0" u="none" strike="noStrike" kern="1200" cap="none" spc="0" normalizeH="0" baseline="0" noProof="0">
              <a:ln>
                <a:noFill/>
              </a:ln>
              <a:solidFill>
                <a:prstClr val="black">
                  <a:tint val="82000"/>
                </a:prstClr>
              </a:solidFill>
              <a:effectLst/>
              <a:uLnTx/>
              <a:uFillTx/>
              <a:latin typeface="Arial"/>
              <a:ea typeface="+mn-ea"/>
              <a:cs typeface="+mn-cs"/>
            </a:endParaRPr>
          </a:p>
        </p:txBody>
      </p:sp>
      <p:sp>
        <p:nvSpPr>
          <p:cNvPr id="2" name="Title 8">
            <a:extLst>
              <a:ext uri="{FF2B5EF4-FFF2-40B4-BE49-F238E27FC236}">
                <a16:creationId xmlns:a16="http://schemas.microsoft.com/office/drawing/2014/main" id="{E8033706-CB35-D530-9784-CD55088F3E78}"/>
              </a:ext>
            </a:extLst>
          </p:cNvPr>
          <p:cNvSpPr txBox="1">
            <a:spLocks/>
          </p:cNvSpPr>
          <p:nvPr/>
        </p:nvSpPr>
        <p:spPr>
          <a:xfrm>
            <a:off x="584386" y="256571"/>
            <a:ext cx="11042102" cy="607247"/>
          </a:xfrm>
          <a:prstGeom prst="rect">
            <a:avLst/>
          </a:prstGeom>
        </p:spPr>
        <p:txBody>
          <a:bodyPr vert="horz" lIns="91434" tIns="45717" rIns="91434" bIns="45717" rtlCol="0" anchor="b" anchorCtr="0">
            <a:noAutofit/>
          </a:bodyPr>
          <a:lstStyle>
            <a:lvl1pPr algn="l" defTabSz="914289" rtl="0" eaLnBrk="1" latinLnBrk="0" hangingPunct="1">
              <a:lnSpc>
                <a:spcPct val="90000"/>
              </a:lnSpc>
              <a:spcBef>
                <a:spcPct val="0"/>
              </a:spcBef>
              <a:buNone/>
              <a:defRPr sz="3797" u="sng" kern="1200" cap="all" baseline="0">
                <a:solidFill>
                  <a:srgbClr val="1E64C8"/>
                </a:solidFill>
                <a:uFill>
                  <a:solidFill>
                    <a:srgbClr val="1E64C8"/>
                  </a:solidFill>
                </a:uFill>
                <a:latin typeface="+mj-lt"/>
                <a:ea typeface="+mj-ea"/>
                <a:cs typeface="+mj-cs"/>
              </a:defRPr>
            </a:lvl1pPr>
          </a:lstStyle>
          <a:p>
            <a:pPr marL="0" marR="0" lvl="0" indent="0" algn="l" defTabSz="642837" rtl="0" eaLnBrk="1" fontAlgn="auto" latinLnBrk="0" hangingPunct="1">
              <a:lnSpc>
                <a:spcPct val="90000"/>
              </a:lnSpc>
              <a:spcBef>
                <a:spcPct val="0"/>
              </a:spcBef>
              <a:spcAft>
                <a:spcPts val="0"/>
              </a:spcAft>
              <a:buClrTx/>
              <a:buSzTx/>
              <a:buFontTx/>
              <a:buNone/>
              <a:tabLst/>
              <a:defRPr/>
            </a:pPr>
            <a:r>
              <a:rPr kumimoji="0" lang="nl-BE" sz="3797" b="0" i="0" u="none" strike="noStrike" kern="1200" cap="all" spc="0" normalizeH="0" baseline="0" noProof="0">
                <a:ln>
                  <a:noFill/>
                </a:ln>
                <a:solidFill>
                  <a:srgbClr val="1E64C8"/>
                </a:solidFill>
                <a:effectLst/>
                <a:uLnTx/>
                <a:uFill>
                  <a:solidFill>
                    <a:srgbClr val="1E64C8"/>
                  </a:solidFill>
                </a:uFill>
                <a:latin typeface="UGent Panno Text SemiBold" panose="02000706040000040003" pitchFamily="2" charset="0"/>
                <a:ea typeface="+mj-ea"/>
                <a:cs typeface="+mj-cs"/>
              </a:rPr>
              <a:t>Charge of 1/3 of </a:t>
            </a:r>
            <a:r>
              <a:rPr kumimoji="0" lang="nl-BE" sz="3797" b="0" i="0" u="none" strike="noStrike" kern="1200" cap="all" spc="0" normalizeH="0" baseline="0" noProof="0" err="1">
                <a:ln>
                  <a:noFill/>
                </a:ln>
                <a:solidFill>
                  <a:srgbClr val="1E64C8"/>
                </a:solidFill>
                <a:effectLst/>
                <a:uLnTx/>
                <a:uFill>
                  <a:solidFill>
                    <a:srgbClr val="1E64C8"/>
                  </a:solidFill>
                </a:uFill>
                <a:latin typeface="UGent Panno Text SemiBold" panose="02000706040000040003" pitchFamily="2" charset="0"/>
                <a:ea typeface="+mj-ea"/>
                <a:cs typeface="+mj-cs"/>
              </a:rPr>
              <a:t>the</a:t>
            </a:r>
            <a:r>
              <a:rPr kumimoji="0" lang="nl-BE" sz="3797" b="0" i="0" u="none" strike="noStrike" kern="1200" cap="all" spc="0" normalizeH="0" baseline="0" noProof="0">
                <a:ln>
                  <a:noFill/>
                </a:ln>
                <a:solidFill>
                  <a:srgbClr val="1E64C8"/>
                </a:solidFill>
                <a:effectLst/>
                <a:uLnTx/>
                <a:uFill>
                  <a:solidFill>
                    <a:srgbClr val="1E64C8"/>
                  </a:solidFill>
                </a:uFill>
                <a:latin typeface="UGent Panno Text SemiBold" panose="02000706040000040003" pitchFamily="2" charset="0"/>
                <a:ea typeface="+mj-ea"/>
                <a:cs typeface="+mj-cs"/>
              </a:rPr>
              <a:t> waste </a:t>
            </a:r>
            <a:r>
              <a:rPr kumimoji="0" lang="nl-BE" sz="3797" b="0" i="0" u="none" strike="noStrike" kern="1200" cap="all" spc="0" normalizeH="0" baseline="0" noProof="0" err="1">
                <a:ln>
                  <a:noFill/>
                </a:ln>
                <a:solidFill>
                  <a:srgbClr val="1E64C8"/>
                </a:solidFill>
                <a:effectLst/>
                <a:uLnTx/>
                <a:uFill>
                  <a:solidFill>
                    <a:srgbClr val="1E64C8"/>
                  </a:solidFill>
                </a:uFill>
                <a:latin typeface="UGent Panno Text SemiBold" panose="02000706040000040003" pitchFamily="2" charset="0"/>
                <a:ea typeface="+mj-ea"/>
                <a:cs typeface="+mj-cs"/>
              </a:rPr>
              <a:t>cost</a:t>
            </a:r>
            <a:endParaRPr kumimoji="0" lang="nl-BE" sz="3797" b="0" i="0" u="none" strike="noStrike" kern="1200" cap="all" spc="0" normalizeH="0" baseline="0" noProof="0">
              <a:ln>
                <a:noFill/>
              </a:ln>
              <a:solidFill>
                <a:srgbClr val="1E64C8"/>
              </a:solidFill>
              <a:effectLst/>
              <a:uLnTx/>
              <a:uFill>
                <a:solidFill>
                  <a:srgbClr val="1E64C8"/>
                </a:solidFill>
              </a:uFill>
              <a:latin typeface="UGent Panno Text SemiBold" panose="02000706040000040003" pitchFamily="2" charset="0"/>
              <a:ea typeface="+mj-ea"/>
              <a:cs typeface="+mj-cs"/>
            </a:endParaRPr>
          </a:p>
        </p:txBody>
      </p:sp>
      <p:sp>
        <p:nvSpPr>
          <p:cNvPr id="3" name="Content Placeholder 9">
            <a:extLst>
              <a:ext uri="{FF2B5EF4-FFF2-40B4-BE49-F238E27FC236}">
                <a16:creationId xmlns:a16="http://schemas.microsoft.com/office/drawing/2014/main" id="{8844EB98-F967-2188-39E7-BB1BB2079FEC}"/>
              </a:ext>
            </a:extLst>
          </p:cNvPr>
          <p:cNvSpPr>
            <a:spLocks noGrp="1"/>
          </p:cNvSpPr>
          <p:nvPr>
            <p:ph idx="1"/>
          </p:nvPr>
        </p:nvSpPr>
        <p:spPr>
          <a:xfrm>
            <a:off x="584385" y="1067381"/>
            <a:ext cx="10513895" cy="3940753"/>
          </a:xfrm>
        </p:spPr>
        <p:txBody>
          <a:bodyPr>
            <a:noAutofit/>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500" b="0" i="0" u="none" strike="noStrike" kern="1200" cap="none" spc="0" normalizeH="0" baseline="0" noProof="0" err="1">
                <a:ln>
                  <a:noFill/>
                </a:ln>
                <a:solidFill>
                  <a:srgbClr val="000000"/>
                </a:solidFill>
                <a:effectLst/>
                <a:uLnTx/>
                <a:uFillTx/>
                <a:latin typeface="UGent Panno Text" panose="02000506040000040003" pitchFamily="2" charset="0"/>
              </a:rPr>
              <a:t>Chemicall</a:t>
            </a:r>
            <a:r>
              <a:rPr lang="en-US" sz="2500">
                <a:solidFill>
                  <a:srgbClr val="000000"/>
                </a:solidFill>
                <a:latin typeface="UGent Panno Text" panose="02000506040000040003" pitchFamily="2" charset="0"/>
              </a:rPr>
              <a:t>y contaminated solid</a:t>
            </a:r>
            <a:r>
              <a:rPr kumimoji="0" lang="en-US" sz="2500" b="0" i="0" u="none" strike="noStrike" kern="1200" cap="none" spc="0" normalizeH="0" baseline="0" noProof="0">
                <a:ln>
                  <a:noFill/>
                </a:ln>
                <a:solidFill>
                  <a:srgbClr val="000000"/>
                </a:solidFill>
                <a:effectLst/>
                <a:uLnTx/>
                <a:uFillTx/>
                <a:latin typeface="UGent Panno Text" panose="02000506040000040003" pitchFamily="2" charset="0"/>
              </a:rPr>
              <a:t> waste</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500">
                <a:solidFill>
                  <a:srgbClr val="000000"/>
                </a:solidFill>
                <a:latin typeface="UGent Panno Text" panose="02000506040000040003" pitchFamily="2" charset="0"/>
              </a:rPr>
              <a:t>Lab products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500">
                <a:solidFill>
                  <a:srgbClr val="000000"/>
                </a:solidFill>
                <a:latin typeface="UGent Panno Text" panose="02000506040000040003" pitchFamily="2" charset="0"/>
              </a:rPr>
              <a:t>Medicines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500" err="1">
                <a:solidFill>
                  <a:srgbClr val="000000"/>
                </a:solidFill>
                <a:latin typeface="UGent Panno Text" panose="02000506040000040003" pitchFamily="2" charset="0"/>
              </a:rPr>
              <a:t>Chlorated</a:t>
            </a:r>
            <a:r>
              <a:rPr lang="en-US" sz="2500">
                <a:solidFill>
                  <a:srgbClr val="000000"/>
                </a:solidFill>
                <a:latin typeface="UGent Panno Text" panose="02000506040000040003" pitchFamily="2" charset="0"/>
              </a:rPr>
              <a:t> solvents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500">
                <a:solidFill>
                  <a:srgbClr val="000000"/>
                </a:solidFill>
                <a:latin typeface="UGent Panno Text" panose="02000506040000040003" pitchFamily="2" charset="0"/>
              </a:rPr>
              <a:t>Animal waste (70%)</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2500">
              <a:solidFill>
                <a:srgbClr val="000000"/>
              </a:solidFill>
              <a:latin typeface="UGent Panno Text" panose="02000506040000040003" pitchFamily="2" charset="0"/>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2500">
              <a:solidFill>
                <a:srgbClr val="000000"/>
              </a:solidFill>
              <a:latin typeface="UGent Panno Text" panose="02000506040000040003" pitchFamily="2" charset="0"/>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2500">
              <a:solidFill>
                <a:srgbClr val="000000"/>
              </a:solidFill>
              <a:latin typeface="UGent Panno Text" panose="02000506040000040003" pitchFamily="2" charset="0"/>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nl-BE" sz="2500">
              <a:solidFill>
                <a:srgbClr val="000000"/>
              </a:solidFill>
              <a:latin typeface="UGent Panno Text" panose="02000506040000040003" pitchFamily="2" charset="0"/>
            </a:endParaRPr>
          </a:p>
          <a:p>
            <a:pPr marL="60273" indent="0">
              <a:lnSpc>
                <a:spcPct val="100000"/>
              </a:lnSpc>
              <a:spcAft>
                <a:spcPts val="600"/>
              </a:spcAft>
              <a:buNone/>
            </a:pPr>
            <a:endParaRPr lang="nl-NL" sz="2500">
              <a:solidFill>
                <a:schemeClr val="tx1">
                  <a:lumMod val="75000"/>
                  <a:lumOff val="25000"/>
                </a:schemeClr>
              </a:solidFill>
              <a:latin typeface="UGent Panno Text" panose="02000506040000040003" pitchFamily="2" charset="0"/>
            </a:endParaRPr>
          </a:p>
        </p:txBody>
      </p:sp>
    </p:spTree>
    <p:extLst>
      <p:ext uri="{BB962C8B-B14F-4D97-AF65-F5344CB8AC3E}">
        <p14:creationId xmlns:p14="http://schemas.microsoft.com/office/powerpoint/2010/main" val="1181819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0D5FF-C472-64D2-940C-00F729B05A96}"/>
            </a:ext>
          </a:extLst>
        </p:cNvPr>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0D465833-F756-9581-A9AD-D4E6334EE74B}"/>
              </a:ext>
            </a:extLst>
          </p:cNvPr>
          <p:cNvSpPr>
            <a:spLocks noGrp="1"/>
          </p:cNvSpPr>
          <p:nvPr>
            <p:ph type="sldNum" sz="quarter" idx="12"/>
          </p:nvPr>
        </p:nvSpPr>
        <p:spPr>
          <a:xfrm>
            <a:off x="10962457" y="6292057"/>
            <a:ext cx="648197" cy="365125"/>
          </a:xfrm>
        </p:spPr>
        <p:txBody>
          <a:bodyPr/>
          <a:lstStyle/>
          <a:p>
            <a:pPr marL="0" marR="0" lvl="0" indent="0" algn="r" defTabSz="914289" rtl="0" eaLnBrk="1" fontAlgn="auto" latinLnBrk="0" hangingPunct="1">
              <a:lnSpc>
                <a:spcPct val="100000"/>
              </a:lnSpc>
              <a:spcBef>
                <a:spcPts val="0"/>
              </a:spcBef>
              <a:spcAft>
                <a:spcPts val="0"/>
              </a:spcAft>
              <a:buClrTx/>
              <a:buSzTx/>
              <a:buFontTx/>
              <a:buNone/>
              <a:tabLst/>
              <a:defRPr/>
            </a:pPr>
            <a:fld id="{7AE184E0-0BD4-4705-A12B-9B71DDE63301}" type="slidenum">
              <a:rPr kumimoji="0" lang="nl-BE" sz="1200" b="0" i="0" u="none" strike="noStrike" kern="1200" cap="none" spc="0" normalizeH="0" baseline="0" noProof="0">
                <a:ln>
                  <a:noFill/>
                </a:ln>
                <a:solidFill>
                  <a:srgbClr val="1E64C8"/>
                </a:solidFill>
                <a:effectLst/>
                <a:uLnTx/>
                <a:uFillTx/>
                <a:latin typeface="Arial"/>
                <a:ea typeface="+mn-ea"/>
                <a:cs typeface="+mn-cs"/>
              </a:rPr>
              <a:pPr marL="0" marR="0" lvl="0" indent="0" algn="r" defTabSz="914289" rtl="0" eaLnBrk="1" fontAlgn="auto" latinLnBrk="0" hangingPunct="1">
                <a:lnSpc>
                  <a:spcPct val="100000"/>
                </a:lnSpc>
                <a:spcBef>
                  <a:spcPts val="0"/>
                </a:spcBef>
                <a:spcAft>
                  <a:spcPts val="0"/>
                </a:spcAft>
                <a:buClrTx/>
                <a:buSzTx/>
                <a:buFontTx/>
                <a:buNone/>
                <a:tabLst/>
                <a:defRPr/>
              </a:pPr>
              <a:t>36</a:t>
            </a:fld>
            <a:endParaRPr kumimoji="0" lang="nl-BE" sz="1200" b="0" i="0" u="none" strike="noStrike" kern="1200" cap="none" spc="0" normalizeH="0" baseline="0" noProof="0">
              <a:ln>
                <a:noFill/>
              </a:ln>
              <a:solidFill>
                <a:srgbClr val="1E64C8"/>
              </a:solidFill>
              <a:effectLst/>
              <a:uLnTx/>
              <a:uFillTx/>
              <a:latin typeface="Arial"/>
              <a:ea typeface="+mn-ea"/>
              <a:cs typeface="+mn-cs"/>
            </a:endParaRPr>
          </a:p>
        </p:txBody>
      </p:sp>
      <p:sp>
        <p:nvSpPr>
          <p:cNvPr id="7" name="Title 8">
            <a:extLst>
              <a:ext uri="{FF2B5EF4-FFF2-40B4-BE49-F238E27FC236}">
                <a16:creationId xmlns:a16="http://schemas.microsoft.com/office/drawing/2014/main" id="{3D645CA3-8958-1595-4C80-45D5FBC10F5A}"/>
              </a:ext>
            </a:extLst>
          </p:cNvPr>
          <p:cNvSpPr>
            <a:spLocks noGrp="1"/>
          </p:cNvSpPr>
          <p:nvPr>
            <p:ph type="title"/>
          </p:nvPr>
        </p:nvSpPr>
        <p:spPr>
          <a:xfrm>
            <a:off x="584050" y="256377"/>
            <a:ext cx="11607579" cy="1375695"/>
          </a:xfrm>
        </p:spPr>
        <p:txBody>
          <a:bodyPr anchor="t"/>
          <a:lstStyle/>
          <a:p>
            <a:r>
              <a:rPr lang="nl-NL" u="none">
                <a:latin typeface="UGent Panno Text SemiBold" panose="02000706040000040003" pitchFamily="2" charset="0"/>
              </a:rPr>
              <a:t>Plastics</a:t>
            </a:r>
            <a:endParaRPr lang="nl-BE" u="none">
              <a:latin typeface="UGent Panno Text SemiBold" panose="02000706040000040003" pitchFamily="2" charset="0"/>
            </a:endParaRPr>
          </a:p>
        </p:txBody>
      </p:sp>
      <p:sp>
        <p:nvSpPr>
          <p:cNvPr id="6" name="Content Placeholder 9">
            <a:extLst>
              <a:ext uri="{FF2B5EF4-FFF2-40B4-BE49-F238E27FC236}">
                <a16:creationId xmlns:a16="http://schemas.microsoft.com/office/drawing/2014/main" id="{324C9977-D0E5-8351-3A77-F7EE81878ABD}"/>
              </a:ext>
            </a:extLst>
          </p:cNvPr>
          <p:cNvSpPr>
            <a:spLocks noGrp="1"/>
          </p:cNvSpPr>
          <p:nvPr>
            <p:ph idx="1"/>
          </p:nvPr>
        </p:nvSpPr>
        <p:spPr>
          <a:xfrm>
            <a:off x="584049" y="1130011"/>
            <a:ext cx="10739700" cy="3940753"/>
          </a:xfrm>
        </p:spPr>
        <p:txBody>
          <a:bodyPr>
            <a:noAutofit/>
          </a:bodyPr>
          <a:lstStyle/>
          <a:p>
            <a:pPr>
              <a:buFont typeface="Arial" panose="020B0604020202020204" pitchFamily="34" charset="0"/>
              <a:buChar char="•"/>
            </a:pPr>
            <a:r>
              <a:rPr lang="en-US" sz="2500">
                <a:latin typeface="UGent Panno Text" panose="02000506040000040003" pitchFamily="2" charset="0"/>
              </a:rPr>
              <a:t>Non-hazardous contaminated plastics can be recycled!</a:t>
            </a:r>
          </a:p>
          <a:p>
            <a:pPr lvl="1">
              <a:buFont typeface="Arial" panose="020B0604020202020204" pitchFamily="34" charset="0"/>
              <a:buChar char="•"/>
            </a:pPr>
            <a:r>
              <a:rPr lang="en-US" sz="2500">
                <a:latin typeface="UGent Panno Text" panose="02000506040000040003" pitchFamily="2" charset="0"/>
              </a:rPr>
              <a:t>Not in residual fraction, nor hazardous (packaging) waste, nor chemically contaminated waste</a:t>
            </a:r>
          </a:p>
          <a:p>
            <a:pPr>
              <a:buFont typeface="Arial" panose="020B0604020202020204" pitchFamily="34" charset="0"/>
              <a:buChar char="•"/>
            </a:pPr>
            <a:r>
              <a:rPr lang="en-US" sz="2500">
                <a:latin typeface="UGent Panno Text" panose="02000506040000040003" pitchFamily="2" charset="0"/>
              </a:rPr>
              <a:t>&gt; Foil collection bags </a:t>
            </a:r>
          </a:p>
          <a:p>
            <a:pPr>
              <a:buFont typeface="Arial" panose="020B0604020202020204" pitchFamily="34" charset="0"/>
              <a:buChar char="•"/>
            </a:pPr>
            <a:r>
              <a:rPr lang="en-US" sz="2500">
                <a:latin typeface="UGent Panno Text" panose="02000506040000040003" pitchFamily="2" charset="0"/>
              </a:rPr>
              <a:t>&gt; Containers for hard plastics</a:t>
            </a:r>
          </a:p>
          <a:p>
            <a:pPr marL="60273" indent="0">
              <a:lnSpc>
                <a:spcPct val="100000"/>
              </a:lnSpc>
              <a:spcAft>
                <a:spcPts val="422"/>
              </a:spcAft>
              <a:buNone/>
            </a:pPr>
            <a:endParaRPr lang="nl-NL" sz="2500">
              <a:solidFill>
                <a:schemeClr val="tx1">
                  <a:lumMod val="75000"/>
                  <a:lumOff val="25000"/>
                </a:schemeClr>
              </a:solidFill>
              <a:latin typeface="UGent Panno Text" panose="02000506040000040003" pitchFamily="2" charset="0"/>
            </a:endParaRPr>
          </a:p>
        </p:txBody>
      </p:sp>
    </p:spTree>
    <p:extLst>
      <p:ext uri="{BB962C8B-B14F-4D97-AF65-F5344CB8AC3E}">
        <p14:creationId xmlns:p14="http://schemas.microsoft.com/office/powerpoint/2010/main" val="1762261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2DFE1-821E-8644-21FF-BEF7C5D8DAB8}"/>
            </a:ext>
          </a:extLst>
        </p:cNvPr>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89C611B1-9379-7A6E-8F00-D8599655ABD1}"/>
              </a:ext>
            </a:extLst>
          </p:cNvPr>
          <p:cNvSpPr>
            <a:spLocks noGrp="1"/>
          </p:cNvSpPr>
          <p:nvPr>
            <p:ph type="sldNum" sz="quarter" idx="12"/>
          </p:nvPr>
        </p:nvSpPr>
        <p:spPr>
          <a:xfrm>
            <a:off x="10962457" y="6292057"/>
            <a:ext cx="648197" cy="365125"/>
          </a:xfrm>
        </p:spPr>
        <p:txBody>
          <a:bodyPr/>
          <a:lstStyle/>
          <a:p>
            <a:pPr marL="0" marR="0" lvl="0" indent="0" algn="r" defTabSz="914289" rtl="0" eaLnBrk="1" fontAlgn="auto" latinLnBrk="0" hangingPunct="1">
              <a:lnSpc>
                <a:spcPct val="100000"/>
              </a:lnSpc>
              <a:spcBef>
                <a:spcPts val="0"/>
              </a:spcBef>
              <a:spcAft>
                <a:spcPts val="0"/>
              </a:spcAft>
              <a:buClrTx/>
              <a:buSzTx/>
              <a:buFontTx/>
              <a:buNone/>
              <a:tabLst/>
              <a:defRPr/>
            </a:pPr>
            <a:fld id="{7AE184E0-0BD4-4705-A12B-9B71DDE63301}" type="slidenum">
              <a:rPr kumimoji="0" lang="nl-BE" sz="1200" b="0" i="0" u="none" strike="noStrike" kern="1200" cap="none" spc="0" normalizeH="0" baseline="0" noProof="0">
                <a:ln>
                  <a:noFill/>
                </a:ln>
                <a:solidFill>
                  <a:srgbClr val="1E64C8"/>
                </a:solidFill>
                <a:effectLst/>
                <a:uLnTx/>
                <a:uFillTx/>
                <a:latin typeface="Arial"/>
                <a:ea typeface="+mn-ea"/>
                <a:cs typeface="+mn-cs"/>
              </a:rPr>
              <a:pPr marL="0" marR="0" lvl="0" indent="0" algn="r" defTabSz="914289" rtl="0" eaLnBrk="1" fontAlgn="auto" latinLnBrk="0" hangingPunct="1">
                <a:lnSpc>
                  <a:spcPct val="100000"/>
                </a:lnSpc>
                <a:spcBef>
                  <a:spcPts val="0"/>
                </a:spcBef>
                <a:spcAft>
                  <a:spcPts val="0"/>
                </a:spcAft>
                <a:buClrTx/>
                <a:buSzTx/>
                <a:buFontTx/>
                <a:buNone/>
                <a:tabLst/>
                <a:defRPr/>
              </a:pPr>
              <a:t>37</a:t>
            </a:fld>
            <a:endParaRPr kumimoji="0" lang="nl-BE" sz="1200" b="0" i="0" u="none" strike="noStrike" kern="1200" cap="none" spc="0" normalizeH="0" baseline="0" noProof="0">
              <a:ln>
                <a:noFill/>
              </a:ln>
              <a:solidFill>
                <a:srgbClr val="1E64C8"/>
              </a:solidFill>
              <a:effectLst/>
              <a:uLnTx/>
              <a:uFillTx/>
              <a:latin typeface="Arial"/>
              <a:ea typeface="+mn-ea"/>
              <a:cs typeface="+mn-cs"/>
            </a:endParaRPr>
          </a:p>
        </p:txBody>
      </p:sp>
      <p:sp>
        <p:nvSpPr>
          <p:cNvPr id="2" name="Title 8">
            <a:extLst>
              <a:ext uri="{FF2B5EF4-FFF2-40B4-BE49-F238E27FC236}">
                <a16:creationId xmlns:a16="http://schemas.microsoft.com/office/drawing/2014/main" id="{31CDBE99-76C6-BB3D-4F22-47CB00DBFEA6}"/>
              </a:ext>
            </a:extLst>
          </p:cNvPr>
          <p:cNvSpPr txBox="1">
            <a:spLocks/>
          </p:cNvSpPr>
          <p:nvPr/>
        </p:nvSpPr>
        <p:spPr>
          <a:xfrm>
            <a:off x="387681" y="3125376"/>
            <a:ext cx="11042102" cy="607247"/>
          </a:xfrm>
          <a:prstGeom prst="rect">
            <a:avLst/>
          </a:prstGeom>
        </p:spPr>
        <p:txBody>
          <a:bodyPr vert="horz" lIns="91434" tIns="45717" rIns="91434" bIns="45717" rtlCol="0" anchor="b" anchorCtr="0">
            <a:noAutofit/>
          </a:bodyPr>
          <a:lstStyle>
            <a:lvl1pPr algn="l" defTabSz="914289" rtl="0" eaLnBrk="1" latinLnBrk="0" hangingPunct="1">
              <a:lnSpc>
                <a:spcPct val="90000"/>
              </a:lnSpc>
              <a:spcBef>
                <a:spcPct val="0"/>
              </a:spcBef>
              <a:buNone/>
              <a:defRPr sz="3797" u="sng" kern="1200" cap="all" baseline="0">
                <a:solidFill>
                  <a:srgbClr val="1E64C8"/>
                </a:solidFill>
                <a:uFill>
                  <a:solidFill>
                    <a:srgbClr val="1E64C8"/>
                  </a:solidFill>
                </a:uFill>
                <a:latin typeface="+mj-lt"/>
                <a:ea typeface="+mj-ea"/>
                <a:cs typeface="+mj-cs"/>
              </a:defRPr>
            </a:lvl1pPr>
          </a:lstStyle>
          <a:p>
            <a:pPr marL="0" marR="0" lvl="0" indent="0" algn="l" defTabSz="642837" rtl="0" eaLnBrk="1" fontAlgn="auto" latinLnBrk="0" hangingPunct="1">
              <a:lnSpc>
                <a:spcPct val="90000"/>
              </a:lnSpc>
              <a:spcBef>
                <a:spcPct val="0"/>
              </a:spcBef>
              <a:spcAft>
                <a:spcPts val="0"/>
              </a:spcAft>
              <a:buClrTx/>
              <a:buSzTx/>
              <a:buFontTx/>
              <a:buNone/>
              <a:tabLst/>
              <a:defRPr/>
            </a:pPr>
            <a:r>
              <a:rPr kumimoji="0" lang="nl-BE" sz="3797" b="0" i="0" u="none" strike="noStrike" kern="1200" cap="all" spc="0" normalizeH="0" baseline="0" noProof="0" err="1">
                <a:ln>
                  <a:noFill/>
                </a:ln>
                <a:solidFill>
                  <a:srgbClr val="1E64C8"/>
                </a:solidFill>
                <a:effectLst/>
                <a:uLnTx/>
                <a:uFill>
                  <a:solidFill>
                    <a:srgbClr val="1E64C8"/>
                  </a:solidFill>
                </a:uFill>
                <a:latin typeface="UGent Panno Text SemiBold" panose="02000706040000040003" pitchFamily="2" charset="0"/>
                <a:ea typeface="+mj-ea"/>
                <a:cs typeface="+mj-cs"/>
              </a:rPr>
              <a:t>communication</a:t>
            </a:r>
            <a:endParaRPr kumimoji="0" lang="nl-BE" sz="3797" b="0" i="0" u="none" strike="noStrike" kern="1200" cap="all" spc="0" normalizeH="0" baseline="0" noProof="0">
              <a:ln>
                <a:noFill/>
              </a:ln>
              <a:solidFill>
                <a:srgbClr val="1E64C8"/>
              </a:solidFill>
              <a:effectLst/>
              <a:uLnTx/>
              <a:uFill>
                <a:solidFill>
                  <a:srgbClr val="1E64C8"/>
                </a:solidFill>
              </a:uFill>
              <a:latin typeface="UGent Panno Text SemiBold" panose="02000706040000040003" pitchFamily="2" charset="0"/>
              <a:ea typeface="+mj-ea"/>
              <a:cs typeface="+mj-cs"/>
            </a:endParaRPr>
          </a:p>
        </p:txBody>
      </p:sp>
    </p:spTree>
    <p:extLst>
      <p:ext uri="{BB962C8B-B14F-4D97-AF65-F5344CB8AC3E}">
        <p14:creationId xmlns:p14="http://schemas.microsoft.com/office/powerpoint/2010/main" val="2721638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B2BB4-1D74-E767-6984-67162A5355E4}"/>
            </a:ext>
          </a:extLst>
        </p:cNvPr>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D86188EB-7418-4981-7D88-1B20F0394DEB}"/>
              </a:ext>
            </a:extLst>
          </p:cNvPr>
          <p:cNvSpPr>
            <a:spLocks noGrp="1"/>
          </p:cNvSpPr>
          <p:nvPr>
            <p:ph type="sldNum" sz="quarter" idx="12"/>
          </p:nvPr>
        </p:nvSpPr>
        <p:spPr>
          <a:xfrm>
            <a:off x="10962457" y="6292057"/>
            <a:ext cx="648197" cy="365125"/>
          </a:xfrm>
        </p:spPr>
        <p:txBody>
          <a:bodyPr/>
          <a:lstStyle/>
          <a:p>
            <a:pPr marL="0" marR="0" lvl="0" indent="0" algn="r" defTabSz="914289" rtl="0" eaLnBrk="1" fontAlgn="auto" latinLnBrk="0" hangingPunct="1">
              <a:lnSpc>
                <a:spcPct val="100000"/>
              </a:lnSpc>
              <a:spcBef>
                <a:spcPts val="0"/>
              </a:spcBef>
              <a:spcAft>
                <a:spcPts val="0"/>
              </a:spcAft>
              <a:buClrTx/>
              <a:buSzTx/>
              <a:buFontTx/>
              <a:buNone/>
              <a:tabLst/>
              <a:defRPr/>
            </a:pPr>
            <a:fld id="{7AE184E0-0BD4-4705-A12B-9B71DDE63301}" type="slidenum">
              <a:rPr kumimoji="0" lang="nl-BE" sz="1200" b="0" i="0" u="none" strike="noStrike" kern="1200" cap="none" spc="0" normalizeH="0" baseline="0" noProof="0">
                <a:ln>
                  <a:noFill/>
                </a:ln>
                <a:solidFill>
                  <a:srgbClr val="1E64C8"/>
                </a:solidFill>
                <a:effectLst/>
                <a:uLnTx/>
                <a:uFillTx/>
                <a:latin typeface="Arial"/>
                <a:ea typeface="+mn-ea"/>
                <a:cs typeface="+mn-cs"/>
              </a:rPr>
              <a:pPr marL="0" marR="0" lvl="0" indent="0" algn="r" defTabSz="914289" rtl="0" eaLnBrk="1" fontAlgn="auto" latinLnBrk="0" hangingPunct="1">
                <a:lnSpc>
                  <a:spcPct val="100000"/>
                </a:lnSpc>
                <a:spcBef>
                  <a:spcPts val="0"/>
                </a:spcBef>
                <a:spcAft>
                  <a:spcPts val="0"/>
                </a:spcAft>
                <a:buClrTx/>
                <a:buSzTx/>
                <a:buFontTx/>
                <a:buNone/>
                <a:tabLst/>
                <a:defRPr/>
              </a:pPr>
              <a:t>38</a:t>
            </a:fld>
            <a:endParaRPr kumimoji="0" lang="nl-BE" sz="1200" b="0" i="0" u="none" strike="noStrike" kern="1200" cap="none" spc="0" normalizeH="0" baseline="0" noProof="0">
              <a:ln>
                <a:noFill/>
              </a:ln>
              <a:solidFill>
                <a:srgbClr val="1E64C8"/>
              </a:solidFill>
              <a:effectLst/>
              <a:uLnTx/>
              <a:uFillTx/>
              <a:latin typeface="Arial"/>
              <a:ea typeface="+mn-ea"/>
              <a:cs typeface="+mn-cs"/>
            </a:endParaRPr>
          </a:p>
        </p:txBody>
      </p:sp>
      <p:sp>
        <p:nvSpPr>
          <p:cNvPr id="7" name="Title 8">
            <a:extLst>
              <a:ext uri="{FF2B5EF4-FFF2-40B4-BE49-F238E27FC236}">
                <a16:creationId xmlns:a16="http://schemas.microsoft.com/office/drawing/2014/main" id="{B5E9553E-B326-2054-4B69-1340B05C2FB6}"/>
              </a:ext>
            </a:extLst>
          </p:cNvPr>
          <p:cNvSpPr>
            <a:spLocks noGrp="1"/>
          </p:cNvSpPr>
          <p:nvPr>
            <p:ph type="title"/>
          </p:nvPr>
        </p:nvSpPr>
        <p:spPr>
          <a:xfrm>
            <a:off x="584050" y="256377"/>
            <a:ext cx="11607579" cy="1375695"/>
          </a:xfrm>
        </p:spPr>
        <p:txBody>
          <a:bodyPr anchor="t"/>
          <a:lstStyle/>
          <a:p>
            <a:r>
              <a:rPr lang="nl-NL" u="none">
                <a:latin typeface="UGent Panno Text SemiBold" panose="02000706040000040003" pitchFamily="2" charset="0"/>
              </a:rPr>
              <a:t>Communication, information, </a:t>
            </a:r>
            <a:r>
              <a:rPr lang="nl-NL" u="none" err="1">
                <a:latin typeface="UGent Panno Text SemiBold" panose="02000706040000040003" pitchFamily="2" charset="0"/>
              </a:rPr>
              <a:t>inspiration</a:t>
            </a:r>
            <a:endParaRPr lang="nl-BE" u="none">
              <a:latin typeface="UGent Panno Text SemiBold" panose="02000706040000040003" pitchFamily="2" charset="0"/>
            </a:endParaRPr>
          </a:p>
        </p:txBody>
      </p:sp>
      <p:sp>
        <p:nvSpPr>
          <p:cNvPr id="6" name="Content Placeholder 9">
            <a:extLst>
              <a:ext uri="{FF2B5EF4-FFF2-40B4-BE49-F238E27FC236}">
                <a16:creationId xmlns:a16="http://schemas.microsoft.com/office/drawing/2014/main" id="{421FA99A-B6EA-9FDD-02AD-BC598CAAD346}"/>
              </a:ext>
            </a:extLst>
          </p:cNvPr>
          <p:cNvSpPr>
            <a:spLocks noGrp="1"/>
          </p:cNvSpPr>
          <p:nvPr>
            <p:ph idx="1"/>
          </p:nvPr>
        </p:nvSpPr>
        <p:spPr>
          <a:xfrm>
            <a:off x="584049" y="1130011"/>
            <a:ext cx="10739700" cy="3940753"/>
          </a:xfrm>
        </p:spPr>
        <p:txBody>
          <a:bodyPr>
            <a:noAutofit/>
          </a:bodyPr>
          <a:lstStyle/>
          <a:p>
            <a:pPr marL="60273" indent="0">
              <a:buNone/>
            </a:pPr>
            <a:r>
              <a:rPr lang="en-US" sz="2500">
                <a:latin typeface="UGent Panno Text" panose="02000506040000040003" pitchFamily="2" charset="0"/>
              </a:rPr>
              <a:t>Advocating for sustainable science. Convincing people to care. </a:t>
            </a:r>
          </a:p>
          <a:p>
            <a:pPr>
              <a:buFont typeface="Arial" panose="020B0604020202020204" pitchFamily="34" charset="0"/>
              <a:buChar char="•"/>
            </a:pPr>
            <a:r>
              <a:rPr lang="en-US" sz="2500">
                <a:latin typeface="UGent Panno Text" panose="02000506040000040003" pitchFamily="2" charset="0"/>
              </a:rPr>
              <a:t>You: what can you do in your ‘zone of impact’?</a:t>
            </a:r>
          </a:p>
          <a:p>
            <a:pPr>
              <a:buFont typeface="Arial" panose="020B0604020202020204" pitchFamily="34" charset="0"/>
              <a:buChar char="•"/>
            </a:pPr>
            <a:r>
              <a:rPr lang="en-US" sz="2500" err="1">
                <a:latin typeface="UGent Panno Text" panose="02000506040000040003" pitchFamily="2" charset="0"/>
              </a:rPr>
              <a:t>Ecoteams</a:t>
            </a:r>
            <a:endParaRPr lang="en-US" sz="2500">
              <a:latin typeface="UGent Panno Text" panose="02000506040000040003" pitchFamily="2" charset="0"/>
            </a:endParaRPr>
          </a:p>
          <a:p>
            <a:pPr>
              <a:buFont typeface="Arial" panose="020B0604020202020204" pitchFamily="34" charset="0"/>
              <a:buChar char="•"/>
            </a:pPr>
            <a:r>
              <a:rPr lang="en-US" sz="2500">
                <a:latin typeface="UGent Panno Text" panose="02000506040000040003" pitchFamily="2" charset="0"/>
              </a:rPr>
              <a:t>Intake of new staff, check out of leaving staff</a:t>
            </a:r>
          </a:p>
          <a:p>
            <a:pPr>
              <a:buFont typeface="Arial" panose="020B0604020202020204" pitchFamily="34" charset="0"/>
              <a:buChar char="•"/>
            </a:pPr>
            <a:r>
              <a:rPr lang="en-US" sz="2500">
                <a:latin typeface="UGent Panno Text" panose="02000506040000040003" pitchFamily="2" charset="0"/>
              </a:rPr>
              <a:t>Guidelines, information session</a:t>
            </a:r>
          </a:p>
          <a:p>
            <a:pPr>
              <a:buFont typeface="Arial" panose="020B0604020202020204" pitchFamily="34" charset="0"/>
              <a:buChar char="•"/>
            </a:pPr>
            <a:r>
              <a:rPr lang="en-US" sz="2500">
                <a:latin typeface="UGent Panno Text" panose="02000506040000040003" pitchFamily="2" charset="0"/>
              </a:rPr>
              <a:t>Link with central polity (WMD, </a:t>
            </a:r>
            <a:r>
              <a:rPr lang="en-US" sz="2500" err="1">
                <a:latin typeface="UGent Panno Text" panose="02000506040000040003" pitchFamily="2" charset="0"/>
              </a:rPr>
              <a:t>Transitie</a:t>
            </a:r>
            <a:r>
              <a:rPr lang="en-US" sz="2500">
                <a:latin typeface="UGent Panno Text" panose="02000506040000040003" pitchFamily="2" charset="0"/>
              </a:rPr>
              <a:t> UGent, sustainability commissions)</a:t>
            </a:r>
          </a:p>
          <a:p>
            <a:pPr marL="60273" indent="0">
              <a:lnSpc>
                <a:spcPct val="100000"/>
              </a:lnSpc>
              <a:spcAft>
                <a:spcPts val="422"/>
              </a:spcAft>
              <a:buNone/>
            </a:pPr>
            <a:endParaRPr lang="nl-NL" sz="2500">
              <a:solidFill>
                <a:schemeClr val="tx1">
                  <a:lumMod val="75000"/>
                  <a:lumOff val="25000"/>
                </a:schemeClr>
              </a:solidFill>
              <a:latin typeface="UGent Panno Text" panose="02000506040000040003" pitchFamily="2" charset="0"/>
            </a:endParaRPr>
          </a:p>
        </p:txBody>
      </p:sp>
    </p:spTree>
    <p:extLst>
      <p:ext uri="{BB962C8B-B14F-4D97-AF65-F5344CB8AC3E}">
        <p14:creationId xmlns:p14="http://schemas.microsoft.com/office/powerpoint/2010/main" val="2859569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41518DC3-066F-495E-AAF2-2F977BF76CF5}"/>
              </a:ext>
            </a:extLst>
          </p:cNvPr>
          <p:cNvSpPr>
            <a:spLocks noGrp="1"/>
          </p:cNvSpPr>
          <p:nvPr>
            <p:ph type="sldNum" sz="quarter" idx="12"/>
          </p:nvPr>
        </p:nvSpPr>
        <p:spPr>
          <a:xfrm>
            <a:off x="10962457" y="6292057"/>
            <a:ext cx="648197" cy="365125"/>
          </a:xfrm>
        </p:spPr>
        <p:txBody>
          <a:bodyPr/>
          <a:lstStyle/>
          <a:p>
            <a:pPr marL="0" marR="0" lvl="0" indent="0" algn="r" defTabSz="914289" rtl="0" eaLnBrk="1" fontAlgn="auto" latinLnBrk="0" hangingPunct="1">
              <a:lnSpc>
                <a:spcPct val="100000"/>
              </a:lnSpc>
              <a:spcBef>
                <a:spcPts val="0"/>
              </a:spcBef>
              <a:spcAft>
                <a:spcPts val="0"/>
              </a:spcAft>
              <a:buClrTx/>
              <a:buSzTx/>
              <a:buFontTx/>
              <a:buNone/>
              <a:tabLst/>
              <a:defRPr/>
            </a:pPr>
            <a:fld id="{7AE184E0-0BD4-4705-A12B-9B71DDE63301}" type="slidenum">
              <a:rPr kumimoji="0" lang="nl-BE" sz="1200" b="0" i="0" u="none" strike="noStrike" kern="1200" cap="none" spc="0" normalizeH="0" baseline="0" noProof="0">
                <a:ln>
                  <a:noFill/>
                </a:ln>
                <a:solidFill>
                  <a:srgbClr val="1E64C8"/>
                </a:solidFill>
                <a:effectLst/>
                <a:uLnTx/>
                <a:uFillTx/>
                <a:latin typeface="Arial"/>
                <a:ea typeface="+mn-ea"/>
                <a:cs typeface="+mn-cs"/>
              </a:rPr>
              <a:pPr marL="0" marR="0" lvl="0" indent="0" algn="r" defTabSz="914289" rtl="0" eaLnBrk="1" fontAlgn="auto" latinLnBrk="0" hangingPunct="1">
                <a:lnSpc>
                  <a:spcPct val="100000"/>
                </a:lnSpc>
                <a:spcBef>
                  <a:spcPts val="0"/>
                </a:spcBef>
                <a:spcAft>
                  <a:spcPts val="0"/>
                </a:spcAft>
                <a:buClrTx/>
                <a:buSzTx/>
                <a:buFontTx/>
                <a:buNone/>
                <a:tabLst/>
                <a:defRPr/>
              </a:pPr>
              <a:t>39</a:t>
            </a:fld>
            <a:endParaRPr kumimoji="0" lang="nl-BE" sz="1200" b="0" i="0" u="none" strike="noStrike" kern="1200" cap="none" spc="0" normalizeH="0" baseline="0" noProof="0">
              <a:ln>
                <a:noFill/>
              </a:ln>
              <a:solidFill>
                <a:srgbClr val="1E64C8"/>
              </a:solidFill>
              <a:effectLst/>
              <a:uLnTx/>
              <a:uFillTx/>
              <a:latin typeface="Arial"/>
              <a:ea typeface="+mn-ea"/>
              <a:cs typeface="+mn-cs"/>
            </a:endParaRPr>
          </a:p>
        </p:txBody>
      </p:sp>
      <p:sp>
        <p:nvSpPr>
          <p:cNvPr id="2" name="Title 8">
            <a:extLst>
              <a:ext uri="{FF2B5EF4-FFF2-40B4-BE49-F238E27FC236}">
                <a16:creationId xmlns:a16="http://schemas.microsoft.com/office/drawing/2014/main" id="{DADC3208-6EAE-489D-6B32-5A8923A24ABF}"/>
              </a:ext>
            </a:extLst>
          </p:cNvPr>
          <p:cNvSpPr txBox="1">
            <a:spLocks/>
          </p:cNvSpPr>
          <p:nvPr/>
        </p:nvSpPr>
        <p:spPr>
          <a:xfrm>
            <a:off x="568552" y="3125376"/>
            <a:ext cx="11042102" cy="607247"/>
          </a:xfrm>
          <a:prstGeom prst="rect">
            <a:avLst/>
          </a:prstGeom>
        </p:spPr>
        <p:txBody>
          <a:bodyPr vert="horz" lIns="91434" tIns="45717" rIns="91434" bIns="45717" rtlCol="0" anchor="b" anchorCtr="0">
            <a:noAutofit/>
          </a:bodyPr>
          <a:lstStyle>
            <a:lvl1pPr algn="l" defTabSz="914289" rtl="0" eaLnBrk="1" latinLnBrk="0" hangingPunct="1">
              <a:lnSpc>
                <a:spcPct val="90000"/>
              </a:lnSpc>
              <a:spcBef>
                <a:spcPct val="0"/>
              </a:spcBef>
              <a:buNone/>
              <a:defRPr sz="3797" u="sng" kern="1200" cap="all" baseline="0">
                <a:solidFill>
                  <a:srgbClr val="1E64C8"/>
                </a:solidFill>
                <a:uFill>
                  <a:solidFill>
                    <a:srgbClr val="1E64C8"/>
                  </a:solidFill>
                </a:uFill>
                <a:latin typeface="+mj-lt"/>
                <a:ea typeface="+mj-ea"/>
                <a:cs typeface="+mj-cs"/>
              </a:defRPr>
            </a:lvl1pPr>
          </a:lstStyle>
          <a:p>
            <a:pPr defTabSz="642837">
              <a:defRPr/>
            </a:pPr>
            <a:r>
              <a:rPr lang="nl-BE" u="none">
                <a:latin typeface="UGent Panno Text SemiBold" panose="02000706040000040003" pitchFamily="2" charset="0"/>
              </a:rPr>
              <a:t>more?</a:t>
            </a:r>
          </a:p>
        </p:txBody>
      </p:sp>
    </p:spTree>
    <p:extLst>
      <p:ext uri="{BB962C8B-B14F-4D97-AF65-F5344CB8AC3E}">
        <p14:creationId xmlns:p14="http://schemas.microsoft.com/office/powerpoint/2010/main" val="3708887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41518DC3-066F-495E-AAF2-2F977BF76CF5}"/>
              </a:ext>
            </a:extLst>
          </p:cNvPr>
          <p:cNvSpPr>
            <a:spLocks noGrp="1"/>
          </p:cNvSpPr>
          <p:nvPr>
            <p:ph type="sldNum" sz="quarter" idx="12"/>
          </p:nvPr>
        </p:nvSpPr>
        <p:spPr>
          <a:xfrm>
            <a:off x="10962457" y="6292057"/>
            <a:ext cx="648197" cy="365125"/>
          </a:xfrm>
        </p:spPr>
        <p:txBody>
          <a:bodyPr/>
          <a:lstStyle>
            <a:defPPr>
              <a:defRPr lang="en-US"/>
            </a:defPPr>
            <a:lvl1pPr marL="0" algn="l" defTabSz="642837" rtl="0" eaLnBrk="1" latinLnBrk="0" hangingPunct="1">
              <a:defRPr sz="1266" kern="1200">
                <a:solidFill>
                  <a:schemeClr val="tx1"/>
                </a:solidFill>
                <a:latin typeface="+mn-lt"/>
                <a:ea typeface="+mn-ea"/>
                <a:cs typeface="+mn-cs"/>
              </a:defRPr>
            </a:lvl1pPr>
            <a:lvl2pPr marL="321418" algn="l" defTabSz="642837" rtl="0" eaLnBrk="1" latinLnBrk="0" hangingPunct="1">
              <a:defRPr sz="1266" kern="1200">
                <a:solidFill>
                  <a:schemeClr val="tx1"/>
                </a:solidFill>
                <a:latin typeface="+mn-lt"/>
                <a:ea typeface="+mn-ea"/>
                <a:cs typeface="+mn-cs"/>
              </a:defRPr>
            </a:lvl2pPr>
            <a:lvl3pPr marL="642837" algn="l" defTabSz="642837" rtl="0" eaLnBrk="1" latinLnBrk="0" hangingPunct="1">
              <a:defRPr sz="1266" kern="1200">
                <a:solidFill>
                  <a:schemeClr val="tx1"/>
                </a:solidFill>
                <a:latin typeface="+mn-lt"/>
                <a:ea typeface="+mn-ea"/>
                <a:cs typeface="+mn-cs"/>
              </a:defRPr>
            </a:lvl3pPr>
            <a:lvl4pPr marL="964255" algn="l" defTabSz="642837" rtl="0" eaLnBrk="1" latinLnBrk="0" hangingPunct="1">
              <a:defRPr sz="1266" kern="1200">
                <a:solidFill>
                  <a:schemeClr val="tx1"/>
                </a:solidFill>
                <a:latin typeface="+mn-lt"/>
                <a:ea typeface="+mn-ea"/>
                <a:cs typeface="+mn-cs"/>
              </a:defRPr>
            </a:lvl4pPr>
            <a:lvl5pPr marL="1285672" algn="l" defTabSz="642837" rtl="0" eaLnBrk="1" latinLnBrk="0" hangingPunct="1">
              <a:defRPr sz="1266" kern="1200">
                <a:solidFill>
                  <a:schemeClr val="tx1"/>
                </a:solidFill>
                <a:latin typeface="+mn-lt"/>
                <a:ea typeface="+mn-ea"/>
                <a:cs typeface="+mn-cs"/>
              </a:defRPr>
            </a:lvl5pPr>
            <a:lvl6pPr marL="1607092" algn="l" defTabSz="642837" rtl="0" eaLnBrk="1" latinLnBrk="0" hangingPunct="1">
              <a:defRPr sz="1266" kern="1200">
                <a:solidFill>
                  <a:schemeClr val="tx1"/>
                </a:solidFill>
                <a:latin typeface="+mn-lt"/>
                <a:ea typeface="+mn-ea"/>
                <a:cs typeface="+mn-cs"/>
              </a:defRPr>
            </a:lvl6pPr>
            <a:lvl7pPr marL="1928510" algn="l" defTabSz="642837" rtl="0" eaLnBrk="1" latinLnBrk="0" hangingPunct="1">
              <a:defRPr sz="1266" kern="1200">
                <a:solidFill>
                  <a:schemeClr val="tx1"/>
                </a:solidFill>
                <a:latin typeface="+mn-lt"/>
                <a:ea typeface="+mn-ea"/>
                <a:cs typeface="+mn-cs"/>
              </a:defRPr>
            </a:lvl7pPr>
            <a:lvl8pPr marL="2249928" algn="l" defTabSz="642837" rtl="0" eaLnBrk="1" latinLnBrk="0" hangingPunct="1">
              <a:defRPr sz="1266" kern="1200">
                <a:solidFill>
                  <a:schemeClr val="tx1"/>
                </a:solidFill>
                <a:latin typeface="+mn-lt"/>
                <a:ea typeface="+mn-ea"/>
                <a:cs typeface="+mn-cs"/>
              </a:defRPr>
            </a:lvl8pPr>
            <a:lvl9pPr marL="2571346" algn="l" defTabSz="642837" rtl="0" eaLnBrk="1" latinLnBrk="0" hangingPunct="1">
              <a:defRPr sz="1266" kern="1200">
                <a:solidFill>
                  <a:schemeClr val="tx1"/>
                </a:solidFill>
                <a:latin typeface="+mn-lt"/>
                <a:ea typeface="+mn-ea"/>
                <a:cs typeface="+mn-cs"/>
              </a:defRPr>
            </a:lvl9pPr>
          </a:lstStyle>
          <a:p>
            <a:pPr marL="0" marR="0" lvl="0" indent="0" algn="r" defTabSz="914289" rtl="0" eaLnBrk="1" fontAlgn="auto" latinLnBrk="0" hangingPunct="1">
              <a:lnSpc>
                <a:spcPct val="100000"/>
              </a:lnSpc>
              <a:spcBef>
                <a:spcPts val="0"/>
              </a:spcBef>
              <a:spcAft>
                <a:spcPts val="0"/>
              </a:spcAft>
              <a:buClrTx/>
              <a:buSzTx/>
              <a:buFontTx/>
              <a:buNone/>
              <a:tabLst/>
              <a:defRPr/>
            </a:pPr>
            <a:fld id="{7AE184E0-0BD4-4705-A12B-9B71DDE63301}" type="slidenum">
              <a:rPr kumimoji="0" lang="nl-BE" sz="1200" b="0" i="0" u="none" strike="noStrike" kern="1200" cap="none" spc="0" normalizeH="0" baseline="0" noProof="0" smtClean="0">
                <a:ln>
                  <a:noFill/>
                </a:ln>
                <a:solidFill>
                  <a:srgbClr val="1E64C8"/>
                </a:solidFill>
                <a:effectLst/>
                <a:uLnTx/>
                <a:uFillTx/>
                <a:latin typeface="Arial"/>
                <a:ea typeface="+mn-ea"/>
                <a:cs typeface="+mn-cs"/>
              </a:rPr>
              <a:pPr marL="0" marR="0" lvl="0" indent="0" algn="r" defTabSz="914289" rtl="0" eaLnBrk="1" fontAlgn="auto" latinLnBrk="0" hangingPunct="1">
                <a:lnSpc>
                  <a:spcPct val="100000"/>
                </a:lnSpc>
                <a:spcBef>
                  <a:spcPts val="0"/>
                </a:spcBef>
                <a:spcAft>
                  <a:spcPts val="0"/>
                </a:spcAft>
                <a:buClrTx/>
                <a:buSzTx/>
                <a:buFontTx/>
                <a:buNone/>
                <a:tabLst/>
                <a:defRPr/>
              </a:pPr>
              <a:t>4</a:t>
            </a:fld>
            <a:endParaRPr kumimoji="0" lang="nl-BE" sz="1200" b="0" i="0" u="none" strike="noStrike" kern="1200" cap="none" spc="0" normalizeH="0" baseline="0" noProof="0">
              <a:ln>
                <a:noFill/>
              </a:ln>
              <a:solidFill>
                <a:srgbClr val="1E64C8"/>
              </a:solidFill>
              <a:effectLst/>
              <a:uLnTx/>
              <a:uFillTx/>
              <a:latin typeface="Arial"/>
              <a:ea typeface="+mn-ea"/>
              <a:cs typeface="+mn-cs"/>
            </a:endParaRPr>
          </a:p>
        </p:txBody>
      </p:sp>
      <p:pic>
        <p:nvPicPr>
          <p:cNvPr id="7" name="Picture 9">
            <a:extLst>
              <a:ext uri="{FF2B5EF4-FFF2-40B4-BE49-F238E27FC236}">
                <a16:creationId xmlns:a16="http://schemas.microsoft.com/office/drawing/2014/main" id="{A531FE78-4BB8-4152-A25E-BB8FEE35E5B7}"/>
              </a:ext>
            </a:extLst>
          </p:cNvPr>
          <p:cNvPicPr>
            <a:picLocks noChangeAspect="1"/>
          </p:cNvPicPr>
          <p:nvPr/>
        </p:nvPicPr>
        <p:blipFill>
          <a:blip r:embed="rId3"/>
          <a:stretch>
            <a:fillRect/>
          </a:stretch>
        </p:blipFill>
        <p:spPr>
          <a:xfrm>
            <a:off x="581347" y="123296"/>
            <a:ext cx="11174226" cy="6653782"/>
          </a:xfrm>
          <a:prstGeom prst="rect">
            <a:avLst/>
          </a:prstGeom>
        </p:spPr>
      </p:pic>
    </p:spTree>
    <p:extLst>
      <p:ext uri="{BB962C8B-B14F-4D97-AF65-F5344CB8AC3E}">
        <p14:creationId xmlns:p14="http://schemas.microsoft.com/office/powerpoint/2010/main" val="3937866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67AD03-B1E6-E139-694E-D9B236649D2F}"/>
              </a:ext>
            </a:extLst>
          </p:cNvPr>
          <p:cNvPicPr>
            <a:picLocks noChangeAspect="1"/>
          </p:cNvPicPr>
          <p:nvPr/>
        </p:nvPicPr>
        <p:blipFill>
          <a:blip r:embed="rId3"/>
          <a:stretch>
            <a:fillRect/>
          </a:stretch>
        </p:blipFill>
        <p:spPr>
          <a:xfrm>
            <a:off x="1671483" y="900904"/>
            <a:ext cx="9127422" cy="5957096"/>
          </a:xfrm>
          <a:prstGeom prst="rect">
            <a:avLst/>
          </a:prstGeom>
          <a:noFill/>
        </p:spPr>
      </p:pic>
      <p:sp>
        <p:nvSpPr>
          <p:cNvPr id="8" name="Slide Number Placeholder 3" hidden="1">
            <a:extLst>
              <a:ext uri="{FF2B5EF4-FFF2-40B4-BE49-F238E27FC236}">
                <a16:creationId xmlns:a16="http://schemas.microsoft.com/office/drawing/2014/main" id="{41518DC3-066F-495E-AAF2-2F977BF76CF5}"/>
              </a:ext>
            </a:extLst>
          </p:cNvPr>
          <p:cNvSpPr>
            <a:spLocks noGrp="1"/>
          </p:cNvSpPr>
          <p:nvPr>
            <p:ph type="sldNum" sz="quarter" idx="4294967295"/>
          </p:nvPr>
        </p:nvSpPr>
        <p:spPr>
          <a:xfrm>
            <a:off x="10962457" y="6292057"/>
            <a:ext cx="648197" cy="365125"/>
          </a:xfrm>
        </p:spPr>
        <p:txBody>
          <a:bodyPr/>
          <a:lstStyle/>
          <a:p>
            <a:pPr defTabSz="914289">
              <a:spcAft>
                <a:spcPts val="422"/>
              </a:spcAft>
              <a:defRPr/>
            </a:pPr>
            <a:fld id="{7AE184E0-0BD4-4705-A12B-9B71DDE63301}" type="slidenum">
              <a:rPr lang="nl-BE">
                <a:latin typeface="Arial"/>
              </a:rPr>
              <a:pPr defTabSz="914289">
                <a:spcAft>
                  <a:spcPts val="422"/>
                </a:spcAft>
                <a:defRPr/>
              </a:pPr>
              <a:t>5</a:t>
            </a:fld>
            <a:endParaRPr lang="nl-BE">
              <a:latin typeface="Arial"/>
            </a:endParaRPr>
          </a:p>
        </p:txBody>
      </p:sp>
      <p:sp>
        <p:nvSpPr>
          <p:cNvPr id="2" name="Title 8">
            <a:extLst>
              <a:ext uri="{FF2B5EF4-FFF2-40B4-BE49-F238E27FC236}">
                <a16:creationId xmlns:a16="http://schemas.microsoft.com/office/drawing/2014/main" id="{D4399AC1-1CBF-11E0-1F48-C90C23FC1381}"/>
              </a:ext>
            </a:extLst>
          </p:cNvPr>
          <p:cNvSpPr txBox="1">
            <a:spLocks/>
          </p:cNvSpPr>
          <p:nvPr/>
        </p:nvSpPr>
        <p:spPr>
          <a:xfrm>
            <a:off x="584386" y="256571"/>
            <a:ext cx="11042102" cy="607247"/>
          </a:xfrm>
          <a:prstGeom prst="rect">
            <a:avLst/>
          </a:prstGeom>
        </p:spPr>
        <p:txBody>
          <a:bodyPr vert="horz" lIns="91434" tIns="45717" rIns="91434" bIns="45717" rtlCol="0" anchor="b" anchorCtr="0">
            <a:noAutofit/>
          </a:bodyPr>
          <a:lstStyle>
            <a:lvl1pPr algn="l" defTabSz="914289" rtl="0" eaLnBrk="1" latinLnBrk="0" hangingPunct="1">
              <a:lnSpc>
                <a:spcPct val="90000"/>
              </a:lnSpc>
              <a:spcBef>
                <a:spcPct val="0"/>
              </a:spcBef>
              <a:buNone/>
              <a:defRPr sz="3797" u="sng" kern="1200" cap="all" baseline="0">
                <a:solidFill>
                  <a:srgbClr val="1E64C8"/>
                </a:solidFill>
                <a:uFill>
                  <a:solidFill>
                    <a:srgbClr val="1E64C8"/>
                  </a:solidFill>
                </a:uFill>
                <a:latin typeface="+mj-lt"/>
                <a:ea typeface="+mj-ea"/>
                <a:cs typeface="+mj-cs"/>
              </a:defRPr>
            </a:lvl1pPr>
          </a:lstStyle>
          <a:p>
            <a:pPr defTabSz="642837">
              <a:defRPr/>
            </a:pPr>
            <a:r>
              <a:rPr lang="nl-BE" u="none" err="1">
                <a:latin typeface="UGent Panno Text SemiBold" panose="02000706040000040003" pitchFamily="2" charset="0"/>
              </a:rPr>
              <a:t>Where</a:t>
            </a:r>
            <a:r>
              <a:rPr lang="nl-BE" u="none">
                <a:latin typeface="UGent Panno Text SemiBold" panose="02000706040000040003" pitchFamily="2" charset="0"/>
              </a:rPr>
              <a:t> we are </a:t>
            </a:r>
            <a:r>
              <a:rPr lang="nl-BE" u="none" err="1">
                <a:latin typeface="UGent Panno Text SemiBold" panose="02000706040000040003" pitchFamily="2" charset="0"/>
              </a:rPr>
              <a:t>now</a:t>
            </a:r>
            <a:r>
              <a:rPr lang="nl-BE" u="none">
                <a:latin typeface="UGent Panno Text SemiBold" panose="02000706040000040003" pitchFamily="2" charset="0"/>
              </a:rPr>
              <a:t>? heat</a:t>
            </a:r>
          </a:p>
        </p:txBody>
      </p:sp>
    </p:spTree>
    <p:extLst>
      <p:ext uri="{BB962C8B-B14F-4D97-AF65-F5344CB8AC3E}">
        <p14:creationId xmlns:p14="http://schemas.microsoft.com/office/powerpoint/2010/main" val="2300316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55FF0-58EE-52FA-9E23-BFCAD7940DE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2DBB701-187F-437F-47DD-9E19F13350C2}"/>
              </a:ext>
            </a:extLst>
          </p:cNvPr>
          <p:cNvPicPr>
            <a:picLocks noChangeAspect="1"/>
          </p:cNvPicPr>
          <p:nvPr/>
        </p:nvPicPr>
        <p:blipFill>
          <a:blip r:embed="rId3"/>
          <a:stretch>
            <a:fillRect/>
          </a:stretch>
        </p:blipFill>
        <p:spPr>
          <a:xfrm>
            <a:off x="845396" y="0"/>
            <a:ext cx="10500452" cy="6858000"/>
          </a:xfrm>
          <a:prstGeom prst="rect">
            <a:avLst/>
          </a:prstGeom>
          <a:noFill/>
        </p:spPr>
      </p:pic>
      <p:sp>
        <p:nvSpPr>
          <p:cNvPr id="8" name="Slide Number Placeholder 3" hidden="1">
            <a:extLst>
              <a:ext uri="{FF2B5EF4-FFF2-40B4-BE49-F238E27FC236}">
                <a16:creationId xmlns:a16="http://schemas.microsoft.com/office/drawing/2014/main" id="{4F06CF0F-67F9-7737-AD03-06BD18D87A12}"/>
              </a:ext>
            </a:extLst>
          </p:cNvPr>
          <p:cNvSpPr>
            <a:spLocks noGrp="1"/>
          </p:cNvSpPr>
          <p:nvPr>
            <p:ph type="sldNum" sz="quarter" idx="4294967295"/>
          </p:nvPr>
        </p:nvSpPr>
        <p:spPr>
          <a:xfrm>
            <a:off x="10962457" y="6292057"/>
            <a:ext cx="648197" cy="365125"/>
          </a:xfrm>
        </p:spPr>
        <p:txBody>
          <a:bodyPr/>
          <a:lstStyle/>
          <a:p>
            <a:pPr defTabSz="914289">
              <a:spcAft>
                <a:spcPts val="422"/>
              </a:spcAft>
              <a:defRPr/>
            </a:pPr>
            <a:fld id="{7AE184E0-0BD4-4705-A12B-9B71DDE63301}" type="slidenum">
              <a:rPr lang="nl-BE">
                <a:latin typeface="Arial"/>
              </a:rPr>
              <a:pPr defTabSz="914289">
                <a:spcAft>
                  <a:spcPts val="422"/>
                </a:spcAft>
                <a:defRPr/>
              </a:pPr>
              <a:t>6</a:t>
            </a:fld>
            <a:endParaRPr lang="nl-BE">
              <a:latin typeface="Arial"/>
            </a:endParaRPr>
          </a:p>
        </p:txBody>
      </p:sp>
    </p:spTree>
    <p:extLst>
      <p:ext uri="{BB962C8B-B14F-4D97-AF65-F5344CB8AC3E}">
        <p14:creationId xmlns:p14="http://schemas.microsoft.com/office/powerpoint/2010/main" val="62600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B4714-13DE-8DF3-0DC6-5DC633772D6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863DAAF-9359-F9FA-4258-CC4FE678DA76}"/>
              </a:ext>
            </a:extLst>
          </p:cNvPr>
          <p:cNvPicPr>
            <a:picLocks noChangeAspect="1"/>
          </p:cNvPicPr>
          <p:nvPr/>
        </p:nvPicPr>
        <p:blipFill>
          <a:blip r:embed="rId3"/>
          <a:stretch>
            <a:fillRect/>
          </a:stretch>
        </p:blipFill>
        <p:spPr>
          <a:xfrm>
            <a:off x="841731" y="0"/>
            <a:ext cx="10507781" cy="6858000"/>
          </a:xfrm>
          <a:prstGeom prst="rect">
            <a:avLst/>
          </a:prstGeom>
          <a:noFill/>
        </p:spPr>
      </p:pic>
      <p:sp>
        <p:nvSpPr>
          <p:cNvPr id="8" name="Slide Number Placeholder 3" hidden="1">
            <a:extLst>
              <a:ext uri="{FF2B5EF4-FFF2-40B4-BE49-F238E27FC236}">
                <a16:creationId xmlns:a16="http://schemas.microsoft.com/office/drawing/2014/main" id="{D80780EF-9370-CE7B-7AD6-91C7735C5ABF}"/>
              </a:ext>
            </a:extLst>
          </p:cNvPr>
          <p:cNvSpPr>
            <a:spLocks noGrp="1"/>
          </p:cNvSpPr>
          <p:nvPr>
            <p:ph type="sldNum" sz="quarter" idx="4294967295"/>
          </p:nvPr>
        </p:nvSpPr>
        <p:spPr>
          <a:xfrm>
            <a:off x="10962457" y="6292057"/>
            <a:ext cx="648197" cy="365125"/>
          </a:xfrm>
        </p:spPr>
        <p:txBody>
          <a:bodyPr/>
          <a:lstStyle/>
          <a:p>
            <a:pPr defTabSz="914289">
              <a:spcAft>
                <a:spcPts val="422"/>
              </a:spcAft>
              <a:defRPr/>
            </a:pPr>
            <a:fld id="{7AE184E0-0BD4-4705-A12B-9B71DDE63301}" type="slidenum">
              <a:rPr lang="nl-BE">
                <a:latin typeface="Arial"/>
              </a:rPr>
              <a:pPr defTabSz="914289">
                <a:spcAft>
                  <a:spcPts val="422"/>
                </a:spcAft>
                <a:defRPr/>
              </a:pPr>
              <a:t>7</a:t>
            </a:fld>
            <a:endParaRPr lang="nl-BE">
              <a:latin typeface="Arial"/>
            </a:endParaRPr>
          </a:p>
        </p:txBody>
      </p:sp>
    </p:spTree>
    <p:extLst>
      <p:ext uri="{BB962C8B-B14F-4D97-AF65-F5344CB8AC3E}">
        <p14:creationId xmlns:p14="http://schemas.microsoft.com/office/powerpoint/2010/main" val="1448999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DE0AE-337A-0B19-5F05-B049642E61A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9F4FB78-91B7-A5FB-3735-33E3D5165199}"/>
              </a:ext>
            </a:extLst>
          </p:cNvPr>
          <p:cNvPicPr>
            <a:picLocks noChangeAspect="1"/>
          </p:cNvPicPr>
          <p:nvPr/>
        </p:nvPicPr>
        <p:blipFill>
          <a:blip r:embed="rId3"/>
          <a:stretch>
            <a:fillRect/>
          </a:stretch>
        </p:blipFill>
        <p:spPr>
          <a:xfrm>
            <a:off x="845396" y="0"/>
            <a:ext cx="10500452" cy="6858000"/>
          </a:xfrm>
          <a:prstGeom prst="rect">
            <a:avLst/>
          </a:prstGeom>
          <a:noFill/>
        </p:spPr>
      </p:pic>
      <p:sp>
        <p:nvSpPr>
          <p:cNvPr id="8" name="Slide Number Placeholder 3" hidden="1">
            <a:extLst>
              <a:ext uri="{FF2B5EF4-FFF2-40B4-BE49-F238E27FC236}">
                <a16:creationId xmlns:a16="http://schemas.microsoft.com/office/drawing/2014/main" id="{0FB6666C-0CD1-BDC6-29C8-B6DAE3055B61}"/>
              </a:ext>
            </a:extLst>
          </p:cNvPr>
          <p:cNvSpPr>
            <a:spLocks noGrp="1"/>
          </p:cNvSpPr>
          <p:nvPr>
            <p:ph type="sldNum" sz="quarter" idx="4294967295"/>
          </p:nvPr>
        </p:nvSpPr>
        <p:spPr>
          <a:xfrm>
            <a:off x="10962457" y="6292057"/>
            <a:ext cx="648197" cy="365125"/>
          </a:xfrm>
        </p:spPr>
        <p:txBody>
          <a:bodyPr/>
          <a:lstStyle/>
          <a:p>
            <a:pPr defTabSz="914289">
              <a:spcAft>
                <a:spcPts val="422"/>
              </a:spcAft>
              <a:defRPr/>
            </a:pPr>
            <a:fld id="{7AE184E0-0BD4-4705-A12B-9B71DDE63301}" type="slidenum">
              <a:rPr lang="nl-BE">
                <a:latin typeface="Arial"/>
              </a:rPr>
              <a:pPr defTabSz="914289">
                <a:spcAft>
                  <a:spcPts val="422"/>
                </a:spcAft>
                <a:defRPr/>
              </a:pPr>
              <a:t>8</a:t>
            </a:fld>
            <a:endParaRPr lang="nl-BE">
              <a:latin typeface="Arial"/>
            </a:endParaRPr>
          </a:p>
        </p:txBody>
      </p:sp>
    </p:spTree>
    <p:extLst>
      <p:ext uri="{BB962C8B-B14F-4D97-AF65-F5344CB8AC3E}">
        <p14:creationId xmlns:p14="http://schemas.microsoft.com/office/powerpoint/2010/main" val="409629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7A49C-805B-30BE-3A58-D46EBE9108C2}"/>
            </a:ext>
          </a:extLst>
        </p:cNvPr>
        <p:cNvGrpSpPr/>
        <p:nvPr/>
      </p:nvGrpSpPr>
      <p:grpSpPr>
        <a:xfrm>
          <a:off x="0" y="0"/>
          <a:ext cx="0" cy="0"/>
          <a:chOff x="0" y="0"/>
          <a:chExt cx="0" cy="0"/>
        </a:xfrm>
      </p:grpSpPr>
      <p:sp>
        <p:nvSpPr>
          <p:cNvPr id="8" name="Slide Number Placeholder 3" hidden="1">
            <a:extLst>
              <a:ext uri="{FF2B5EF4-FFF2-40B4-BE49-F238E27FC236}">
                <a16:creationId xmlns:a16="http://schemas.microsoft.com/office/drawing/2014/main" id="{5B091F31-8DE7-DA17-4844-C7582E3E1424}"/>
              </a:ext>
            </a:extLst>
          </p:cNvPr>
          <p:cNvSpPr>
            <a:spLocks noGrp="1"/>
          </p:cNvSpPr>
          <p:nvPr>
            <p:ph type="sldNum" sz="quarter" idx="4294967295"/>
          </p:nvPr>
        </p:nvSpPr>
        <p:spPr>
          <a:xfrm>
            <a:off x="10962457" y="6292057"/>
            <a:ext cx="648197" cy="365125"/>
          </a:xfrm>
        </p:spPr>
        <p:txBody>
          <a:bodyPr/>
          <a:lstStyle/>
          <a:p>
            <a:pPr defTabSz="914289">
              <a:spcAft>
                <a:spcPts val="422"/>
              </a:spcAft>
              <a:defRPr/>
            </a:pPr>
            <a:fld id="{7AE184E0-0BD4-4705-A12B-9B71DDE63301}" type="slidenum">
              <a:rPr lang="nl-BE">
                <a:latin typeface="Arial"/>
              </a:rPr>
              <a:pPr defTabSz="914289">
                <a:spcAft>
                  <a:spcPts val="422"/>
                </a:spcAft>
                <a:defRPr/>
              </a:pPr>
              <a:t>9</a:t>
            </a:fld>
            <a:endParaRPr lang="nl-BE">
              <a:latin typeface="Arial"/>
            </a:endParaRPr>
          </a:p>
        </p:txBody>
      </p:sp>
      <p:pic>
        <p:nvPicPr>
          <p:cNvPr id="2" name="Picture 1">
            <a:extLst>
              <a:ext uri="{FF2B5EF4-FFF2-40B4-BE49-F238E27FC236}">
                <a16:creationId xmlns:a16="http://schemas.microsoft.com/office/drawing/2014/main" id="{EF56F8DD-7925-547C-9551-EEF90DF0635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936" y="147463"/>
            <a:ext cx="10246178" cy="6692432"/>
          </a:xfrm>
          <a:prstGeom prst="rect">
            <a:avLst/>
          </a:prstGeom>
          <a:noFill/>
        </p:spPr>
      </p:pic>
    </p:spTree>
    <p:extLst>
      <p:ext uri="{BB962C8B-B14F-4D97-AF65-F5344CB8AC3E}">
        <p14:creationId xmlns:p14="http://schemas.microsoft.com/office/powerpoint/2010/main" val="58866068"/>
      </p:ext>
    </p:extLst>
  </p:cSld>
  <p:clrMapOvr>
    <a:masterClrMapping/>
  </p:clrMapOvr>
</p:sld>
</file>

<file path=ppt/theme/theme1.xml><?xml version="1.0" encoding="utf-8"?>
<a:theme xmlns:a="http://schemas.openxmlformats.org/drawingml/2006/main" name="VIB_templates">
  <a:themeElements>
    <a:clrScheme name="VIB Colours">
      <a:dk1>
        <a:srgbClr val="1B2944"/>
      </a:dk1>
      <a:lt1>
        <a:sysClr val="window" lastClr="FFFFFF"/>
      </a:lt1>
      <a:dk2>
        <a:srgbClr val="1B2944"/>
      </a:dk2>
      <a:lt2>
        <a:srgbClr val="FFFFFF"/>
      </a:lt2>
      <a:accent1>
        <a:srgbClr val="5DB7B1"/>
      </a:accent1>
      <a:accent2>
        <a:srgbClr val="5A2A82"/>
      </a:accent2>
      <a:accent3>
        <a:srgbClr val="FF681E"/>
      </a:accent3>
      <a:accent4>
        <a:srgbClr val="1B2944"/>
      </a:accent4>
      <a:accent5>
        <a:srgbClr val="7C7C7C"/>
      </a:accent5>
      <a:accent6>
        <a:srgbClr val="FFFFFF"/>
      </a:accent6>
      <a:hlink>
        <a:srgbClr val="5DB7B1"/>
      </a:hlink>
      <a:folHlink>
        <a:srgbClr val="5DB7B1"/>
      </a:folHlink>
    </a:clrScheme>
    <a:fontScheme name="VIB Theme">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F52A2D9-3537-4A4B-A5A7-437C6DAFF3B2}" vid="{51DB1E24-3D82-417F-A667-72D8C4750DE9}"/>
    </a:ext>
  </a:extLst>
</a:theme>
</file>

<file path=ppt/theme/theme2.xml><?xml version="1.0" encoding="utf-8"?>
<a:theme xmlns:a="http://schemas.openxmlformats.org/drawingml/2006/main" name="1_Kantoorthema">
  <a:themeElements>
    <a:clrScheme name="Universiteit Gent">
      <a:dk1>
        <a:sysClr val="windowText" lastClr="000000"/>
      </a:dk1>
      <a:lt1>
        <a:sysClr val="window" lastClr="FFFFFF"/>
      </a:lt1>
      <a:dk2>
        <a:srgbClr val="1E64C8"/>
      </a:dk2>
      <a:lt2>
        <a:srgbClr val="FFD200"/>
      </a:lt2>
      <a:accent1>
        <a:srgbClr val="1E64C8"/>
      </a:accent1>
      <a:accent2>
        <a:srgbClr val="FFD200"/>
      </a:accent2>
      <a:accent3>
        <a:srgbClr val="A5A5A5"/>
      </a:accent3>
      <a:accent4>
        <a:srgbClr val="FFC000"/>
      </a:accent4>
      <a:accent5>
        <a:srgbClr val="4472C4"/>
      </a:accent5>
      <a:accent6>
        <a:srgbClr val="70AD47"/>
      </a:accent6>
      <a:hlink>
        <a:srgbClr val="0563C1"/>
      </a:hlink>
      <a:folHlink>
        <a:srgbClr val="954F72"/>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headEnd type="triangle" w="lg" len="lg"/>
          <a:tailEnd type="triangl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20000"/>
          </a:lnSpc>
          <a:defRPr sz="2500" smtClean="0"/>
        </a:defPPr>
      </a:lstStyle>
    </a:txDef>
  </a:objectDefaults>
  <a:extraClrSchemeLst/>
  <a:extLst>
    <a:ext uri="{05A4C25C-085E-4340-85A3-A5531E510DB2}">
      <thm15:themeFamily xmlns:thm15="http://schemas.microsoft.com/office/thememl/2012/main" name="Presentatie-NL-Corporate_1_0_12.potx" id="{7B7AD283-F127-47E9-B631-C6240DD2F4D8}" vid="{D6A74DA3-514C-45CC-8A87-78B48D3D9F57}"/>
    </a:ext>
  </a:extLst>
</a:theme>
</file>

<file path=ppt/theme/theme3.xml><?xml version="1.0" encoding="utf-8"?>
<a:theme xmlns:a="http://schemas.openxmlformats.org/drawingml/2006/main" name="Kantoorthema">
  <a:themeElements>
    <a:clrScheme name="Universiteit Gent">
      <a:dk1>
        <a:sysClr val="windowText" lastClr="000000"/>
      </a:dk1>
      <a:lt1>
        <a:sysClr val="window" lastClr="FFFFFF"/>
      </a:lt1>
      <a:dk2>
        <a:srgbClr val="1E64C8"/>
      </a:dk2>
      <a:lt2>
        <a:srgbClr val="FFD200"/>
      </a:lt2>
      <a:accent1>
        <a:srgbClr val="1E64C8"/>
      </a:accent1>
      <a:accent2>
        <a:srgbClr val="FFD200"/>
      </a:accent2>
      <a:accent3>
        <a:srgbClr val="A5A5A5"/>
      </a:accent3>
      <a:accent4>
        <a:srgbClr val="FFC000"/>
      </a:accent4>
      <a:accent5>
        <a:srgbClr val="4472C4"/>
      </a:accent5>
      <a:accent6>
        <a:srgbClr val="70AD47"/>
      </a:accent6>
      <a:hlink>
        <a:srgbClr val="0563C1"/>
      </a:hlink>
      <a:folHlink>
        <a:srgbClr val="954F72"/>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headEnd type="triangle" w="lg" len="lg"/>
          <a:tailEnd type="triangl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20000"/>
          </a:lnSpc>
          <a:defRPr sz="2500" smtClean="0"/>
        </a:defPPr>
      </a:lstStyle>
    </a:txDef>
  </a:objectDefaults>
  <a:extraClrSchemeLst/>
  <a:extLst>
    <a:ext uri="{05A4C25C-085E-4340-85A3-A5531E510DB2}">
      <thm15:themeFamily xmlns:thm15="http://schemas.microsoft.com/office/thememl/2012/main" name="Presentatie-NL-Corporate_1_0_12.potx" id="{7B7AD283-F127-47E9-B631-C6240DD2F4D8}" vid="{D6A74DA3-514C-45CC-8A87-78B48D3D9F57}"/>
    </a:ext>
  </a:extLst>
</a:theme>
</file>

<file path=ppt/theme/theme4.xml><?xml version="1.0" encoding="utf-8"?>
<a:theme xmlns:a="http://schemas.openxmlformats.org/drawingml/2006/main" name="2_Kantoorthema">
  <a:themeElements>
    <a:clrScheme name="Universiteit Gent">
      <a:dk1>
        <a:sysClr val="windowText" lastClr="000000"/>
      </a:dk1>
      <a:lt1>
        <a:sysClr val="window" lastClr="FFFFFF"/>
      </a:lt1>
      <a:dk2>
        <a:srgbClr val="1E64C8"/>
      </a:dk2>
      <a:lt2>
        <a:srgbClr val="FFD200"/>
      </a:lt2>
      <a:accent1>
        <a:srgbClr val="1E64C8"/>
      </a:accent1>
      <a:accent2>
        <a:srgbClr val="FFD200"/>
      </a:accent2>
      <a:accent3>
        <a:srgbClr val="A5A5A5"/>
      </a:accent3>
      <a:accent4>
        <a:srgbClr val="FFC000"/>
      </a:accent4>
      <a:accent5>
        <a:srgbClr val="4472C4"/>
      </a:accent5>
      <a:accent6>
        <a:srgbClr val="70AD47"/>
      </a:accent6>
      <a:hlink>
        <a:srgbClr val="0563C1"/>
      </a:hlink>
      <a:folHlink>
        <a:srgbClr val="954F72"/>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headEnd type="triangle" w="lg" len="lg"/>
          <a:tailEnd type="triangl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20000"/>
          </a:lnSpc>
          <a:defRPr sz="2500" smtClean="0"/>
        </a:defPPr>
      </a:lstStyle>
    </a:txDef>
  </a:objectDefaults>
  <a:extraClrSchemeLst/>
  <a:extLst>
    <a:ext uri="{05A4C25C-085E-4340-85A3-A5531E510DB2}">
      <thm15:themeFamily xmlns:thm15="http://schemas.microsoft.com/office/thememl/2012/main" name="Presentatie-NL-Corporate_1_0_12.potx" id="{7B7AD283-F127-47E9-B631-C6240DD2F4D8}" vid="{D6A74DA3-514C-45CC-8A87-78B48D3D9F5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095690D590BE8469697BDB70498B3CC" ma:contentTypeVersion="14" ma:contentTypeDescription="Een nieuw document maken." ma:contentTypeScope="" ma:versionID="fd5c864e391e2ad5975c3374c3880821">
  <xsd:schema xmlns:xsd="http://www.w3.org/2001/XMLSchema" xmlns:xs="http://www.w3.org/2001/XMLSchema" xmlns:p="http://schemas.microsoft.com/office/2006/metadata/properties" xmlns:ns2="b1a58859-cd5b-4521-9c6a-3dec33d0fdbe" xmlns:ns3="86f6d629-61f0-44b6-bebb-bd4827c10acb" targetNamespace="http://schemas.microsoft.com/office/2006/metadata/properties" ma:root="true" ma:fieldsID="4e4b1c8696671de0a8062ffefe77f4cf" ns2:_="" ns3:_="">
    <xsd:import namespace="b1a58859-cd5b-4521-9c6a-3dec33d0fdbe"/>
    <xsd:import namespace="86f6d629-61f0-44b6-bebb-bd4827c10ac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a58859-cd5b-4521-9c6a-3dec33d0fd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3b9bb814-139f-4039-9463-697760f06ab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6f6d629-61f0-44b6-bebb-bd4827c10ac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d61c9f9-634d-4ba3-9621-6794c837bb42}" ma:internalName="TaxCatchAll" ma:showField="CatchAllData" ma:web="86f6d629-61f0-44b6-bebb-bd4827c10ac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6f6d629-61f0-44b6-bebb-bd4827c10acb" xsi:nil="true"/>
    <lcf76f155ced4ddcb4097134ff3c332f xmlns="b1a58859-cd5b-4521-9c6a-3dec33d0fdb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5B7C33D-E00A-42DB-8DE7-3BB3D39E1F26}">
  <ds:schemaRefs>
    <ds:schemaRef ds:uri="http://schemas.microsoft.com/sharepoint/v3/contenttype/forms"/>
  </ds:schemaRefs>
</ds:datastoreItem>
</file>

<file path=customXml/itemProps2.xml><?xml version="1.0" encoding="utf-8"?>
<ds:datastoreItem xmlns:ds="http://schemas.openxmlformats.org/officeDocument/2006/customXml" ds:itemID="{9F117522-F292-448F-8E15-09FBD2B07356}">
  <ds:schemaRefs>
    <ds:schemaRef ds:uri="86f6d629-61f0-44b6-bebb-bd4827c10acb"/>
    <ds:schemaRef ds:uri="b1a58859-cd5b-4521-9c6a-3dec33d0fd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D297F28-CAF5-4A01-A1F0-D0775725C31F}">
  <ds:schemaRefs>
    <ds:schemaRef ds:uri="86f6d629-61f0-44b6-bebb-bd4827c10acb"/>
    <ds:schemaRef ds:uri="b1a58859-cd5b-4521-9c6a-3dec33d0fdb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VIB_templates</Template>
  <Application>Microsoft Office PowerPoint</Application>
  <PresentationFormat>Widescreen</PresentationFormat>
  <Slides>39</Slides>
  <Notes>37</Notes>
  <HiddenSlides>0</HiddenSlides>
  <ScaleCrop>false</ScaleCrop>
  <HeadingPairs>
    <vt:vector size="4" baseType="variant">
      <vt:variant>
        <vt:lpstr>Theme</vt:lpstr>
      </vt:variant>
      <vt:variant>
        <vt:i4>4</vt:i4>
      </vt:variant>
      <vt:variant>
        <vt:lpstr>Slide Titles</vt:lpstr>
      </vt:variant>
      <vt:variant>
        <vt:i4>39</vt:i4>
      </vt:variant>
    </vt:vector>
  </HeadingPairs>
  <TitlesOfParts>
    <vt:vector size="43" baseType="lpstr">
      <vt:lpstr>VIB_templates</vt:lpstr>
      <vt:lpstr>1_Kantoorthema</vt:lpstr>
      <vt:lpstr>Kantoorthema</vt:lpstr>
      <vt:lpstr>2_Kantoorthema</vt:lpstr>
      <vt:lpstr>  Reducing environmental impact in labs </vt:lpstr>
      <vt:lpstr>aanpak</vt:lpstr>
      <vt:lpstr>Why?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Indicators per faculty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WATER quality</vt:lpstr>
      <vt:lpstr>WATER: quantity</vt:lpstr>
      <vt:lpstr>PowerPoint Presentation</vt:lpstr>
      <vt:lpstr>Green chemistry</vt:lpstr>
      <vt:lpstr>Green chemistry</vt:lpstr>
      <vt:lpstr>Green chemistry: solvents</vt:lpstr>
      <vt:lpstr>Green chemistry: reagents</vt:lpstr>
      <vt:lpstr>Green chemistry: feedstocks</vt:lpstr>
      <vt:lpstr>Reduce volume</vt:lpstr>
      <vt:lpstr>Purchase necessary?</vt:lpstr>
      <vt:lpstr>PowerPoint Presentation</vt:lpstr>
      <vt:lpstr>Plastics</vt:lpstr>
      <vt:lpstr>PowerPoint Presentation</vt:lpstr>
      <vt:lpstr>Communication, information, inspiration</vt:lpstr>
      <vt:lpstr>PowerPoint Presentation</vt:lpstr>
    </vt:vector>
  </TitlesOfParts>
  <Company>VIB/UGent Dept. Molecular Biomedical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Neuraminidase: towards a better Flu vaccine</dc:title>
  <dc:creator>Joao Paulo Portela Catani (Admin)</dc:creator>
  <cp:revision>2</cp:revision>
  <dcterms:created xsi:type="dcterms:W3CDTF">2019-12-10T12:12:30Z</dcterms:created>
  <dcterms:modified xsi:type="dcterms:W3CDTF">2025-09-09T12:02:12Z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0x010100C095690D590BE8469697BDB70498B3CC</vt:lpwstr>
  </property>
  <property fmtid="{D5CDD505-2E9C-101B-9397-08002B2CF9AE}" pid="3" name="SPOCTopic">
    <vt:lpwstr>2;#Communication at VIB|ec6637b6-7d77-48dd-8d1a-e5ad5a42a5b7</vt:lpwstr>
  </property>
  <property fmtid="{D5CDD505-2E9C-101B-9397-08002B2CF9AE}" pid="4" name="SPOCLanguage">
    <vt:lpwstr>13;#English|cf1ccf97-a177-4e56-a5ce-0b376d8acdb5</vt:lpwstr>
  </property>
  <property fmtid="{D5CDD505-2E9C-101B-9397-08002B2CF9AE}" pid="5" name="SPOCDocType">
    <vt:lpwstr>16;#Template|6147a76d-7c71-4126-9bc5-b71e0ce46930</vt:lpwstr>
  </property>
  <property fmtid="{D5CDD505-2E9C-101B-9397-08002B2CF9AE}" pid="6" name="MediaServiceImageTags">
    <vt:lpwstr/>
  </property>
</Properties>
</file>