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8" r:id="rId5"/>
  </p:sldMasterIdLst>
  <p:notesMasterIdLst>
    <p:notesMasterId r:id="rId46"/>
  </p:notesMasterIdLst>
  <p:sldIdLst>
    <p:sldId id="259" r:id="rId6"/>
    <p:sldId id="267" r:id="rId7"/>
    <p:sldId id="305" r:id="rId8"/>
    <p:sldId id="306" r:id="rId9"/>
    <p:sldId id="307" r:id="rId10"/>
    <p:sldId id="308" r:id="rId11"/>
    <p:sldId id="615" r:id="rId12"/>
    <p:sldId id="266" r:id="rId13"/>
    <p:sldId id="273" r:id="rId14"/>
    <p:sldId id="278" r:id="rId15"/>
    <p:sldId id="285" r:id="rId16"/>
    <p:sldId id="275" r:id="rId17"/>
    <p:sldId id="286" r:id="rId18"/>
    <p:sldId id="280" r:id="rId19"/>
    <p:sldId id="311" r:id="rId20"/>
    <p:sldId id="283" r:id="rId21"/>
    <p:sldId id="312" r:id="rId22"/>
    <p:sldId id="313" r:id="rId23"/>
    <p:sldId id="281" r:id="rId24"/>
    <p:sldId id="282" r:id="rId25"/>
    <p:sldId id="284" r:id="rId26"/>
    <p:sldId id="277" r:id="rId27"/>
    <p:sldId id="622" r:id="rId28"/>
    <p:sldId id="623" r:id="rId29"/>
    <p:sldId id="625" r:id="rId30"/>
    <p:sldId id="624" r:id="rId31"/>
    <p:sldId id="288" r:id="rId32"/>
    <p:sldId id="289" r:id="rId33"/>
    <p:sldId id="291" r:id="rId34"/>
    <p:sldId id="321" r:id="rId35"/>
    <p:sldId id="616" r:id="rId36"/>
    <p:sldId id="617" r:id="rId37"/>
    <p:sldId id="618" r:id="rId38"/>
    <p:sldId id="309" r:id="rId39"/>
    <p:sldId id="310" r:id="rId40"/>
    <p:sldId id="619" r:id="rId41"/>
    <p:sldId id="620" r:id="rId42"/>
    <p:sldId id="621" r:id="rId43"/>
    <p:sldId id="314" r:id="rId44"/>
    <p:sldId id="264" r:id="rId45"/>
  </p:sldIdLst>
  <p:sldSz cx="17338675" cy="9753600"/>
  <p:notesSz cx="6858000" cy="9144000"/>
  <p:defaultText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546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64C8"/>
    <a:srgbClr val="27ABAD"/>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9F6DA8-FF73-4960-AACC-EC6D7DAE9C62}" v="43" dt="2025-10-31T10:46:12.451"/>
    <p1510:client id="{F741CBE0-EEC2-41F7-A171-1CA78C871696}" v="138" dt="2025-10-30T15:09:22.1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34" autoAdjust="0"/>
    <p:restoredTop sz="88372" autoAdjust="0"/>
  </p:normalViewPr>
  <p:slideViewPr>
    <p:cSldViewPr snapToGrid="0" showGuides="1">
      <p:cViewPr varScale="1">
        <p:scale>
          <a:sx n="51" d="100"/>
          <a:sy n="51" d="100"/>
        </p:scale>
        <p:origin x="931" y="62"/>
      </p:cViewPr>
      <p:guideLst>
        <p:guide orient="horz" pos="3072"/>
        <p:guide pos="54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arten De Coninck" userId="27a061a1-7f98-40f5-a761-42700918dd40" providerId="ADAL" clId="{6D9E40DD-5EBC-4186-B987-5038FDF42CF6}"/>
    <pc:docChg chg="undo custSel addSld delSld modSld sldOrd">
      <pc:chgData name="Maarten De Coninck" userId="27a061a1-7f98-40f5-a761-42700918dd40" providerId="ADAL" clId="{6D9E40DD-5EBC-4186-B987-5038FDF42CF6}" dt="2025-10-31T10:46:25.564" v="367" actId="20577"/>
      <pc:docMkLst>
        <pc:docMk/>
      </pc:docMkLst>
      <pc:sldChg chg="addSp modSp mod">
        <pc:chgData name="Maarten De Coninck" userId="27a061a1-7f98-40f5-a761-42700918dd40" providerId="ADAL" clId="{6D9E40DD-5EBC-4186-B987-5038FDF42CF6}" dt="2025-10-31T09:58:31.107" v="228" actId="14100"/>
        <pc:sldMkLst>
          <pc:docMk/>
          <pc:sldMk cId="2637074099" sldId="273"/>
        </pc:sldMkLst>
        <pc:spChg chg="add mod">
          <ac:chgData name="Maarten De Coninck" userId="27a061a1-7f98-40f5-a761-42700918dd40" providerId="ADAL" clId="{6D9E40DD-5EBC-4186-B987-5038FDF42CF6}" dt="2025-10-31T09:57:28.555" v="221" actId="20577"/>
          <ac:spMkLst>
            <pc:docMk/>
            <pc:sldMk cId="2637074099" sldId="273"/>
            <ac:spMk id="3" creationId="{0CF4BB13-E83D-9C41-366F-F5651B0C920E}"/>
          </ac:spMkLst>
        </pc:spChg>
        <pc:spChg chg="add mod">
          <ac:chgData name="Maarten De Coninck" userId="27a061a1-7f98-40f5-a761-42700918dd40" providerId="ADAL" clId="{6D9E40DD-5EBC-4186-B987-5038FDF42CF6}" dt="2025-10-31T09:58:31.107" v="228" actId="14100"/>
          <ac:spMkLst>
            <pc:docMk/>
            <pc:sldMk cId="2637074099" sldId="273"/>
            <ac:spMk id="4" creationId="{D92FFC5B-D058-1643-DD26-C6182A64BDCB}"/>
          </ac:spMkLst>
        </pc:spChg>
        <pc:spChg chg="mod">
          <ac:chgData name="Maarten De Coninck" userId="27a061a1-7f98-40f5-a761-42700918dd40" providerId="ADAL" clId="{6D9E40DD-5EBC-4186-B987-5038FDF42CF6}" dt="2025-10-31T09:56:56.389" v="215" actId="20577"/>
          <ac:spMkLst>
            <pc:docMk/>
            <pc:sldMk cId="2637074099" sldId="273"/>
            <ac:spMk id="14" creationId="{00000000-0000-0000-0000-000000000000}"/>
          </ac:spMkLst>
        </pc:spChg>
        <pc:spChg chg="mod">
          <ac:chgData name="Maarten De Coninck" userId="27a061a1-7f98-40f5-a761-42700918dd40" providerId="ADAL" clId="{6D9E40DD-5EBC-4186-B987-5038FDF42CF6}" dt="2025-10-31T09:58:27.231" v="227" actId="14100"/>
          <ac:spMkLst>
            <pc:docMk/>
            <pc:sldMk cId="2637074099" sldId="273"/>
            <ac:spMk id="19" creationId="{00000000-0000-0000-0000-000000000000}"/>
          </ac:spMkLst>
        </pc:spChg>
      </pc:sldChg>
      <pc:sldChg chg="modSp mod">
        <pc:chgData name="Maarten De Coninck" userId="27a061a1-7f98-40f5-a761-42700918dd40" providerId="ADAL" clId="{6D9E40DD-5EBC-4186-B987-5038FDF42CF6}" dt="2025-10-30T22:14:16.050" v="190" actId="20577"/>
        <pc:sldMkLst>
          <pc:docMk/>
          <pc:sldMk cId="103754914" sldId="275"/>
        </pc:sldMkLst>
        <pc:spChg chg="mod">
          <ac:chgData name="Maarten De Coninck" userId="27a061a1-7f98-40f5-a761-42700918dd40" providerId="ADAL" clId="{6D9E40DD-5EBC-4186-B987-5038FDF42CF6}" dt="2025-10-30T22:14:16.050" v="190" actId="20577"/>
          <ac:spMkLst>
            <pc:docMk/>
            <pc:sldMk cId="103754914" sldId="275"/>
            <ac:spMk id="15" creationId="{00000000-0000-0000-0000-000000000000}"/>
          </ac:spMkLst>
        </pc:spChg>
      </pc:sldChg>
      <pc:sldChg chg="modSp mod">
        <pc:chgData name="Maarten De Coninck" userId="27a061a1-7f98-40f5-a761-42700918dd40" providerId="ADAL" clId="{6D9E40DD-5EBC-4186-B987-5038FDF42CF6}" dt="2025-10-31T10:02:13.421" v="248" actId="20577"/>
        <pc:sldMkLst>
          <pc:docMk/>
          <pc:sldMk cId="1406427501" sldId="291"/>
        </pc:sldMkLst>
        <pc:spChg chg="mod">
          <ac:chgData name="Maarten De Coninck" userId="27a061a1-7f98-40f5-a761-42700918dd40" providerId="ADAL" clId="{6D9E40DD-5EBC-4186-B987-5038FDF42CF6}" dt="2025-10-31T10:02:13.421" v="248" actId="20577"/>
          <ac:spMkLst>
            <pc:docMk/>
            <pc:sldMk cId="1406427501" sldId="291"/>
            <ac:spMk id="3" creationId="{00000000-0000-0000-0000-000000000000}"/>
          </ac:spMkLst>
        </pc:spChg>
      </pc:sldChg>
      <pc:sldChg chg="modSp mod">
        <pc:chgData name="Maarten De Coninck" userId="27a061a1-7f98-40f5-a761-42700918dd40" providerId="ADAL" clId="{6D9E40DD-5EBC-4186-B987-5038FDF42CF6}" dt="2025-10-31T10:46:25.564" v="367" actId="20577"/>
        <pc:sldMkLst>
          <pc:docMk/>
          <pc:sldMk cId="806640735" sldId="321"/>
        </pc:sldMkLst>
        <pc:spChg chg="mod">
          <ac:chgData name="Maarten De Coninck" userId="27a061a1-7f98-40f5-a761-42700918dd40" providerId="ADAL" clId="{6D9E40DD-5EBC-4186-B987-5038FDF42CF6}" dt="2025-10-31T10:46:25.564" v="367" actId="20577"/>
          <ac:spMkLst>
            <pc:docMk/>
            <pc:sldMk cId="806640735" sldId="321"/>
            <ac:spMk id="3" creationId="{00000000-0000-0000-0000-000000000000}"/>
          </ac:spMkLst>
        </pc:spChg>
        <pc:spChg chg="mod">
          <ac:chgData name="Maarten De Coninck" userId="27a061a1-7f98-40f5-a761-42700918dd40" providerId="ADAL" clId="{6D9E40DD-5EBC-4186-B987-5038FDF42CF6}" dt="2025-10-31T10:42:51.711" v="322" actId="20577"/>
          <ac:spMkLst>
            <pc:docMk/>
            <pc:sldMk cId="806640735" sldId="321"/>
            <ac:spMk id="7" creationId="{00000000-0000-0000-0000-000000000000}"/>
          </ac:spMkLst>
        </pc:spChg>
      </pc:sldChg>
      <pc:sldChg chg="modSp mod">
        <pc:chgData name="Maarten De Coninck" userId="27a061a1-7f98-40f5-a761-42700918dd40" providerId="ADAL" clId="{6D9E40DD-5EBC-4186-B987-5038FDF42CF6}" dt="2025-10-31T09:52:43.089" v="208" actId="20577"/>
        <pc:sldMkLst>
          <pc:docMk/>
          <pc:sldMk cId="3237255873" sldId="623"/>
        </pc:sldMkLst>
        <pc:spChg chg="mod">
          <ac:chgData name="Maarten De Coninck" userId="27a061a1-7f98-40f5-a761-42700918dd40" providerId="ADAL" clId="{6D9E40DD-5EBC-4186-B987-5038FDF42CF6}" dt="2025-10-31T09:51:56.308" v="202" actId="20577"/>
          <ac:spMkLst>
            <pc:docMk/>
            <pc:sldMk cId="3237255873" sldId="623"/>
            <ac:spMk id="44" creationId="{00000000-0000-0000-0000-000000000000}"/>
          </ac:spMkLst>
        </pc:spChg>
        <pc:spChg chg="mod">
          <ac:chgData name="Maarten De Coninck" userId="27a061a1-7f98-40f5-a761-42700918dd40" providerId="ADAL" clId="{6D9E40DD-5EBC-4186-B987-5038FDF42CF6}" dt="2025-10-31T09:52:43.089" v="208" actId="20577"/>
          <ac:spMkLst>
            <pc:docMk/>
            <pc:sldMk cId="3237255873" sldId="623"/>
            <ac:spMk id="56" creationId="{00000000-0000-0000-0000-000000000000}"/>
          </ac:spMkLst>
        </pc:spChg>
      </pc:sldChg>
      <pc:sldChg chg="addSp delSp modSp new mod ord">
        <pc:chgData name="Maarten De Coninck" userId="27a061a1-7f98-40f5-a761-42700918dd40" providerId="ADAL" clId="{6D9E40DD-5EBC-4186-B987-5038FDF42CF6}" dt="2025-10-30T21:58:22.509" v="97"/>
        <pc:sldMkLst>
          <pc:docMk/>
          <pc:sldMk cId="161999535" sldId="624"/>
        </pc:sldMkLst>
        <pc:spChg chg="mod">
          <ac:chgData name="Maarten De Coninck" userId="27a061a1-7f98-40f5-a761-42700918dd40" providerId="ADAL" clId="{6D9E40DD-5EBC-4186-B987-5038FDF42CF6}" dt="2025-10-30T21:49:56.818" v="39" actId="20577"/>
          <ac:spMkLst>
            <pc:docMk/>
            <pc:sldMk cId="161999535" sldId="624"/>
            <ac:spMk id="2" creationId="{34A65012-E2C2-E0AB-D051-21060AD057D6}"/>
          </ac:spMkLst>
        </pc:spChg>
        <pc:spChg chg="del">
          <ac:chgData name="Maarten De Coninck" userId="27a061a1-7f98-40f5-a761-42700918dd40" providerId="ADAL" clId="{6D9E40DD-5EBC-4186-B987-5038FDF42CF6}" dt="2025-10-30T21:50:04.066" v="40" actId="478"/>
          <ac:spMkLst>
            <pc:docMk/>
            <pc:sldMk cId="161999535" sldId="624"/>
            <ac:spMk id="3" creationId="{E0688ACA-B97C-3AE5-1DFB-710394E22EF6}"/>
          </ac:spMkLst>
        </pc:spChg>
        <pc:spChg chg="add">
          <ac:chgData name="Maarten De Coninck" userId="27a061a1-7f98-40f5-a761-42700918dd40" providerId="ADAL" clId="{6D9E40DD-5EBC-4186-B987-5038FDF42CF6}" dt="2025-10-30T21:54:02.479" v="52"/>
          <ac:spMkLst>
            <pc:docMk/>
            <pc:sldMk cId="161999535" sldId="624"/>
            <ac:spMk id="6" creationId="{EEE4AB46-00B3-4DB8-6D98-41865CCEE404}"/>
          </ac:spMkLst>
        </pc:spChg>
        <pc:spChg chg="add del mod">
          <ac:chgData name="Maarten De Coninck" userId="27a061a1-7f98-40f5-a761-42700918dd40" providerId="ADAL" clId="{6D9E40DD-5EBC-4186-B987-5038FDF42CF6}" dt="2025-10-30T21:57:45.862" v="89" actId="478"/>
          <ac:spMkLst>
            <pc:docMk/>
            <pc:sldMk cId="161999535" sldId="624"/>
            <ac:spMk id="7" creationId="{76BFB684-65CD-7813-2F1E-AFA902C0DEA5}"/>
          </ac:spMkLst>
        </pc:spChg>
        <pc:spChg chg="add del mod">
          <ac:chgData name="Maarten De Coninck" userId="27a061a1-7f98-40f5-a761-42700918dd40" providerId="ADAL" clId="{6D9E40DD-5EBC-4186-B987-5038FDF42CF6}" dt="2025-10-30T21:56:10.674" v="69" actId="478"/>
          <ac:spMkLst>
            <pc:docMk/>
            <pc:sldMk cId="161999535" sldId="624"/>
            <ac:spMk id="8" creationId="{AC42AF07-439A-DB49-5B9C-960FCE547FB6}"/>
          </ac:spMkLst>
        </pc:spChg>
        <pc:spChg chg="add">
          <ac:chgData name="Maarten De Coninck" userId="27a061a1-7f98-40f5-a761-42700918dd40" providerId="ADAL" clId="{6D9E40DD-5EBC-4186-B987-5038FDF42CF6}" dt="2025-10-30T21:55:37.830" v="65"/>
          <ac:spMkLst>
            <pc:docMk/>
            <pc:sldMk cId="161999535" sldId="624"/>
            <ac:spMk id="9" creationId="{86BD2F61-474C-2802-FD99-31EB62E308FF}"/>
          </ac:spMkLst>
        </pc:spChg>
        <pc:spChg chg="add del mod">
          <ac:chgData name="Maarten De Coninck" userId="27a061a1-7f98-40f5-a761-42700918dd40" providerId="ADAL" clId="{6D9E40DD-5EBC-4186-B987-5038FDF42CF6}" dt="2025-10-30T21:57:43.102" v="88" actId="478"/>
          <ac:spMkLst>
            <pc:docMk/>
            <pc:sldMk cId="161999535" sldId="624"/>
            <ac:spMk id="10" creationId="{C20A8B5C-91C5-23F1-4D07-B45B5E3900FF}"/>
          </ac:spMkLst>
        </pc:spChg>
        <pc:graphicFrameChg chg="add mod">
          <ac:chgData name="Maarten De Coninck" userId="27a061a1-7f98-40f5-a761-42700918dd40" providerId="ADAL" clId="{6D9E40DD-5EBC-4186-B987-5038FDF42CF6}" dt="2025-10-30T21:58:22.509" v="97"/>
          <ac:graphicFrameMkLst>
            <pc:docMk/>
            <pc:sldMk cId="161999535" sldId="624"/>
            <ac:graphicFrameMk id="5" creationId="{0F681878-9CC7-745E-038B-0E448F98A433}"/>
          </ac:graphicFrameMkLst>
        </pc:graphicFrameChg>
      </pc:sldChg>
      <pc:sldChg chg="addSp delSp modSp new mod modClrScheme chgLayout">
        <pc:chgData name="Maarten De Coninck" userId="27a061a1-7f98-40f5-a761-42700918dd40" providerId="ADAL" clId="{6D9E40DD-5EBC-4186-B987-5038FDF42CF6}" dt="2025-10-30T22:09:00.611" v="184" actId="1035"/>
        <pc:sldMkLst>
          <pc:docMk/>
          <pc:sldMk cId="1225164757" sldId="625"/>
        </pc:sldMkLst>
        <pc:spChg chg="mod">
          <ac:chgData name="Maarten De Coninck" userId="27a061a1-7f98-40f5-a761-42700918dd40" providerId="ADAL" clId="{6D9E40DD-5EBC-4186-B987-5038FDF42CF6}" dt="2025-10-30T22:08:42.722" v="160" actId="26606"/>
          <ac:spMkLst>
            <pc:docMk/>
            <pc:sldMk cId="1225164757" sldId="625"/>
            <ac:spMk id="2" creationId="{89580A74-AC2A-A732-FA90-31CD380C7DBA}"/>
          </ac:spMkLst>
        </pc:spChg>
        <pc:spChg chg="del mod">
          <ac:chgData name="Maarten De Coninck" userId="27a061a1-7f98-40f5-a761-42700918dd40" providerId="ADAL" clId="{6D9E40DD-5EBC-4186-B987-5038FDF42CF6}" dt="2025-10-30T22:06:22.614" v="121" actId="478"/>
          <ac:spMkLst>
            <pc:docMk/>
            <pc:sldMk cId="1225164757" sldId="625"/>
            <ac:spMk id="3" creationId="{983FA249-B229-577A-38A8-E5936715EAAB}"/>
          </ac:spMkLst>
        </pc:spChg>
        <pc:spChg chg="mod ord">
          <ac:chgData name="Maarten De Coninck" userId="27a061a1-7f98-40f5-a761-42700918dd40" providerId="ADAL" clId="{6D9E40DD-5EBC-4186-B987-5038FDF42CF6}" dt="2025-10-30T22:08:42.722" v="160" actId="26606"/>
          <ac:spMkLst>
            <pc:docMk/>
            <pc:sldMk cId="1225164757" sldId="625"/>
            <ac:spMk id="4" creationId="{C8B47835-30B2-C580-94CC-4D3E6CE4E105}"/>
          </ac:spMkLst>
        </pc:spChg>
        <pc:spChg chg="del">
          <ac:chgData name="Maarten De Coninck" userId="27a061a1-7f98-40f5-a761-42700918dd40" providerId="ADAL" clId="{6D9E40DD-5EBC-4186-B987-5038FDF42CF6}" dt="2025-10-30T22:06:18.229" v="119" actId="478"/>
          <ac:spMkLst>
            <pc:docMk/>
            <pc:sldMk cId="1225164757" sldId="625"/>
            <ac:spMk id="5" creationId="{1C09DDAA-2CF9-BCCF-E9E7-6B7AB9DDE323}"/>
          </ac:spMkLst>
        </pc:spChg>
        <pc:picChg chg="add mod modCrop">
          <ac:chgData name="Maarten De Coninck" userId="27a061a1-7f98-40f5-a761-42700918dd40" providerId="ADAL" clId="{6D9E40DD-5EBC-4186-B987-5038FDF42CF6}" dt="2025-10-30T22:09:00.611" v="184" actId="1035"/>
          <ac:picMkLst>
            <pc:docMk/>
            <pc:sldMk cId="1225164757" sldId="625"/>
            <ac:picMk id="7" creationId="{F1ECC71E-04EA-006F-A9EE-6DFC16D00FB1}"/>
          </ac:picMkLst>
        </pc:picChg>
      </pc:sldChg>
      <pc:sldChg chg="add del">
        <pc:chgData name="Maarten De Coninck" userId="27a061a1-7f98-40f5-a761-42700918dd40" providerId="ADAL" clId="{6D9E40DD-5EBC-4186-B987-5038FDF42CF6}" dt="2025-10-30T22:04:48.117" v="105" actId="47"/>
        <pc:sldMkLst>
          <pc:docMk/>
          <pc:sldMk cId="3996984554" sldId="625"/>
        </pc:sldMkLst>
      </pc:sldChg>
    </pc:docChg>
  </pc:docChgLst>
  <pc:docChgLst>
    <pc:chgData name="Flore Ongenae" userId="1f73b3f7-9f8b-46a0-95c9-17933be0403a" providerId="ADAL" clId="{1539A765-0D3A-4B2C-8958-F19FA215255E}"/>
    <pc:docChg chg="undo custSel addSld delSld modSld sldOrd">
      <pc:chgData name="Flore Ongenae" userId="1f73b3f7-9f8b-46a0-95c9-17933be0403a" providerId="ADAL" clId="{1539A765-0D3A-4B2C-8958-F19FA215255E}" dt="2025-10-30T15:10:03.686" v="607" actId="1076"/>
      <pc:docMkLst>
        <pc:docMk/>
      </pc:docMkLst>
      <pc:sldChg chg="add">
        <pc:chgData name="Flore Ongenae" userId="1f73b3f7-9f8b-46a0-95c9-17933be0403a" providerId="ADAL" clId="{1539A765-0D3A-4B2C-8958-F19FA215255E}" dt="2025-10-28T13:22:59.280" v="0"/>
        <pc:sldMkLst>
          <pc:docMk/>
          <pc:sldMk cId="411963799" sldId="264"/>
        </pc:sldMkLst>
      </pc:sldChg>
      <pc:sldChg chg="addSp delSp modSp add del mod modNotesTx">
        <pc:chgData name="Flore Ongenae" userId="1f73b3f7-9f8b-46a0-95c9-17933be0403a" providerId="ADAL" clId="{1539A765-0D3A-4B2C-8958-F19FA215255E}" dt="2025-10-30T15:10:03.686" v="607" actId="1076"/>
        <pc:sldMkLst>
          <pc:docMk/>
          <pc:sldMk cId="103754914" sldId="275"/>
        </pc:sldMkLst>
        <pc:spChg chg="add del">
          <ac:chgData name="Flore Ongenae" userId="1f73b3f7-9f8b-46a0-95c9-17933be0403a" providerId="ADAL" clId="{1539A765-0D3A-4B2C-8958-F19FA215255E}" dt="2025-10-30T14:52:49.490" v="522" actId="478"/>
          <ac:spMkLst>
            <pc:docMk/>
            <pc:sldMk cId="103754914" sldId="275"/>
            <ac:spMk id="6" creationId="{B2228F5D-7C2A-E168-06CD-8AB9294997AD}"/>
          </ac:spMkLst>
        </pc:spChg>
        <pc:spChg chg="mod">
          <ac:chgData name="Flore Ongenae" userId="1f73b3f7-9f8b-46a0-95c9-17933be0403a" providerId="ADAL" clId="{1539A765-0D3A-4B2C-8958-F19FA215255E}" dt="2025-10-30T14:59:30.868" v="558" actId="1076"/>
          <ac:spMkLst>
            <pc:docMk/>
            <pc:sldMk cId="103754914" sldId="275"/>
            <ac:spMk id="7" creationId="{00000000-0000-0000-0000-000000000000}"/>
          </ac:spMkLst>
        </pc:spChg>
        <pc:spChg chg="add del">
          <ac:chgData name="Flore Ongenae" userId="1f73b3f7-9f8b-46a0-95c9-17933be0403a" providerId="ADAL" clId="{1539A765-0D3A-4B2C-8958-F19FA215255E}" dt="2025-10-30T14:58:52.695" v="535" actId="478"/>
          <ac:spMkLst>
            <pc:docMk/>
            <pc:sldMk cId="103754914" sldId="275"/>
            <ac:spMk id="8" creationId="{05A86695-AD5A-FC23-6B84-F6BDB2092559}"/>
          </ac:spMkLst>
        </pc:spChg>
        <pc:spChg chg="add del mod">
          <ac:chgData name="Flore Ongenae" userId="1f73b3f7-9f8b-46a0-95c9-17933be0403a" providerId="ADAL" clId="{1539A765-0D3A-4B2C-8958-F19FA215255E}" dt="2025-10-30T14:58:51.727" v="534" actId="478"/>
          <ac:spMkLst>
            <pc:docMk/>
            <pc:sldMk cId="103754914" sldId="275"/>
            <ac:spMk id="9" creationId="{78B931EB-E6F2-5126-43DE-137A68FE675B}"/>
          </ac:spMkLst>
        </pc:spChg>
        <pc:spChg chg="mod">
          <ac:chgData name="Flore Ongenae" userId="1f73b3f7-9f8b-46a0-95c9-17933be0403a" providerId="ADAL" clId="{1539A765-0D3A-4B2C-8958-F19FA215255E}" dt="2025-10-30T15:00:32.197" v="595" actId="14100"/>
          <ac:spMkLst>
            <pc:docMk/>
            <pc:sldMk cId="103754914" sldId="275"/>
            <ac:spMk id="10" creationId="{00000000-0000-0000-0000-000000000000}"/>
          </ac:spMkLst>
        </pc:spChg>
        <pc:spChg chg="add">
          <ac:chgData name="Flore Ongenae" userId="1f73b3f7-9f8b-46a0-95c9-17933be0403a" providerId="ADAL" clId="{1539A765-0D3A-4B2C-8958-F19FA215255E}" dt="2025-10-30T15:09:16.609" v="601"/>
          <ac:spMkLst>
            <pc:docMk/>
            <pc:sldMk cId="103754914" sldId="275"/>
            <ac:spMk id="11" creationId="{C068C015-5990-ADB7-6E90-AC519458168B}"/>
          </ac:spMkLst>
        </pc:spChg>
        <pc:spChg chg="mod">
          <ac:chgData name="Flore Ongenae" userId="1f73b3f7-9f8b-46a0-95c9-17933be0403a" providerId="ADAL" clId="{1539A765-0D3A-4B2C-8958-F19FA215255E}" dt="2025-10-30T15:00:26.609" v="594" actId="6549"/>
          <ac:spMkLst>
            <pc:docMk/>
            <pc:sldMk cId="103754914" sldId="275"/>
            <ac:spMk id="15" creationId="{00000000-0000-0000-0000-000000000000}"/>
          </ac:spMkLst>
        </pc:spChg>
        <pc:spChg chg="mod">
          <ac:chgData name="Flore Ongenae" userId="1f73b3f7-9f8b-46a0-95c9-17933be0403a" providerId="ADAL" clId="{1539A765-0D3A-4B2C-8958-F19FA215255E}" dt="2025-10-30T15:09:22.158" v="603"/>
          <ac:spMkLst>
            <pc:docMk/>
            <pc:sldMk cId="103754914" sldId="275"/>
            <ac:spMk id="26" creationId="{00000000-0000-0000-0000-000000000000}"/>
          </ac:spMkLst>
        </pc:spChg>
        <pc:picChg chg="mod">
          <ac:chgData name="Flore Ongenae" userId="1f73b3f7-9f8b-46a0-95c9-17933be0403a" providerId="ADAL" clId="{1539A765-0D3A-4B2C-8958-F19FA215255E}" dt="2025-10-30T15:10:03.686" v="607" actId="1076"/>
          <ac:picMkLst>
            <pc:docMk/>
            <pc:sldMk cId="103754914" sldId="275"/>
            <ac:picMk id="5" creationId="{00000000-0000-0000-0000-000000000000}"/>
          </ac:picMkLst>
        </pc:picChg>
      </pc:sldChg>
      <pc:sldChg chg="modSp mod">
        <pc:chgData name="Flore Ongenae" userId="1f73b3f7-9f8b-46a0-95c9-17933be0403a" providerId="ADAL" clId="{1539A765-0D3A-4B2C-8958-F19FA215255E}" dt="2025-10-28T14:59:57.685" v="340" actId="1076"/>
        <pc:sldMkLst>
          <pc:docMk/>
          <pc:sldMk cId="715842702" sldId="286"/>
        </pc:sldMkLst>
        <pc:spChg chg="mod">
          <ac:chgData name="Flore Ongenae" userId="1f73b3f7-9f8b-46a0-95c9-17933be0403a" providerId="ADAL" clId="{1539A765-0D3A-4B2C-8958-F19FA215255E}" dt="2025-10-28T14:59:57.685" v="340" actId="1076"/>
          <ac:spMkLst>
            <pc:docMk/>
            <pc:sldMk cId="715842702" sldId="286"/>
            <ac:spMk id="2" creationId="{00000000-0000-0000-0000-000000000000}"/>
          </ac:spMkLst>
        </pc:spChg>
      </pc:sldChg>
      <pc:sldChg chg="addSp delSp modSp add mod modNotesTx">
        <pc:chgData name="Flore Ongenae" userId="1f73b3f7-9f8b-46a0-95c9-17933be0403a" providerId="ADAL" clId="{1539A765-0D3A-4B2C-8958-F19FA215255E}" dt="2025-10-28T15:33:27.172" v="442" actId="20577"/>
        <pc:sldMkLst>
          <pc:docMk/>
          <pc:sldMk cId="3708378578" sldId="288"/>
        </pc:sldMkLst>
        <pc:spChg chg="mod">
          <ac:chgData name="Flore Ongenae" userId="1f73b3f7-9f8b-46a0-95c9-17933be0403a" providerId="ADAL" clId="{1539A765-0D3A-4B2C-8958-F19FA215255E}" dt="2025-10-28T15:31:38.081" v="431"/>
          <ac:spMkLst>
            <pc:docMk/>
            <pc:sldMk cId="3708378578" sldId="288"/>
            <ac:spMk id="24" creationId="{00000000-0000-0000-0000-000000000000}"/>
          </ac:spMkLst>
        </pc:spChg>
        <pc:spChg chg="mod">
          <ac:chgData name="Flore Ongenae" userId="1f73b3f7-9f8b-46a0-95c9-17933be0403a" providerId="ADAL" clId="{1539A765-0D3A-4B2C-8958-F19FA215255E}" dt="2025-10-28T15:31:26.797" v="429"/>
          <ac:spMkLst>
            <pc:docMk/>
            <pc:sldMk cId="3708378578" sldId="288"/>
            <ac:spMk id="25" creationId="{00000000-0000-0000-0000-000000000000}"/>
          </ac:spMkLst>
        </pc:spChg>
        <pc:spChg chg="mod">
          <ac:chgData name="Flore Ongenae" userId="1f73b3f7-9f8b-46a0-95c9-17933be0403a" providerId="ADAL" clId="{1539A765-0D3A-4B2C-8958-F19FA215255E}" dt="2025-10-28T15:32:10.825" v="436"/>
          <ac:spMkLst>
            <pc:docMk/>
            <pc:sldMk cId="3708378578" sldId="288"/>
            <ac:spMk id="28" creationId="{00000000-0000-0000-0000-000000000000}"/>
          </ac:spMkLst>
        </pc:spChg>
        <pc:spChg chg="mod">
          <ac:chgData name="Flore Ongenae" userId="1f73b3f7-9f8b-46a0-95c9-17933be0403a" providerId="ADAL" clId="{1539A765-0D3A-4B2C-8958-F19FA215255E}" dt="2025-10-28T15:31:55.928" v="434"/>
          <ac:spMkLst>
            <pc:docMk/>
            <pc:sldMk cId="3708378578" sldId="288"/>
            <ac:spMk id="29" creationId="{00000000-0000-0000-0000-000000000000}"/>
          </ac:spMkLst>
        </pc:spChg>
        <pc:spChg chg="mod">
          <ac:chgData name="Flore Ongenae" userId="1f73b3f7-9f8b-46a0-95c9-17933be0403a" providerId="ADAL" clId="{1539A765-0D3A-4B2C-8958-F19FA215255E}" dt="2025-10-28T15:32:23.373" v="438"/>
          <ac:spMkLst>
            <pc:docMk/>
            <pc:sldMk cId="3708378578" sldId="288"/>
            <ac:spMk id="32" creationId="{00000000-0000-0000-0000-000000000000}"/>
          </ac:spMkLst>
        </pc:spChg>
        <pc:spChg chg="mod">
          <ac:chgData name="Flore Ongenae" userId="1f73b3f7-9f8b-46a0-95c9-17933be0403a" providerId="ADAL" clId="{1539A765-0D3A-4B2C-8958-F19FA215255E}" dt="2025-10-28T15:32:39.829" v="440"/>
          <ac:spMkLst>
            <pc:docMk/>
            <pc:sldMk cId="3708378578" sldId="288"/>
            <ac:spMk id="33" creationId="{00000000-0000-0000-0000-000000000000}"/>
          </ac:spMkLst>
        </pc:spChg>
      </pc:sldChg>
      <pc:sldChg chg="addSp modSp add mod">
        <pc:chgData name="Flore Ongenae" userId="1f73b3f7-9f8b-46a0-95c9-17933be0403a" providerId="ADAL" clId="{1539A765-0D3A-4B2C-8958-F19FA215255E}" dt="2025-10-28T15:35:16.998" v="453" actId="1076"/>
        <pc:sldMkLst>
          <pc:docMk/>
          <pc:sldMk cId="3827193753" sldId="289"/>
        </pc:sldMkLst>
        <pc:spChg chg="mod">
          <ac:chgData name="Flore Ongenae" userId="1f73b3f7-9f8b-46a0-95c9-17933be0403a" providerId="ADAL" clId="{1539A765-0D3A-4B2C-8958-F19FA215255E}" dt="2025-10-28T15:34:27.775" v="445"/>
          <ac:spMkLst>
            <pc:docMk/>
            <pc:sldMk cId="3827193753" sldId="289"/>
            <ac:spMk id="2" creationId="{00000000-0000-0000-0000-000000000000}"/>
          </ac:spMkLst>
        </pc:spChg>
        <pc:spChg chg="mod">
          <ac:chgData name="Flore Ongenae" userId="1f73b3f7-9f8b-46a0-95c9-17933be0403a" providerId="ADAL" clId="{1539A765-0D3A-4B2C-8958-F19FA215255E}" dt="2025-10-28T15:35:16.998" v="453" actId="1076"/>
          <ac:spMkLst>
            <pc:docMk/>
            <pc:sldMk cId="3827193753" sldId="289"/>
            <ac:spMk id="5" creationId="{00000000-0000-0000-0000-000000000000}"/>
          </ac:spMkLst>
        </pc:spChg>
        <pc:spChg chg="mod">
          <ac:chgData name="Flore Ongenae" userId="1f73b3f7-9f8b-46a0-95c9-17933be0403a" providerId="ADAL" clId="{1539A765-0D3A-4B2C-8958-F19FA215255E}" dt="2025-10-28T15:34:44.115" v="448"/>
          <ac:spMkLst>
            <pc:docMk/>
            <pc:sldMk cId="3827193753" sldId="289"/>
            <ac:spMk id="7" creationId="{00000000-0000-0000-0000-000000000000}"/>
          </ac:spMkLst>
        </pc:spChg>
        <pc:spChg chg="mod">
          <ac:chgData name="Flore Ongenae" userId="1f73b3f7-9f8b-46a0-95c9-17933be0403a" providerId="ADAL" clId="{1539A765-0D3A-4B2C-8958-F19FA215255E}" dt="2025-10-28T15:34:57.698" v="450"/>
          <ac:spMkLst>
            <pc:docMk/>
            <pc:sldMk cId="3827193753" sldId="289"/>
            <ac:spMk id="8" creationId="{00000000-0000-0000-0000-000000000000}"/>
          </ac:spMkLst>
        </pc:spChg>
      </pc:sldChg>
      <pc:sldChg chg="modSp add mod">
        <pc:chgData name="Flore Ongenae" userId="1f73b3f7-9f8b-46a0-95c9-17933be0403a" providerId="ADAL" clId="{1539A765-0D3A-4B2C-8958-F19FA215255E}" dt="2025-10-28T15:36:52.248" v="471" actId="113"/>
        <pc:sldMkLst>
          <pc:docMk/>
          <pc:sldMk cId="1406427501" sldId="291"/>
        </pc:sldMkLst>
        <pc:spChg chg="mod">
          <ac:chgData name="Flore Ongenae" userId="1f73b3f7-9f8b-46a0-95c9-17933be0403a" providerId="ADAL" clId="{1539A765-0D3A-4B2C-8958-F19FA215255E}" dt="2025-10-28T15:36:11.073" v="462" actId="113"/>
          <ac:spMkLst>
            <pc:docMk/>
            <pc:sldMk cId="1406427501" sldId="291"/>
            <ac:spMk id="3" creationId="{00000000-0000-0000-0000-000000000000}"/>
          </ac:spMkLst>
        </pc:spChg>
        <pc:spChg chg="mod">
          <ac:chgData name="Flore Ongenae" userId="1f73b3f7-9f8b-46a0-95c9-17933be0403a" providerId="ADAL" clId="{1539A765-0D3A-4B2C-8958-F19FA215255E}" dt="2025-10-28T15:36:52.248" v="471" actId="113"/>
          <ac:spMkLst>
            <pc:docMk/>
            <pc:sldMk cId="1406427501" sldId="291"/>
            <ac:spMk id="7" creationId="{00000000-0000-0000-0000-000000000000}"/>
          </ac:spMkLst>
        </pc:spChg>
      </pc:sldChg>
      <pc:sldChg chg="del">
        <pc:chgData name="Flore Ongenae" userId="1f73b3f7-9f8b-46a0-95c9-17933be0403a" providerId="ADAL" clId="{1539A765-0D3A-4B2C-8958-F19FA215255E}" dt="2025-10-28T13:23:04.601" v="1" actId="47"/>
        <pc:sldMkLst>
          <pc:docMk/>
          <pc:sldMk cId="1231022877" sldId="295"/>
        </pc:sldMkLst>
      </pc:sldChg>
      <pc:sldChg chg="addSp delSp modSp add mod">
        <pc:chgData name="Flore Ongenae" userId="1f73b3f7-9f8b-46a0-95c9-17933be0403a" providerId="ADAL" clId="{1539A765-0D3A-4B2C-8958-F19FA215255E}" dt="2025-10-28T14:40:05.420" v="338"/>
        <pc:sldMkLst>
          <pc:docMk/>
          <pc:sldMk cId="3548774375" sldId="309"/>
        </pc:sldMkLst>
        <pc:spChg chg="mod">
          <ac:chgData name="Flore Ongenae" userId="1f73b3f7-9f8b-46a0-95c9-17933be0403a" providerId="ADAL" clId="{1539A765-0D3A-4B2C-8958-F19FA215255E}" dt="2025-10-28T13:43:44.016" v="70"/>
          <ac:spMkLst>
            <pc:docMk/>
            <pc:sldMk cId="3548774375" sldId="309"/>
            <ac:spMk id="9" creationId="{00000000-0000-0000-0000-000000000000}"/>
          </ac:spMkLst>
        </pc:spChg>
        <pc:spChg chg="mod">
          <ac:chgData name="Flore Ongenae" userId="1f73b3f7-9f8b-46a0-95c9-17933be0403a" providerId="ADAL" clId="{1539A765-0D3A-4B2C-8958-F19FA215255E}" dt="2025-10-28T14:40:05.420" v="338"/>
          <ac:spMkLst>
            <pc:docMk/>
            <pc:sldMk cId="3548774375" sldId="309"/>
            <ac:spMk id="13" creationId="{00000000-0000-0000-0000-000000000000}"/>
          </ac:spMkLst>
        </pc:spChg>
        <pc:spChg chg="mod">
          <ac:chgData name="Flore Ongenae" userId="1f73b3f7-9f8b-46a0-95c9-17933be0403a" providerId="ADAL" clId="{1539A765-0D3A-4B2C-8958-F19FA215255E}" dt="2025-10-28T13:47:01.192" v="94" actId="20577"/>
          <ac:spMkLst>
            <pc:docMk/>
            <pc:sldMk cId="3548774375" sldId="309"/>
            <ac:spMk id="14" creationId="{00000000-0000-0000-0000-000000000000}"/>
          </ac:spMkLst>
        </pc:spChg>
        <pc:spChg chg="mod">
          <ac:chgData name="Flore Ongenae" userId="1f73b3f7-9f8b-46a0-95c9-17933be0403a" providerId="ADAL" clId="{1539A765-0D3A-4B2C-8958-F19FA215255E}" dt="2025-10-28T13:43:56.880" v="71"/>
          <ac:spMkLst>
            <pc:docMk/>
            <pc:sldMk cId="3548774375" sldId="309"/>
            <ac:spMk id="16" creationId="{00000000-0000-0000-0000-000000000000}"/>
          </ac:spMkLst>
        </pc:spChg>
      </pc:sldChg>
      <pc:sldChg chg="addSp modSp add mod">
        <pc:chgData name="Flore Ongenae" userId="1f73b3f7-9f8b-46a0-95c9-17933be0403a" providerId="ADAL" clId="{1539A765-0D3A-4B2C-8958-F19FA215255E}" dt="2025-10-28T14:40:05.420" v="338"/>
        <pc:sldMkLst>
          <pc:docMk/>
          <pc:sldMk cId="2322726920" sldId="310"/>
        </pc:sldMkLst>
        <pc:spChg chg="mod">
          <ac:chgData name="Flore Ongenae" userId="1f73b3f7-9f8b-46a0-95c9-17933be0403a" providerId="ADAL" clId="{1539A765-0D3A-4B2C-8958-F19FA215255E}" dt="2025-10-28T13:48:49.935" v="98"/>
          <ac:spMkLst>
            <pc:docMk/>
            <pc:sldMk cId="2322726920" sldId="310"/>
            <ac:spMk id="9" creationId="{00000000-0000-0000-0000-000000000000}"/>
          </ac:spMkLst>
        </pc:spChg>
        <pc:spChg chg="mod">
          <ac:chgData name="Flore Ongenae" userId="1f73b3f7-9f8b-46a0-95c9-17933be0403a" providerId="ADAL" clId="{1539A765-0D3A-4B2C-8958-F19FA215255E}" dt="2025-10-28T13:49:05.456" v="100"/>
          <ac:spMkLst>
            <pc:docMk/>
            <pc:sldMk cId="2322726920" sldId="310"/>
            <ac:spMk id="12" creationId="{00000000-0000-0000-0000-000000000000}"/>
          </ac:spMkLst>
        </pc:spChg>
        <pc:spChg chg="mod">
          <ac:chgData name="Flore Ongenae" userId="1f73b3f7-9f8b-46a0-95c9-17933be0403a" providerId="ADAL" clId="{1539A765-0D3A-4B2C-8958-F19FA215255E}" dt="2025-10-28T14:40:05.420" v="338"/>
          <ac:spMkLst>
            <pc:docMk/>
            <pc:sldMk cId="2322726920" sldId="310"/>
            <ac:spMk id="13" creationId="{00000000-0000-0000-0000-000000000000}"/>
          </ac:spMkLst>
        </pc:spChg>
        <pc:spChg chg="mod">
          <ac:chgData name="Flore Ongenae" userId="1f73b3f7-9f8b-46a0-95c9-17933be0403a" providerId="ADAL" clId="{1539A765-0D3A-4B2C-8958-F19FA215255E}" dt="2025-10-28T13:50:41.453" v="115" actId="20577"/>
          <ac:spMkLst>
            <pc:docMk/>
            <pc:sldMk cId="2322726920" sldId="310"/>
            <ac:spMk id="14" creationId="{00000000-0000-0000-0000-000000000000}"/>
          </ac:spMkLst>
        </pc:spChg>
      </pc:sldChg>
      <pc:sldChg chg="addSp modSp add mod">
        <pc:chgData name="Flore Ongenae" userId="1f73b3f7-9f8b-46a0-95c9-17933be0403a" providerId="ADAL" clId="{1539A765-0D3A-4B2C-8958-F19FA215255E}" dt="2025-10-28T14:40:05.420" v="338"/>
        <pc:sldMkLst>
          <pc:docMk/>
          <pc:sldMk cId="794224363" sldId="314"/>
        </pc:sldMkLst>
        <pc:spChg chg="mod">
          <ac:chgData name="Flore Ongenae" userId="1f73b3f7-9f8b-46a0-95c9-17933be0403a" providerId="ADAL" clId="{1539A765-0D3A-4B2C-8958-F19FA215255E}" dt="2025-10-28T14:10:16.034" v="298" actId="1076"/>
          <ac:spMkLst>
            <pc:docMk/>
            <pc:sldMk cId="794224363" sldId="314"/>
            <ac:spMk id="3" creationId="{00000000-0000-0000-0000-000000000000}"/>
          </ac:spMkLst>
        </pc:spChg>
        <pc:spChg chg="mod">
          <ac:chgData name="Flore Ongenae" userId="1f73b3f7-9f8b-46a0-95c9-17933be0403a" providerId="ADAL" clId="{1539A765-0D3A-4B2C-8958-F19FA215255E}" dt="2025-10-28T14:11:21.850" v="311" actId="1076"/>
          <ac:spMkLst>
            <pc:docMk/>
            <pc:sldMk cId="794224363" sldId="314"/>
            <ac:spMk id="9" creationId="{00000000-0000-0000-0000-000000000000}"/>
          </ac:spMkLst>
        </pc:spChg>
        <pc:spChg chg="mod">
          <ac:chgData name="Flore Ongenae" userId="1f73b3f7-9f8b-46a0-95c9-17933be0403a" providerId="ADAL" clId="{1539A765-0D3A-4B2C-8958-F19FA215255E}" dt="2025-10-28T14:40:05.420" v="338"/>
          <ac:spMkLst>
            <pc:docMk/>
            <pc:sldMk cId="794224363" sldId="314"/>
            <ac:spMk id="11" creationId="{00000000-0000-0000-0000-000000000000}"/>
          </ac:spMkLst>
        </pc:spChg>
        <pc:spChg chg="mod">
          <ac:chgData name="Flore Ongenae" userId="1f73b3f7-9f8b-46a0-95c9-17933be0403a" providerId="ADAL" clId="{1539A765-0D3A-4B2C-8958-F19FA215255E}" dt="2025-10-28T14:13:01.290" v="321"/>
          <ac:spMkLst>
            <pc:docMk/>
            <pc:sldMk cId="794224363" sldId="314"/>
            <ac:spMk id="14" creationId="{00000000-0000-0000-0000-000000000000}"/>
          </ac:spMkLst>
        </pc:spChg>
        <pc:spChg chg="mod">
          <ac:chgData name="Flore Ongenae" userId="1f73b3f7-9f8b-46a0-95c9-17933be0403a" providerId="ADAL" clId="{1539A765-0D3A-4B2C-8958-F19FA215255E}" dt="2025-10-28T14:10:33.178" v="301"/>
          <ac:spMkLst>
            <pc:docMk/>
            <pc:sldMk cId="794224363" sldId="314"/>
            <ac:spMk id="16" creationId="{00000000-0000-0000-0000-000000000000}"/>
          </ac:spMkLst>
        </pc:spChg>
        <pc:picChg chg="mod">
          <ac:chgData name="Flore Ongenae" userId="1f73b3f7-9f8b-46a0-95c9-17933be0403a" providerId="ADAL" clId="{1539A765-0D3A-4B2C-8958-F19FA215255E}" dt="2025-10-28T14:11:25.669" v="313" actId="1076"/>
          <ac:picMkLst>
            <pc:docMk/>
            <pc:sldMk cId="794224363" sldId="314"/>
            <ac:picMk id="5" creationId="{00000000-0000-0000-0000-000000000000}"/>
          </ac:picMkLst>
        </pc:picChg>
      </pc:sldChg>
      <pc:sldChg chg="modSp add mod modNotesTx">
        <pc:chgData name="Flore Ongenae" userId="1f73b3f7-9f8b-46a0-95c9-17933be0403a" providerId="ADAL" clId="{1539A765-0D3A-4B2C-8958-F19FA215255E}" dt="2025-10-28T15:47:04.108" v="496" actId="1076"/>
        <pc:sldMkLst>
          <pc:docMk/>
          <pc:sldMk cId="806640735" sldId="321"/>
        </pc:sldMkLst>
        <pc:spChg chg="mod">
          <ac:chgData name="Flore Ongenae" userId="1f73b3f7-9f8b-46a0-95c9-17933be0403a" providerId="ADAL" clId="{1539A765-0D3A-4B2C-8958-F19FA215255E}" dt="2025-10-28T15:37:46.664" v="477" actId="113"/>
          <ac:spMkLst>
            <pc:docMk/>
            <pc:sldMk cId="806640735" sldId="321"/>
            <ac:spMk id="3" creationId="{00000000-0000-0000-0000-000000000000}"/>
          </ac:spMkLst>
        </pc:spChg>
        <pc:spChg chg="mod">
          <ac:chgData name="Flore Ongenae" userId="1f73b3f7-9f8b-46a0-95c9-17933be0403a" providerId="ADAL" clId="{1539A765-0D3A-4B2C-8958-F19FA215255E}" dt="2025-10-28T15:38:27.799" v="486" actId="113"/>
          <ac:spMkLst>
            <pc:docMk/>
            <pc:sldMk cId="806640735" sldId="321"/>
            <ac:spMk id="7" creationId="{00000000-0000-0000-0000-000000000000}"/>
          </ac:spMkLst>
        </pc:spChg>
        <pc:picChg chg="mod">
          <ac:chgData name="Flore Ongenae" userId="1f73b3f7-9f8b-46a0-95c9-17933be0403a" providerId="ADAL" clId="{1539A765-0D3A-4B2C-8958-F19FA215255E}" dt="2025-10-28T15:47:04.108" v="496" actId="1076"/>
          <ac:picMkLst>
            <pc:docMk/>
            <pc:sldMk cId="806640735" sldId="321"/>
            <ac:picMk id="6" creationId="{00000000-0000-0000-0000-000000000000}"/>
          </ac:picMkLst>
        </pc:picChg>
      </pc:sldChg>
      <pc:sldChg chg="delSp modSp add mod ord">
        <pc:chgData name="Flore Ongenae" userId="1f73b3f7-9f8b-46a0-95c9-17933be0403a" providerId="ADAL" clId="{1539A765-0D3A-4B2C-8958-F19FA215255E}" dt="2025-10-28T13:24:41.288" v="19" actId="478"/>
        <pc:sldMkLst>
          <pc:docMk/>
          <pc:sldMk cId="654307680" sldId="616"/>
        </pc:sldMkLst>
        <pc:spChg chg="mod">
          <ac:chgData name="Flore Ongenae" userId="1f73b3f7-9f8b-46a0-95c9-17933be0403a" providerId="ADAL" clId="{1539A765-0D3A-4B2C-8958-F19FA215255E}" dt="2025-10-28T13:24:36.592" v="17" actId="20577"/>
          <ac:spMkLst>
            <pc:docMk/>
            <pc:sldMk cId="654307680" sldId="616"/>
            <ac:spMk id="2" creationId="{B71C5E80-900C-204B-109B-65AC36E5FFFE}"/>
          </ac:spMkLst>
        </pc:spChg>
      </pc:sldChg>
      <pc:sldChg chg="new del">
        <pc:chgData name="Flore Ongenae" userId="1f73b3f7-9f8b-46a0-95c9-17933be0403a" providerId="ADAL" clId="{1539A765-0D3A-4B2C-8958-F19FA215255E}" dt="2025-10-28T13:24:20.141" v="3" actId="47"/>
        <pc:sldMkLst>
          <pc:docMk/>
          <pc:sldMk cId="3481934325" sldId="616"/>
        </pc:sldMkLst>
      </pc:sldChg>
      <pc:sldChg chg="modSp add mod">
        <pc:chgData name="Flore Ongenae" userId="1f73b3f7-9f8b-46a0-95c9-17933be0403a" providerId="ADAL" clId="{1539A765-0D3A-4B2C-8958-F19FA215255E}" dt="2025-10-28T14:40:05.420" v="338"/>
        <pc:sldMkLst>
          <pc:docMk/>
          <pc:sldMk cId="3296721977" sldId="617"/>
        </pc:sldMkLst>
        <pc:spChg chg="mod">
          <ac:chgData name="Flore Ongenae" userId="1f73b3f7-9f8b-46a0-95c9-17933be0403a" providerId="ADAL" clId="{1539A765-0D3A-4B2C-8958-F19FA215255E}" dt="2025-10-28T13:25:20.114" v="43" actId="20577"/>
          <ac:spMkLst>
            <pc:docMk/>
            <pc:sldMk cId="3296721977" sldId="617"/>
            <ac:spMk id="9" creationId="{00000000-0000-0000-0000-000000000000}"/>
          </ac:spMkLst>
        </pc:spChg>
        <pc:spChg chg="mod">
          <ac:chgData name="Flore Ongenae" userId="1f73b3f7-9f8b-46a0-95c9-17933be0403a" providerId="ADAL" clId="{1539A765-0D3A-4B2C-8958-F19FA215255E}" dt="2025-10-28T14:40:05.420" v="338"/>
          <ac:spMkLst>
            <pc:docMk/>
            <pc:sldMk cId="3296721977" sldId="617"/>
            <ac:spMk id="13" creationId="{00000000-0000-0000-0000-000000000000}"/>
          </ac:spMkLst>
        </pc:spChg>
        <pc:spChg chg="mod">
          <ac:chgData name="Flore Ongenae" userId="1f73b3f7-9f8b-46a0-95c9-17933be0403a" providerId="ADAL" clId="{1539A765-0D3A-4B2C-8958-F19FA215255E}" dt="2025-10-28T13:39:15.364" v="52" actId="5793"/>
          <ac:spMkLst>
            <pc:docMk/>
            <pc:sldMk cId="3296721977" sldId="617"/>
            <ac:spMk id="14" creationId="{00000000-0000-0000-0000-000000000000}"/>
          </ac:spMkLst>
        </pc:spChg>
        <pc:spChg chg="mod">
          <ac:chgData name="Flore Ongenae" userId="1f73b3f7-9f8b-46a0-95c9-17933be0403a" providerId="ADAL" clId="{1539A765-0D3A-4B2C-8958-F19FA215255E}" dt="2025-10-28T13:28:36.449" v="44"/>
          <ac:spMkLst>
            <pc:docMk/>
            <pc:sldMk cId="3296721977" sldId="617"/>
            <ac:spMk id="16" creationId="{00000000-0000-0000-0000-000000000000}"/>
          </ac:spMkLst>
        </pc:spChg>
        <pc:spChg chg="mod">
          <ac:chgData name="Flore Ongenae" userId="1f73b3f7-9f8b-46a0-95c9-17933be0403a" providerId="ADAL" clId="{1539A765-0D3A-4B2C-8958-F19FA215255E}" dt="2025-10-28T14:35:36.395" v="334" actId="1076"/>
          <ac:spMkLst>
            <pc:docMk/>
            <pc:sldMk cId="3296721977" sldId="617"/>
            <ac:spMk id="20" creationId="{00000000-0000-0000-0000-000000000000}"/>
          </ac:spMkLst>
        </pc:spChg>
      </pc:sldChg>
      <pc:sldChg chg="modSp add mod">
        <pc:chgData name="Flore Ongenae" userId="1f73b3f7-9f8b-46a0-95c9-17933be0403a" providerId="ADAL" clId="{1539A765-0D3A-4B2C-8958-F19FA215255E}" dt="2025-10-28T14:40:05.420" v="338"/>
        <pc:sldMkLst>
          <pc:docMk/>
          <pc:sldMk cId="2277483329" sldId="618"/>
        </pc:sldMkLst>
        <pc:spChg chg="mod">
          <ac:chgData name="Flore Ongenae" userId="1f73b3f7-9f8b-46a0-95c9-17933be0403a" providerId="ADAL" clId="{1539A765-0D3A-4B2C-8958-F19FA215255E}" dt="2025-10-28T13:41:15.814" v="54" actId="14100"/>
          <ac:spMkLst>
            <pc:docMk/>
            <pc:sldMk cId="2277483329" sldId="618"/>
            <ac:spMk id="9" creationId="{00000000-0000-0000-0000-000000000000}"/>
          </ac:spMkLst>
        </pc:spChg>
        <pc:spChg chg="mod">
          <ac:chgData name="Flore Ongenae" userId="1f73b3f7-9f8b-46a0-95c9-17933be0403a" providerId="ADAL" clId="{1539A765-0D3A-4B2C-8958-F19FA215255E}" dt="2025-10-28T14:40:05.420" v="338"/>
          <ac:spMkLst>
            <pc:docMk/>
            <pc:sldMk cId="2277483329" sldId="618"/>
            <ac:spMk id="12" creationId="{00000000-0000-0000-0000-000000000000}"/>
          </ac:spMkLst>
        </pc:spChg>
        <pc:spChg chg="mod">
          <ac:chgData name="Flore Ongenae" userId="1f73b3f7-9f8b-46a0-95c9-17933be0403a" providerId="ADAL" clId="{1539A765-0D3A-4B2C-8958-F19FA215255E}" dt="2025-10-28T13:42:10.376" v="56" actId="5793"/>
          <ac:spMkLst>
            <pc:docMk/>
            <pc:sldMk cId="2277483329" sldId="618"/>
            <ac:spMk id="14" creationId="{00000000-0000-0000-0000-000000000000}"/>
          </ac:spMkLst>
        </pc:spChg>
        <pc:spChg chg="mod">
          <ac:chgData name="Flore Ongenae" userId="1f73b3f7-9f8b-46a0-95c9-17933be0403a" providerId="ADAL" clId="{1539A765-0D3A-4B2C-8958-F19FA215255E}" dt="2025-10-28T13:43:07.158" v="69"/>
          <ac:spMkLst>
            <pc:docMk/>
            <pc:sldMk cId="2277483329" sldId="618"/>
            <ac:spMk id="16" creationId="{00000000-0000-0000-0000-000000000000}"/>
          </ac:spMkLst>
        </pc:spChg>
      </pc:sldChg>
      <pc:sldChg chg="modSp add mod">
        <pc:chgData name="Flore Ongenae" userId="1f73b3f7-9f8b-46a0-95c9-17933be0403a" providerId="ADAL" clId="{1539A765-0D3A-4B2C-8958-F19FA215255E}" dt="2025-10-28T14:40:05.420" v="338"/>
        <pc:sldMkLst>
          <pc:docMk/>
          <pc:sldMk cId="3884519388" sldId="619"/>
        </pc:sldMkLst>
        <pc:spChg chg="mod">
          <ac:chgData name="Flore Ongenae" userId="1f73b3f7-9f8b-46a0-95c9-17933be0403a" providerId="ADAL" clId="{1539A765-0D3A-4B2C-8958-F19FA215255E}" dt="2025-10-28T13:52:58.911" v="118" actId="1076"/>
          <ac:spMkLst>
            <pc:docMk/>
            <pc:sldMk cId="3884519388" sldId="619"/>
            <ac:spMk id="9" creationId="{00000000-0000-0000-0000-000000000000}"/>
          </ac:spMkLst>
        </pc:spChg>
        <pc:spChg chg="mod">
          <ac:chgData name="Flore Ongenae" userId="1f73b3f7-9f8b-46a0-95c9-17933be0403a" providerId="ADAL" clId="{1539A765-0D3A-4B2C-8958-F19FA215255E}" dt="2025-10-28T14:40:05.420" v="338"/>
          <ac:spMkLst>
            <pc:docMk/>
            <pc:sldMk cId="3884519388" sldId="619"/>
            <ac:spMk id="13" creationId="{00000000-0000-0000-0000-000000000000}"/>
          </ac:spMkLst>
        </pc:spChg>
        <pc:spChg chg="mod">
          <ac:chgData name="Flore Ongenae" userId="1f73b3f7-9f8b-46a0-95c9-17933be0403a" providerId="ADAL" clId="{1539A765-0D3A-4B2C-8958-F19FA215255E}" dt="2025-10-28T13:55:24.649" v="134" actId="20577"/>
          <ac:spMkLst>
            <pc:docMk/>
            <pc:sldMk cId="3884519388" sldId="619"/>
            <ac:spMk id="14" creationId="{00000000-0000-0000-0000-000000000000}"/>
          </ac:spMkLst>
        </pc:spChg>
        <pc:spChg chg="mod">
          <ac:chgData name="Flore Ongenae" userId="1f73b3f7-9f8b-46a0-95c9-17933be0403a" providerId="ADAL" clId="{1539A765-0D3A-4B2C-8958-F19FA215255E}" dt="2025-10-28T13:53:17.468" v="119"/>
          <ac:spMkLst>
            <pc:docMk/>
            <pc:sldMk cId="3884519388" sldId="619"/>
            <ac:spMk id="16" creationId="{00000000-0000-0000-0000-000000000000}"/>
          </ac:spMkLst>
        </pc:spChg>
      </pc:sldChg>
      <pc:sldChg chg="addSp delSp modSp add mod">
        <pc:chgData name="Flore Ongenae" userId="1f73b3f7-9f8b-46a0-95c9-17933be0403a" providerId="ADAL" clId="{1539A765-0D3A-4B2C-8958-F19FA215255E}" dt="2025-10-28T14:40:05.420" v="338"/>
        <pc:sldMkLst>
          <pc:docMk/>
          <pc:sldMk cId="3541632671" sldId="620"/>
        </pc:sldMkLst>
        <pc:spChg chg="mod">
          <ac:chgData name="Flore Ongenae" userId="1f73b3f7-9f8b-46a0-95c9-17933be0403a" providerId="ADAL" clId="{1539A765-0D3A-4B2C-8958-F19FA215255E}" dt="2025-10-28T13:57:50.172" v="152" actId="20577"/>
          <ac:spMkLst>
            <pc:docMk/>
            <pc:sldMk cId="3541632671" sldId="620"/>
            <ac:spMk id="2" creationId="{00000000-0000-0000-0000-000000000000}"/>
          </ac:spMkLst>
        </pc:spChg>
        <pc:spChg chg="add mod">
          <ac:chgData name="Flore Ongenae" userId="1f73b3f7-9f8b-46a0-95c9-17933be0403a" providerId="ADAL" clId="{1539A765-0D3A-4B2C-8958-F19FA215255E}" dt="2025-10-28T14:03:47.532" v="277" actId="6549"/>
          <ac:spMkLst>
            <pc:docMk/>
            <pc:sldMk cId="3541632671" sldId="620"/>
            <ac:spMk id="6" creationId="{F06F0BEE-9C36-13F4-8A56-F270F26BCC82}"/>
          </ac:spMkLst>
        </pc:spChg>
        <pc:spChg chg="mod">
          <ac:chgData name="Flore Ongenae" userId="1f73b3f7-9f8b-46a0-95c9-17933be0403a" providerId="ADAL" clId="{1539A765-0D3A-4B2C-8958-F19FA215255E}" dt="2025-10-28T13:56:12.314" v="137"/>
          <ac:spMkLst>
            <pc:docMk/>
            <pc:sldMk cId="3541632671" sldId="620"/>
            <ac:spMk id="9" creationId="{00000000-0000-0000-0000-000000000000}"/>
          </ac:spMkLst>
        </pc:spChg>
        <pc:spChg chg="mod">
          <ac:chgData name="Flore Ongenae" userId="1f73b3f7-9f8b-46a0-95c9-17933be0403a" providerId="ADAL" clId="{1539A765-0D3A-4B2C-8958-F19FA215255E}" dt="2025-10-28T14:03:28.511" v="156"/>
          <ac:spMkLst>
            <pc:docMk/>
            <pc:sldMk cId="3541632671" sldId="620"/>
            <ac:spMk id="14" creationId="{00000000-0000-0000-0000-000000000000}"/>
          </ac:spMkLst>
        </pc:spChg>
        <pc:spChg chg="mod">
          <ac:chgData name="Flore Ongenae" userId="1f73b3f7-9f8b-46a0-95c9-17933be0403a" providerId="ADAL" clId="{1539A765-0D3A-4B2C-8958-F19FA215255E}" dt="2025-10-28T13:56:27.108" v="138"/>
          <ac:spMkLst>
            <pc:docMk/>
            <pc:sldMk cId="3541632671" sldId="620"/>
            <ac:spMk id="16" creationId="{00000000-0000-0000-0000-000000000000}"/>
          </ac:spMkLst>
        </pc:spChg>
        <pc:spChg chg="mod">
          <ac:chgData name="Flore Ongenae" userId="1f73b3f7-9f8b-46a0-95c9-17933be0403a" providerId="ADAL" clId="{1539A765-0D3A-4B2C-8958-F19FA215255E}" dt="2025-10-28T14:40:05.420" v="338"/>
          <ac:spMkLst>
            <pc:docMk/>
            <pc:sldMk cId="3541632671" sldId="620"/>
            <ac:spMk id="64" creationId="{00000000-0000-0000-0000-000000000000}"/>
          </ac:spMkLst>
        </pc:spChg>
      </pc:sldChg>
      <pc:sldChg chg="addSp delSp modSp add mod">
        <pc:chgData name="Flore Ongenae" userId="1f73b3f7-9f8b-46a0-95c9-17933be0403a" providerId="ADAL" clId="{1539A765-0D3A-4B2C-8958-F19FA215255E}" dt="2025-10-28T14:40:05.420" v="338"/>
        <pc:sldMkLst>
          <pc:docMk/>
          <pc:sldMk cId="1942946270" sldId="621"/>
        </pc:sldMkLst>
        <pc:spChg chg="mod">
          <ac:chgData name="Flore Ongenae" userId="1f73b3f7-9f8b-46a0-95c9-17933be0403a" providerId="ADAL" clId="{1539A765-0D3A-4B2C-8958-F19FA215255E}" dt="2025-10-28T14:08:38.361" v="284"/>
          <ac:spMkLst>
            <pc:docMk/>
            <pc:sldMk cId="1942946270" sldId="621"/>
            <ac:spMk id="9" creationId="{00000000-0000-0000-0000-000000000000}"/>
          </ac:spMkLst>
        </pc:spChg>
        <pc:spChg chg="mod">
          <ac:chgData name="Flore Ongenae" userId="1f73b3f7-9f8b-46a0-95c9-17933be0403a" providerId="ADAL" clId="{1539A765-0D3A-4B2C-8958-F19FA215255E}" dt="2025-10-28T14:40:05.420" v="338"/>
          <ac:spMkLst>
            <pc:docMk/>
            <pc:sldMk cId="1942946270" sldId="621"/>
            <ac:spMk id="13" creationId="{00000000-0000-0000-0000-000000000000}"/>
          </ac:spMkLst>
        </pc:spChg>
        <pc:spChg chg="mod">
          <ac:chgData name="Flore Ongenae" userId="1f73b3f7-9f8b-46a0-95c9-17933be0403a" providerId="ADAL" clId="{1539A765-0D3A-4B2C-8958-F19FA215255E}" dt="2025-10-28T14:13:56.943" v="326" actId="14100"/>
          <ac:spMkLst>
            <pc:docMk/>
            <pc:sldMk cId="1942946270" sldId="621"/>
            <ac:spMk id="14" creationId="{00000000-0000-0000-0000-000000000000}"/>
          </ac:spMkLst>
        </pc:spChg>
        <pc:spChg chg="mod">
          <ac:chgData name="Flore Ongenae" userId="1f73b3f7-9f8b-46a0-95c9-17933be0403a" providerId="ADAL" clId="{1539A765-0D3A-4B2C-8958-F19FA215255E}" dt="2025-10-28T14:09:04.234" v="287"/>
          <ac:spMkLst>
            <pc:docMk/>
            <pc:sldMk cId="1942946270" sldId="621"/>
            <ac:spMk id="16" creationId="{00000000-0000-0000-0000-000000000000}"/>
          </ac:spMkLst>
        </pc:spChg>
      </pc:sldChg>
      <pc:sldChg chg="modSp add mod">
        <pc:chgData name="Flore Ongenae" userId="1f73b3f7-9f8b-46a0-95c9-17933be0403a" providerId="ADAL" clId="{1539A765-0D3A-4B2C-8958-F19FA215255E}" dt="2025-10-28T15:39:04.731" v="495" actId="20577"/>
        <pc:sldMkLst>
          <pc:docMk/>
          <pc:sldMk cId="2244330459" sldId="622"/>
        </pc:sldMkLst>
        <pc:spChg chg="mod">
          <ac:chgData name="Flore Ongenae" userId="1f73b3f7-9f8b-46a0-95c9-17933be0403a" providerId="ADAL" clId="{1539A765-0D3A-4B2C-8958-F19FA215255E}" dt="2025-10-28T15:39:04.731" v="495" actId="20577"/>
          <ac:spMkLst>
            <pc:docMk/>
            <pc:sldMk cId="2244330459" sldId="622"/>
            <ac:spMk id="2" creationId="{00000000-0000-0000-0000-000000000000}"/>
          </ac:spMkLst>
        </pc:spChg>
      </pc:sldChg>
      <pc:sldChg chg="addSp modSp add mod">
        <pc:chgData name="Flore Ongenae" userId="1f73b3f7-9f8b-46a0-95c9-17933be0403a" providerId="ADAL" clId="{1539A765-0D3A-4B2C-8958-F19FA215255E}" dt="2025-10-28T15:30:33.419" v="426" actId="20577"/>
        <pc:sldMkLst>
          <pc:docMk/>
          <pc:sldMk cId="3237255873" sldId="623"/>
        </pc:sldMkLst>
        <pc:spChg chg="mod">
          <ac:chgData name="Flore Ongenae" userId="1f73b3f7-9f8b-46a0-95c9-17933be0403a" providerId="ADAL" clId="{1539A765-0D3A-4B2C-8958-F19FA215255E}" dt="2025-10-28T15:30:33.419" v="426" actId="20577"/>
          <ac:spMkLst>
            <pc:docMk/>
            <pc:sldMk cId="3237255873" sldId="623"/>
            <ac:spMk id="2" creationId="{00000000-0000-0000-0000-000000000000}"/>
          </ac:spMkLst>
        </pc:spChg>
        <pc:spChg chg="mod">
          <ac:chgData name="Flore Ongenae" userId="1f73b3f7-9f8b-46a0-95c9-17933be0403a" providerId="ADAL" clId="{1539A765-0D3A-4B2C-8958-F19FA215255E}" dt="2025-10-28T15:30:28.533" v="418"/>
          <ac:spMkLst>
            <pc:docMk/>
            <pc:sldMk cId="3237255873" sldId="623"/>
            <ac:spMk id="26" creationId="{00000000-0000-0000-0000-000000000000}"/>
          </ac:spMkLst>
        </pc:spChg>
        <pc:spChg chg="mod">
          <ac:chgData name="Flore Ongenae" userId="1f73b3f7-9f8b-46a0-95c9-17933be0403a" providerId="ADAL" clId="{1539A765-0D3A-4B2C-8958-F19FA215255E}" dt="2025-10-28T15:27:34.620" v="357" actId="20577"/>
          <ac:spMkLst>
            <pc:docMk/>
            <pc:sldMk cId="3237255873" sldId="623"/>
            <ac:spMk id="47" creationId="{00000000-0000-0000-0000-000000000000}"/>
          </ac:spMkLst>
        </pc:spChg>
        <pc:spChg chg="mod">
          <ac:chgData name="Flore Ongenae" userId="1f73b3f7-9f8b-46a0-95c9-17933be0403a" providerId="ADAL" clId="{1539A765-0D3A-4B2C-8958-F19FA215255E}" dt="2025-10-28T15:27:29.453" v="354" actId="20577"/>
          <ac:spMkLst>
            <pc:docMk/>
            <pc:sldMk cId="3237255873" sldId="623"/>
            <ac:spMk id="48" creationId="{00000000-0000-0000-0000-000000000000}"/>
          </ac:spMkLst>
        </pc:spChg>
        <pc:spChg chg="mod">
          <ac:chgData name="Flore Ongenae" userId="1f73b3f7-9f8b-46a0-95c9-17933be0403a" providerId="ADAL" clId="{1539A765-0D3A-4B2C-8958-F19FA215255E}" dt="2025-10-28T15:27:58.588" v="367" actId="20577"/>
          <ac:spMkLst>
            <pc:docMk/>
            <pc:sldMk cId="3237255873" sldId="623"/>
            <ac:spMk id="50" creationId="{00000000-0000-0000-0000-000000000000}"/>
          </ac:spMkLst>
        </pc:spChg>
        <pc:spChg chg="mod">
          <ac:chgData name="Flore Ongenae" userId="1f73b3f7-9f8b-46a0-95c9-17933be0403a" providerId="ADAL" clId="{1539A765-0D3A-4B2C-8958-F19FA215255E}" dt="2025-10-28T15:28:57.219" v="415" actId="1076"/>
          <ac:spMkLst>
            <pc:docMk/>
            <pc:sldMk cId="3237255873" sldId="623"/>
            <ac:spMk id="52" creationId="{00000000-0000-0000-0000-000000000000}"/>
          </ac:spMkLst>
        </pc:spChg>
        <pc:spChg chg="mod">
          <ac:chgData name="Flore Ongenae" userId="1f73b3f7-9f8b-46a0-95c9-17933be0403a" providerId="ADAL" clId="{1539A765-0D3A-4B2C-8958-F19FA215255E}" dt="2025-10-28T15:28:36.460" v="410" actId="20577"/>
          <ac:spMkLst>
            <pc:docMk/>
            <pc:sldMk cId="3237255873" sldId="623"/>
            <ac:spMk id="54" creationId="{00000000-0000-0000-0000-000000000000}"/>
          </ac:spMkLst>
        </pc:spChg>
        <pc:spChg chg="mod">
          <ac:chgData name="Flore Ongenae" userId="1f73b3f7-9f8b-46a0-95c9-17933be0403a" providerId="ADAL" clId="{1539A765-0D3A-4B2C-8958-F19FA215255E}" dt="2025-10-28T15:27:24.130" v="343"/>
          <ac:spMkLst>
            <pc:docMk/>
            <pc:sldMk cId="3237255873" sldId="623"/>
            <ac:spMk id="56" creationId="{00000000-0000-0000-0000-000000000000}"/>
          </ac:spMkLst>
        </pc:spChg>
      </pc:sldChg>
      <pc:sldChg chg="new del">
        <pc:chgData name="Flore Ongenae" userId="1f73b3f7-9f8b-46a0-95c9-17933be0403a" providerId="ADAL" clId="{1539A765-0D3A-4B2C-8958-F19FA215255E}" dt="2025-10-30T14:50:04.411" v="499" actId="47"/>
        <pc:sldMkLst>
          <pc:docMk/>
          <pc:sldMk cId="379844315" sldId="624"/>
        </pc:sldMkLst>
      </pc:sld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3124694532196522E-2"/>
          <c:y val="7.1275801125718879E-2"/>
          <c:w val="0.46770327536389289"/>
          <c:h val="0.92872419887428115"/>
        </c:manualLayout>
      </c:layout>
      <c:pieChart>
        <c:varyColors val="1"/>
        <c:ser>
          <c:idx val="0"/>
          <c:order val="0"/>
          <c:tx>
            <c:strRef>
              <c:f>Blad1!$B$1</c:f>
              <c:strCache>
                <c:ptCount val="1"/>
                <c:pt idx="0">
                  <c:v>Kolom1</c:v>
                </c:pt>
              </c:strCache>
            </c:strRef>
          </c:tx>
          <c:dPt>
            <c:idx val="0"/>
            <c:bubble3D val="0"/>
            <c:extLst>
              <c:ext xmlns:c16="http://schemas.microsoft.com/office/drawing/2014/chart" uri="{C3380CC4-5D6E-409C-BE32-E72D297353CC}">
                <c16:uniqueId val="{00000000-57A4-45B2-A3FF-3B753623FF40}"/>
              </c:ext>
            </c:extLst>
          </c:dPt>
          <c:dPt>
            <c:idx val="1"/>
            <c:bubble3D val="0"/>
            <c:spPr>
              <a:solidFill>
                <a:srgbClr val="27ABAD"/>
              </a:solidFill>
            </c:spPr>
            <c:extLst>
              <c:ext xmlns:c16="http://schemas.microsoft.com/office/drawing/2014/chart" uri="{C3380CC4-5D6E-409C-BE32-E72D297353CC}">
                <c16:uniqueId val="{00000002-57A4-45B2-A3FF-3B753623FF40}"/>
              </c:ext>
            </c:extLst>
          </c:dPt>
          <c:cat>
            <c:strRef>
              <c:f>Blad1!$A$2:$A$3</c:f>
              <c:strCache>
                <c:ptCount val="2"/>
                <c:pt idx="0">
                  <c:v>Belgian</c:v>
                </c:pt>
                <c:pt idx="1">
                  <c:v>Not Belgian</c:v>
                </c:pt>
              </c:strCache>
            </c:strRef>
          </c:cat>
          <c:val>
            <c:numRef>
              <c:f>Blad1!$B$2:$B$3</c:f>
              <c:numCache>
                <c:formatCode>General</c:formatCode>
                <c:ptCount val="2"/>
                <c:pt idx="0" formatCode="#,##0.0">
                  <c:v>64.31</c:v>
                </c:pt>
                <c:pt idx="1">
                  <c:v>35.700000000000003</c:v>
                </c:pt>
              </c:numCache>
            </c:numRef>
          </c:val>
          <c:extLst>
            <c:ext xmlns:c16="http://schemas.microsoft.com/office/drawing/2014/chart" uri="{C3380CC4-5D6E-409C-BE32-E72D297353CC}">
              <c16:uniqueId val="{00000003-57A4-45B2-A3FF-3B753623FF40}"/>
            </c:ext>
          </c:extLst>
        </c:ser>
        <c:dLbls>
          <c:showLegendKey val="0"/>
          <c:showVal val="0"/>
          <c:showCatName val="0"/>
          <c:showSerName val="0"/>
          <c:showPercent val="0"/>
          <c:showBubbleSize val="0"/>
          <c:showLeaderLines val="1"/>
        </c:dLbls>
        <c:firstSliceAng val="0"/>
      </c:pieChart>
    </c:plotArea>
    <c:legend>
      <c:legendPos val="r"/>
      <c:legendEntry>
        <c:idx val="0"/>
        <c:txPr>
          <a:bodyPr/>
          <a:lstStyle/>
          <a:p>
            <a:pPr>
              <a:defRPr sz="2400" b="1"/>
            </a:pPr>
            <a:endParaRPr lang="nl-BE"/>
          </a:p>
        </c:txPr>
      </c:legendEntry>
      <c:legendEntry>
        <c:idx val="1"/>
        <c:txPr>
          <a:bodyPr/>
          <a:lstStyle/>
          <a:p>
            <a:pPr>
              <a:defRPr sz="2400" b="1"/>
            </a:pPr>
            <a:endParaRPr lang="nl-BE"/>
          </a:p>
        </c:txPr>
      </c:legendEntry>
      <c:layout>
        <c:manualLayout>
          <c:xMode val="edge"/>
          <c:yMode val="edge"/>
          <c:x val="0.55368840565690969"/>
          <c:y val="0.30390055409740452"/>
          <c:w val="0.42847478831730801"/>
          <c:h val="0.48626259680502898"/>
        </c:manualLayout>
      </c:layout>
      <c:overlay val="0"/>
    </c:legend>
    <c:plotVisOnly val="1"/>
    <c:dispBlanksAs val="gap"/>
    <c:showDLblsOverMax val="0"/>
  </c:chart>
  <c:txPr>
    <a:bodyPr/>
    <a:lstStyle/>
    <a:p>
      <a:pPr>
        <a:defRPr sz="1800"/>
      </a:pPr>
      <a:endParaRPr lang="nl-B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Kolom1</c:v>
                </c:pt>
              </c:strCache>
            </c:strRef>
          </c:tx>
          <c:dPt>
            <c:idx val="0"/>
            <c:bubble3D val="0"/>
            <c:spPr>
              <a:solidFill>
                <a:srgbClr val="27ABAD"/>
              </a:solidFill>
            </c:spPr>
            <c:extLst>
              <c:ext xmlns:c16="http://schemas.microsoft.com/office/drawing/2014/chart" uri="{C3380CC4-5D6E-409C-BE32-E72D297353CC}">
                <c16:uniqueId val="{00000001-4937-4769-B1E3-84684FFCEAF4}"/>
              </c:ext>
            </c:extLst>
          </c:dPt>
          <c:dPt>
            <c:idx val="1"/>
            <c:bubble3D val="0"/>
            <c:spPr>
              <a:solidFill>
                <a:srgbClr val="1E64C8"/>
              </a:solidFill>
            </c:spPr>
            <c:extLst>
              <c:ext xmlns:c16="http://schemas.microsoft.com/office/drawing/2014/chart" uri="{C3380CC4-5D6E-409C-BE32-E72D297353CC}">
                <c16:uniqueId val="{00000003-4937-4769-B1E3-84684FFCEAF4}"/>
              </c:ext>
            </c:extLst>
          </c:dPt>
          <c:dPt>
            <c:idx val="2"/>
            <c:bubble3D val="0"/>
            <c:extLst>
              <c:ext xmlns:c16="http://schemas.microsoft.com/office/drawing/2014/chart" uri="{C3380CC4-5D6E-409C-BE32-E72D297353CC}">
                <c16:uniqueId val="{00000004-4937-4769-B1E3-84684FFCEAF4}"/>
              </c:ext>
            </c:extLst>
          </c:dPt>
          <c:dPt>
            <c:idx val="3"/>
            <c:bubble3D val="0"/>
            <c:spPr>
              <a:solidFill>
                <a:srgbClr val="FFD200"/>
              </a:solidFill>
            </c:spPr>
            <c:extLst>
              <c:ext xmlns:c16="http://schemas.microsoft.com/office/drawing/2014/chart" uri="{C3380CC4-5D6E-409C-BE32-E72D297353CC}">
                <c16:uniqueId val="{00000005-4937-4769-B1E3-84684FFCEAF4}"/>
              </c:ext>
            </c:extLst>
          </c:dPt>
          <c:dPt>
            <c:idx val="4"/>
            <c:bubble3D val="0"/>
            <c:spPr>
              <a:solidFill>
                <a:srgbClr val="7030A0"/>
              </a:solidFill>
            </c:spPr>
            <c:extLst>
              <c:ext xmlns:c16="http://schemas.microsoft.com/office/drawing/2014/chart" uri="{C3380CC4-5D6E-409C-BE32-E72D297353CC}">
                <c16:uniqueId val="{00000006-4937-4769-B1E3-84684FFCEAF4}"/>
              </c:ext>
            </c:extLst>
          </c:dPt>
          <c:dPt>
            <c:idx val="5"/>
            <c:bubble3D val="0"/>
            <c:extLst>
              <c:ext xmlns:c16="http://schemas.microsoft.com/office/drawing/2014/chart" uri="{C3380CC4-5D6E-409C-BE32-E72D297353CC}">
                <c16:uniqueId val="{00000007-4937-4769-B1E3-84684FFCEAF4}"/>
              </c:ext>
            </c:extLst>
          </c:dPt>
          <c:cat>
            <c:strRef>
              <c:f>Blad1!$A$2:$A$7</c:f>
              <c:strCache>
                <c:ptCount val="6"/>
                <c:pt idx="0">
                  <c:v>Asia</c:v>
                </c:pt>
                <c:pt idx="1">
                  <c:v>Europe</c:v>
                </c:pt>
                <c:pt idx="2">
                  <c:v>North America</c:v>
                </c:pt>
                <c:pt idx="3">
                  <c:v>South America</c:v>
                </c:pt>
                <c:pt idx="4">
                  <c:v>Oceania</c:v>
                </c:pt>
                <c:pt idx="5">
                  <c:v>Africa</c:v>
                </c:pt>
              </c:strCache>
            </c:strRef>
          </c:cat>
          <c:val>
            <c:numRef>
              <c:f>Blad1!$B$2:$B$7</c:f>
              <c:numCache>
                <c:formatCode>#,##0</c:formatCode>
                <c:ptCount val="6"/>
                <c:pt idx="0">
                  <c:v>168</c:v>
                </c:pt>
                <c:pt idx="1">
                  <c:v>419</c:v>
                </c:pt>
                <c:pt idx="2">
                  <c:v>3</c:v>
                </c:pt>
                <c:pt idx="3">
                  <c:v>32</c:v>
                </c:pt>
                <c:pt idx="4">
                  <c:v>4</c:v>
                </c:pt>
                <c:pt idx="5">
                  <c:v>94</c:v>
                </c:pt>
              </c:numCache>
            </c:numRef>
          </c:val>
          <c:extLst>
            <c:ext xmlns:c16="http://schemas.microsoft.com/office/drawing/2014/chart" uri="{C3380CC4-5D6E-409C-BE32-E72D297353CC}">
              <c16:uniqueId val="{00000008-4937-4769-B1E3-84684FFCEAF4}"/>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txPr>
    <a:bodyPr/>
    <a:lstStyle/>
    <a:p>
      <a:pPr>
        <a:defRPr sz="1800"/>
      </a:pPr>
      <a:endParaRPr lang="nl-B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Blad1!$B$1</c:f>
              <c:strCache>
                <c:ptCount val="1"/>
                <c:pt idx="0">
                  <c:v>Belgisch</c:v>
                </c:pt>
              </c:strCache>
            </c:strRef>
          </c:tx>
          <c:spPr>
            <a:ln w="38100"/>
          </c:spPr>
          <c:marker>
            <c:symbol val="none"/>
          </c:marker>
          <c:dLbls>
            <c:dLbl>
              <c:idx val="1"/>
              <c:layout>
                <c:manualLayout>
                  <c:x val="-1.4971751134915716E-2"/>
                  <c:y val="-5.00324932153280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B0C-40C6-8AD2-4FF9AD707B56}"/>
                </c:ext>
              </c:extLst>
            </c:dLbl>
            <c:dLbl>
              <c:idx val="2"/>
              <c:layout>
                <c:manualLayout>
                  <c:x val="-1.7467042990735E-2"/>
                  <c:y val="-3.54396826941906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B0C-40C6-8AD2-4FF9AD707B56}"/>
                </c:ext>
              </c:extLst>
            </c:dLbl>
            <c:dLbl>
              <c:idx val="3"/>
              <c:layout>
                <c:manualLayout>
                  <c:x val="-3.3686440053560404E-2"/>
                  <c:y val="-3.54396826941907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B0C-40C6-8AD2-4FF9AD707B56}"/>
                </c:ext>
              </c:extLst>
            </c:dLbl>
            <c:dLbl>
              <c:idx val="4"/>
              <c:layout>
                <c:manualLayout>
                  <c:x val="-1.8714688918644688E-2"/>
                  <c:y val="-5.21171804326333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B0C-40C6-8AD2-4FF9AD707B56}"/>
                </c:ext>
              </c:extLst>
            </c:dLbl>
            <c:dLbl>
              <c:idx val="5"/>
              <c:layout>
                <c:manualLayout>
                  <c:x val="0"/>
                  <c:y val="-1.2508123303831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B0C-40C6-8AD2-4FF9AD707B56}"/>
                </c:ext>
              </c:extLst>
            </c:dLbl>
            <c:dLbl>
              <c:idx val="6"/>
              <c:layout>
                <c:manualLayout>
                  <c:x val="-1.4971751134915806E-2"/>
                  <c:y val="3.7524369911495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B0C-40C6-8AD2-4FF9AD707B56}"/>
                </c:ext>
              </c:extLst>
            </c:dLbl>
            <c:dLbl>
              <c:idx val="7"/>
              <c:layout>
                <c:manualLayout>
                  <c:x val="1.2476459279096429E-3"/>
                  <c:y val="4.79478059980226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B0C-40C6-8AD2-4FF9AD707B56}"/>
                </c:ext>
              </c:extLst>
            </c:dLbl>
            <c:dLbl>
              <c:idx val="8"/>
              <c:layout>
                <c:manualLayout>
                  <c:x val="-2.3705272630283308E-2"/>
                  <c:y val="-4.16937443461066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B0C-40C6-8AD2-4FF9AD707B56}"/>
                </c:ext>
              </c:extLst>
            </c:dLbl>
            <c:dLbl>
              <c:idx val="9"/>
              <c:layout>
                <c:manualLayout>
                  <c:x val="-6.2382296395482144E-3"/>
                  <c:y val="-5.42018676499386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B0C-40C6-8AD2-4FF9AD707B56}"/>
                </c:ext>
              </c:extLst>
            </c:dLbl>
            <c:dLbl>
              <c:idx val="10"/>
              <c:layout>
                <c:manualLayout>
                  <c:x val="-1.4971751134915806E-2"/>
                  <c:y val="5.0032493215327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B0C-40C6-8AD2-4FF9AD707B56}"/>
                </c:ext>
              </c:extLst>
            </c:dLbl>
            <c:dLbl>
              <c:idx val="11"/>
              <c:layout>
                <c:manualLayout>
                  <c:x val="-2.120998077446402E-2"/>
                  <c:y val="-4.79478059980226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B0C-40C6-8AD2-4FF9AD707B56}"/>
                </c:ext>
              </c:extLst>
            </c:dLbl>
            <c:spPr>
              <a:noFill/>
              <a:ln>
                <a:noFill/>
              </a:ln>
              <a:effectLst/>
            </c:spPr>
            <c:txPr>
              <a:bodyPr/>
              <a:lstStyle/>
              <a:p>
                <a:pPr>
                  <a:defRPr sz="1400" b="1">
                    <a:solidFill>
                      <a:srgbClr val="1E64C8"/>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Blad1!$A$4:$A$20</c:f>
              <c:numCache>
                <c:formatCode>General</c:formatCode>
                <c:ptCount val="17"/>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pt idx="16">
                  <c:v>2025</c:v>
                </c:pt>
              </c:numCache>
            </c:numRef>
          </c:cat>
          <c:val>
            <c:numRef>
              <c:f>Blad1!$B$4:$B$20</c:f>
              <c:numCache>
                <c:formatCode>General</c:formatCode>
                <c:ptCount val="17"/>
                <c:pt idx="0">
                  <c:v>52</c:v>
                </c:pt>
                <c:pt idx="1">
                  <c:v>44</c:v>
                </c:pt>
                <c:pt idx="2">
                  <c:v>48</c:v>
                </c:pt>
                <c:pt idx="3">
                  <c:v>50</c:v>
                </c:pt>
                <c:pt idx="4">
                  <c:v>59</c:v>
                </c:pt>
                <c:pt idx="5">
                  <c:v>51</c:v>
                </c:pt>
                <c:pt idx="6">
                  <c:v>42</c:v>
                </c:pt>
                <c:pt idx="7">
                  <c:v>51</c:v>
                </c:pt>
                <c:pt idx="8">
                  <c:v>59</c:v>
                </c:pt>
                <c:pt idx="9">
                  <c:v>54</c:v>
                </c:pt>
                <c:pt idx="10">
                  <c:v>57</c:v>
                </c:pt>
                <c:pt idx="11">
                  <c:v>58</c:v>
                </c:pt>
                <c:pt idx="12">
                  <c:v>35</c:v>
                </c:pt>
                <c:pt idx="13">
                  <c:v>44</c:v>
                </c:pt>
                <c:pt idx="14">
                  <c:v>48</c:v>
                </c:pt>
                <c:pt idx="15">
                  <c:v>56</c:v>
                </c:pt>
                <c:pt idx="16">
                  <c:v>57</c:v>
                </c:pt>
              </c:numCache>
            </c:numRef>
          </c:val>
          <c:smooth val="0"/>
          <c:extLst>
            <c:ext xmlns:c16="http://schemas.microsoft.com/office/drawing/2014/chart" uri="{C3380CC4-5D6E-409C-BE32-E72D297353CC}">
              <c16:uniqueId val="{0000000B-0B0C-40C6-8AD2-4FF9AD707B56}"/>
            </c:ext>
          </c:extLst>
        </c:ser>
        <c:ser>
          <c:idx val="1"/>
          <c:order val="1"/>
          <c:tx>
            <c:strRef>
              <c:f>Blad1!$C$1</c:f>
              <c:strCache>
                <c:ptCount val="1"/>
                <c:pt idx="0">
                  <c:v>Niet-Belgisch</c:v>
                </c:pt>
              </c:strCache>
            </c:strRef>
          </c:tx>
          <c:spPr>
            <a:ln w="38100">
              <a:solidFill>
                <a:srgbClr val="27ABAD"/>
              </a:solidFill>
            </a:ln>
          </c:spPr>
          <c:marker>
            <c:symbol val="none"/>
          </c:marker>
          <c:dLbls>
            <c:dLbl>
              <c:idx val="0"/>
              <c:layout>
                <c:manualLayout>
                  <c:x val="3.742937783728929E-3"/>
                  <c:y val="-1.66774977384426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B0C-40C6-8AD2-4FF9AD707B56}"/>
                </c:ext>
              </c:extLst>
            </c:dLbl>
            <c:dLbl>
              <c:idx val="1"/>
              <c:layout>
                <c:manualLayout>
                  <c:x val="-1.7467042990735024E-2"/>
                  <c:y val="3.7524369911495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B0C-40C6-8AD2-4FF9AD707B56}"/>
                </c:ext>
              </c:extLst>
            </c:dLbl>
            <c:dLbl>
              <c:idx val="3"/>
              <c:layout>
                <c:manualLayout>
                  <c:x val="-1.9962334846554332E-2"/>
                  <c:y val="9.17262375614346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B0C-40C6-8AD2-4FF9AD707B56}"/>
                </c:ext>
              </c:extLst>
            </c:dLbl>
            <c:dLbl>
              <c:idx val="4"/>
              <c:layout>
                <c:manualLayout>
                  <c:x val="-2.1209980774463975E-2"/>
                  <c:y val="3.9609057128801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B0C-40C6-8AD2-4FF9AD707B56}"/>
                </c:ext>
              </c:extLst>
            </c:dLbl>
            <c:dLbl>
              <c:idx val="6"/>
              <c:layout>
                <c:manualLayout>
                  <c:x val="-1.4971751134915806E-2"/>
                  <c:y val="-4.37784315634119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B0C-40C6-8AD2-4FF9AD707B56}"/>
                </c:ext>
              </c:extLst>
            </c:dLbl>
            <c:dLbl>
              <c:idx val="7"/>
              <c:layout>
                <c:manualLayout>
                  <c:x val="-2.2457626702373574E-2"/>
                  <c:y val="-7.29640526056867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B0C-40C6-8AD2-4FF9AD707B56}"/>
                </c:ext>
              </c:extLst>
            </c:dLbl>
            <c:dLbl>
              <c:idx val="8"/>
              <c:layout>
                <c:manualLayout>
                  <c:x val="-1.6219397062825359E-2"/>
                  <c:y val="-2.71009338249693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B0C-40C6-8AD2-4FF9AD707B56}"/>
                </c:ext>
              </c:extLst>
            </c:dLbl>
            <c:dLbl>
              <c:idx val="9"/>
              <c:layout>
                <c:manualLayout>
                  <c:x val="-1.7467042990735E-2"/>
                  <c:y val="3.7524369911495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B0C-40C6-8AD2-4FF9AD707B56}"/>
                </c:ext>
              </c:extLst>
            </c:dLbl>
            <c:dLbl>
              <c:idx val="10"/>
              <c:layout>
                <c:manualLayout>
                  <c:x val="-1.9962334846554287E-2"/>
                  <c:y val="-3.7524369911495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0B0C-40C6-8AD2-4FF9AD707B56}"/>
                </c:ext>
              </c:extLst>
            </c:dLbl>
            <c:dLbl>
              <c:idx val="11"/>
              <c:layout>
                <c:manualLayout>
                  <c:x val="-2.120998077446402E-2"/>
                  <c:y val="3.127030825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B0C-40C6-8AD2-4FF9AD707B56}"/>
                </c:ext>
              </c:extLst>
            </c:dLbl>
            <c:spPr>
              <a:noFill/>
              <a:ln>
                <a:noFill/>
              </a:ln>
              <a:effectLst/>
            </c:spPr>
            <c:txPr>
              <a:bodyPr/>
              <a:lstStyle/>
              <a:p>
                <a:pPr>
                  <a:defRPr sz="1400" b="1">
                    <a:solidFill>
                      <a:srgbClr val="27ABAD"/>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Blad1!$A$4:$A$20</c:f>
              <c:numCache>
                <c:formatCode>General</c:formatCode>
                <c:ptCount val="17"/>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pt idx="16">
                  <c:v>2025</c:v>
                </c:pt>
              </c:numCache>
            </c:numRef>
          </c:cat>
          <c:val>
            <c:numRef>
              <c:f>Blad1!$C$4:$C$20</c:f>
              <c:numCache>
                <c:formatCode>General</c:formatCode>
                <c:ptCount val="17"/>
                <c:pt idx="0">
                  <c:v>23</c:v>
                </c:pt>
                <c:pt idx="1">
                  <c:v>17</c:v>
                </c:pt>
                <c:pt idx="2">
                  <c:v>28</c:v>
                </c:pt>
                <c:pt idx="3">
                  <c:v>45</c:v>
                </c:pt>
                <c:pt idx="4">
                  <c:v>27</c:v>
                </c:pt>
                <c:pt idx="5">
                  <c:v>37</c:v>
                </c:pt>
                <c:pt idx="6">
                  <c:v>47</c:v>
                </c:pt>
                <c:pt idx="7">
                  <c:v>51</c:v>
                </c:pt>
                <c:pt idx="8">
                  <c:v>52</c:v>
                </c:pt>
                <c:pt idx="9">
                  <c:v>47</c:v>
                </c:pt>
                <c:pt idx="10">
                  <c:v>61</c:v>
                </c:pt>
                <c:pt idx="11">
                  <c:v>55</c:v>
                </c:pt>
                <c:pt idx="12">
                  <c:v>56</c:v>
                </c:pt>
                <c:pt idx="13">
                  <c:v>72</c:v>
                </c:pt>
                <c:pt idx="14">
                  <c:v>83</c:v>
                </c:pt>
                <c:pt idx="15">
                  <c:v>70</c:v>
                </c:pt>
                <c:pt idx="16">
                  <c:v>72</c:v>
                </c:pt>
              </c:numCache>
            </c:numRef>
          </c:val>
          <c:smooth val="0"/>
          <c:extLst>
            <c:ext xmlns:c16="http://schemas.microsoft.com/office/drawing/2014/chart" uri="{C3380CC4-5D6E-409C-BE32-E72D297353CC}">
              <c16:uniqueId val="{00000016-0B0C-40C6-8AD2-4FF9AD707B56}"/>
            </c:ext>
          </c:extLst>
        </c:ser>
        <c:dLbls>
          <c:showLegendKey val="0"/>
          <c:showVal val="0"/>
          <c:showCatName val="0"/>
          <c:showSerName val="0"/>
          <c:showPercent val="0"/>
          <c:showBubbleSize val="0"/>
        </c:dLbls>
        <c:smooth val="0"/>
        <c:axId val="177324032"/>
        <c:axId val="177325952"/>
      </c:lineChart>
      <c:catAx>
        <c:axId val="177324032"/>
        <c:scaling>
          <c:orientation val="minMax"/>
        </c:scaling>
        <c:delete val="0"/>
        <c:axPos val="b"/>
        <c:numFmt formatCode="General" sourceLinked="1"/>
        <c:majorTickMark val="out"/>
        <c:minorTickMark val="none"/>
        <c:tickLblPos val="nextTo"/>
        <c:txPr>
          <a:bodyPr/>
          <a:lstStyle/>
          <a:p>
            <a:pPr>
              <a:defRPr sz="1400">
                <a:solidFill>
                  <a:srgbClr val="1E64C8"/>
                </a:solidFill>
              </a:defRPr>
            </a:pPr>
            <a:endParaRPr lang="nl-BE"/>
          </a:p>
        </c:txPr>
        <c:crossAx val="177325952"/>
        <c:crosses val="autoZero"/>
        <c:auto val="1"/>
        <c:lblAlgn val="ctr"/>
        <c:lblOffset val="100"/>
        <c:noMultiLvlLbl val="0"/>
      </c:catAx>
      <c:valAx>
        <c:axId val="177325952"/>
        <c:scaling>
          <c:orientation val="minMax"/>
        </c:scaling>
        <c:delete val="0"/>
        <c:axPos val="l"/>
        <c:majorGridlines>
          <c:spPr>
            <a:ln>
              <a:solidFill>
                <a:schemeClr val="accent3">
                  <a:lumMod val="40000"/>
                  <a:lumOff val="60000"/>
                </a:schemeClr>
              </a:solidFill>
            </a:ln>
          </c:spPr>
        </c:majorGridlines>
        <c:numFmt formatCode="General" sourceLinked="1"/>
        <c:majorTickMark val="out"/>
        <c:minorTickMark val="none"/>
        <c:tickLblPos val="nextTo"/>
        <c:txPr>
          <a:bodyPr/>
          <a:lstStyle/>
          <a:p>
            <a:pPr>
              <a:defRPr sz="1400">
                <a:solidFill>
                  <a:srgbClr val="1E64C8"/>
                </a:solidFill>
              </a:defRPr>
            </a:pPr>
            <a:endParaRPr lang="nl-BE"/>
          </a:p>
        </c:txPr>
        <c:crossAx val="177324032"/>
        <c:crosses val="autoZero"/>
        <c:crossBetween val="between"/>
      </c:valAx>
      <c:spPr>
        <a:ln>
          <a:solidFill>
            <a:schemeClr val="accent3">
              <a:lumMod val="40000"/>
              <a:lumOff val="60000"/>
            </a:schemeClr>
          </a:solidFill>
        </a:ln>
      </c:spPr>
    </c:plotArea>
    <c:plotVisOnly val="1"/>
    <c:dispBlanksAs val="gap"/>
    <c:showDLblsOverMax val="0"/>
  </c:chart>
  <c:txPr>
    <a:bodyPr/>
    <a:lstStyle/>
    <a:p>
      <a:pPr>
        <a:defRPr sz="1800"/>
      </a:pPr>
      <a:endParaRPr lang="nl-BE"/>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Blad1!$B$1</c:f>
              <c:strCache>
                <c:ptCount val="1"/>
                <c:pt idx="0">
                  <c:v>Column1</c:v>
                </c:pt>
              </c:strCache>
            </c:strRef>
          </c:tx>
          <c:spPr>
            <a:ln w="38100"/>
          </c:spPr>
          <c:marker>
            <c:symbol val="none"/>
          </c:marker>
          <c:dLbls>
            <c:dLbl>
              <c:idx val="0"/>
              <c:layout>
                <c:manualLayout>
                  <c:x val="-2.120998077446402E-2"/>
                  <c:y val="-4.79478059980226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47-4200-B0CD-7DD9941E1038}"/>
                </c:ext>
              </c:extLst>
            </c:dLbl>
            <c:dLbl>
              <c:idx val="1"/>
              <c:layout>
                <c:manualLayout>
                  <c:x val="0"/>
                  <c:y val="2.45723777451650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115-4DE1-BE1E-095276536913}"/>
                </c:ext>
              </c:extLst>
            </c:dLbl>
            <c:dLbl>
              <c:idx val="2"/>
              <c:layout>
                <c:manualLayout>
                  <c:x val="-8.7469847869278802E-4"/>
                  <c:y val="-3.07154721814563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115-4DE1-BE1E-095276536913}"/>
                </c:ext>
              </c:extLst>
            </c:dLbl>
            <c:dLbl>
              <c:idx val="3"/>
              <c:layout>
                <c:manualLayout>
                  <c:x val="1.7493969573854477E-3"/>
                  <c:y val="3.6858566617747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15-4DE1-BE1E-095276536913}"/>
                </c:ext>
              </c:extLst>
            </c:dLbl>
            <c:spPr>
              <a:noFill/>
              <a:ln>
                <a:noFill/>
              </a:ln>
              <a:effectLst/>
            </c:spPr>
            <c:txPr>
              <a:bodyPr/>
              <a:lstStyle/>
              <a:p>
                <a:pPr>
                  <a:defRPr sz="1400" b="1">
                    <a:solidFill>
                      <a:srgbClr val="1E64C8"/>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Blad1!$A$3:$A$7</c:f>
              <c:numCache>
                <c:formatCode>General</c:formatCode>
                <c:ptCount val="5"/>
                <c:pt idx="0">
                  <c:v>2020</c:v>
                </c:pt>
                <c:pt idx="1">
                  <c:v>2021</c:v>
                </c:pt>
                <c:pt idx="2">
                  <c:v>2022</c:v>
                </c:pt>
                <c:pt idx="3">
                  <c:v>2023</c:v>
                </c:pt>
                <c:pt idx="4">
                  <c:v>2024</c:v>
                </c:pt>
              </c:numCache>
            </c:numRef>
          </c:cat>
          <c:val>
            <c:numRef>
              <c:f>Blad1!$B$3:$B$7</c:f>
              <c:numCache>
                <c:formatCode>\€\ #,###,\k</c:formatCode>
                <c:ptCount val="5"/>
                <c:pt idx="0">
                  <c:v>37067549.380000003</c:v>
                </c:pt>
                <c:pt idx="1">
                  <c:v>38328843.080000103</c:v>
                </c:pt>
                <c:pt idx="2">
                  <c:v>45952791.600000001</c:v>
                </c:pt>
                <c:pt idx="3">
                  <c:v>44417905.640000001</c:v>
                </c:pt>
                <c:pt idx="4">
                  <c:v>51399662.659999996</c:v>
                </c:pt>
              </c:numCache>
            </c:numRef>
          </c:val>
          <c:smooth val="0"/>
          <c:extLst>
            <c:ext xmlns:c16="http://schemas.microsoft.com/office/drawing/2014/chart" uri="{C3380CC4-5D6E-409C-BE32-E72D297353CC}">
              <c16:uniqueId val="{0000000B-A115-4DE1-BE1E-095276536913}"/>
            </c:ext>
          </c:extLst>
        </c:ser>
        <c:ser>
          <c:idx val="1"/>
          <c:order val="1"/>
          <c:tx>
            <c:strRef>
              <c:f>Blad1!#REF!</c:f>
              <c:strCache>
                <c:ptCount val="1"/>
                <c:pt idx="0">
                  <c:v>#REF!</c:v>
                </c:pt>
              </c:strCache>
            </c:strRef>
          </c:tx>
          <c:marker>
            <c:symbol val="none"/>
          </c:marker>
          <c:cat>
            <c:numRef>
              <c:f>Blad1!$A$3:$A$7</c:f>
              <c:numCache>
                <c:formatCode>General</c:formatCode>
                <c:ptCount val="5"/>
                <c:pt idx="0">
                  <c:v>2020</c:v>
                </c:pt>
                <c:pt idx="1">
                  <c:v>2021</c:v>
                </c:pt>
                <c:pt idx="2">
                  <c:v>2022</c:v>
                </c:pt>
                <c:pt idx="3">
                  <c:v>2023</c:v>
                </c:pt>
                <c:pt idx="4">
                  <c:v>2024</c:v>
                </c:pt>
              </c:numCache>
            </c:numRef>
          </c:cat>
          <c:val>
            <c:numRef>
              <c:f>Blad1!#REF!</c:f>
              <c:numCache>
                <c:formatCode>General</c:formatCode>
                <c:ptCount val="1"/>
                <c:pt idx="0">
                  <c:v>1</c:v>
                </c:pt>
              </c:numCache>
            </c:numRef>
          </c:val>
          <c:smooth val="0"/>
          <c:extLst>
            <c:ext xmlns:c16="http://schemas.microsoft.com/office/drawing/2014/chart" uri="{C3380CC4-5D6E-409C-BE32-E72D297353CC}">
              <c16:uniqueId val="{00000016-A115-4DE1-BE1E-095276536913}"/>
            </c:ext>
          </c:extLst>
        </c:ser>
        <c:dLbls>
          <c:showLegendKey val="0"/>
          <c:showVal val="0"/>
          <c:showCatName val="0"/>
          <c:showSerName val="0"/>
          <c:showPercent val="0"/>
          <c:showBubbleSize val="0"/>
        </c:dLbls>
        <c:smooth val="0"/>
        <c:axId val="177324032"/>
        <c:axId val="177325952"/>
      </c:lineChart>
      <c:catAx>
        <c:axId val="177324032"/>
        <c:scaling>
          <c:orientation val="minMax"/>
        </c:scaling>
        <c:delete val="0"/>
        <c:axPos val="b"/>
        <c:numFmt formatCode="General" sourceLinked="1"/>
        <c:majorTickMark val="out"/>
        <c:minorTickMark val="none"/>
        <c:tickLblPos val="nextTo"/>
        <c:txPr>
          <a:bodyPr/>
          <a:lstStyle/>
          <a:p>
            <a:pPr>
              <a:defRPr sz="1400">
                <a:solidFill>
                  <a:srgbClr val="1E64C8"/>
                </a:solidFill>
              </a:defRPr>
            </a:pPr>
            <a:endParaRPr lang="nl-BE"/>
          </a:p>
        </c:txPr>
        <c:crossAx val="177325952"/>
        <c:crosses val="autoZero"/>
        <c:auto val="1"/>
        <c:lblAlgn val="ctr"/>
        <c:lblOffset val="100"/>
        <c:noMultiLvlLbl val="0"/>
      </c:catAx>
      <c:valAx>
        <c:axId val="177325952"/>
        <c:scaling>
          <c:orientation val="minMax"/>
        </c:scaling>
        <c:delete val="0"/>
        <c:axPos val="l"/>
        <c:majorGridlines>
          <c:spPr>
            <a:ln>
              <a:solidFill>
                <a:schemeClr val="accent3">
                  <a:lumMod val="40000"/>
                  <a:lumOff val="60000"/>
                </a:schemeClr>
              </a:solidFill>
            </a:ln>
          </c:spPr>
        </c:majorGridlines>
        <c:numFmt formatCode="\€\ #,###,\k" sourceLinked="1"/>
        <c:majorTickMark val="out"/>
        <c:minorTickMark val="none"/>
        <c:tickLblPos val="nextTo"/>
        <c:txPr>
          <a:bodyPr/>
          <a:lstStyle/>
          <a:p>
            <a:pPr>
              <a:defRPr sz="1400">
                <a:solidFill>
                  <a:srgbClr val="1E64C8"/>
                </a:solidFill>
              </a:defRPr>
            </a:pPr>
            <a:endParaRPr lang="nl-BE"/>
          </a:p>
        </c:txPr>
        <c:crossAx val="177324032"/>
        <c:crosses val="autoZero"/>
        <c:crossBetween val="between"/>
      </c:valAx>
      <c:spPr>
        <a:ln>
          <a:solidFill>
            <a:schemeClr val="accent3">
              <a:lumMod val="40000"/>
              <a:lumOff val="60000"/>
            </a:schemeClr>
          </a:solidFill>
        </a:ln>
      </c:spPr>
    </c:plotArea>
    <c:plotVisOnly val="1"/>
    <c:dispBlanksAs val="gap"/>
    <c:showDLblsOverMax val="0"/>
  </c:chart>
  <c:txPr>
    <a:bodyPr/>
    <a:lstStyle/>
    <a:p>
      <a:pPr>
        <a:defRPr sz="1800"/>
      </a:pPr>
      <a:endParaRPr lang="nl-BE"/>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80C0C-85DF-417F-8238-DB0D15743621}" type="datetimeFigureOut">
              <a:rPr lang="en-GB" smtClean="0"/>
              <a:t>31/10/2025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A0A48-EDB1-4AFE-B1B7-10CE2A416496}" type="slidenum">
              <a:rPr lang="en-GB" smtClean="0"/>
              <a:t>‹#›</a:t>
            </a:fld>
            <a:endParaRPr lang="en-GB"/>
          </a:p>
        </p:txBody>
      </p:sp>
    </p:spTree>
    <p:extLst>
      <p:ext uri="{BB962C8B-B14F-4D97-AF65-F5344CB8AC3E}">
        <p14:creationId xmlns:p14="http://schemas.microsoft.com/office/powerpoint/2010/main" val="32620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BE"/>
          </a:p>
        </p:txBody>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a:t>
            </a:fld>
            <a:endParaRPr lang="en-GB"/>
          </a:p>
        </p:txBody>
      </p:sp>
    </p:spTree>
    <p:extLst>
      <p:ext uri="{BB962C8B-B14F-4D97-AF65-F5344CB8AC3E}">
        <p14:creationId xmlns:p14="http://schemas.microsoft.com/office/powerpoint/2010/main" val="556887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BE"/>
          </a:p>
        </p:txBody>
      </p:sp>
      <p:sp>
        <p:nvSpPr>
          <p:cNvPr id="3" name="Tijdelijke aanduiding voor notities 2"/>
          <p:cNvSpPr>
            <a:spLocks noGrp="1"/>
          </p:cNvSpPr>
          <p:nvPr>
            <p:ph type="body" idx="1"/>
          </p:nvPr>
        </p:nvSpPr>
        <p:spPr/>
        <p:txBody>
          <a:bodyPr/>
          <a:lstStyle/>
          <a:p>
            <a:r>
              <a:rPr lang="en-GB" altLang="nl-BE" sz="1200" b="1" dirty="0">
                <a:latin typeface="Arial" panose="020B0604020202020204" pitchFamily="34" charset="0"/>
              </a:rPr>
              <a:t>English-taught courses</a:t>
            </a:r>
            <a:endParaRPr lang="en-GB" altLang="nl-BE" sz="1200" dirty="0">
              <a:latin typeface="Arial" panose="020B0604020202020204" pitchFamily="34" charset="0"/>
            </a:endParaRPr>
          </a:p>
          <a:p>
            <a:r>
              <a:rPr lang="en-GB" altLang="nl-BE" sz="1200" b="1" dirty="0">
                <a:latin typeface="Arial" panose="020B0604020202020204" pitchFamily="34" charset="0"/>
              </a:rPr>
              <a:t>The same degree as the main campus</a:t>
            </a:r>
            <a:r>
              <a:rPr lang="en-GB" altLang="nl-BE" sz="1200" dirty="0">
                <a:latin typeface="Arial" panose="020B0604020202020204" pitchFamily="34" charset="0"/>
              </a:rPr>
              <a:t> - Graduates of Ghent University Global Campus will receive the same “Bachelor of Science” degree as the main campus</a:t>
            </a:r>
          </a:p>
          <a:p>
            <a:r>
              <a:rPr lang="en-GB" altLang="nl-BE" sz="1200" b="1" dirty="0">
                <a:latin typeface="Arial" panose="020B0604020202020204" pitchFamily="34" charset="0"/>
              </a:rPr>
              <a:t>Academic staff - </a:t>
            </a:r>
            <a:r>
              <a:rPr lang="en-GB" altLang="nl-BE" sz="1200" dirty="0">
                <a:latin typeface="Arial" panose="020B0604020202020204" pitchFamily="34" charset="0"/>
              </a:rPr>
              <a:t>The academic staff of Ghent University Global Campus consists out of professors who are permanently located at the Global Campus to teach and conduct research. Next to these permanent professors a number of specialized courses will be taught by highly-acclaimed professors assigned from the home campus (the </a:t>
            </a:r>
            <a:r>
              <a:rPr lang="en-GB" altLang="nl-BE" sz="1200" b="1" dirty="0">
                <a:latin typeface="Arial" panose="020B0604020202020204" pitchFamily="34" charset="0"/>
              </a:rPr>
              <a:t>flying faculty</a:t>
            </a:r>
            <a:r>
              <a:rPr lang="en-GB" altLang="nl-BE" sz="1200" dirty="0">
                <a:latin typeface="Arial" panose="020B0604020202020204" pitchFamily="34" charset="0"/>
              </a:rPr>
              <a:t>). Postdoctoral assistants and teaching assistants are present to help students with acquiring the course.</a:t>
            </a:r>
          </a:p>
          <a:p>
            <a:r>
              <a:rPr lang="en-GB" altLang="nl-BE" sz="1200" b="1" dirty="0">
                <a:latin typeface="Arial" panose="020B0604020202020204" pitchFamily="34" charset="0"/>
              </a:rPr>
              <a:t>Interconnected operation three departments</a:t>
            </a:r>
            <a:r>
              <a:rPr lang="en-GB" altLang="nl-BE" sz="1200" dirty="0">
                <a:latin typeface="Arial" panose="020B0604020202020204" pitchFamily="34" charset="0"/>
              </a:rPr>
              <a:t> - Fundamental courses applicable to all students from the three departments will be taught as common courses. Particularly, the curricular for 1st and 2nd year students will consist entirely of common courses to help them prepare for advanced studies in their major.</a:t>
            </a:r>
          </a:p>
          <a:p>
            <a:r>
              <a:rPr lang="en-GB" altLang="nl-BE" sz="1200" b="1" dirty="0">
                <a:latin typeface="Arial" panose="020B0604020202020204" pitchFamily="34" charset="0"/>
              </a:rPr>
              <a:t>STEM Education</a:t>
            </a:r>
            <a:r>
              <a:rPr lang="en-GB" altLang="nl-BE" sz="1200" dirty="0">
                <a:latin typeface="Arial" panose="020B0604020202020204" pitchFamily="34" charset="0"/>
              </a:rPr>
              <a:t> - All three educational programs are focused on the fields of study in the categories of science, technology, engineering, and mathematics. From day one, students focus on these fields of study which will give them a competitive advantage in their future careers in industry or as master student and researcher.</a:t>
            </a:r>
          </a:p>
          <a:p>
            <a:r>
              <a:rPr lang="en-GB" altLang="nl-BE" sz="1200" b="1" dirty="0">
                <a:latin typeface="Arial" panose="020B0604020202020204" pitchFamily="34" charset="0"/>
              </a:rPr>
              <a:t>Theoretical background with hands-on practical experience </a:t>
            </a:r>
            <a:r>
              <a:rPr lang="en-GB" altLang="nl-BE" sz="1200" dirty="0">
                <a:latin typeface="Arial" panose="020B0604020202020204" pitchFamily="34" charset="0"/>
              </a:rPr>
              <a:t>- Unlike many institutions focusing only on lectures, Ghent University Global Campus offers both theoretical grounding in the material and practical techniques applicable to the real world. Theoretical lectures are taught to all students at the same time and practical exercises are organized in relatively small groups.</a:t>
            </a:r>
          </a:p>
          <a:p>
            <a:r>
              <a:rPr lang="en-GB" altLang="nl-BE" sz="1200" b="1" dirty="0">
                <a:latin typeface="Arial" panose="020B0604020202020204" pitchFamily="34" charset="0"/>
              </a:rPr>
              <a:t>One semester at the main campus</a:t>
            </a:r>
            <a:r>
              <a:rPr lang="en-GB" altLang="nl-BE" sz="1200" dirty="0">
                <a:latin typeface="Arial" panose="020B0604020202020204" pitchFamily="34" charset="0"/>
              </a:rPr>
              <a:t> - Students in their third year will mandatory spend one semester at the main campus.</a:t>
            </a:r>
          </a:p>
          <a:p>
            <a:r>
              <a:rPr lang="en-GB" altLang="nl-BE" sz="1200" b="1" dirty="0">
                <a:latin typeface="Arial" panose="020B0604020202020204" pitchFamily="34" charset="0"/>
              </a:rPr>
              <a:t>Intensive internship opportunities</a:t>
            </a:r>
            <a:r>
              <a:rPr lang="en-GB" altLang="nl-BE" sz="1200" dirty="0">
                <a:latin typeface="Arial" panose="020B0604020202020204" pitchFamily="34" charset="0"/>
              </a:rPr>
              <a:t> - Students will have internship opportunities at companies located in Songdo Bio-Cluster and other multinational companies and research </a:t>
            </a:r>
            <a:r>
              <a:rPr lang="en-GB" altLang="nl-BE" sz="1200" dirty="0" err="1">
                <a:latin typeface="Arial" panose="020B0604020202020204" pitchFamily="34" charset="0"/>
              </a:rPr>
              <a:t>centers</a:t>
            </a:r>
            <a:r>
              <a:rPr lang="en-GB" altLang="nl-BE" sz="1200" dirty="0">
                <a:latin typeface="Arial" panose="020B0604020202020204" pitchFamily="34" charset="0"/>
              </a:rPr>
              <a:t> in Korea and Europe. </a:t>
            </a:r>
          </a:p>
          <a:p>
            <a:pPr eaLnBrk="1" hangingPunct="1"/>
            <a:endParaRPr lang="en-GB" altLang="nl-BE" sz="1200" dirty="0">
              <a:latin typeface="Arial" panose="020B0604020202020204" pitchFamily="34" charset="0"/>
            </a:endParaRPr>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16</a:t>
            </a:fld>
            <a:endParaRPr lang="en-GB"/>
          </a:p>
        </p:txBody>
      </p:sp>
    </p:spTree>
    <p:extLst>
      <p:ext uri="{BB962C8B-B14F-4D97-AF65-F5344CB8AC3E}">
        <p14:creationId xmlns:p14="http://schemas.microsoft.com/office/powerpoint/2010/main" val="2443670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BE"/>
          </a:p>
        </p:txBody>
      </p:sp>
      <p:sp>
        <p:nvSpPr>
          <p:cNvPr id="3" name="Tijdelijke aanduiding voor notities 2"/>
          <p:cNvSpPr>
            <a:spLocks noGrp="1"/>
          </p:cNvSpPr>
          <p:nvPr>
            <p:ph type="body" idx="1"/>
          </p:nvPr>
        </p:nvSpPr>
        <p:spPr/>
        <p:txBody>
          <a:bodyPr/>
          <a:lstStyle/>
          <a:p>
            <a:r>
              <a:rPr lang="nl-NL" dirty="0"/>
              <a:t>De masteropleidingen Bio-ingenieur duren</a:t>
            </a:r>
            <a:r>
              <a:rPr lang="nl-NL" baseline="0" dirty="0"/>
              <a:t> 2 </a:t>
            </a:r>
            <a:r>
              <a:rPr lang="nl-NL" dirty="0"/>
              <a:t>jaar</a:t>
            </a:r>
            <a:endParaRPr lang="nl-BE" dirty="0"/>
          </a:p>
        </p:txBody>
      </p:sp>
      <p:sp>
        <p:nvSpPr>
          <p:cNvPr id="4" name="Tijdelijke aanduiding voor dianumm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387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BE"/>
          </a:p>
        </p:txBody>
      </p:sp>
      <p:sp>
        <p:nvSpPr>
          <p:cNvPr id="3" name="Tijdelijke aanduiding voor notities 2"/>
          <p:cNvSpPr>
            <a:spLocks noGrp="1"/>
          </p:cNvSpPr>
          <p:nvPr>
            <p:ph type="body" idx="1"/>
          </p:nvPr>
        </p:nvSpPr>
        <p:spPr/>
        <p:txBody>
          <a:bodyPr/>
          <a:lstStyle/>
          <a:p>
            <a:r>
              <a:rPr lang="nl-NL" dirty="0"/>
              <a:t>De</a:t>
            </a:r>
            <a:r>
              <a:rPr lang="nl-NL" baseline="0" dirty="0"/>
              <a:t> masteropleidingen Industrieel ingenieur duren 1 jaar</a:t>
            </a:r>
            <a:endParaRPr lang="nl-BE" dirty="0"/>
          </a:p>
        </p:txBody>
      </p:sp>
      <p:sp>
        <p:nvSpPr>
          <p:cNvPr id="4" name="Tijdelijke aanduiding voor dianumm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377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BE"/>
          </a:p>
        </p:txBody>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altLang="nl-BE" dirty="0">
                <a:latin typeface="Arial" pitchFamily="34" charset="0"/>
              </a:rPr>
              <a:t>Every </a:t>
            </a:r>
            <a:r>
              <a:rPr lang="nl-BE" altLang="nl-BE" dirty="0" err="1">
                <a:latin typeface="Arial" pitchFamily="34" charset="0"/>
              </a:rPr>
              <a:t>year</a:t>
            </a:r>
            <a:r>
              <a:rPr lang="nl-BE" altLang="nl-BE" dirty="0">
                <a:latin typeface="Arial" pitchFamily="34" charset="0"/>
              </a:rPr>
              <a:t>, more </a:t>
            </a:r>
            <a:r>
              <a:rPr lang="nl-BE" altLang="nl-BE" dirty="0" err="1">
                <a:latin typeface="Arial" pitchFamily="34" charset="0"/>
              </a:rPr>
              <a:t>than</a:t>
            </a:r>
            <a:r>
              <a:rPr lang="nl-BE" altLang="nl-BE" dirty="0">
                <a:latin typeface="Arial" pitchFamily="34" charset="0"/>
              </a:rPr>
              <a:t> 250 students from more </a:t>
            </a:r>
            <a:r>
              <a:rPr lang="nl-BE" altLang="nl-BE" dirty="0" err="1">
                <a:latin typeface="Arial" pitchFamily="34" charset="0"/>
              </a:rPr>
              <a:t>than</a:t>
            </a:r>
            <a:r>
              <a:rPr lang="nl-BE" altLang="nl-BE" dirty="0">
                <a:latin typeface="Arial" pitchFamily="34" charset="0"/>
              </a:rPr>
              <a:t> 80 </a:t>
            </a:r>
            <a:r>
              <a:rPr lang="nl-BE" altLang="nl-BE" dirty="0" err="1">
                <a:latin typeface="Arial" pitchFamily="34" charset="0"/>
              </a:rPr>
              <a:t>countries</a:t>
            </a:r>
            <a:r>
              <a:rPr lang="nl-BE" altLang="nl-BE" dirty="0">
                <a:latin typeface="Arial" pitchFamily="34" charset="0"/>
              </a:rPr>
              <a:t> </a:t>
            </a:r>
            <a:r>
              <a:rPr lang="nl-BE" altLang="nl-BE" dirty="0" err="1">
                <a:latin typeface="Arial" pitchFamily="34" charset="0"/>
              </a:rPr>
              <a:t>come</a:t>
            </a:r>
            <a:r>
              <a:rPr lang="nl-BE" altLang="nl-BE" dirty="0">
                <a:latin typeface="Arial" pitchFamily="34" charset="0"/>
              </a:rPr>
              <a:t> </a:t>
            </a:r>
            <a:r>
              <a:rPr lang="nl-BE" altLang="nl-BE" dirty="0" err="1">
                <a:latin typeface="Arial" pitchFamily="34" charset="0"/>
              </a:rPr>
              <a:t>to</a:t>
            </a:r>
            <a:r>
              <a:rPr lang="nl-BE" altLang="nl-BE" dirty="0">
                <a:latin typeface="Arial" pitchFamily="34" charset="0"/>
              </a:rPr>
              <a:t> </a:t>
            </a:r>
            <a:r>
              <a:rPr lang="nl-BE" altLang="nl-BE" dirty="0" err="1">
                <a:latin typeface="Arial" pitchFamily="34" charset="0"/>
              </a:rPr>
              <a:t>study</a:t>
            </a:r>
            <a:r>
              <a:rPr lang="nl-BE" altLang="nl-BE" dirty="0">
                <a:latin typeface="Arial" pitchFamily="34" charset="0"/>
              </a:rPr>
              <a:t> at </a:t>
            </a:r>
            <a:r>
              <a:rPr lang="nl-BE" altLang="nl-BE" dirty="0" err="1">
                <a:latin typeface="Arial" pitchFamily="34" charset="0"/>
              </a:rPr>
              <a:t>our</a:t>
            </a:r>
            <a:r>
              <a:rPr lang="nl-BE" altLang="nl-BE" dirty="0">
                <a:latin typeface="Arial" pitchFamily="34" charset="0"/>
              </a:rPr>
              <a:t> </a:t>
            </a:r>
            <a:r>
              <a:rPr lang="nl-BE" altLang="nl-BE" dirty="0" err="1">
                <a:latin typeface="Arial" pitchFamily="34" charset="0"/>
              </a:rPr>
              <a:t>faculty</a:t>
            </a:r>
            <a:r>
              <a:rPr lang="nl-BE" altLang="nl-BE" dirty="0">
                <a:latin typeface="Arial" pitchFamily="34" charset="0"/>
              </a:rPr>
              <a:t>, spread over different </a:t>
            </a:r>
            <a:r>
              <a:rPr lang="nl-BE" altLang="nl-BE" dirty="0" err="1">
                <a:latin typeface="Arial" pitchFamily="34" charset="0"/>
              </a:rPr>
              <a:t>international</a:t>
            </a:r>
            <a:r>
              <a:rPr lang="nl-BE" altLang="nl-BE" dirty="0">
                <a:latin typeface="Arial" pitchFamily="34" charset="0"/>
              </a:rPr>
              <a:t> master </a:t>
            </a:r>
            <a:r>
              <a:rPr lang="nl-BE" altLang="nl-BE" dirty="0" err="1">
                <a:latin typeface="Arial" pitchFamily="34" charset="0"/>
              </a:rPr>
              <a:t>programmes</a:t>
            </a:r>
            <a:r>
              <a:rPr lang="nl-BE" altLang="nl-BE" dirty="0">
                <a:latin typeface="Arial" pitchFamily="34" charset="0"/>
              </a:rPr>
              <a:t>.</a:t>
            </a:r>
          </a:p>
          <a:p>
            <a:pPr eaLnBrk="1" hangingPunct="1">
              <a:defRPr/>
            </a:pPr>
            <a:endParaRPr lang="nl-NL" altLang="nl-BE" dirty="0">
              <a:latin typeface="Arial" pitchFamily="34" charset="0"/>
            </a:endParaRPr>
          </a:p>
          <a:p>
            <a:pPr eaLnBrk="1" hangingPunct="1">
              <a:defRPr/>
            </a:pPr>
            <a:r>
              <a:rPr lang="nl-NL" altLang="nl-BE" dirty="0">
                <a:latin typeface="Arial" pitchFamily="34" charset="0"/>
              </a:rPr>
              <a:t>These </a:t>
            </a:r>
            <a:r>
              <a:rPr lang="nl-NL" altLang="nl-BE" dirty="0" err="1">
                <a:latin typeface="Arial" pitchFamily="34" charset="0"/>
              </a:rPr>
              <a:t>programmes</a:t>
            </a:r>
            <a:r>
              <a:rPr lang="nl-NL" altLang="nl-BE" dirty="0">
                <a:latin typeface="Arial" pitchFamily="34" charset="0"/>
              </a:rPr>
              <a:t> (</a:t>
            </a:r>
            <a:r>
              <a:rPr lang="nl-NL" altLang="nl-BE" dirty="0" err="1">
                <a:latin typeface="Arial" pitchFamily="34" charset="0"/>
              </a:rPr>
              <a:t>except</a:t>
            </a:r>
            <a:r>
              <a:rPr lang="nl-NL" altLang="nl-BE" dirty="0">
                <a:latin typeface="Arial" pitchFamily="34" charset="0"/>
              </a:rPr>
              <a:t> of </a:t>
            </a:r>
            <a:r>
              <a:rPr lang="nl-NL" altLang="nl-BE" dirty="0" err="1">
                <a:latin typeface="Arial" pitchFamily="34" charset="0"/>
              </a:rPr>
              <a:t>the</a:t>
            </a:r>
            <a:r>
              <a:rPr lang="nl-NL" altLang="nl-BE" dirty="0">
                <a:latin typeface="Arial" pitchFamily="34" charset="0"/>
              </a:rPr>
              <a:t> Master</a:t>
            </a:r>
            <a:r>
              <a:rPr lang="nl-NL" altLang="nl-BE" baseline="0" dirty="0">
                <a:latin typeface="Arial" pitchFamily="34" charset="0"/>
              </a:rPr>
              <a:t> of </a:t>
            </a:r>
            <a:r>
              <a:rPr lang="nl-NL" altLang="nl-BE" baseline="0" dirty="0" err="1">
                <a:latin typeface="Arial" pitchFamily="34" charset="0"/>
              </a:rPr>
              <a:t>Science</a:t>
            </a:r>
            <a:r>
              <a:rPr lang="nl-NL" altLang="nl-BE" baseline="0" dirty="0">
                <a:latin typeface="Arial" pitchFamily="34" charset="0"/>
              </a:rPr>
              <a:t> in </a:t>
            </a:r>
            <a:r>
              <a:rPr lang="nl-NL" altLang="nl-BE" baseline="0" dirty="0" err="1">
                <a:latin typeface="Arial" pitchFamily="34" charset="0"/>
              </a:rPr>
              <a:t>Cell</a:t>
            </a:r>
            <a:r>
              <a:rPr lang="nl-NL" altLang="nl-BE" baseline="0" dirty="0">
                <a:latin typeface="Arial" pitchFamily="34" charset="0"/>
              </a:rPr>
              <a:t> &amp; Gene </a:t>
            </a:r>
            <a:r>
              <a:rPr lang="nl-NL" altLang="nl-BE" baseline="0" dirty="0" err="1">
                <a:latin typeface="Arial" pitchFamily="34" charset="0"/>
              </a:rPr>
              <a:t>Biotechnology</a:t>
            </a:r>
            <a:r>
              <a:rPr lang="nl-NL" altLang="nl-BE" baseline="0" dirty="0">
                <a:latin typeface="Arial" pitchFamily="34" charset="0"/>
              </a:rPr>
              <a:t> and Bio-</a:t>
            </a:r>
            <a:r>
              <a:rPr lang="nl-NL" altLang="nl-BE" baseline="0" dirty="0" err="1">
                <a:latin typeface="Arial" pitchFamily="34" charset="0"/>
              </a:rPr>
              <a:t>informatics</a:t>
            </a:r>
            <a:r>
              <a:rPr lang="nl-NL" altLang="nl-BE" baseline="0" dirty="0">
                <a:latin typeface="Arial" pitchFamily="34" charset="0"/>
              </a:rPr>
              <a:t>)</a:t>
            </a:r>
            <a:r>
              <a:rPr lang="nl-NL" altLang="nl-BE" dirty="0">
                <a:latin typeface="Arial" pitchFamily="34" charset="0"/>
              </a:rPr>
              <a:t> are </a:t>
            </a:r>
            <a:r>
              <a:rPr lang="nl-NL" altLang="nl-BE" dirty="0" err="1">
                <a:latin typeface="Arial" pitchFamily="34" charset="0"/>
              </a:rPr>
              <a:t>supported</a:t>
            </a:r>
            <a:r>
              <a:rPr lang="nl-NL" altLang="nl-BE" dirty="0">
                <a:latin typeface="Arial" pitchFamily="34" charset="0"/>
              </a:rPr>
              <a:t> </a:t>
            </a:r>
            <a:r>
              <a:rPr lang="nl-NL" altLang="nl-BE" dirty="0" err="1">
                <a:latin typeface="Arial" pitchFamily="34" charset="0"/>
              </a:rPr>
              <a:t>by</a:t>
            </a:r>
            <a:r>
              <a:rPr lang="nl-NL" altLang="nl-BE" baseline="0" dirty="0">
                <a:latin typeface="Arial" pitchFamily="34" charset="0"/>
              </a:rPr>
              <a:t> </a:t>
            </a:r>
            <a:r>
              <a:rPr lang="nl-NL" altLang="nl-BE" baseline="0" dirty="0" err="1">
                <a:latin typeface="Arial" pitchFamily="34" charset="0"/>
              </a:rPr>
              <a:t>the</a:t>
            </a:r>
            <a:r>
              <a:rPr lang="nl-NL" altLang="nl-BE" baseline="0" dirty="0">
                <a:latin typeface="Arial" pitchFamily="34" charset="0"/>
              </a:rPr>
              <a:t> </a:t>
            </a:r>
            <a:r>
              <a:rPr lang="nl-NL" altLang="nl-BE" dirty="0">
                <a:latin typeface="Arial" pitchFamily="34" charset="0"/>
              </a:rPr>
              <a:t>International Training Centre of </a:t>
            </a:r>
            <a:r>
              <a:rPr lang="nl-NL" altLang="nl-BE" dirty="0" err="1">
                <a:latin typeface="Arial" pitchFamily="34" charset="0"/>
              </a:rPr>
              <a:t>the</a:t>
            </a:r>
            <a:r>
              <a:rPr lang="nl-NL" altLang="nl-BE" dirty="0">
                <a:latin typeface="Arial" pitchFamily="34" charset="0"/>
              </a:rPr>
              <a:t> </a:t>
            </a:r>
            <a:r>
              <a:rPr lang="nl-NL" altLang="nl-BE" dirty="0" err="1">
                <a:latin typeface="Arial" pitchFamily="34" charset="0"/>
              </a:rPr>
              <a:t>faculty</a:t>
            </a:r>
            <a:r>
              <a:rPr lang="nl-NL" altLang="nl-BE" dirty="0">
                <a:latin typeface="Arial" pitchFamily="34" charset="0"/>
              </a:rPr>
              <a:t>. The </a:t>
            </a:r>
            <a:r>
              <a:rPr lang="nl-NL" altLang="nl-BE" dirty="0" err="1">
                <a:latin typeface="Arial" pitchFamily="34" charset="0"/>
              </a:rPr>
              <a:t>programmes</a:t>
            </a:r>
            <a:r>
              <a:rPr lang="nl-NL" altLang="nl-BE" dirty="0">
                <a:latin typeface="Arial" pitchFamily="34" charset="0"/>
              </a:rPr>
              <a:t> are </a:t>
            </a:r>
            <a:r>
              <a:rPr lang="nl-NL" altLang="nl-BE" dirty="0" err="1">
                <a:latin typeface="Arial" pitchFamily="34" charset="0"/>
              </a:rPr>
              <a:t>based</a:t>
            </a:r>
            <a:r>
              <a:rPr lang="nl-NL" altLang="nl-BE" dirty="0">
                <a:latin typeface="Arial" pitchFamily="34" charset="0"/>
              </a:rPr>
              <a:t> on development</a:t>
            </a:r>
            <a:r>
              <a:rPr lang="nl-NL" altLang="nl-BE" baseline="0" dirty="0">
                <a:latin typeface="Arial" pitchFamily="34" charset="0"/>
              </a:rPr>
              <a:t> cooperation (VLIR-UOS) or Erasmus Mundus </a:t>
            </a:r>
            <a:r>
              <a:rPr lang="nl-NL" altLang="nl-BE" dirty="0">
                <a:latin typeface="Arial" pitchFamily="34" charset="0"/>
              </a:rPr>
              <a:t> cooperation </a:t>
            </a:r>
            <a:r>
              <a:rPr lang="nl-NL" altLang="nl-BE" dirty="0" err="1">
                <a:latin typeface="Arial" pitchFamily="34" charset="0"/>
              </a:rPr>
              <a:t>programmes</a:t>
            </a:r>
            <a:r>
              <a:rPr lang="nl-NL" altLang="nl-BE" dirty="0">
                <a:latin typeface="Arial" pitchFamily="34" charset="0"/>
              </a:rPr>
              <a:t>. </a:t>
            </a:r>
            <a:r>
              <a:rPr lang="nl-NL" altLang="nl-BE" dirty="0" err="1">
                <a:latin typeface="Arial" pitchFamily="34" charset="0"/>
              </a:rPr>
              <a:t>Unlike</a:t>
            </a:r>
            <a:r>
              <a:rPr lang="nl-NL" altLang="nl-BE" dirty="0">
                <a:latin typeface="Arial" pitchFamily="34" charset="0"/>
              </a:rPr>
              <a:t> in </a:t>
            </a:r>
            <a:r>
              <a:rPr lang="nl-NL" altLang="nl-BE" dirty="0" err="1">
                <a:latin typeface="Arial" pitchFamily="34" charset="0"/>
              </a:rPr>
              <a:t>the</a:t>
            </a:r>
            <a:r>
              <a:rPr lang="nl-NL" altLang="nl-BE" dirty="0">
                <a:latin typeface="Arial" pitchFamily="34" charset="0"/>
              </a:rPr>
              <a:t> Dutch master </a:t>
            </a:r>
            <a:r>
              <a:rPr lang="nl-NL" altLang="nl-BE" dirty="0" err="1">
                <a:latin typeface="Arial" pitchFamily="34" charset="0"/>
              </a:rPr>
              <a:t>programmes</a:t>
            </a:r>
            <a:r>
              <a:rPr lang="nl-NL" altLang="nl-BE" dirty="0">
                <a:latin typeface="Arial" pitchFamily="34" charset="0"/>
              </a:rPr>
              <a:t>, students </a:t>
            </a:r>
            <a:r>
              <a:rPr lang="nl-NL" altLang="nl-BE" dirty="0" err="1">
                <a:latin typeface="Arial" pitchFamily="34" charset="0"/>
              </a:rPr>
              <a:t>don’t</a:t>
            </a:r>
            <a:r>
              <a:rPr lang="nl-NL" altLang="nl-BE" dirty="0">
                <a:latin typeface="Arial" pitchFamily="34" charset="0"/>
              </a:rPr>
              <a:t> </a:t>
            </a:r>
            <a:r>
              <a:rPr lang="nl-NL" altLang="nl-BE" dirty="0" err="1">
                <a:latin typeface="Arial" pitchFamily="34" charset="0"/>
              </a:rPr>
              <a:t>obtain</a:t>
            </a:r>
            <a:r>
              <a:rPr lang="nl-NL" altLang="nl-BE" dirty="0">
                <a:latin typeface="Arial" pitchFamily="34" charset="0"/>
              </a:rPr>
              <a:t> </a:t>
            </a:r>
            <a:r>
              <a:rPr lang="nl-NL" altLang="nl-BE" dirty="0" err="1">
                <a:latin typeface="Arial" pitchFamily="34" charset="0"/>
              </a:rPr>
              <a:t>the</a:t>
            </a:r>
            <a:r>
              <a:rPr lang="nl-NL" altLang="nl-BE" baseline="0" dirty="0">
                <a:latin typeface="Arial" pitchFamily="34" charset="0"/>
              </a:rPr>
              <a:t> </a:t>
            </a:r>
            <a:r>
              <a:rPr lang="nl-NL" altLang="nl-BE" baseline="0" dirty="0" err="1">
                <a:latin typeface="Arial" pitchFamily="34" charset="0"/>
              </a:rPr>
              <a:t>title</a:t>
            </a:r>
            <a:r>
              <a:rPr lang="nl-NL" altLang="nl-BE" baseline="0" dirty="0">
                <a:latin typeface="Arial" pitchFamily="34" charset="0"/>
              </a:rPr>
              <a:t> of engineer </a:t>
            </a:r>
            <a:r>
              <a:rPr lang="nl-NL" altLang="nl-BE" baseline="0" dirty="0" err="1">
                <a:latin typeface="Arial" pitchFamily="34" charset="0"/>
              </a:rPr>
              <a:t>when</a:t>
            </a:r>
            <a:r>
              <a:rPr lang="nl-NL" altLang="nl-BE" baseline="0" dirty="0">
                <a:latin typeface="Arial" pitchFamily="34" charset="0"/>
              </a:rPr>
              <a:t> </a:t>
            </a:r>
            <a:r>
              <a:rPr lang="nl-NL" altLang="nl-BE" baseline="0" dirty="0" err="1">
                <a:latin typeface="Arial" pitchFamily="34" charset="0"/>
              </a:rPr>
              <a:t>studying</a:t>
            </a:r>
            <a:r>
              <a:rPr lang="nl-NL" altLang="nl-BE" baseline="0" dirty="0">
                <a:latin typeface="Arial" pitchFamily="34" charset="0"/>
              </a:rPr>
              <a:t> these </a:t>
            </a:r>
            <a:r>
              <a:rPr lang="nl-NL" altLang="nl-BE" baseline="0" dirty="0" err="1">
                <a:latin typeface="Arial" pitchFamily="34" charset="0"/>
              </a:rPr>
              <a:t>programmes</a:t>
            </a:r>
            <a:r>
              <a:rPr lang="nl-NL" altLang="nl-BE" baseline="0" dirty="0">
                <a:latin typeface="Arial" pitchFamily="34" charset="0"/>
              </a:rPr>
              <a:t>. </a:t>
            </a:r>
            <a:endParaRPr lang="nl-NL" altLang="nl-BE" dirty="0">
              <a:latin typeface="Arial" pitchFamily="34" charset="0"/>
            </a:endParaRPr>
          </a:p>
          <a:p>
            <a:pPr>
              <a:spcBef>
                <a:spcPct val="20000"/>
              </a:spcBef>
              <a:buSzPct val="50000"/>
              <a:defRPr/>
            </a:pPr>
            <a:endParaRPr lang="nl-NL" kern="0" dirty="0">
              <a:solidFill>
                <a:srgbClr val="5F5F5F"/>
              </a:solidFill>
            </a:endParaRPr>
          </a:p>
          <a:p>
            <a:pPr>
              <a:spcBef>
                <a:spcPct val="20000"/>
              </a:spcBef>
              <a:buSzPct val="50000"/>
              <a:defRPr/>
            </a:pPr>
            <a:r>
              <a:rPr lang="nl-NL" kern="0" dirty="0">
                <a:solidFill>
                  <a:srgbClr val="5F5F5F"/>
                </a:solidFill>
              </a:rPr>
              <a:t>Partners </a:t>
            </a:r>
            <a:r>
              <a:rPr lang="nl-NL" kern="0" dirty="0" err="1">
                <a:solidFill>
                  <a:srgbClr val="5F5F5F"/>
                </a:solidFill>
              </a:rPr>
              <a:t>for</a:t>
            </a:r>
            <a:r>
              <a:rPr lang="nl-NL" kern="0" dirty="0">
                <a:solidFill>
                  <a:srgbClr val="5F5F5F"/>
                </a:solidFill>
              </a:rPr>
              <a:t> </a:t>
            </a:r>
            <a:r>
              <a:rPr lang="nl-NL" kern="0" dirty="0" err="1">
                <a:solidFill>
                  <a:srgbClr val="5F5F5F"/>
                </a:solidFill>
              </a:rPr>
              <a:t>internationalisation</a:t>
            </a:r>
            <a:r>
              <a:rPr lang="nl-NL" kern="0" dirty="0">
                <a:solidFill>
                  <a:srgbClr val="5F5F5F"/>
                </a:solidFill>
              </a:rPr>
              <a:t>:</a:t>
            </a:r>
          </a:p>
          <a:p>
            <a:pPr marL="457200" indent="-457200">
              <a:spcBef>
                <a:spcPct val="20000"/>
              </a:spcBef>
              <a:buSzPct val="50000"/>
              <a:buFontTx/>
              <a:buChar char="-"/>
              <a:defRPr/>
            </a:pPr>
            <a:r>
              <a:rPr lang="nl-NL" kern="0" dirty="0">
                <a:solidFill>
                  <a:srgbClr val="5F5F5F"/>
                </a:solidFill>
              </a:rPr>
              <a:t>VLIR UOS</a:t>
            </a:r>
          </a:p>
          <a:p>
            <a:pPr marL="457200" indent="-457200">
              <a:spcBef>
                <a:spcPct val="20000"/>
              </a:spcBef>
              <a:buSzPct val="50000"/>
              <a:buFontTx/>
              <a:buChar char="-"/>
              <a:defRPr/>
            </a:pPr>
            <a:r>
              <a:rPr lang="nl-NL" kern="0" dirty="0">
                <a:solidFill>
                  <a:srgbClr val="5F5F5F"/>
                </a:solidFill>
              </a:rPr>
              <a:t>Erasmus Mundus</a:t>
            </a:r>
          </a:p>
          <a:p>
            <a:pPr marL="457200" indent="-457200">
              <a:spcBef>
                <a:spcPct val="20000"/>
              </a:spcBef>
              <a:buSzPct val="50000"/>
              <a:buFontTx/>
              <a:buChar char="-"/>
              <a:defRPr/>
            </a:pPr>
            <a:r>
              <a:rPr lang="nl-NL" kern="0" dirty="0">
                <a:solidFill>
                  <a:srgbClr val="5F5F5F"/>
                </a:solidFill>
              </a:rPr>
              <a:t>Erasmus+</a:t>
            </a:r>
          </a:p>
          <a:p>
            <a:pPr marL="457200" indent="-457200">
              <a:spcBef>
                <a:spcPct val="20000"/>
              </a:spcBef>
              <a:buSzPct val="50000"/>
              <a:buFontTx/>
              <a:buChar char="-"/>
              <a:defRPr/>
            </a:pPr>
            <a:r>
              <a:rPr lang="nl-NL" kern="0" dirty="0">
                <a:solidFill>
                  <a:srgbClr val="5F5F5F"/>
                </a:solidFill>
              </a:rPr>
              <a:t>Industrial</a:t>
            </a:r>
            <a:r>
              <a:rPr lang="nl-NL" kern="0" baseline="0" dirty="0">
                <a:solidFill>
                  <a:srgbClr val="5F5F5F"/>
                </a:solidFill>
              </a:rPr>
              <a:t> partners (e.g.</a:t>
            </a:r>
            <a:r>
              <a:rPr lang="nl-NL" kern="0" dirty="0">
                <a:solidFill>
                  <a:srgbClr val="5F5F5F"/>
                </a:solidFill>
              </a:rPr>
              <a:t> Nestlé, </a:t>
            </a:r>
            <a:r>
              <a:rPr lang="nl-NL" kern="0" dirty="0" err="1">
                <a:solidFill>
                  <a:srgbClr val="5F5F5F"/>
                </a:solidFill>
              </a:rPr>
              <a:t>Taminco</a:t>
            </a:r>
            <a:r>
              <a:rPr lang="nl-NL" kern="0" dirty="0">
                <a:solidFill>
                  <a:srgbClr val="5F5F5F"/>
                </a:solidFill>
              </a:rPr>
              <a:t>, </a:t>
            </a:r>
            <a:r>
              <a:rPr lang="nl-NL" kern="0" dirty="0" err="1">
                <a:solidFill>
                  <a:srgbClr val="5F5F5F"/>
                </a:solidFill>
              </a:rPr>
              <a:t>Agrimex</a:t>
            </a:r>
            <a:r>
              <a:rPr lang="nl-NL" kern="0" dirty="0">
                <a:solidFill>
                  <a:srgbClr val="5F5F5F"/>
                </a:solidFill>
              </a:rPr>
              <a:t>/</a:t>
            </a:r>
            <a:r>
              <a:rPr lang="nl-NL" kern="0" dirty="0" err="1">
                <a:solidFill>
                  <a:srgbClr val="5F5F5F"/>
                </a:solidFill>
              </a:rPr>
              <a:t>Nutrex</a:t>
            </a:r>
            <a:r>
              <a:rPr lang="nl-NL" kern="0" dirty="0">
                <a:solidFill>
                  <a:srgbClr val="5F5F5F"/>
                </a:solidFill>
              </a:rPr>
              <a:t>)</a:t>
            </a:r>
          </a:p>
          <a:p>
            <a:pPr eaLnBrk="1" hangingPunct="1">
              <a:defRPr/>
            </a:pPr>
            <a:endParaRPr lang="nl-BE" altLang="nl-BE" dirty="0">
              <a:latin typeface="Arial" pitchFamily="34" charset="0"/>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19</a:t>
            </a:fld>
            <a:endParaRPr lang="en-GB"/>
          </a:p>
        </p:txBody>
      </p:sp>
    </p:spTree>
    <p:extLst>
      <p:ext uri="{BB962C8B-B14F-4D97-AF65-F5344CB8AC3E}">
        <p14:creationId xmlns:p14="http://schemas.microsoft.com/office/powerpoint/2010/main" val="2443670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BE"/>
          </a:p>
        </p:txBody>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20</a:t>
            </a:fld>
            <a:endParaRPr lang="en-GB"/>
          </a:p>
        </p:txBody>
      </p:sp>
    </p:spTree>
    <p:extLst>
      <p:ext uri="{BB962C8B-B14F-4D97-AF65-F5344CB8AC3E}">
        <p14:creationId xmlns:p14="http://schemas.microsoft.com/office/powerpoint/2010/main" val="2443670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BE"/>
          </a:p>
        </p:txBody>
      </p:sp>
      <p:sp>
        <p:nvSpPr>
          <p:cNvPr id="3" name="Tijdelijke aanduiding voor notities 2"/>
          <p:cNvSpPr>
            <a:spLocks noGrp="1"/>
          </p:cNvSpPr>
          <p:nvPr>
            <p:ph type="body" idx="1"/>
          </p:nvPr>
        </p:nvSpPr>
        <p:spPr/>
        <p:txBody>
          <a:bodyPr/>
          <a:lstStyle/>
          <a:p>
            <a:pPr eaLnBrk="1" hangingPunct="1"/>
            <a:r>
              <a:rPr lang="nl-NL" altLang="nl-BE" dirty="0" err="1">
                <a:latin typeface="Arial" pitchFamily="34" charset="0"/>
              </a:rPr>
              <a:t>Overview</a:t>
            </a:r>
            <a:r>
              <a:rPr lang="nl-NL" altLang="nl-BE" baseline="0" dirty="0">
                <a:latin typeface="Arial" pitchFamily="34" charset="0"/>
              </a:rPr>
              <a:t> of </a:t>
            </a:r>
            <a:r>
              <a:rPr lang="nl-NL" altLang="nl-BE" baseline="0" dirty="0" err="1">
                <a:latin typeface="Arial" pitchFamily="34" charset="0"/>
              </a:rPr>
              <a:t>our</a:t>
            </a:r>
            <a:r>
              <a:rPr lang="nl-NL" altLang="nl-BE" baseline="0" dirty="0">
                <a:latin typeface="Arial" pitchFamily="34" charset="0"/>
              </a:rPr>
              <a:t> partner </a:t>
            </a:r>
            <a:r>
              <a:rPr lang="nl-NL" altLang="nl-BE" baseline="0" dirty="0" err="1">
                <a:latin typeface="Arial" pitchFamily="34" charset="0"/>
              </a:rPr>
              <a:t>universities</a:t>
            </a:r>
            <a:r>
              <a:rPr lang="nl-NL" altLang="nl-BE" baseline="0" dirty="0">
                <a:latin typeface="Arial" pitchFamily="34" charset="0"/>
              </a:rPr>
              <a:t>: </a:t>
            </a:r>
            <a:r>
              <a:rPr lang="nl-NL" altLang="nl-BE" dirty="0">
                <a:latin typeface="Arial" pitchFamily="34" charset="0"/>
              </a:rPr>
              <a:t>http://www.ugent.be/bw/en/faculty/cooperation/projects-south</a:t>
            </a:r>
          </a:p>
          <a:p>
            <a:pPr eaLnBrk="1" hangingPunct="1"/>
            <a:endParaRPr lang="nl-NL" altLang="nl-BE" dirty="0">
              <a:latin typeface="Arial" pitchFamily="34" charset="0"/>
            </a:endParaRPr>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22</a:t>
            </a:fld>
            <a:endParaRPr lang="en-GB"/>
          </a:p>
        </p:txBody>
      </p:sp>
    </p:spTree>
    <p:extLst>
      <p:ext uri="{BB962C8B-B14F-4D97-AF65-F5344CB8AC3E}">
        <p14:creationId xmlns:p14="http://schemas.microsoft.com/office/powerpoint/2010/main" val="3958219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539A0A48-EDB1-4AFE-B1B7-10CE2A416496}" type="slidenum">
              <a:rPr lang="en-GB" smtClean="0"/>
              <a:t>23</a:t>
            </a:fld>
            <a:endParaRPr lang="en-GB"/>
          </a:p>
        </p:txBody>
      </p:sp>
    </p:spTree>
    <p:extLst>
      <p:ext uri="{BB962C8B-B14F-4D97-AF65-F5344CB8AC3E}">
        <p14:creationId xmlns:p14="http://schemas.microsoft.com/office/powerpoint/2010/main" val="2713316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BE"/>
          </a:p>
        </p:txBody>
      </p:sp>
      <p:sp>
        <p:nvSpPr>
          <p:cNvPr id="3" name="Tijdelijke aanduiding voor notities 2"/>
          <p:cNvSpPr>
            <a:spLocks noGrp="1"/>
          </p:cNvSpPr>
          <p:nvPr>
            <p:ph type="body" idx="1"/>
          </p:nvPr>
        </p:nvSpPr>
        <p:spPr/>
        <p:txBody>
          <a:bodyPr/>
          <a:lstStyle/>
          <a:p>
            <a:r>
              <a:rPr lang="en-GB" dirty="0"/>
              <a:t>In our research, we seek solutions in the areas of natural capital, nutrition, health, waste processing, the environment, and climate change.</a:t>
            </a:r>
          </a:p>
          <a:p>
            <a:br>
              <a:rPr lang="en-GB" dirty="0"/>
            </a:br>
            <a:endParaRPr lang="en-GB" dirty="0"/>
          </a:p>
          <a:p>
            <a:r>
              <a:rPr lang="en-GB" dirty="0"/>
              <a:t>Our faculty ranks among the top five European research institutions in the field of life sciences.</a:t>
            </a:r>
          </a:p>
          <a:p>
            <a:r>
              <a:rPr lang="en-GB" dirty="0"/>
              <a:t>With approximately 700 A1 publications per year, we score higher than the general </a:t>
            </a:r>
            <a:r>
              <a:rPr lang="en-GB" dirty="0" err="1"/>
              <a:t>UGent</a:t>
            </a:r>
            <a:r>
              <a:rPr lang="en-GB" dirty="0"/>
              <a:t> average.</a:t>
            </a:r>
          </a:p>
          <a:p>
            <a:r>
              <a:rPr lang="en-GB" dirty="0"/>
              <a:t>We focus strongly on collaboration with external companies and organizations, both nationally and internationally. In international research collaboration, we focus on partners in both the North and the South. </a:t>
            </a:r>
          </a:p>
          <a:p>
            <a:br>
              <a:rPr lang="en-GB" dirty="0"/>
            </a:br>
            <a:endParaRPr lang="en-GB" dirty="0"/>
          </a:p>
          <a:p>
            <a:br>
              <a:rPr lang="en-GB" dirty="0"/>
            </a:br>
            <a:endParaRPr lang="en-GB"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24</a:t>
            </a:fld>
            <a:endParaRPr lang="en-GB"/>
          </a:p>
        </p:txBody>
      </p:sp>
    </p:spTree>
    <p:extLst>
      <p:ext uri="{BB962C8B-B14F-4D97-AF65-F5344CB8AC3E}">
        <p14:creationId xmlns:p14="http://schemas.microsoft.com/office/powerpoint/2010/main" val="2579434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BE"/>
          </a:p>
        </p:txBody>
      </p:sp>
      <p:sp>
        <p:nvSpPr>
          <p:cNvPr id="3" name="Tijdelijke aanduiding voor notities 2"/>
          <p:cNvSpPr>
            <a:spLocks noGrp="1"/>
          </p:cNvSpPr>
          <p:nvPr>
            <p:ph type="body" idx="1"/>
          </p:nvPr>
        </p:nvSpPr>
        <p:spPr/>
        <p:txBody>
          <a:bodyPr/>
          <a:lstStyle/>
          <a:p>
            <a:r>
              <a:rPr lang="en-GB" dirty="0"/>
              <a:t>Precision farming techniques that can also be used more widely (Soil scan, Stonehenge) -&gt; primary production</a:t>
            </a:r>
          </a:p>
          <a:p>
            <a:r>
              <a:rPr lang="en-GB" dirty="0"/>
              <a:t>Beer from wastewater -&gt; clean environmental technology; we also have our own brewery (</a:t>
            </a:r>
            <a:r>
              <a:rPr lang="en-GB" dirty="0" err="1"/>
              <a:t>Schoonmeersen</a:t>
            </a:r>
            <a:r>
              <a:rPr lang="en-GB" dirty="0"/>
              <a:t> campus: </a:t>
            </a:r>
            <a:r>
              <a:rPr lang="en-GB" dirty="0" err="1"/>
              <a:t>Bijlokebier</a:t>
            </a:r>
            <a:r>
              <a:rPr lang="en-GB" dirty="0"/>
              <a:t>)</a:t>
            </a:r>
          </a:p>
          <a:p>
            <a:r>
              <a:rPr lang="en-GB" dirty="0"/>
              <a:t>Smart packaging for food -&gt; engineering &amp; food waste (food &amp; health)</a:t>
            </a:r>
          </a:p>
          <a:p>
            <a:endParaRPr lang="en-GB" dirty="0"/>
          </a:p>
          <a:p>
            <a:r>
              <a:rPr lang="en-GB" dirty="0"/>
              <a:t>Forests remove particulate matter -&gt; Natural Capital; health</a:t>
            </a:r>
          </a:p>
          <a:p>
            <a:r>
              <a:rPr lang="en-GB" dirty="0"/>
              <a:t>Chemical heat pump -&gt; green chemistry, clean environmental technology</a:t>
            </a:r>
          </a:p>
          <a:p>
            <a:r>
              <a:rPr lang="en-GB" dirty="0"/>
              <a:t>Cocoa agroforestry and chocolate production -&gt; primary production, food processing </a:t>
            </a:r>
          </a:p>
          <a:p>
            <a:br>
              <a:rPr lang="en-GB" dirty="0"/>
            </a:br>
            <a:endParaRPr lang="en-GB"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27</a:t>
            </a:fld>
            <a:endParaRPr lang="en-GB"/>
          </a:p>
        </p:txBody>
      </p:sp>
    </p:spTree>
    <p:extLst>
      <p:ext uri="{BB962C8B-B14F-4D97-AF65-F5344CB8AC3E}">
        <p14:creationId xmlns:p14="http://schemas.microsoft.com/office/powerpoint/2010/main" val="531105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BE"/>
          </a:p>
        </p:txBody>
      </p:sp>
      <p:sp>
        <p:nvSpPr>
          <p:cNvPr id="3" name="Tijdelijke aanduiding voor notities 2"/>
          <p:cNvSpPr>
            <a:spLocks noGrp="1"/>
          </p:cNvSpPr>
          <p:nvPr>
            <p:ph type="body" idx="1"/>
          </p:nvPr>
        </p:nvSpPr>
        <p:spPr/>
        <p:txBody>
          <a:bodyPr/>
          <a:lstStyle/>
          <a:p>
            <a:r>
              <a:rPr lang="en-GB" dirty="0"/>
              <a:t>Various Knowledge Transfer </a:t>
            </a:r>
            <a:r>
              <a:rPr lang="en-GB" dirty="0" err="1"/>
              <a:t>Centers</a:t>
            </a:r>
            <a:r>
              <a:rPr lang="en-GB" dirty="0"/>
              <a:t> connect our faculty's research with society. </a:t>
            </a:r>
          </a:p>
          <a:p>
            <a:br>
              <a:rPr lang="en-GB" dirty="0"/>
            </a:br>
            <a:endParaRPr lang="en-GB" dirty="0"/>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28</a:t>
            </a:fld>
            <a:endParaRPr lang="en-GB"/>
          </a:p>
        </p:txBody>
      </p:sp>
    </p:spTree>
    <p:extLst>
      <p:ext uri="{BB962C8B-B14F-4D97-AF65-F5344CB8AC3E}">
        <p14:creationId xmlns:p14="http://schemas.microsoft.com/office/powerpoint/2010/main" val="3989890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BE"/>
          </a:p>
        </p:txBody>
      </p:sp>
      <p:sp>
        <p:nvSpPr>
          <p:cNvPr id="3" name="Tijdelijke aanduiding voor notities 2"/>
          <p:cNvSpPr>
            <a:spLocks noGrp="1"/>
          </p:cNvSpPr>
          <p:nvPr>
            <p:ph type="body" idx="1"/>
          </p:nvPr>
        </p:nvSpPr>
        <p:spPr/>
        <p:txBody>
          <a:bodyPr/>
          <a:lstStyle/>
          <a:p>
            <a:r>
              <a:rPr lang="nl-NL" dirty="0" err="1"/>
              <a:t>Ghent</a:t>
            </a:r>
            <a:r>
              <a:rPr lang="nl-NL" dirty="0"/>
              <a:t> is </a:t>
            </a:r>
            <a:r>
              <a:rPr lang="nl-NL" dirty="0" err="1"/>
              <a:t>located</a:t>
            </a:r>
            <a:r>
              <a:rPr lang="nl-NL" dirty="0"/>
              <a:t> in </a:t>
            </a:r>
            <a:r>
              <a:rPr lang="nl-NL" dirty="0" err="1"/>
              <a:t>Flanders</a:t>
            </a:r>
            <a:r>
              <a:rPr lang="nl-NL" dirty="0"/>
              <a:t>,</a:t>
            </a:r>
            <a:r>
              <a:rPr lang="nl-NL" baseline="0" dirty="0"/>
              <a:t> Belgium. The </a:t>
            </a:r>
            <a:r>
              <a:rPr lang="nl-NL" baseline="0" dirty="0" err="1"/>
              <a:t>city</a:t>
            </a:r>
            <a:r>
              <a:rPr lang="nl-NL" baseline="0" dirty="0"/>
              <a:t> is close </a:t>
            </a:r>
            <a:r>
              <a:rPr lang="nl-NL" baseline="0" dirty="0" err="1"/>
              <a:t>to</a:t>
            </a:r>
            <a:r>
              <a:rPr lang="nl-NL" baseline="0" dirty="0"/>
              <a:t> a few major European </a:t>
            </a:r>
            <a:r>
              <a:rPr lang="nl-NL" baseline="0" dirty="0" err="1"/>
              <a:t>cities</a:t>
            </a:r>
            <a:r>
              <a:rPr lang="nl-NL" baseline="0" dirty="0"/>
              <a:t> like Brussels, Paris </a:t>
            </a:r>
            <a:r>
              <a:rPr lang="nl-NL" baseline="0" dirty="0" err="1"/>
              <a:t>and</a:t>
            </a:r>
            <a:r>
              <a:rPr lang="nl-NL" baseline="0" dirty="0"/>
              <a:t> Amsterdam.</a:t>
            </a: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pPr/>
              <a:t>3</a:t>
            </a:fld>
            <a:endParaRPr lang="en-GB"/>
          </a:p>
        </p:txBody>
      </p:sp>
    </p:spTree>
    <p:extLst>
      <p:ext uri="{BB962C8B-B14F-4D97-AF65-F5344CB8AC3E}">
        <p14:creationId xmlns:p14="http://schemas.microsoft.com/office/powerpoint/2010/main" val="3016093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BE"/>
          </a:p>
        </p:txBody>
      </p:sp>
      <p:sp>
        <p:nvSpPr>
          <p:cNvPr id="3" name="Tijdelijke aanduiding voor notities 2"/>
          <p:cNvSpPr>
            <a:spLocks noGrp="1"/>
          </p:cNvSpPr>
          <p:nvPr>
            <p:ph type="body" idx="1"/>
          </p:nvPr>
        </p:nvSpPr>
        <p:spPr/>
        <p:txBody>
          <a:bodyPr/>
          <a:lstStyle/>
          <a:p>
            <a:r>
              <a:rPr lang="en-GB" dirty="0"/>
              <a:t>Spin-offs ensure that research developed at the Faculty of Bioengineering Sciences is converted into applications that are useful for industry. </a:t>
            </a:r>
          </a:p>
          <a:p>
            <a:br>
              <a:rPr lang="en-GB" dirty="0"/>
            </a:br>
            <a:endParaRPr lang="en-GB"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29</a:t>
            </a:fld>
            <a:endParaRPr lang="en-GB"/>
          </a:p>
        </p:txBody>
      </p:sp>
    </p:spTree>
    <p:extLst>
      <p:ext uri="{BB962C8B-B14F-4D97-AF65-F5344CB8AC3E}">
        <p14:creationId xmlns:p14="http://schemas.microsoft.com/office/powerpoint/2010/main" val="1599308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BE"/>
          </a:p>
        </p:txBody>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nl-BE" dirty="0">
                <a:latin typeface="Arial" pitchFamily="34" charset="0"/>
              </a:rPr>
              <a:t>Spin-offs ensure that research developed at the Faculty of Bioengineering Sciences is converted into applications that are useful for industry. </a:t>
            </a:r>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30</a:t>
            </a:fld>
            <a:endParaRPr lang="en-GB"/>
          </a:p>
        </p:txBody>
      </p:sp>
    </p:spTree>
    <p:extLst>
      <p:ext uri="{BB962C8B-B14F-4D97-AF65-F5344CB8AC3E}">
        <p14:creationId xmlns:p14="http://schemas.microsoft.com/office/powerpoint/2010/main" val="2543529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539A0A48-EDB1-4AFE-B1B7-10CE2A416496}" type="slidenum">
              <a:rPr lang="en-GB" smtClean="0"/>
              <a:t>34</a:t>
            </a:fld>
            <a:endParaRPr lang="en-GB"/>
          </a:p>
        </p:txBody>
      </p:sp>
    </p:spTree>
    <p:extLst>
      <p:ext uri="{BB962C8B-B14F-4D97-AF65-F5344CB8AC3E}">
        <p14:creationId xmlns:p14="http://schemas.microsoft.com/office/powerpoint/2010/main" val="1690339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539A0A48-EDB1-4AFE-B1B7-10CE2A416496}" type="slidenum">
              <a:rPr lang="en-GB" smtClean="0"/>
              <a:t>36</a:t>
            </a:fld>
            <a:endParaRPr lang="en-GB"/>
          </a:p>
        </p:txBody>
      </p:sp>
    </p:spTree>
    <p:extLst>
      <p:ext uri="{BB962C8B-B14F-4D97-AF65-F5344CB8AC3E}">
        <p14:creationId xmlns:p14="http://schemas.microsoft.com/office/powerpoint/2010/main" val="3852254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BE"/>
          </a:p>
        </p:txBody>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539A0A48-EDB1-4AFE-B1B7-10CE2A416496}" type="slidenum">
              <a:rPr lang="en-GB" smtClean="0"/>
              <a:t>39</a:t>
            </a:fld>
            <a:endParaRPr lang="en-GB"/>
          </a:p>
        </p:txBody>
      </p:sp>
    </p:spTree>
    <p:extLst>
      <p:ext uri="{BB962C8B-B14F-4D97-AF65-F5344CB8AC3E}">
        <p14:creationId xmlns:p14="http://schemas.microsoft.com/office/powerpoint/2010/main" val="1797229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BE"/>
          </a:p>
        </p:txBody>
      </p:sp>
      <p:sp>
        <p:nvSpPr>
          <p:cNvPr id="3" name="Tijdelijke aanduiding voor notities 2"/>
          <p:cNvSpPr>
            <a:spLocks noGrp="1"/>
          </p:cNvSpPr>
          <p:nvPr>
            <p:ph type="body" idx="1"/>
          </p:nvPr>
        </p:nvSpPr>
        <p:spPr/>
        <p:txBody>
          <a:bodyPr/>
          <a:lstStyle/>
          <a:p>
            <a:r>
              <a:rPr lang="nl-BE" dirty="0"/>
              <a:t>Gent</a:t>
            </a:r>
            <a:r>
              <a:rPr lang="nl-BE" baseline="0" dirty="0"/>
              <a:t> is a </a:t>
            </a:r>
            <a:r>
              <a:rPr lang="nl-BE" baseline="0" dirty="0" err="1"/>
              <a:t>true</a:t>
            </a:r>
            <a:r>
              <a:rPr lang="nl-BE" baseline="0" dirty="0"/>
              <a:t> festival </a:t>
            </a:r>
            <a:r>
              <a:rPr lang="nl-BE" baseline="0" dirty="0" err="1"/>
              <a:t>city</a:t>
            </a:r>
            <a:r>
              <a:rPr lang="nl-BE" baseline="0" dirty="0"/>
              <a:t>: </a:t>
            </a:r>
            <a:r>
              <a:rPr lang="nl-BE" baseline="0" dirty="0" err="1"/>
              <a:t>Ghent</a:t>
            </a:r>
            <a:r>
              <a:rPr lang="nl-BE" baseline="0" dirty="0"/>
              <a:t> Festival,</a:t>
            </a:r>
            <a:r>
              <a:rPr lang="nl-BE" dirty="0"/>
              <a:t> Light Festival, </a:t>
            </a:r>
            <a:r>
              <a:rPr lang="nl-BE" dirty="0" err="1"/>
              <a:t>Ghent</a:t>
            </a:r>
            <a:r>
              <a:rPr lang="nl-BE" dirty="0"/>
              <a:t> Jazz Festival, ... </a:t>
            </a:r>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5</a:t>
            </a:fld>
            <a:endParaRPr lang="en-GB"/>
          </a:p>
        </p:txBody>
      </p:sp>
    </p:spTree>
    <p:extLst>
      <p:ext uri="{BB962C8B-B14F-4D97-AF65-F5344CB8AC3E}">
        <p14:creationId xmlns:p14="http://schemas.microsoft.com/office/powerpoint/2010/main" val="2777024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BE"/>
          </a:p>
        </p:txBody>
      </p:sp>
      <p:sp>
        <p:nvSpPr>
          <p:cNvPr id="3" name="Tijdelijke aanduiding voor notities 2"/>
          <p:cNvSpPr>
            <a:spLocks noGrp="1"/>
          </p:cNvSpPr>
          <p:nvPr>
            <p:ph type="body" idx="1"/>
          </p:nvPr>
        </p:nvSpPr>
        <p:spPr/>
        <p:txBody>
          <a:bodyPr/>
          <a:lstStyle/>
          <a:p>
            <a:r>
              <a:rPr lang="en-US" sz="1200" b="0" i="0" kern="1200" dirty="0">
                <a:solidFill>
                  <a:schemeClr val="tx1"/>
                </a:solidFill>
                <a:effectLst/>
                <a:latin typeface="+mn-lt"/>
                <a:ea typeface="+mn-ea"/>
                <a:cs typeface="+mn-cs"/>
              </a:rPr>
              <a:t>Ghent University is a top 100 university, founded in 1817, and one of the major universities in Belgium with more than 48,000 students and 15,000 employees. Our 11 faculties offer more than 200 courses and conduct in-depth research within a wide range of scientific domains. Our credo is ‘Dare to Think’, challenging everyone to question conventional views and to dare to take a nuanced stand. We are a pluralistic university open to all, regardless of their ideological, political, cultural or social background. Ghent University Global Campus is also the first European university in </a:t>
            </a:r>
            <a:r>
              <a:rPr lang="en-US" sz="1200" b="0" i="0" kern="1200" dirty="0" err="1">
                <a:solidFill>
                  <a:schemeClr val="tx1"/>
                </a:solidFill>
                <a:effectLst/>
                <a:latin typeface="+mn-lt"/>
                <a:ea typeface="+mn-ea"/>
                <a:cs typeface="+mn-cs"/>
              </a:rPr>
              <a:t>Songdo</a:t>
            </a:r>
            <a:r>
              <a:rPr lang="en-US" sz="1200" b="0" i="0" kern="1200" dirty="0">
                <a:solidFill>
                  <a:schemeClr val="tx1"/>
                </a:solidFill>
                <a:effectLst/>
                <a:latin typeface="+mn-lt"/>
                <a:ea typeface="+mn-ea"/>
                <a:cs typeface="+mn-cs"/>
              </a:rPr>
              <a:t>, South Korea.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www.ugent.be </a:t>
            </a:r>
          </a:p>
          <a:p>
            <a:r>
              <a:rPr lang="en-US" sz="1200" b="0" i="0" kern="1200" dirty="0">
                <a:solidFill>
                  <a:schemeClr val="tx1"/>
                </a:solidFill>
                <a:effectLst/>
                <a:latin typeface="+mn-lt"/>
                <a:ea typeface="+mn-ea"/>
                <a:cs typeface="+mn-cs"/>
              </a:rPr>
              <a:t>#ugent</a:t>
            </a:r>
            <a:endParaRPr lang="en-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6</a:t>
            </a:fld>
            <a:endParaRPr lang="en-GB"/>
          </a:p>
        </p:txBody>
      </p:sp>
    </p:spTree>
    <p:extLst>
      <p:ext uri="{BB962C8B-B14F-4D97-AF65-F5344CB8AC3E}">
        <p14:creationId xmlns:p14="http://schemas.microsoft.com/office/powerpoint/2010/main" val="969807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BE"/>
          </a:p>
        </p:txBody>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err="1"/>
              <a:t>Ghent</a:t>
            </a:r>
            <a:r>
              <a:rPr lang="nl-NL" dirty="0"/>
              <a:t> University </a:t>
            </a:r>
            <a:r>
              <a:rPr lang="nl-NL" dirty="0" err="1"/>
              <a:t>established</a:t>
            </a:r>
            <a:r>
              <a:rPr lang="nl-NL" dirty="0"/>
              <a:t> in 1817</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Top 100 or 150 in most common </a:t>
            </a:r>
            <a:r>
              <a:rPr lang="nl-NL" dirty="0" err="1"/>
              <a:t>rankings</a:t>
            </a:r>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r>
              <a:rPr lang="nl-NL" dirty="0"/>
              <a:t>The </a:t>
            </a:r>
            <a:r>
              <a:rPr lang="nl-NL" dirty="0" err="1"/>
              <a:t>university</a:t>
            </a:r>
            <a:r>
              <a:rPr lang="nl-NL" dirty="0"/>
              <a:t> </a:t>
            </a:r>
            <a:r>
              <a:rPr lang="nl-NL" dirty="0" err="1"/>
              <a:t>counts</a:t>
            </a:r>
            <a:r>
              <a:rPr lang="nl-NL" dirty="0"/>
              <a:t> 11 </a:t>
            </a:r>
            <a:r>
              <a:rPr lang="nl-NL" dirty="0" err="1"/>
              <a:t>faculties</a:t>
            </a:r>
            <a:r>
              <a:rPr lang="nl-NL" dirty="0"/>
              <a:t> and </a:t>
            </a:r>
            <a:r>
              <a:rPr lang="nl-NL" dirty="0" err="1"/>
              <a:t>our</a:t>
            </a:r>
            <a:r>
              <a:rPr lang="nl-NL" dirty="0"/>
              <a:t> research and </a:t>
            </a:r>
            <a:r>
              <a:rPr lang="nl-NL" dirty="0" err="1"/>
              <a:t>education</a:t>
            </a:r>
            <a:r>
              <a:rPr lang="nl-NL" dirty="0"/>
              <a:t> </a:t>
            </a:r>
            <a:r>
              <a:rPr lang="nl-NL" dirty="0" err="1"/>
              <a:t>therefore</a:t>
            </a:r>
            <a:r>
              <a:rPr lang="nl-NL" dirty="0"/>
              <a:t> covers </a:t>
            </a:r>
            <a:r>
              <a:rPr lang="nl-NL" dirty="0" err="1"/>
              <a:t>all</a:t>
            </a:r>
            <a:r>
              <a:rPr lang="nl-NL" dirty="0"/>
              <a:t> </a:t>
            </a:r>
            <a:r>
              <a:rPr lang="nl-NL" dirty="0" err="1"/>
              <a:t>thinkable</a:t>
            </a:r>
            <a:r>
              <a:rPr lang="nl-NL" dirty="0"/>
              <a:t> disciplines. </a:t>
            </a:r>
            <a:r>
              <a:rPr lang="nl-NL" dirty="0" err="1"/>
              <a:t>There</a:t>
            </a:r>
            <a:r>
              <a:rPr lang="nl-NL" dirty="0"/>
              <a:t> is no </a:t>
            </a:r>
            <a:r>
              <a:rPr lang="nl-NL" dirty="0" err="1"/>
              <a:t>central</a:t>
            </a:r>
            <a:r>
              <a:rPr lang="nl-NL" dirty="0"/>
              <a:t> campus, the </a:t>
            </a:r>
            <a:r>
              <a:rPr lang="nl-NL" dirty="0" err="1"/>
              <a:t>faculties</a:t>
            </a:r>
            <a:r>
              <a:rPr lang="nl-NL" dirty="0"/>
              <a:t> are spread over </a:t>
            </a:r>
            <a:r>
              <a:rPr lang="nl-NL" dirty="0" err="1"/>
              <a:t>various</a:t>
            </a:r>
            <a:r>
              <a:rPr lang="nl-NL" dirty="0"/>
              <a:t> </a:t>
            </a:r>
            <a:r>
              <a:rPr lang="nl-NL" dirty="0" err="1"/>
              <a:t>campusses</a:t>
            </a:r>
            <a:r>
              <a:rPr lang="nl-NL" dirty="0"/>
              <a:t> in and </a:t>
            </a:r>
            <a:r>
              <a:rPr lang="nl-NL" dirty="0" err="1"/>
              <a:t>around</a:t>
            </a:r>
            <a:r>
              <a:rPr lang="nl-NL" dirty="0"/>
              <a:t> the </a:t>
            </a:r>
            <a:r>
              <a:rPr lang="nl-NL" dirty="0" err="1"/>
              <a:t>city</a:t>
            </a:r>
            <a:r>
              <a:rPr lang="nl-NL" dirty="0"/>
              <a:t> =&gt; </a:t>
            </a:r>
            <a:r>
              <a:rPr lang="nl-NL" dirty="0" err="1"/>
              <a:t>nice</a:t>
            </a:r>
            <a:r>
              <a:rPr lang="nl-NL" dirty="0"/>
              <a:t> blend of student </a:t>
            </a:r>
            <a:r>
              <a:rPr lang="nl-NL" dirty="0" err="1"/>
              <a:t>and</a:t>
            </a:r>
            <a:r>
              <a:rPr lang="nl-NL" dirty="0"/>
              <a:t> </a:t>
            </a:r>
            <a:r>
              <a:rPr lang="nl-NL" dirty="0" err="1"/>
              <a:t>city</a:t>
            </a:r>
            <a:r>
              <a:rPr lang="nl-NL" dirty="0"/>
              <a:t> life</a:t>
            </a: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7</a:t>
            </a:fld>
            <a:endParaRPr lang="en-GB"/>
          </a:p>
        </p:txBody>
      </p:sp>
    </p:spTree>
    <p:extLst>
      <p:ext uri="{BB962C8B-B14F-4D97-AF65-F5344CB8AC3E}">
        <p14:creationId xmlns:p14="http://schemas.microsoft.com/office/powerpoint/2010/main" val="3106223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BE"/>
          </a:p>
        </p:txBody>
      </p:sp>
      <p:sp>
        <p:nvSpPr>
          <p:cNvPr id="3" name="Tijdelijke aanduiding voor notities 2"/>
          <p:cNvSpPr>
            <a:spLocks noGrp="1"/>
          </p:cNvSpPr>
          <p:nvPr>
            <p:ph type="body" idx="1"/>
          </p:nvPr>
        </p:nvSpPr>
        <p:spPr/>
        <p:txBody>
          <a:bodyPr/>
          <a:lstStyle/>
          <a:p>
            <a:pPr>
              <a:defRPr/>
            </a:pPr>
            <a:r>
              <a:rPr lang="nl-BE" altLang="nl-BE" b="1" dirty="0" err="1">
                <a:latin typeface="Arial" pitchFamily="34" charset="0"/>
              </a:rPr>
              <a:t>Nationality</a:t>
            </a:r>
            <a:endParaRPr lang="nl-BE" altLang="nl-BE" dirty="0">
              <a:latin typeface="Arial" pitchFamily="34" charset="0"/>
            </a:endParaRPr>
          </a:p>
          <a:p>
            <a:pPr marL="171450" indent="-171450">
              <a:buFont typeface="Arial" panose="020B0604020202020204" pitchFamily="34" charset="0"/>
              <a:buChar char="•"/>
              <a:defRPr/>
            </a:pPr>
            <a:r>
              <a:rPr lang="nl-BE" kern="0" dirty="0" err="1">
                <a:solidFill>
                  <a:srgbClr val="5F5F5F"/>
                </a:solidFill>
                <a:latin typeface="Arial" pitchFamily="34" charset="0"/>
              </a:rPr>
              <a:t>Our</a:t>
            </a:r>
            <a:r>
              <a:rPr lang="nl-BE" kern="0" dirty="0">
                <a:solidFill>
                  <a:srgbClr val="5F5F5F"/>
                </a:solidFill>
                <a:latin typeface="Arial" pitchFamily="34" charset="0"/>
              </a:rPr>
              <a:t> </a:t>
            </a:r>
            <a:r>
              <a:rPr lang="nl-BE" kern="0" dirty="0" err="1">
                <a:solidFill>
                  <a:srgbClr val="5F5F5F"/>
                </a:solidFill>
                <a:latin typeface="Arial" pitchFamily="34" charset="0"/>
              </a:rPr>
              <a:t>faculty</a:t>
            </a:r>
            <a:r>
              <a:rPr lang="nl-BE" kern="0" dirty="0">
                <a:solidFill>
                  <a:srgbClr val="5F5F5F"/>
                </a:solidFill>
                <a:latin typeface="Arial" pitchFamily="34" charset="0"/>
              </a:rPr>
              <a:t> has </a:t>
            </a:r>
            <a:r>
              <a:rPr lang="nl-BE" kern="0" dirty="0" err="1">
                <a:solidFill>
                  <a:srgbClr val="5F5F5F"/>
                </a:solidFill>
                <a:latin typeface="Arial" pitchFamily="34" charset="0"/>
              </a:rPr>
              <a:t>the</a:t>
            </a:r>
            <a:r>
              <a:rPr lang="nl-BE" kern="0" dirty="0">
                <a:solidFill>
                  <a:srgbClr val="5F5F5F"/>
                </a:solidFill>
                <a:latin typeface="Arial" pitchFamily="34" charset="0"/>
              </a:rPr>
              <a:t> </a:t>
            </a:r>
            <a:r>
              <a:rPr lang="nl-BE" kern="0" dirty="0" err="1">
                <a:solidFill>
                  <a:srgbClr val="5F5F5F"/>
                </a:solidFill>
                <a:latin typeface="Arial" pitchFamily="34" charset="0"/>
              </a:rPr>
              <a:t>highest</a:t>
            </a:r>
            <a:r>
              <a:rPr lang="nl-BE" kern="0" baseline="0" dirty="0">
                <a:solidFill>
                  <a:srgbClr val="5F5F5F"/>
                </a:solidFill>
                <a:latin typeface="Arial" pitchFamily="34" charset="0"/>
              </a:rPr>
              <a:t> </a:t>
            </a:r>
            <a:r>
              <a:rPr lang="nl-BE" kern="0" baseline="0" dirty="0" err="1">
                <a:solidFill>
                  <a:srgbClr val="5F5F5F"/>
                </a:solidFill>
                <a:latin typeface="Arial" pitchFamily="34" charset="0"/>
              </a:rPr>
              <a:t>number</a:t>
            </a:r>
            <a:r>
              <a:rPr lang="nl-BE" kern="0" baseline="0" dirty="0">
                <a:solidFill>
                  <a:srgbClr val="5F5F5F"/>
                </a:solidFill>
                <a:latin typeface="Arial" pitchFamily="34" charset="0"/>
              </a:rPr>
              <a:t> of </a:t>
            </a:r>
            <a:r>
              <a:rPr lang="nl-BE" kern="0" baseline="0" dirty="0" err="1">
                <a:solidFill>
                  <a:srgbClr val="5F5F5F"/>
                </a:solidFill>
                <a:latin typeface="Arial" pitchFamily="34" charset="0"/>
              </a:rPr>
              <a:t>international</a:t>
            </a:r>
            <a:r>
              <a:rPr lang="nl-BE" kern="0" baseline="0" dirty="0">
                <a:solidFill>
                  <a:srgbClr val="5F5F5F"/>
                </a:solidFill>
                <a:latin typeface="Arial" pitchFamily="34" charset="0"/>
              </a:rPr>
              <a:t> students of </a:t>
            </a:r>
            <a:r>
              <a:rPr lang="nl-BE" kern="0" baseline="0" dirty="0" err="1">
                <a:solidFill>
                  <a:srgbClr val="5F5F5F"/>
                </a:solidFill>
                <a:latin typeface="Arial" pitchFamily="34" charset="0"/>
              </a:rPr>
              <a:t>all</a:t>
            </a:r>
            <a:r>
              <a:rPr lang="nl-BE" kern="0" baseline="0" dirty="0">
                <a:solidFill>
                  <a:srgbClr val="5F5F5F"/>
                </a:solidFill>
                <a:latin typeface="Arial" pitchFamily="34" charset="0"/>
              </a:rPr>
              <a:t> Ghent University </a:t>
            </a:r>
            <a:r>
              <a:rPr lang="nl-BE" kern="0" baseline="0" dirty="0" err="1">
                <a:solidFill>
                  <a:srgbClr val="5F5F5F"/>
                </a:solidFill>
                <a:latin typeface="Arial" pitchFamily="34" charset="0"/>
              </a:rPr>
              <a:t>faculties</a:t>
            </a:r>
            <a:r>
              <a:rPr lang="nl-BE" kern="0" baseline="0" dirty="0">
                <a:solidFill>
                  <a:srgbClr val="5F5F5F"/>
                </a:solidFill>
                <a:latin typeface="Arial" pitchFamily="34" charset="0"/>
              </a:rPr>
              <a:t>.</a:t>
            </a:r>
            <a:endParaRPr lang="nl-BE" altLang="nl-BE" kern="0" baseline="0" dirty="0">
              <a:solidFill>
                <a:srgbClr val="5F5F5F"/>
              </a:solidFill>
              <a:latin typeface="Arial" pitchFamily="34" charset="0"/>
            </a:endParaRPr>
          </a:p>
          <a:p>
            <a:pPr marL="171450" indent="-171450">
              <a:buFont typeface="Arial" panose="020B0604020202020204" pitchFamily="34" charset="0"/>
              <a:buChar char="•"/>
              <a:defRPr/>
            </a:pPr>
            <a:r>
              <a:rPr lang="nl-BE" altLang="nl-BE" dirty="0">
                <a:latin typeface="Arial" pitchFamily="34" charset="0"/>
              </a:rPr>
              <a:t>The </a:t>
            </a:r>
            <a:r>
              <a:rPr lang="nl-BE" altLang="nl-BE" dirty="0" err="1">
                <a:latin typeface="Arial" pitchFamily="34" charset="0"/>
              </a:rPr>
              <a:t>highest</a:t>
            </a:r>
            <a:r>
              <a:rPr lang="nl-BE" altLang="nl-BE" dirty="0">
                <a:latin typeface="Arial" pitchFamily="34" charset="0"/>
              </a:rPr>
              <a:t> </a:t>
            </a:r>
            <a:r>
              <a:rPr lang="nl-BE" altLang="nl-BE" dirty="0" err="1">
                <a:latin typeface="Arial" pitchFamily="34" charset="0"/>
              </a:rPr>
              <a:t>diversity</a:t>
            </a:r>
            <a:r>
              <a:rPr lang="nl-BE" altLang="nl-BE" dirty="0">
                <a:latin typeface="Arial" pitchFamily="34" charset="0"/>
              </a:rPr>
              <a:t> is found in </a:t>
            </a:r>
            <a:r>
              <a:rPr lang="nl-BE" altLang="nl-BE" dirty="0" err="1">
                <a:latin typeface="Arial" pitchFamily="34" charset="0"/>
              </a:rPr>
              <a:t>the</a:t>
            </a:r>
            <a:r>
              <a:rPr lang="nl-BE" altLang="nl-BE" dirty="0">
                <a:latin typeface="Arial" pitchFamily="34" charset="0"/>
              </a:rPr>
              <a:t> </a:t>
            </a:r>
            <a:r>
              <a:rPr lang="nl-BE" altLang="nl-BE" dirty="0" err="1">
                <a:latin typeface="Arial" pitchFamily="34" charset="0"/>
              </a:rPr>
              <a:t>group</a:t>
            </a:r>
            <a:r>
              <a:rPr lang="nl-BE" altLang="nl-BE" dirty="0">
                <a:latin typeface="Arial" pitchFamily="34" charset="0"/>
              </a:rPr>
              <a:t> of English</a:t>
            </a:r>
            <a:r>
              <a:rPr lang="nl-BE" altLang="nl-BE" baseline="0" dirty="0">
                <a:latin typeface="Arial" pitchFamily="34" charset="0"/>
              </a:rPr>
              <a:t> master students and PhD students. </a:t>
            </a:r>
            <a:endParaRPr lang="nl-BE" altLang="nl-BE" dirty="0">
              <a:latin typeface="Arial" pitchFamily="34" charset="0"/>
            </a:endParaRPr>
          </a:p>
          <a:p>
            <a:pPr>
              <a:defRPr/>
            </a:pPr>
            <a:endParaRPr lang="nl-BE" altLang="nl-BE" dirty="0">
              <a:latin typeface="Arial" pitchFamily="34" charset="0"/>
            </a:endParaRPr>
          </a:p>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11</a:t>
            </a:fld>
            <a:endParaRPr lang="en-GB"/>
          </a:p>
        </p:txBody>
      </p:sp>
    </p:spTree>
    <p:extLst>
      <p:ext uri="{BB962C8B-B14F-4D97-AF65-F5344CB8AC3E}">
        <p14:creationId xmlns:p14="http://schemas.microsoft.com/office/powerpoint/2010/main" val="364084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BE"/>
          </a:p>
        </p:txBody>
      </p:sp>
      <p:sp>
        <p:nvSpPr>
          <p:cNvPr id="3" name="Tijdelijke aanduiding voor notities 2"/>
          <p:cNvSpPr>
            <a:spLocks noGrp="1"/>
          </p:cNvSpPr>
          <p:nvPr>
            <p:ph type="body" idx="1"/>
          </p:nvPr>
        </p:nvSpPr>
        <p:spPr/>
        <p:txBody>
          <a:bodyPr/>
          <a:lstStyle/>
          <a:p>
            <a:endParaRPr lang="nl-BE" sz="1200" b="0" i="0" u="none" strike="noStrike" kern="1200" baseline="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12</a:t>
            </a:fld>
            <a:endParaRPr lang="en-GB"/>
          </a:p>
        </p:txBody>
      </p:sp>
    </p:spTree>
    <p:extLst>
      <p:ext uri="{BB962C8B-B14F-4D97-AF65-F5344CB8AC3E}">
        <p14:creationId xmlns:p14="http://schemas.microsoft.com/office/powerpoint/2010/main" val="525594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BE"/>
          </a:p>
        </p:txBody>
      </p:sp>
      <p:sp>
        <p:nvSpPr>
          <p:cNvPr id="3" name="Tijdelijke aanduiding voor notities 2"/>
          <p:cNvSpPr>
            <a:spLocks noGrp="1"/>
          </p:cNvSpPr>
          <p:nvPr>
            <p:ph type="body" idx="1"/>
          </p:nvPr>
        </p:nvSpPr>
        <p:spPr/>
        <p:txBody>
          <a:bodyPr/>
          <a:lstStyle/>
          <a:p>
            <a:pPr eaLnBrk="1" hangingPunct="1"/>
            <a:r>
              <a:rPr lang="nl-NL" altLang="nl-BE" dirty="0">
                <a:latin typeface="Arial" pitchFamily="34" charset="0"/>
              </a:rPr>
              <a:t>Every</a:t>
            </a:r>
            <a:r>
              <a:rPr lang="nl-NL" altLang="nl-BE" baseline="0" dirty="0">
                <a:latin typeface="Arial" pitchFamily="34" charset="0"/>
              </a:rPr>
              <a:t> </a:t>
            </a:r>
            <a:r>
              <a:rPr lang="nl-NL" altLang="nl-BE" baseline="0" dirty="0" err="1">
                <a:latin typeface="Arial" pitchFamily="34" charset="0"/>
              </a:rPr>
              <a:t>year</a:t>
            </a:r>
            <a:r>
              <a:rPr lang="nl-NL" altLang="nl-BE" baseline="0" dirty="0">
                <a:latin typeface="Arial" pitchFamily="34" charset="0"/>
              </a:rPr>
              <a:t> </a:t>
            </a:r>
            <a:r>
              <a:rPr lang="nl-NL" altLang="nl-BE" baseline="0" dirty="0" err="1">
                <a:latin typeface="Arial" pitchFamily="34" charset="0"/>
              </a:rPr>
              <a:t>about</a:t>
            </a:r>
            <a:r>
              <a:rPr lang="nl-NL" altLang="nl-BE" baseline="0" dirty="0">
                <a:latin typeface="Arial" pitchFamily="34" charset="0"/>
              </a:rPr>
              <a:t> 120 PhD students </a:t>
            </a:r>
            <a:r>
              <a:rPr lang="nl-NL" altLang="nl-BE" baseline="0" dirty="0" err="1">
                <a:latin typeface="Arial" pitchFamily="34" charset="0"/>
              </a:rPr>
              <a:t>obtain</a:t>
            </a:r>
            <a:r>
              <a:rPr lang="nl-NL" altLang="nl-BE" baseline="0" dirty="0">
                <a:latin typeface="Arial" pitchFamily="34" charset="0"/>
              </a:rPr>
              <a:t> </a:t>
            </a:r>
            <a:r>
              <a:rPr lang="nl-NL" altLang="nl-BE" baseline="0" dirty="0" err="1">
                <a:latin typeface="Arial" pitchFamily="34" charset="0"/>
              </a:rPr>
              <a:t>their</a:t>
            </a:r>
            <a:r>
              <a:rPr lang="nl-NL" altLang="nl-BE" baseline="0" dirty="0">
                <a:latin typeface="Arial" pitchFamily="34" charset="0"/>
              </a:rPr>
              <a:t> </a:t>
            </a:r>
            <a:r>
              <a:rPr lang="nl-NL" altLang="nl-BE" baseline="0" dirty="0" err="1">
                <a:latin typeface="Arial" pitchFamily="34" charset="0"/>
              </a:rPr>
              <a:t>doctoral</a:t>
            </a:r>
            <a:r>
              <a:rPr lang="nl-NL" altLang="nl-BE" baseline="0" dirty="0">
                <a:latin typeface="Arial" pitchFamily="34" charset="0"/>
              </a:rPr>
              <a:t> </a:t>
            </a:r>
            <a:r>
              <a:rPr lang="nl-NL" altLang="nl-BE" baseline="0" dirty="0" err="1">
                <a:latin typeface="Arial" pitchFamily="34" charset="0"/>
              </a:rPr>
              <a:t>degree</a:t>
            </a:r>
            <a:r>
              <a:rPr lang="nl-NL" altLang="nl-BE" baseline="0" dirty="0">
                <a:latin typeface="Arial" pitchFamily="34" charset="0"/>
              </a:rPr>
              <a:t> at </a:t>
            </a:r>
            <a:r>
              <a:rPr lang="nl-NL" altLang="nl-BE" baseline="0" dirty="0" err="1">
                <a:latin typeface="Arial" pitchFamily="34" charset="0"/>
              </a:rPr>
              <a:t>our</a:t>
            </a:r>
            <a:r>
              <a:rPr lang="nl-NL" altLang="nl-BE" baseline="0" dirty="0">
                <a:latin typeface="Arial" pitchFamily="34" charset="0"/>
              </a:rPr>
              <a:t> </a:t>
            </a:r>
            <a:r>
              <a:rPr lang="nl-NL" altLang="nl-BE" baseline="0" dirty="0" err="1">
                <a:latin typeface="Arial" pitchFamily="34" charset="0"/>
              </a:rPr>
              <a:t>faculty</a:t>
            </a:r>
            <a:r>
              <a:rPr lang="nl-NL" altLang="nl-BE" baseline="0" dirty="0">
                <a:latin typeface="Arial" pitchFamily="34" charset="0"/>
              </a:rPr>
              <a:t>. </a:t>
            </a:r>
            <a:endParaRPr lang="nl-NL" altLang="nl-BE" dirty="0">
              <a:latin typeface="Arial" pitchFamily="34" charset="0"/>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13</a:t>
            </a:fld>
            <a:endParaRPr lang="en-GB"/>
          </a:p>
        </p:txBody>
      </p:sp>
    </p:spTree>
    <p:extLst>
      <p:ext uri="{BB962C8B-B14F-4D97-AF65-F5344CB8AC3E}">
        <p14:creationId xmlns:p14="http://schemas.microsoft.com/office/powerpoint/2010/main" val="335390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BE"/>
          </a:p>
        </p:txBody>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3712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64F84-246C-4657-8172-1E2969D0F603}" type="datetime1">
              <a:rPr lang="en-GB" smtClean="0"/>
              <a:t>31/10/2025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E184E0-0BD4-4705-A12B-9B71DDE63301}" type="slidenum">
              <a:rPr lang="en-GB" smtClean="0"/>
              <a:t>‹#›</a:t>
            </a:fld>
            <a:endParaRPr lang="en-GB"/>
          </a:p>
        </p:txBody>
      </p:sp>
      <p:pic>
        <p:nvPicPr>
          <p:cNvPr id="6" name="Logo Large 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7747" y="2283675"/>
            <a:ext cx="4800610" cy="4172720"/>
          </a:xfrm>
          <a:prstGeom prst="rect">
            <a:avLst/>
          </a:prstGeom>
        </p:spPr>
      </p:pic>
    </p:spTree>
    <p:extLst>
      <p:ext uri="{BB962C8B-B14F-4D97-AF65-F5344CB8AC3E}">
        <p14:creationId xmlns:p14="http://schemas.microsoft.com/office/powerpoint/2010/main" val="1091436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2" name="Title 1"/>
          <p:cNvSpPr>
            <a:spLocks noGrp="1"/>
          </p:cNvSpPr>
          <p:nvPr>
            <p:ph type="ctrTitle"/>
          </p:nvPr>
        </p:nvSpPr>
        <p:spPr bwMode="white">
          <a:xfrm>
            <a:off x="1291074" y="228600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NL" noProof="0"/>
              <a:t>Klik om de stijl te bewerken</a:t>
            </a:r>
            <a:endParaRPr lang="nl-BE" noProof="0" dirty="0"/>
          </a:p>
        </p:txBody>
      </p:sp>
      <p:sp>
        <p:nvSpPr>
          <p:cNvPr id="3" name="Subtitle 2"/>
          <p:cNvSpPr>
            <a:spLocks noGrp="1"/>
          </p:cNvSpPr>
          <p:nvPr>
            <p:ph type="subTitle" idx="1" hasCustomPrompt="1"/>
          </p:nvPr>
        </p:nvSpPr>
        <p:spPr bwMode="white">
          <a:xfrm>
            <a:off x="1283414" y="6874716"/>
            <a:ext cx="15191026" cy="583200"/>
          </a:xfrm>
        </p:spPr>
        <p:txBody>
          <a:bodyPr>
            <a:normAutofit/>
          </a:bodyPr>
          <a:lstStyle>
            <a:lvl1pPr marL="0" indent="0" algn="l">
              <a:lnSpc>
                <a:spcPts val="3600"/>
              </a:lnSpc>
              <a:buNone/>
              <a:defRPr sz="3000" baseline="0">
                <a:solidFill>
                  <a:srgbClr val="FFD200"/>
                </a:solidFill>
              </a:defRPr>
            </a:lvl1pPr>
            <a:lvl2pPr marL="650184" indent="0" algn="ctr">
              <a:buNone/>
              <a:defRPr sz="2844"/>
            </a:lvl2pPr>
            <a:lvl3pPr marL="1300368" indent="0" algn="ctr">
              <a:buNone/>
              <a:defRPr sz="2560"/>
            </a:lvl3pPr>
            <a:lvl4pPr marL="1950552" indent="0" algn="ctr">
              <a:buNone/>
              <a:defRPr sz="2275"/>
            </a:lvl4pPr>
            <a:lvl5pPr marL="2600736" indent="0" algn="ctr">
              <a:buNone/>
              <a:defRPr sz="2275"/>
            </a:lvl5pPr>
            <a:lvl6pPr marL="3250921" indent="0" algn="ctr">
              <a:buNone/>
              <a:defRPr sz="2275"/>
            </a:lvl6pPr>
            <a:lvl7pPr marL="3901105" indent="0" algn="ctr">
              <a:buNone/>
              <a:defRPr sz="2275"/>
            </a:lvl7pPr>
            <a:lvl8pPr marL="4551289" indent="0" algn="ctr">
              <a:buNone/>
              <a:defRPr sz="2275"/>
            </a:lvl8pPr>
            <a:lvl9pPr marL="5201473" indent="0" algn="ctr">
              <a:buNone/>
              <a:defRPr sz="2275"/>
            </a:lvl9pPr>
          </a:lstStyle>
          <a:p>
            <a:r>
              <a:rPr lang="nl-BE" noProof="0" dirty="0"/>
              <a:t>Klik om de ondertitel / presentator / datum [</a:t>
            </a:r>
            <a:r>
              <a:rPr lang="nl-BE" noProof="0" dirty="0" err="1"/>
              <a:t>dd</a:t>
            </a:r>
            <a:r>
              <a:rPr lang="nl-BE" noProof="0" dirty="0"/>
              <a:t>-mm-</a:t>
            </a:r>
            <a:r>
              <a:rPr lang="nl-BE" noProof="0" dirty="0" err="1"/>
              <a:t>yyyy</a:t>
            </a:r>
            <a:r>
              <a:rPr lang="nl-BE" noProof="0" dirty="0"/>
              <a:t>] te maken</a:t>
            </a:r>
          </a:p>
        </p:txBody>
      </p:sp>
      <p:sp>
        <p:nvSpPr>
          <p:cNvPr id="8" name="Titles positoning box" hidden="1"/>
          <p:cNvSpPr/>
          <p:nvPr userDrawn="1"/>
        </p:nvSpPr>
        <p:spPr>
          <a:xfrm>
            <a:off x="1371600" y="6408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rganisation Placeholder"/>
          <p:cNvSpPr>
            <a:spLocks noGrp="1"/>
          </p:cNvSpPr>
          <p:nvPr>
            <p:ph type="body" sz="quarter" idx="10" hasCustomPrompt="1"/>
          </p:nvPr>
        </p:nvSpPr>
        <p:spPr bwMode="white">
          <a:xfrm>
            <a:off x="8564451" y="388531"/>
            <a:ext cx="8293993" cy="540000"/>
          </a:xfrm>
        </p:spPr>
        <p:txBody>
          <a:bodyPr anchor="b" anchorCtr="0">
            <a:normAutofit/>
          </a:bodyPr>
          <a:lstStyle>
            <a:lvl1pPr marL="0" indent="0">
              <a:lnSpc>
                <a:spcPts val="1700"/>
              </a:lnSpc>
              <a:buNone/>
              <a:defRPr sz="1400" b="1" i="0" u="sng" cap="all" baseline="0">
                <a:solidFill>
                  <a:srgbClr val="1E64C8"/>
                </a:solidFill>
                <a:uFill>
                  <a:solidFill>
                    <a:schemeClr val="bg1"/>
                  </a:solidFill>
                </a:uFill>
              </a:defRPr>
            </a:lvl1pPr>
            <a:lvl2pPr marL="0" indent="0">
              <a:lnSpc>
                <a:spcPts val="1700"/>
              </a:lnSpc>
              <a:buNone/>
              <a:defRPr sz="1400" cap="all" baseline="0">
                <a:solidFill>
                  <a:srgbClr val="1E64C8"/>
                </a:solidFill>
                <a:uFill>
                  <a:solidFill>
                    <a:schemeClr val="bg1"/>
                  </a:solidFill>
                </a:uFill>
              </a:defRPr>
            </a:lvl2pPr>
          </a:lstStyle>
          <a:p>
            <a:pPr lvl="0"/>
            <a:r>
              <a:rPr lang="nl-BE" noProof="0" dirty="0"/>
              <a:t>Klik om de organisatie stijlen te bewerken</a:t>
            </a:r>
          </a:p>
          <a:p>
            <a:pPr lvl="1"/>
            <a:r>
              <a:rPr lang="nl-BE" noProof="0"/>
              <a:t>tweede niveau</a:t>
            </a:r>
            <a:endParaRPr lang="nl-BE" noProof="0" dirty="0"/>
          </a:p>
        </p:txBody>
      </p:sp>
      <p:sp>
        <p:nvSpPr>
          <p:cNvPr id="12" name="Picture Placeholder 11"/>
          <p:cNvSpPr>
            <a:spLocks noGrp="1"/>
          </p:cNvSpPr>
          <p:nvPr>
            <p:ph type="pic" sz="quarter" idx="11" hasCustomPrompt="1"/>
          </p:nvPr>
        </p:nvSpPr>
        <p:spPr>
          <a:xfrm>
            <a:off x="3200400" y="8366400"/>
            <a:ext cx="2286000" cy="928800"/>
          </a:xfrm>
        </p:spPr>
        <p:txBody>
          <a:bodyPr/>
          <a:lstStyle>
            <a:lvl1pPr>
              <a:defRPr sz="1600">
                <a:solidFill>
                  <a:schemeClr val="bg1">
                    <a:lumMod val="50000"/>
                  </a:schemeClr>
                </a:solidFill>
              </a:defRPr>
            </a:lvl1pPr>
          </a:lstStyle>
          <a:p>
            <a:r>
              <a:rPr lang="nl-BE" noProof="0" dirty="0"/>
              <a:t>Partnerlogo 1</a:t>
            </a:r>
          </a:p>
        </p:txBody>
      </p:sp>
      <p:sp>
        <p:nvSpPr>
          <p:cNvPr id="13" name="Picture Placeholder 11"/>
          <p:cNvSpPr>
            <a:spLocks noGrp="1"/>
          </p:cNvSpPr>
          <p:nvPr>
            <p:ph type="pic" sz="quarter" idx="12" hasCustomPrompt="1"/>
          </p:nvPr>
        </p:nvSpPr>
        <p:spPr>
          <a:xfrm>
            <a:off x="5713200" y="8366400"/>
            <a:ext cx="2286000" cy="928800"/>
          </a:xfrm>
        </p:spPr>
        <p:txBody>
          <a:bodyPr/>
          <a:lstStyle>
            <a:lvl1pPr>
              <a:defRPr sz="1600">
                <a:solidFill>
                  <a:schemeClr val="bg1">
                    <a:lumMod val="50000"/>
                  </a:schemeClr>
                </a:solidFill>
              </a:defRPr>
            </a:lvl1pPr>
          </a:lstStyle>
          <a:p>
            <a:r>
              <a:rPr lang="nl-BE" noProof="0" dirty="0"/>
              <a:t>Partnerlogo 2</a:t>
            </a:r>
          </a:p>
        </p:txBody>
      </p:sp>
      <p:sp>
        <p:nvSpPr>
          <p:cNvPr id="14" name="Picture Placeholder 11"/>
          <p:cNvSpPr>
            <a:spLocks noGrp="1"/>
          </p:cNvSpPr>
          <p:nvPr>
            <p:ph type="pic" sz="quarter" idx="13" hasCustomPrompt="1"/>
          </p:nvPr>
        </p:nvSpPr>
        <p:spPr>
          <a:xfrm>
            <a:off x="8229600" y="8366400"/>
            <a:ext cx="2322000" cy="928800"/>
          </a:xfrm>
        </p:spPr>
        <p:txBody>
          <a:bodyPr/>
          <a:lstStyle>
            <a:lvl1pPr>
              <a:defRPr sz="1600">
                <a:solidFill>
                  <a:schemeClr val="bg1">
                    <a:lumMod val="50000"/>
                  </a:schemeClr>
                </a:solidFill>
              </a:defRPr>
            </a:lvl1pPr>
          </a:lstStyle>
          <a:p>
            <a:r>
              <a:rPr lang="nl-BE" noProof="0" dirty="0"/>
              <a:t>Partnerlogo 3</a:t>
            </a:r>
          </a:p>
        </p:txBody>
      </p:sp>
      <p:sp>
        <p:nvSpPr>
          <p:cNvPr id="15" name="Picture Placeholder 11"/>
          <p:cNvSpPr>
            <a:spLocks noGrp="1"/>
          </p:cNvSpPr>
          <p:nvPr>
            <p:ph type="pic" sz="quarter" idx="14" hasCustomPrompt="1"/>
          </p:nvPr>
        </p:nvSpPr>
        <p:spPr>
          <a:xfrm>
            <a:off x="10746000" y="8366400"/>
            <a:ext cx="2322000" cy="928800"/>
          </a:xfrm>
        </p:spPr>
        <p:txBody>
          <a:bodyPr/>
          <a:lstStyle>
            <a:lvl1pPr>
              <a:defRPr sz="1600">
                <a:solidFill>
                  <a:schemeClr val="bg1">
                    <a:lumMod val="50000"/>
                  </a:schemeClr>
                </a:solidFill>
              </a:defRPr>
            </a:lvl1pPr>
          </a:lstStyle>
          <a:p>
            <a:r>
              <a:rPr lang="nl-BE" noProof="0" dirty="0"/>
              <a:t>Partnerlogo 4</a:t>
            </a:r>
          </a:p>
        </p:txBody>
      </p:sp>
      <p:pic>
        <p:nvPicPr>
          <p:cNvPr id="4" name="Icon Faculty"/>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5111742" cy="1394112"/>
          </a:xfrm>
          <a:prstGeom prst="rect">
            <a:avLst/>
          </a:prstGeom>
        </p:spPr>
      </p:pic>
      <p:sp>
        <p:nvSpPr>
          <p:cNvPr id="5" name="Rectangle 4" hidden="1"/>
          <p:cNvSpPr/>
          <p:nvPr userDrawn="1"/>
        </p:nvSpPr>
        <p:spPr>
          <a:xfrm>
            <a:off x="914400" y="464400"/>
            <a:ext cx="15560040" cy="46440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11744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4147F-ED97-47AF-A1B3-C82A179CF7F3}" type="datetime1">
              <a:rPr lang="nl-NL" smtClean="0"/>
              <a:t>31-10-2025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E184E0-0BD4-4705-A12B-9B71DDE63301}" type="slidenum">
              <a:rPr lang="en-GB" smtClean="0"/>
              <a:t>‹#›</a:t>
            </a:fld>
            <a:endParaRPr lang="en-GB"/>
          </a:p>
        </p:txBody>
      </p:sp>
      <p:pic>
        <p:nvPicPr>
          <p:cNvPr id="9" name="Logo Larg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9518" y="2275285"/>
            <a:ext cx="5462027" cy="4172720"/>
          </a:xfrm>
          <a:prstGeom prst="rect">
            <a:avLst/>
          </a:prstGeom>
        </p:spPr>
      </p:pic>
    </p:spTree>
    <p:extLst>
      <p:ext uri="{BB962C8B-B14F-4D97-AF65-F5344CB8AC3E}">
        <p14:creationId xmlns:p14="http://schemas.microsoft.com/office/powerpoint/2010/main" val="2845130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2" name="Title 1"/>
          <p:cNvSpPr>
            <a:spLocks noGrp="1"/>
          </p:cNvSpPr>
          <p:nvPr>
            <p:ph type="ctrTitle"/>
          </p:nvPr>
        </p:nvSpPr>
        <p:spPr bwMode="white">
          <a:xfrm>
            <a:off x="1291074" y="228600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NL" noProof="0"/>
              <a:t>Klik om de stijl te bewerken</a:t>
            </a:r>
            <a:endParaRPr lang="nl-BE" noProof="0" dirty="0"/>
          </a:p>
        </p:txBody>
      </p:sp>
      <p:sp>
        <p:nvSpPr>
          <p:cNvPr id="3" name="Subtitle 2"/>
          <p:cNvSpPr>
            <a:spLocks noGrp="1"/>
          </p:cNvSpPr>
          <p:nvPr>
            <p:ph type="subTitle" idx="1" hasCustomPrompt="1"/>
          </p:nvPr>
        </p:nvSpPr>
        <p:spPr bwMode="white">
          <a:xfrm>
            <a:off x="1283414" y="6874716"/>
            <a:ext cx="15191026" cy="583200"/>
          </a:xfrm>
        </p:spPr>
        <p:txBody>
          <a:bodyPr>
            <a:normAutofit/>
          </a:bodyPr>
          <a:lstStyle>
            <a:lvl1pPr marL="0" indent="0" algn="l">
              <a:lnSpc>
                <a:spcPts val="3600"/>
              </a:lnSpc>
              <a:buNone/>
              <a:defRPr sz="3000" baseline="0">
                <a:solidFill>
                  <a:srgbClr val="FFD200"/>
                </a:solidFill>
              </a:defRPr>
            </a:lvl1pPr>
            <a:lvl2pPr marL="650184" indent="0" algn="ctr">
              <a:buNone/>
              <a:defRPr sz="2844"/>
            </a:lvl2pPr>
            <a:lvl3pPr marL="1300368" indent="0" algn="ctr">
              <a:buNone/>
              <a:defRPr sz="2560"/>
            </a:lvl3pPr>
            <a:lvl4pPr marL="1950552" indent="0" algn="ctr">
              <a:buNone/>
              <a:defRPr sz="2275"/>
            </a:lvl4pPr>
            <a:lvl5pPr marL="2600736" indent="0" algn="ctr">
              <a:buNone/>
              <a:defRPr sz="2275"/>
            </a:lvl5pPr>
            <a:lvl6pPr marL="3250921" indent="0" algn="ctr">
              <a:buNone/>
              <a:defRPr sz="2275"/>
            </a:lvl6pPr>
            <a:lvl7pPr marL="3901105" indent="0" algn="ctr">
              <a:buNone/>
              <a:defRPr sz="2275"/>
            </a:lvl7pPr>
            <a:lvl8pPr marL="4551289" indent="0" algn="ctr">
              <a:buNone/>
              <a:defRPr sz="2275"/>
            </a:lvl8pPr>
            <a:lvl9pPr marL="5201473" indent="0" algn="ctr">
              <a:buNone/>
              <a:defRPr sz="2275"/>
            </a:lvl9pPr>
          </a:lstStyle>
          <a:p>
            <a:r>
              <a:rPr lang="nl-BE" noProof="0" dirty="0"/>
              <a:t>Klik om de ondertitel / presentator / datum [</a:t>
            </a:r>
            <a:r>
              <a:rPr lang="nl-BE" noProof="0" dirty="0" err="1"/>
              <a:t>dd</a:t>
            </a:r>
            <a:r>
              <a:rPr lang="nl-BE" noProof="0" dirty="0"/>
              <a:t>-mm-</a:t>
            </a:r>
            <a:r>
              <a:rPr lang="nl-BE" noProof="0" dirty="0" err="1"/>
              <a:t>yyyy</a:t>
            </a:r>
            <a:r>
              <a:rPr lang="nl-BE" noProof="0" dirty="0"/>
              <a:t>] te maken</a:t>
            </a:r>
          </a:p>
        </p:txBody>
      </p:sp>
      <p:sp>
        <p:nvSpPr>
          <p:cNvPr id="8" name="Titles positoning box" hidden="1"/>
          <p:cNvSpPr/>
          <p:nvPr userDrawn="1"/>
        </p:nvSpPr>
        <p:spPr>
          <a:xfrm>
            <a:off x="1371600" y="6408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rganisation Placeholder"/>
          <p:cNvSpPr>
            <a:spLocks noGrp="1"/>
          </p:cNvSpPr>
          <p:nvPr>
            <p:ph type="body" sz="quarter" idx="10" hasCustomPrompt="1"/>
          </p:nvPr>
        </p:nvSpPr>
        <p:spPr bwMode="white">
          <a:xfrm>
            <a:off x="8564451" y="388531"/>
            <a:ext cx="8293993" cy="540000"/>
          </a:xfrm>
        </p:spPr>
        <p:txBody>
          <a:bodyPr anchor="b" anchorCtr="0">
            <a:normAutofit/>
          </a:bodyPr>
          <a:lstStyle>
            <a:lvl1pPr marL="0" indent="0">
              <a:lnSpc>
                <a:spcPts val="1700"/>
              </a:lnSpc>
              <a:buNone/>
              <a:defRPr sz="1400" b="1" i="0" u="sng" cap="all" baseline="0">
                <a:solidFill>
                  <a:srgbClr val="1E64C8"/>
                </a:solidFill>
                <a:uFill>
                  <a:solidFill>
                    <a:schemeClr val="bg1"/>
                  </a:solidFill>
                </a:uFill>
              </a:defRPr>
            </a:lvl1pPr>
            <a:lvl2pPr marL="0" indent="0">
              <a:lnSpc>
                <a:spcPts val="1700"/>
              </a:lnSpc>
              <a:buNone/>
              <a:defRPr sz="1400" cap="all" baseline="0">
                <a:solidFill>
                  <a:srgbClr val="1E64C8"/>
                </a:solidFill>
                <a:uFill>
                  <a:solidFill>
                    <a:schemeClr val="bg1"/>
                  </a:solidFill>
                </a:uFill>
              </a:defRPr>
            </a:lvl2pPr>
          </a:lstStyle>
          <a:p>
            <a:pPr lvl="0"/>
            <a:r>
              <a:rPr lang="nl-BE" noProof="0" dirty="0"/>
              <a:t>Klik om de organisatie stijlen te bewerken</a:t>
            </a:r>
          </a:p>
          <a:p>
            <a:pPr lvl="1"/>
            <a:r>
              <a:rPr lang="nl-BE" noProof="0"/>
              <a:t>tweede niveau</a:t>
            </a:r>
            <a:endParaRPr lang="nl-BE" noProof="0" dirty="0"/>
          </a:p>
        </p:txBody>
      </p:sp>
      <p:sp>
        <p:nvSpPr>
          <p:cNvPr id="12" name="Picture Placeholder 11"/>
          <p:cNvSpPr>
            <a:spLocks noGrp="1"/>
          </p:cNvSpPr>
          <p:nvPr>
            <p:ph type="pic" sz="quarter" idx="11" hasCustomPrompt="1"/>
          </p:nvPr>
        </p:nvSpPr>
        <p:spPr>
          <a:xfrm>
            <a:off x="3200400" y="8366400"/>
            <a:ext cx="2286000" cy="928800"/>
          </a:xfrm>
        </p:spPr>
        <p:txBody>
          <a:bodyPr/>
          <a:lstStyle>
            <a:lvl1pPr>
              <a:defRPr sz="1600">
                <a:solidFill>
                  <a:schemeClr val="bg1">
                    <a:lumMod val="50000"/>
                  </a:schemeClr>
                </a:solidFill>
              </a:defRPr>
            </a:lvl1pPr>
          </a:lstStyle>
          <a:p>
            <a:r>
              <a:rPr lang="nl-BE" noProof="0" dirty="0"/>
              <a:t>Partnerlogo 1</a:t>
            </a:r>
          </a:p>
        </p:txBody>
      </p:sp>
      <p:sp>
        <p:nvSpPr>
          <p:cNvPr id="13" name="Picture Placeholder 11"/>
          <p:cNvSpPr>
            <a:spLocks noGrp="1"/>
          </p:cNvSpPr>
          <p:nvPr>
            <p:ph type="pic" sz="quarter" idx="12" hasCustomPrompt="1"/>
          </p:nvPr>
        </p:nvSpPr>
        <p:spPr>
          <a:xfrm>
            <a:off x="5713200" y="8366400"/>
            <a:ext cx="2286000" cy="928800"/>
          </a:xfrm>
        </p:spPr>
        <p:txBody>
          <a:bodyPr/>
          <a:lstStyle>
            <a:lvl1pPr>
              <a:defRPr sz="1600">
                <a:solidFill>
                  <a:schemeClr val="bg1">
                    <a:lumMod val="50000"/>
                  </a:schemeClr>
                </a:solidFill>
              </a:defRPr>
            </a:lvl1pPr>
          </a:lstStyle>
          <a:p>
            <a:r>
              <a:rPr lang="nl-BE" noProof="0" dirty="0"/>
              <a:t>Partnerlogo 2</a:t>
            </a:r>
          </a:p>
        </p:txBody>
      </p:sp>
      <p:sp>
        <p:nvSpPr>
          <p:cNvPr id="14" name="Picture Placeholder 11"/>
          <p:cNvSpPr>
            <a:spLocks noGrp="1"/>
          </p:cNvSpPr>
          <p:nvPr>
            <p:ph type="pic" sz="quarter" idx="13" hasCustomPrompt="1"/>
          </p:nvPr>
        </p:nvSpPr>
        <p:spPr>
          <a:xfrm>
            <a:off x="8229600" y="8366400"/>
            <a:ext cx="2322000" cy="928800"/>
          </a:xfrm>
        </p:spPr>
        <p:txBody>
          <a:bodyPr/>
          <a:lstStyle>
            <a:lvl1pPr>
              <a:defRPr sz="1600">
                <a:solidFill>
                  <a:schemeClr val="bg1">
                    <a:lumMod val="50000"/>
                  </a:schemeClr>
                </a:solidFill>
              </a:defRPr>
            </a:lvl1pPr>
          </a:lstStyle>
          <a:p>
            <a:r>
              <a:rPr lang="nl-BE" noProof="0" dirty="0"/>
              <a:t>Partnerlogo 3</a:t>
            </a:r>
          </a:p>
        </p:txBody>
      </p:sp>
      <p:sp>
        <p:nvSpPr>
          <p:cNvPr id="15" name="Picture Placeholder 11"/>
          <p:cNvSpPr>
            <a:spLocks noGrp="1"/>
          </p:cNvSpPr>
          <p:nvPr>
            <p:ph type="pic" sz="quarter" idx="14" hasCustomPrompt="1"/>
          </p:nvPr>
        </p:nvSpPr>
        <p:spPr>
          <a:xfrm>
            <a:off x="10746000" y="8366400"/>
            <a:ext cx="2322000" cy="928800"/>
          </a:xfrm>
        </p:spPr>
        <p:txBody>
          <a:bodyPr/>
          <a:lstStyle>
            <a:lvl1pPr>
              <a:defRPr sz="1600">
                <a:solidFill>
                  <a:schemeClr val="bg1">
                    <a:lumMod val="50000"/>
                  </a:schemeClr>
                </a:solidFill>
              </a:defRPr>
            </a:lvl1pPr>
          </a:lstStyle>
          <a:p>
            <a:r>
              <a:rPr lang="nl-BE" noProof="0" dirty="0"/>
              <a:t>Partnerlogo 4</a:t>
            </a:r>
          </a:p>
        </p:txBody>
      </p:sp>
      <p:pic>
        <p:nvPicPr>
          <p:cNvPr id="4" name="Icon Faculty"/>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5111742" cy="1394112"/>
          </a:xfrm>
          <a:prstGeom prst="rect">
            <a:avLst/>
          </a:prstGeom>
        </p:spPr>
      </p:pic>
      <p:sp>
        <p:nvSpPr>
          <p:cNvPr id="5" name="Rectangle 4" hidden="1"/>
          <p:cNvSpPr/>
          <p:nvPr userDrawn="1"/>
        </p:nvSpPr>
        <p:spPr>
          <a:xfrm>
            <a:off x="914400" y="464400"/>
            <a:ext cx="15560040" cy="46440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22833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2" name="Title 1"/>
          <p:cNvSpPr>
            <a:spLocks noGrp="1"/>
          </p:cNvSpPr>
          <p:nvPr>
            <p:ph type="ctrTitle" hasCustomPrompt="1"/>
          </p:nvPr>
        </p:nvSpPr>
        <p:spPr bwMode="white">
          <a:xfrm>
            <a:off x="1291074" y="324612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BE" noProof="0" dirty="0"/>
              <a:t>klik om een hoofdstuktitel te maken.</a:t>
            </a:r>
          </a:p>
        </p:txBody>
      </p:sp>
      <p:sp>
        <p:nvSpPr>
          <p:cNvPr id="8" name="Titles positoning box" hidden="1"/>
          <p:cNvSpPr/>
          <p:nvPr userDrawn="1"/>
        </p:nvSpPr>
        <p:spPr>
          <a:xfrm>
            <a:off x="1371600" y="7344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a:t>
            </a:fld>
            <a:endParaRPr lang="nl-BE" noProof="0" dirty="0"/>
          </a:p>
        </p:txBody>
      </p:sp>
      <p:sp>
        <p:nvSpPr>
          <p:cNvPr id="10" name="Rectangle 9" hidden="1"/>
          <p:cNvSpPr/>
          <p:nvPr userDrawn="1"/>
        </p:nvSpPr>
        <p:spPr>
          <a:xfrm>
            <a:off x="914400" y="464400"/>
            <a:ext cx="15560040" cy="46440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2349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nl-BE" noProof="0" dirty="0"/>
          </a:p>
        </p:txBody>
      </p:sp>
      <p:sp>
        <p:nvSpPr>
          <p:cNvPr id="3" name="Content Placeholder 2"/>
          <p:cNvSpPr>
            <a:spLocks noGrp="1"/>
          </p:cNvSpPr>
          <p:nvPr>
            <p:ph idx="1" hasCustomPrompt="1"/>
          </p:nvPr>
        </p:nvSpPr>
        <p:spPr>
          <a:xfrm>
            <a:off x="835825" y="1194364"/>
            <a:ext cx="15699575" cy="6696000"/>
          </a:xfrm>
        </p:spPr>
        <p:txBody>
          <a:bodyPr/>
          <a:lstStyle>
            <a:lvl1pPr defTabSz="457200">
              <a:lnSpc>
                <a:spcPct val="120000"/>
              </a:lnSpc>
              <a:defRPr/>
            </a:lvl1pPr>
            <a:lvl2pPr>
              <a:lnSpc>
                <a:spcPct val="120000"/>
              </a:lnSpc>
              <a:defRPr/>
            </a:lvl2pPr>
            <a:lvl3pPr defTabSz="457200">
              <a:lnSpc>
                <a:spcPct val="120000"/>
              </a:lnSpc>
              <a:defRPr/>
            </a:lvl3pPr>
            <a:lvl4pPr marL="2328863" indent="-550863" defTabSz="1912938">
              <a:lnSpc>
                <a:spcPct val="120000"/>
              </a:lnSpc>
              <a:tabLst/>
              <a:defRPr/>
            </a:lvl4pPr>
            <a:lvl5pPr marL="2962275" indent="-442913" defTabSz="457200">
              <a:lnSpc>
                <a:spcPct val="120000"/>
              </a:lnSpc>
              <a:buFont typeface="Arial" panose="020B0604020202020204" pitchFamily="34" charset="0"/>
              <a:buChar char="̶"/>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a:p>
            <a:pPr lvl="3"/>
            <a:r>
              <a:rPr lang="nl-BE" noProof="0" dirty="0" err="1"/>
              <a:t>Fourth</a:t>
            </a:r>
            <a:r>
              <a:rPr lang="nl-BE" noProof="0" dirty="0"/>
              <a:t> level</a:t>
            </a:r>
          </a:p>
          <a:p>
            <a:pPr lvl="4"/>
            <a:r>
              <a:rPr lang="nl-BE" noProof="0" dirty="0" err="1"/>
              <a:t>Fifth</a:t>
            </a:r>
            <a:r>
              <a:rPr lang="nl-BE" noProof="0" dirty="0"/>
              <a:t> level</a:t>
            </a:r>
          </a:p>
        </p:txBody>
      </p:sp>
      <p:sp>
        <p:nvSpPr>
          <p:cNvPr id="4" name="Date Placeholder 3"/>
          <p:cNvSpPr>
            <a:spLocks noGrp="1"/>
          </p:cNvSpPr>
          <p:nvPr>
            <p:ph type="dt" sz="half" idx="10"/>
          </p:nvPr>
        </p:nvSpPr>
        <p:spPr/>
        <p:txBody>
          <a:bodyPr/>
          <a:lstStyle/>
          <a:p>
            <a:fld id="{25470885-0B31-4E06-AE71-7E16801F2838}" type="datetime1">
              <a:rPr lang="nl-BE" noProof="0" smtClean="0"/>
              <a:t>31/10/2025</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6" name="Slide Number Placeholder 5"/>
          <p:cNvSpPr>
            <a:spLocks noGrp="1"/>
          </p:cNvSpPr>
          <p:nvPr>
            <p:ph type="sldNum" sz="quarter" idx="12"/>
          </p:nvPr>
        </p:nvSpPr>
        <p:spPr/>
        <p:txBody>
          <a:bodyPr/>
          <a:lstStyle/>
          <a:p>
            <a:fld id="{7AE184E0-0BD4-4705-A12B-9B71DDE63301}" type="slidenum">
              <a:rPr lang="nl-BE" noProof="0" smtClean="0"/>
              <a:t>‹#›</a:t>
            </a:fld>
            <a:endParaRPr lang="nl-BE" noProof="0" dirty="0"/>
          </a:p>
        </p:txBody>
      </p:sp>
    </p:spTree>
    <p:extLst>
      <p:ext uri="{BB962C8B-B14F-4D97-AF65-F5344CB8AC3E}">
        <p14:creationId xmlns:p14="http://schemas.microsoft.com/office/powerpoint/2010/main" val="2974873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nl-BE" noProof="0" dirty="0"/>
          </a:p>
        </p:txBody>
      </p:sp>
      <p:sp>
        <p:nvSpPr>
          <p:cNvPr id="4" name="Date Placeholder 3"/>
          <p:cNvSpPr>
            <a:spLocks noGrp="1"/>
          </p:cNvSpPr>
          <p:nvPr>
            <p:ph type="dt" sz="half" idx="10"/>
          </p:nvPr>
        </p:nvSpPr>
        <p:spPr/>
        <p:txBody>
          <a:bodyPr/>
          <a:lstStyle/>
          <a:p>
            <a:fld id="{E7410F60-8C93-4C37-B51A-4DDAE36F7E9B}" type="datetime1">
              <a:rPr lang="nl-BE" noProof="0" smtClean="0"/>
              <a:t>31/10/2025</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8" name="Picture Placeholder 7"/>
          <p:cNvSpPr>
            <a:spLocks noGrp="1"/>
          </p:cNvSpPr>
          <p:nvPr>
            <p:ph type="pic" sz="quarter" idx="13" hasCustomPrompt="1"/>
          </p:nvPr>
        </p:nvSpPr>
        <p:spPr>
          <a:xfrm>
            <a:off x="10104438" y="1371918"/>
            <a:ext cx="6300000" cy="6498000"/>
          </a:xfrm>
        </p:spPr>
        <p:txBody>
          <a:bodyPr/>
          <a:lstStyle>
            <a:lvl1pPr marL="85725" indent="0">
              <a:buNone/>
              <a:defRPr>
                <a:solidFill>
                  <a:schemeClr val="bg1">
                    <a:lumMod val="50000"/>
                  </a:schemeClr>
                </a:solidFill>
              </a:defRPr>
            </a:lvl1pPr>
          </a:lstStyle>
          <a:p>
            <a:r>
              <a:rPr lang="nl-BE" noProof="0" dirty="0"/>
              <a:t>Photo</a:t>
            </a:r>
          </a:p>
        </p:txBody>
      </p:sp>
      <p:sp>
        <p:nvSpPr>
          <p:cNvPr id="9"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a:t>
            </a:fld>
            <a:endParaRPr lang="nl-BE" noProof="0" dirty="0"/>
          </a:p>
        </p:txBody>
      </p:sp>
      <p:sp>
        <p:nvSpPr>
          <p:cNvPr id="12" name="Content Placeholder 2"/>
          <p:cNvSpPr>
            <a:spLocks noGrp="1"/>
          </p:cNvSpPr>
          <p:nvPr>
            <p:ph idx="1" hasCustomPrompt="1"/>
          </p:nvPr>
        </p:nvSpPr>
        <p:spPr>
          <a:xfrm>
            <a:off x="835825" y="1194364"/>
            <a:ext cx="8442000" cy="6696000"/>
          </a:xfrm>
        </p:spPr>
        <p:txBody>
          <a:bodyPr/>
          <a:lstStyle>
            <a:lvl1pPr defTabSz="457200">
              <a:lnSpc>
                <a:spcPct val="120000"/>
              </a:lnSpc>
              <a:defRPr/>
            </a:lvl1pPr>
            <a:lvl2pPr>
              <a:lnSpc>
                <a:spcPct val="120000"/>
              </a:lnSpc>
              <a:defRPr/>
            </a:lvl2pPr>
            <a:lvl3pPr defTabSz="457200">
              <a:lnSpc>
                <a:spcPct val="120000"/>
              </a:lnSpc>
              <a:defRPr/>
            </a:lvl3pPr>
            <a:lvl4pPr defTabSz="457200">
              <a:lnSpc>
                <a:spcPct val="120000"/>
              </a:lnSpc>
              <a:defRPr/>
            </a:lvl4pPr>
            <a:lvl5pPr defTabSz="457200">
              <a:lnSpc>
                <a:spcPct val="120000"/>
              </a:lnSpc>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Tree>
    <p:extLst>
      <p:ext uri="{BB962C8B-B14F-4D97-AF65-F5344CB8AC3E}">
        <p14:creationId xmlns:p14="http://schemas.microsoft.com/office/powerpoint/2010/main" val="1149196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nl-BE" noProof="0" dirty="0"/>
          </a:p>
        </p:txBody>
      </p:sp>
      <p:sp>
        <p:nvSpPr>
          <p:cNvPr id="3" name="Date Placeholder 2"/>
          <p:cNvSpPr>
            <a:spLocks noGrp="1"/>
          </p:cNvSpPr>
          <p:nvPr>
            <p:ph type="dt" sz="half" idx="10"/>
          </p:nvPr>
        </p:nvSpPr>
        <p:spPr/>
        <p:txBody>
          <a:bodyPr/>
          <a:lstStyle/>
          <a:p>
            <a:fld id="{656594B6-17DF-4759-A7A5-128AFEA77F2C}" type="datetime1">
              <a:rPr lang="nl-BE" noProof="0" smtClean="0"/>
              <a:t>31/10/2025</a:t>
            </a:fld>
            <a:endParaRPr lang="nl-BE" noProof="0" dirty="0"/>
          </a:p>
        </p:txBody>
      </p:sp>
      <p:sp>
        <p:nvSpPr>
          <p:cNvPr id="4" name="Footer Placeholder 3"/>
          <p:cNvSpPr>
            <a:spLocks noGrp="1"/>
          </p:cNvSpPr>
          <p:nvPr>
            <p:ph type="ftr" sz="quarter" idx="11"/>
          </p:nvPr>
        </p:nvSpPr>
        <p:spPr/>
        <p:txBody>
          <a:bodyPr/>
          <a:lstStyle/>
          <a:p>
            <a:endParaRPr lang="nl-BE" noProof="0" dirty="0"/>
          </a:p>
        </p:txBody>
      </p:sp>
      <p:sp>
        <p:nvSpPr>
          <p:cNvPr id="5" name="Slide Number Placeholder 4"/>
          <p:cNvSpPr>
            <a:spLocks noGrp="1"/>
          </p:cNvSpPr>
          <p:nvPr>
            <p:ph type="sldNum" sz="quarter" idx="12"/>
          </p:nvPr>
        </p:nvSpPr>
        <p:spPr/>
        <p:txBody>
          <a:bodyPr/>
          <a:lstStyle/>
          <a:p>
            <a:fld id="{7AE184E0-0BD4-4705-A12B-9B71DDE63301}" type="slidenum">
              <a:rPr lang="nl-BE" noProof="0" smtClean="0"/>
              <a:t>‹#›</a:t>
            </a:fld>
            <a:endParaRPr lang="nl-BE" noProof="0" dirty="0"/>
          </a:p>
        </p:txBody>
      </p:sp>
      <p:sp>
        <p:nvSpPr>
          <p:cNvPr id="7" name="Picture Placeholder 6"/>
          <p:cNvSpPr>
            <a:spLocks noGrp="1"/>
          </p:cNvSpPr>
          <p:nvPr>
            <p:ph type="pic" sz="quarter" idx="13" hasCustomPrompt="1"/>
          </p:nvPr>
        </p:nvSpPr>
        <p:spPr>
          <a:xfrm>
            <a:off x="952038" y="1371600"/>
            <a:ext cx="15480000" cy="6501600"/>
          </a:xfrm>
        </p:spPr>
        <p:txBody>
          <a:bodyPr/>
          <a:lstStyle>
            <a:lvl1pPr marL="0" indent="0">
              <a:buNone/>
              <a:defRPr>
                <a:solidFill>
                  <a:schemeClr val="bg1">
                    <a:lumMod val="50000"/>
                  </a:schemeClr>
                </a:solidFill>
              </a:defRPr>
            </a:lvl1pPr>
          </a:lstStyle>
          <a:p>
            <a:r>
              <a:rPr lang="nl-BE" noProof="0" dirty="0"/>
              <a:t>Photo</a:t>
            </a:r>
          </a:p>
        </p:txBody>
      </p:sp>
    </p:spTree>
    <p:extLst>
      <p:ext uri="{BB962C8B-B14F-4D97-AF65-F5344CB8AC3E}">
        <p14:creationId xmlns:p14="http://schemas.microsoft.com/office/powerpoint/2010/main" val="4109947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A81384-1200-4D40-BEF0-3A17A1F906F4}" type="datetime1">
              <a:rPr lang="nl-NL" noProof="0" smtClean="0"/>
              <a:t>31-10-2025</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7" name="Covering Background"/>
          <p:cNvSpPr/>
          <p:nvPr userDrawn="1"/>
        </p:nvSpPr>
        <p:spPr>
          <a:xfrm>
            <a:off x="-1" y="0"/>
            <a:ext cx="173376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6" name="Picture Placeholder 5"/>
          <p:cNvSpPr>
            <a:spLocks noGrp="1"/>
          </p:cNvSpPr>
          <p:nvPr>
            <p:ph type="pic" sz="quarter" idx="12" hasCustomPrompt="1"/>
          </p:nvPr>
        </p:nvSpPr>
        <p:spPr>
          <a:xfrm>
            <a:off x="-1" y="0"/>
            <a:ext cx="17337600" cy="9753600"/>
          </a:xfrm>
        </p:spPr>
        <p:txBody>
          <a:bodyPr/>
          <a:lstStyle>
            <a:lvl1pPr marL="85725" indent="0">
              <a:buNone/>
              <a:defRPr>
                <a:solidFill>
                  <a:schemeClr val="bg1">
                    <a:lumMod val="50000"/>
                  </a:schemeClr>
                </a:solidFill>
              </a:defRPr>
            </a:lvl1pPr>
          </a:lstStyle>
          <a:p>
            <a:r>
              <a:rPr lang="nl-BE" noProof="0" dirty="0"/>
              <a:t>Photo</a:t>
            </a:r>
          </a:p>
        </p:txBody>
      </p:sp>
    </p:spTree>
    <p:extLst>
      <p:ext uri="{BB962C8B-B14F-4D97-AF65-F5344CB8AC3E}">
        <p14:creationId xmlns:p14="http://schemas.microsoft.com/office/powerpoint/2010/main" val="1077156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5" name="Tijdelijke aanduiding voor tekst 4"/>
          <p:cNvSpPr>
            <a:spLocks noGrp="1"/>
          </p:cNvSpPr>
          <p:nvPr>
            <p:ph type="body" sz="quarter" idx="10" hasCustomPrompt="1"/>
          </p:nvPr>
        </p:nvSpPr>
        <p:spPr bwMode="white">
          <a:xfrm>
            <a:off x="9215999" y="3095999"/>
            <a:ext cx="7257600" cy="1717969"/>
          </a:xfrm>
        </p:spPr>
        <p:txBody>
          <a:bodyPr>
            <a:normAutofit/>
          </a:bodyPr>
          <a:lstStyle>
            <a:lvl1pPr marL="0" indent="0">
              <a:lnSpc>
                <a:spcPts val="3500"/>
              </a:lnSpc>
              <a:buNone/>
              <a:defRPr sz="2400">
                <a:solidFill>
                  <a:schemeClr val="bg1"/>
                </a:solidFill>
              </a:defRPr>
            </a:lvl1pPr>
          </a:lstStyle>
          <a:p>
            <a:pPr lvl="0"/>
            <a:r>
              <a:rPr lang="nl-NL" dirty="0"/>
              <a:t>Klik om de namen van </a:t>
            </a:r>
            <a:r>
              <a:rPr lang="nl-NL" dirty="0" err="1"/>
              <a:t>social</a:t>
            </a:r>
            <a:r>
              <a:rPr lang="nl-NL" dirty="0"/>
              <a:t> media in te typen</a:t>
            </a:r>
          </a:p>
        </p:txBody>
      </p:sp>
      <p:sp>
        <p:nvSpPr>
          <p:cNvPr id="2" name="Title 1"/>
          <p:cNvSpPr>
            <a:spLocks noGrp="1"/>
          </p:cNvSpPr>
          <p:nvPr>
            <p:ph type="ctrTitle" hasCustomPrompt="1"/>
          </p:nvPr>
        </p:nvSpPr>
        <p:spPr bwMode="white">
          <a:xfrm>
            <a:off x="1291074" y="1743240"/>
            <a:ext cx="7419544" cy="5769600"/>
          </a:xfrm>
        </p:spPr>
        <p:txBody>
          <a:bodyPr anchor="t" anchorCtr="0">
            <a:noAutofit/>
          </a:bodyPr>
          <a:lstStyle>
            <a:lvl1pPr algn="l">
              <a:lnSpc>
                <a:spcPts val="3500"/>
              </a:lnSpc>
              <a:defRPr sz="2500" u="none" cap="none" baseline="0">
                <a:solidFill>
                  <a:schemeClr val="bg1"/>
                </a:solidFill>
                <a:uFill>
                  <a:solidFill>
                    <a:schemeClr val="bg1"/>
                  </a:solidFill>
                </a:uFill>
                <a:latin typeface="+mn-lt"/>
              </a:defRPr>
            </a:lvl1pPr>
          </a:lstStyle>
          <a:p>
            <a:r>
              <a:rPr lang="nl-BE" noProof="0" dirty="0"/>
              <a:t>Klik om de gegevens van de presentator in </a:t>
            </a:r>
            <a:r>
              <a:rPr lang="nl-BE" noProof="0"/>
              <a:t>te typen</a:t>
            </a:r>
            <a:endParaRPr lang="nl-BE" noProof="0" dirty="0"/>
          </a:p>
        </p:txBody>
      </p:sp>
      <p:sp>
        <p:nvSpPr>
          <p:cNvPr id="8" name="Titles positoning box" hidden="1"/>
          <p:cNvSpPr/>
          <p:nvPr userDrawn="1"/>
        </p:nvSpPr>
        <p:spPr>
          <a:xfrm>
            <a:off x="1371600" y="1828800"/>
            <a:ext cx="15012000" cy="59997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con Faculty"/>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5111742" cy="1394112"/>
          </a:xfrm>
          <a:prstGeom prst="rect">
            <a:avLst/>
          </a:prstGeom>
        </p:spPr>
      </p:pic>
    </p:spTree>
    <p:extLst>
      <p:ext uri="{BB962C8B-B14F-4D97-AF65-F5344CB8AC3E}">
        <p14:creationId xmlns:p14="http://schemas.microsoft.com/office/powerpoint/2010/main" val="2925511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ue textbox over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914400" y="0"/>
            <a:ext cx="16424275" cy="7920000"/>
          </a:xfrm>
        </p:spPr>
        <p:txBody>
          <a:bodyPr/>
          <a:lstStyle>
            <a:lvl1pPr marL="85725" indent="0">
              <a:buNone/>
              <a:defRPr>
                <a:solidFill>
                  <a:schemeClr val="bg1">
                    <a:lumMod val="50000"/>
                  </a:schemeClr>
                </a:solidFill>
              </a:defRPr>
            </a:lvl1pPr>
          </a:lstStyle>
          <a:p>
            <a:r>
              <a:rPr lang="nl-BE" noProof="0"/>
              <a:t>Picture</a:t>
            </a:r>
            <a:endParaRPr lang="nl-BE" noProof="0" dirty="0"/>
          </a:p>
        </p:txBody>
      </p:sp>
      <p:sp>
        <p:nvSpPr>
          <p:cNvPr id="2" name="Date Placeholder 1"/>
          <p:cNvSpPr>
            <a:spLocks noGrp="1"/>
          </p:cNvSpPr>
          <p:nvPr>
            <p:ph type="dt" sz="half" idx="10"/>
          </p:nvPr>
        </p:nvSpPr>
        <p:spPr/>
        <p:txBody>
          <a:bodyPr/>
          <a:lstStyle/>
          <a:p>
            <a:fld id="{66A81384-1200-4D40-BEF0-3A17A1F906F4}" type="datetime1">
              <a:rPr lang="nl-NL" noProof="0" smtClean="0"/>
              <a:t>31-10-2025</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p:nvPr>
        </p:nvSpPr>
        <p:spPr>
          <a:xfrm>
            <a:off x="914400" y="2691979"/>
            <a:ext cx="6764400" cy="5230800"/>
          </a:xfrm>
          <a:solidFill>
            <a:srgbClr val="1E64C8"/>
          </a:solidFill>
        </p:spPr>
        <p:txBody>
          <a:bodyPr anchor="b" anchorCtr="0">
            <a:noAutofit/>
          </a:bodyPr>
          <a:lstStyle>
            <a:lvl1pPr marL="85725" indent="0">
              <a:buNone/>
              <a:defRPr sz="10000" u="sng" cap="all" baseline="0">
                <a:solidFill>
                  <a:schemeClr val="bg1"/>
                </a:solidFill>
              </a:defRPr>
            </a:lvl1pPr>
            <a:lvl2pPr marL="984250" indent="-625475">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Tekststijl van het model bewerken</a:t>
            </a:r>
          </a:p>
        </p:txBody>
      </p:sp>
    </p:spTree>
    <p:extLst>
      <p:ext uri="{BB962C8B-B14F-4D97-AF65-F5344CB8AC3E}">
        <p14:creationId xmlns:p14="http://schemas.microsoft.com/office/powerpoint/2010/main" val="1815075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bwMode="white">
          <a:xfrm>
            <a:off x="1291074" y="228600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NL" noProof="0"/>
              <a:t>Klik om de stijl te bewerken</a:t>
            </a:r>
            <a:endParaRPr lang="en-GB" noProof="0" dirty="0"/>
          </a:p>
        </p:txBody>
      </p:sp>
      <p:sp>
        <p:nvSpPr>
          <p:cNvPr id="3" name="Subtitle 2"/>
          <p:cNvSpPr>
            <a:spLocks noGrp="1"/>
          </p:cNvSpPr>
          <p:nvPr>
            <p:ph type="subTitle" idx="1" hasCustomPrompt="1"/>
          </p:nvPr>
        </p:nvSpPr>
        <p:spPr bwMode="white">
          <a:xfrm>
            <a:off x="1283414" y="6874716"/>
            <a:ext cx="15191026" cy="583200"/>
          </a:xfrm>
        </p:spPr>
        <p:txBody>
          <a:bodyPr>
            <a:normAutofit/>
          </a:bodyPr>
          <a:lstStyle>
            <a:lvl1pPr marL="0" indent="0" algn="l">
              <a:lnSpc>
                <a:spcPts val="3600"/>
              </a:lnSpc>
              <a:buNone/>
              <a:defRPr sz="3000">
                <a:solidFill>
                  <a:srgbClr val="FFD200"/>
                </a:solidFill>
              </a:defRPr>
            </a:lvl1pPr>
            <a:lvl2pPr marL="650184" indent="0" algn="ctr">
              <a:buNone/>
              <a:defRPr sz="2844"/>
            </a:lvl2pPr>
            <a:lvl3pPr marL="1300368" indent="0" algn="ctr">
              <a:buNone/>
              <a:defRPr sz="2560"/>
            </a:lvl3pPr>
            <a:lvl4pPr marL="1950552" indent="0" algn="ctr">
              <a:buNone/>
              <a:defRPr sz="2275"/>
            </a:lvl4pPr>
            <a:lvl5pPr marL="2600736" indent="0" algn="ctr">
              <a:buNone/>
              <a:defRPr sz="2275"/>
            </a:lvl5pPr>
            <a:lvl6pPr marL="3250921" indent="0" algn="ctr">
              <a:buNone/>
              <a:defRPr sz="2275"/>
            </a:lvl6pPr>
            <a:lvl7pPr marL="3901105" indent="0" algn="ctr">
              <a:buNone/>
              <a:defRPr sz="2275"/>
            </a:lvl7pPr>
            <a:lvl8pPr marL="4551289" indent="0" algn="ctr">
              <a:buNone/>
              <a:defRPr sz="2275"/>
            </a:lvl8pPr>
            <a:lvl9pPr marL="5201473" indent="0" algn="ctr">
              <a:buNone/>
              <a:defRPr sz="2275"/>
            </a:lvl9pPr>
          </a:lstStyle>
          <a:p>
            <a:r>
              <a:rPr lang="en-GB" noProof="0" dirty="0"/>
              <a:t>Click to add subtitle / presenter / date [</a:t>
            </a:r>
            <a:r>
              <a:rPr lang="en-GB" noProof="0" dirty="0" err="1"/>
              <a:t>dd</a:t>
            </a:r>
            <a:r>
              <a:rPr lang="en-GB" noProof="0" dirty="0"/>
              <a:t>-mm-</a:t>
            </a:r>
            <a:r>
              <a:rPr lang="en-GB" noProof="0" dirty="0" err="1"/>
              <a:t>yyyy</a:t>
            </a:r>
            <a:r>
              <a:rPr lang="en-GB" noProof="0" dirty="0"/>
              <a:t>]</a:t>
            </a:r>
          </a:p>
        </p:txBody>
      </p:sp>
      <p:sp>
        <p:nvSpPr>
          <p:cNvPr id="8" name="Titles positoning box" hidden="1"/>
          <p:cNvSpPr/>
          <p:nvPr userDrawn="1"/>
        </p:nvSpPr>
        <p:spPr>
          <a:xfrm>
            <a:off x="1371600" y="6408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p:cNvSpPr>
            <a:spLocks noGrp="1"/>
          </p:cNvSpPr>
          <p:nvPr>
            <p:ph type="pic" sz="quarter" idx="11" hasCustomPrompt="1"/>
          </p:nvPr>
        </p:nvSpPr>
        <p:spPr>
          <a:xfrm>
            <a:off x="3200400" y="8366400"/>
            <a:ext cx="2286000" cy="928800"/>
          </a:xfrm>
        </p:spPr>
        <p:txBody>
          <a:bodyPr/>
          <a:lstStyle>
            <a:lvl1pPr>
              <a:defRPr sz="1600">
                <a:solidFill>
                  <a:schemeClr val="bg1">
                    <a:lumMod val="50000"/>
                  </a:schemeClr>
                </a:solidFill>
              </a:defRPr>
            </a:lvl1pPr>
          </a:lstStyle>
          <a:p>
            <a:r>
              <a:rPr lang="en-GB" noProof="0" dirty="0"/>
              <a:t>Partner Logo 1</a:t>
            </a:r>
          </a:p>
        </p:txBody>
      </p:sp>
      <p:sp>
        <p:nvSpPr>
          <p:cNvPr id="13" name="Picture Placeholder 11"/>
          <p:cNvSpPr>
            <a:spLocks noGrp="1"/>
          </p:cNvSpPr>
          <p:nvPr>
            <p:ph type="pic" sz="quarter" idx="12" hasCustomPrompt="1"/>
          </p:nvPr>
        </p:nvSpPr>
        <p:spPr>
          <a:xfrm>
            <a:off x="5713200" y="8366400"/>
            <a:ext cx="2286000" cy="928800"/>
          </a:xfrm>
        </p:spPr>
        <p:txBody>
          <a:bodyPr/>
          <a:lstStyle>
            <a:lvl1pPr>
              <a:defRPr sz="1600">
                <a:solidFill>
                  <a:schemeClr val="bg1">
                    <a:lumMod val="50000"/>
                  </a:schemeClr>
                </a:solidFill>
              </a:defRPr>
            </a:lvl1pPr>
          </a:lstStyle>
          <a:p>
            <a:r>
              <a:rPr lang="en-GB" noProof="0" dirty="0"/>
              <a:t>Partner Logo 2</a:t>
            </a:r>
          </a:p>
        </p:txBody>
      </p:sp>
      <p:sp>
        <p:nvSpPr>
          <p:cNvPr id="14" name="Picture Placeholder 11"/>
          <p:cNvSpPr>
            <a:spLocks noGrp="1"/>
          </p:cNvSpPr>
          <p:nvPr>
            <p:ph type="pic" sz="quarter" idx="13" hasCustomPrompt="1"/>
          </p:nvPr>
        </p:nvSpPr>
        <p:spPr>
          <a:xfrm>
            <a:off x="8229600" y="8366400"/>
            <a:ext cx="2322000" cy="928800"/>
          </a:xfrm>
        </p:spPr>
        <p:txBody>
          <a:bodyPr/>
          <a:lstStyle>
            <a:lvl1pPr>
              <a:defRPr sz="1600">
                <a:solidFill>
                  <a:schemeClr val="bg1">
                    <a:lumMod val="50000"/>
                  </a:schemeClr>
                </a:solidFill>
              </a:defRPr>
            </a:lvl1pPr>
          </a:lstStyle>
          <a:p>
            <a:r>
              <a:rPr lang="en-GB" noProof="0" dirty="0"/>
              <a:t>Partner Logo 3</a:t>
            </a:r>
          </a:p>
        </p:txBody>
      </p:sp>
      <p:sp>
        <p:nvSpPr>
          <p:cNvPr id="15" name="Picture Placeholder 11"/>
          <p:cNvSpPr>
            <a:spLocks noGrp="1"/>
          </p:cNvSpPr>
          <p:nvPr>
            <p:ph type="pic" sz="quarter" idx="14" hasCustomPrompt="1"/>
          </p:nvPr>
        </p:nvSpPr>
        <p:spPr>
          <a:xfrm>
            <a:off x="10746000" y="8366400"/>
            <a:ext cx="2322000" cy="928800"/>
          </a:xfrm>
        </p:spPr>
        <p:txBody>
          <a:bodyPr/>
          <a:lstStyle>
            <a:lvl1pPr>
              <a:defRPr sz="1600">
                <a:solidFill>
                  <a:schemeClr val="bg1">
                    <a:lumMod val="50000"/>
                  </a:schemeClr>
                </a:solidFill>
              </a:defRPr>
            </a:lvl1pPr>
          </a:lstStyle>
          <a:p>
            <a:r>
              <a:rPr lang="en-GB" noProof="0" dirty="0"/>
              <a:t>Partner Logo 4</a:t>
            </a:r>
          </a:p>
        </p:txBody>
      </p:sp>
      <p:sp>
        <p:nvSpPr>
          <p:cNvPr id="16" name="Oranisation Placeholder"/>
          <p:cNvSpPr>
            <a:spLocks noGrp="1"/>
          </p:cNvSpPr>
          <p:nvPr>
            <p:ph type="body" sz="quarter" idx="15" hasCustomPrompt="1"/>
          </p:nvPr>
        </p:nvSpPr>
        <p:spPr bwMode="white">
          <a:xfrm>
            <a:off x="8580530" y="395008"/>
            <a:ext cx="8294400" cy="540000"/>
          </a:xfrm>
        </p:spPr>
        <p:txBody>
          <a:bodyPr anchor="b" anchorCtr="0">
            <a:normAutofit/>
          </a:bodyPr>
          <a:lstStyle>
            <a:lvl1pPr>
              <a:lnSpc>
                <a:spcPts val="1700"/>
              </a:lnSpc>
              <a:defRPr sz="1400" b="1" i="0" u="sng" cap="all" baseline="0">
                <a:solidFill>
                  <a:srgbClr val="1E64C8"/>
                </a:solidFill>
                <a:uFill>
                  <a:solidFill>
                    <a:schemeClr val="bg1"/>
                  </a:solidFill>
                </a:uFill>
              </a:defRPr>
            </a:lvl1pPr>
            <a:lvl2pPr marL="0" indent="0">
              <a:lnSpc>
                <a:spcPts val="1700"/>
              </a:lnSpc>
              <a:buNone/>
              <a:defRPr sz="1400" cap="all" baseline="0">
                <a:solidFill>
                  <a:srgbClr val="1E64C8"/>
                </a:solidFill>
              </a:defRPr>
            </a:lvl2pPr>
          </a:lstStyle>
          <a:p>
            <a:pPr lvl="0"/>
            <a:r>
              <a:rPr lang="en-GB" noProof="0" dirty="0"/>
              <a:t>Click to edit organisation styles</a:t>
            </a:r>
          </a:p>
          <a:p>
            <a:pPr lvl="1"/>
            <a:r>
              <a:rPr lang="en-GB" noProof="0" dirty="0"/>
              <a:t>Second level</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4179597" cy="1393200"/>
          </a:xfrm>
          <a:prstGeom prst="rect">
            <a:avLst/>
          </a:prstGeom>
        </p:spPr>
      </p:pic>
    </p:spTree>
    <p:extLst>
      <p:ext uri="{BB962C8B-B14F-4D97-AF65-F5344CB8AC3E}">
        <p14:creationId xmlns:p14="http://schemas.microsoft.com/office/powerpoint/2010/main" val="94181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bwMode="white">
          <a:xfrm>
            <a:off x="1291074" y="324612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en-GB" noProof="0" dirty="0"/>
              <a:t>Click to add chapter title</a:t>
            </a:r>
          </a:p>
        </p:txBody>
      </p:sp>
      <p:sp>
        <p:nvSpPr>
          <p:cNvPr id="8" name="Titles positoning box" hidden="1"/>
          <p:cNvSpPr/>
          <p:nvPr userDrawn="1"/>
        </p:nvSpPr>
        <p:spPr>
          <a:xfrm>
            <a:off x="1371600" y="7344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a:t>
            </a:fld>
            <a:endParaRPr lang="en-GB" noProof="0" dirty="0"/>
          </a:p>
        </p:txBody>
      </p:sp>
    </p:spTree>
    <p:extLst>
      <p:ext uri="{BB962C8B-B14F-4D97-AF65-F5344CB8AC3E}">
        <p14:creationId xmlns:p14="http://schemas.microsoft.com/office/powerpoint/2010/main" val="129473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en-GB" noProof="0" dirty="0"/>
          </a:p>
        </p:txBody>
      </p:sp>
      <p:sp>
        <p:nvSpPr>
          <p:cNvPr id="3" name="Content Placeholder 2"/>
          <p:cNvSpPr>
            <a:spLocks noGrp="1"/>
          </p:cNvSpPr>
          <p:nvPr>
            <p:ph idx="1"/>
          </p:nvPr>
        </p:nvSpPr>
        <p:spPr>
          <a:xfrm>
            <a:off x="835825" y="1194364"/>
            <a:ext cx="15699575" cy="6696000"/>
          </a:xfrm>
        </p:spPr>
        <p:txBody>
          <a:bodyPr/>
          <a:lstStyle>
            <a:lvl1pPr marL="536400" indent="-450000" defTabSz="457200">
              <a:lnSpc>
                <a:spcPct val="120000"/>
              </a:lnSpc>
              <a:buFont typeface="Arial" panose="020B0604020202020204" pitchFamily="34" charset="0"/>
              <a:buChar char="̶"/>
              <a:defRPr/>
            </a:lvl1pPr>
            <a:lvl2pPr marL="1170000" indent="-450000">
              <a:lnSpc>
                <a:spcPct val="120000"/>
              </a:lnSpc>
              <a:defRPr/>
            </a:lvl2pPr>
            <a:lvl3pPr marL="1756800" indent="-450000" defTabSz="457200">
              <a:lnSpc>
                <a:spcPct val="120000"/>
              </a:lnSpc>
              <a:defRPr/>
            </a:lvl3pPr>
            <a:lvl4pPr marL="2329200" indent="-550800" defTabSz="457200">
              <a:lnSpc>
                <a:spcPct val="120000"/>
              </a:lnSpc>
              <a:defRPr/>
            </a:lvl4pPr>
            <a:lvl5pPr marL="2962800" indent="-442800" defTabSz="457200">
              <a:lnSpc>
                <a:spcPct val="120000"/>
              </a:lnSpc>
              <a:buFont typeface="Arial" panose="020B0604020202020204" pitchFamily="34" charset="0"/>
              <a:buChar char="̶"/>
              <a:defRPr/>
            </a:lvl5p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
        <p:nvSpPr>
          <p:cNvPr id="4" name="Date Placeholder 3"/>
          <p:cNvSpPr>
            <a:spLocks noGrp="1"/>
          </p:cNvSpPr>
          <p:nvPr>
            <p:ph type="dt" sz="half" idx="10"/>
          </p:nvPr>
        </p:nvSpPr>
        <p:spPr/>
        <p:txBody>
          <a:bodyPr/>
          <a:lstStyle/>
          <a:p>
            <a:fld id="{4FCCCAF6-1686-4743-9124-83F33F1A0EA9}" type="datetime1">
              <a:rPr lang="en-GB" noProof="0" smtClean="0"/>
              <a:t>31/10/2025</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7AE184E0-0BD4-4705-A12B-9B71DDE63301}" type="slidenum">
              <a:rPr lang="en-GB" noProof="0" smtClean="0"/>
              <a:t>‹#›</a:t>
            </a:fld>
            <a:endParaRPr lang="en-GB" noProof="0" dirty="0"/>
          </a:p>
        </p:txBody>
      </p:sp>
    </p:spTree>
    <p:extLst>
      <p:ext uri="{BB962C8B-B14F-4D97-AF65-F5344CB8AC3E}">
        <p14:creationId xmlns:p14="http://schemas.microsoft.com/office/powerpoint/2010/main" val="308157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en-GB" noProof="0" dirty="0"/>
          </a:p>
        </p:txBody>
      </p:sp>
      <p:sp>
        <p:nvSpPr>
          <p:cNvPr id="4" name="Date Placeholder 3"/>
          <p:cNvSpPr>
            <a:spLocks noGrp="1"/>
          </p:cNvSpPr>
          <p:nvPr>
            <p:ph type="dt" sz="half" idx="10"/>
          </p:nvPr>
        </p:nvSpPr>
        <p:spPr/>
        <p:txBody>
          <a:bodyPr/>
          <a:lstStyle/>
          <a:p>
            <a:fld id="{B86ADBF0-A618-4E69-83BB-0C41E08702AA}" type="datetime1">
              <a:rPr lang="en-GB" noProof="0" smtClean="0"/>
              <a:t>31/10/2025</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8" name="Picture Placeholder 7"/>
          <p:cNvSpPr>
            <a:spLocks noGrp="1"/>
          </p:cNvSpPr>
          <p:nvPr>
            <p:ph type="pic" sz="quarter" idx="13" hasCustomPrompt="1"/>
          </p:nvPr>
        </p:nvSpPr>
        <p:spPr>
          <a:xfrm>
            <a:off x="10104438" y="1371918"/>
            <a:ext cx="6300000" cy="6498000"/>
          </a:xfrm>
        </p:spPr>
        <p:txBody>
          <a:bodyPr/>
          <a:lstStyle>
            <a:lvl1pPr>
              <a:defRPr>
                <a:solidFill>
                  <a:schemeClr val="bg1">
                    <a:lumMod val="50000"/>
                  </a:schemeClr>
                </a:solidFill>
              </a:defRPr>
            </a:lvl1pPr>
          </a:lstStyle>
          <a:p>
            <a:r>
              <a:rPr lang="en-GB" noProof="0" dirty="0"/>
              <a:t>Photo</a:t>
            </a:r>
          </a:p>
        </p:txBody>
      </p:sp>
      <p:sp>
        <p:nvSpPr>
          <p:cNvPr id="9"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a:t>
            </a:fld>
            <a:endParaRPr lang="en-GB" noProof="0" dirty="0"/>
          </a:p>
        </p:txBody>
      </p:sp>
      <p:sp>
        <p:nvSpPr>
          <p:cNvPr id="12" name="Content Placeholder 2"/>
          <p:cNvSpPr>
            <a:spLocks noGrp="1"/>
          </p:cNvSpPr>
          <p:nvPr>
            <p:ph idx="1"/>
          </p:nvPr>
        </p:nvSpPr>
        <p:spPr>
          <a:xfrm>
            <a:off x="835825" y="1194364"/>
            <a:ext cx="8442000" cy="6696000"/>
          </a:xfrm>
        </p:spPr>
        <p:txBody>
          <a:bodyPr/>
          <a:lstStyle>
            <a:lvl1pPr defTabSz="457200">
              <a:lnSpc>
                <a:spcPct val="120000"/>
              </a:lnSpc>
              <a:defRPr/>
            </a:lvl1pPr>
            <a:lvl2pPr>
              <a:lnSpc>
                <a:spcPct val="120000"/>
              </a:lnSpc>
              <a:defRPr/>
            </a:lvl2pPr>
            <a:lvl3pPr defTabSz="457200">
              <a:lnSpc>
                <a:spcPct val="120000"/>
              </a:lnSpc>
              <a:defRPr/>
            </a:lvl3pPr>
            <a:lvl4pPr defTabSz="457200">
              <a:lnSpc>
                <a:spcPct val="120000"/>
              </a:lnSpc>
              <a:defRPr/>
            </a:lvl4pPr>
            <a:lvl5pPr defTabSz="457200">
              <a:lnSpc>
                <a:spcPct val="120000"/>
              </a:lnSpc>
              <a:defRPr/>
            </a:lvl5p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Tree>
    <p:extLst>
      <p:ext uri="{BB962C8B-B14F-4D97-AF65-F5344CB8AC3E}">
        <p14:creationId xmlns:p14="http://schemas.microsoft.com/office/powerpoint/2010/main" val="131488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en-GB" noProof="0" dirty="0"/>
          </a:p>
        </p:txBody>
      </p:sp>
      <p:sp>
        <p:nvSpPr>
          <p:cNvPr id="3" name="Date Placeholder 2"/>
          <p:cNvSpPr>
            <a:spLocks noGrp="1"/>
          </p:cNvSpPr>
          <p:nvPr>
            <p:ph type="dt" sz="half" idx="10"/>
          </p:nvPr>
        </p:nvSpPr>
        <p:spPr/>
        <p:txBody>
          <a:bodyPr/>
          <a:lstStyle/>
          <a:p>
            <a:fld id="{F2443E58-CDC3-4782-B82C-4D381C795B98}" type="datetime1">
              <a:rPr lang="en-GB" noProof="0" smtClean="0"/>
              <a:t>31/10/2025</a:t>
            </a:fld>
            <a:endParaRPr lang="en-GB" noProof="0" dirty="0"/>
          </a:p>
        </p:txBody>
      </p:sp>
      <p:sp>
        <p:nvSpPr>
          <p:cNvPr id="4" name="Footer Placeholder 3"/>
          <p:cNvSpPr>
            <a:spLocks noGrp="1"/>
          </p:cNvSpPr>
          <p:nvPr>
            <p:ph type="ftr" sz="quarter" idx="11"/>
          </p:nvPr>
        </p:nvSpPr>
        <p:spPr/>
        <p:txBody>
          <a:bodyPr/>
          <a:lstStyle/>
          <a:p>
            <a:endParaRPr lang="en-GB" noProof="0" dirty="0"/>
          </a:p>
        </p:txBody>
      </p:sp>
      <p:sp>
        <p:nvSpPr>
          <p:cNvPr id="5" name="Slide Number Placeholder 4"/>
          <p:cNvSpPr>
            <a:spLocks noGrp="1"/>
          </p:cNvSpPr>
          <p:nvPr>
            <p:ph type="sldNum" sz="quarter" idx="12"/>
          </p:nvPr>
        </p:nvSpPr>
        <p:spPr/>
        <p:txBody>
          <a:bodyPr/>
          <a:lstStyle/>
          <a:p>
            <a:fld id="{7AE184E0-0BD4-4705-A12B-9B71DDE63301}" type="slidenum">
              <a:rPr lang="en-GB" noProof="0" smtClean="0"/>
              <a:t>‹#›</a:t>
            </a:fld>
            <a:endParaRPr lang="en-GB" noProof="0" dirty="0"/>
          </a:p>
        </p:txBody>
      </p:sp>
      <p:sp>
        <p:nvSpPr>
          <p:cNvPr id="7" name="Picture Placeholder 6"/>
          <p:cNvSpPr>
            <a:spLocks noGrp="1"/>
          </p:cNvSpPr>
          <p:nvPr>
            <p:ph type="pic" sz="quarter" idx="13" hasCustomPrompt="1"/>
          </p:nvPr>
        </p:nvSpPr>
        <p:spPr>
          <a:xfrm>
            <a:off x="952038" y="1371600"/>
            <a:ext cx="15480000" cy="6501600"/>
          </a:xfrm>
        </p:spPr>
        <p:txBody>
          <a:bodyPr/>
          <a:lstStyle>
            <a:lvl1pPr>
              <a:defRPr>
                <a:solidFill>
                  <a:schemeClr val="bg1">
                    <a:lumMod val="50000"/>
                  </a:schemeClr>
                </a:solidFill>
              </a:defRPr>
            </a:lvl1pPr>
          </a:lstStyle>
          <a:p>
            <a:r>
              <a:rPr lang="en-GB" noProof="0" dirty="0"/>
              <a:t>Photo</a:t>
            </a:r>
          </a:p>
        </p:txBody>
      </p:sp>
    </p:spTree>
    <p:extLst>
      <p:ext uri="{BB962C8B-B14F-4D97-AF65-F5344CB8AC3E}">
        <p14:creationId xmlns:p14="http://schemas.microsoft.com/office/powerpoint/2010/main" val="37451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3465D1-804F-429B-83CD-3EFA8410E123}" type="datetime1">
              <a:rPr lang="en-GB" smtClean="0"/>
              <a:t>31/10/2025</a:t>
            </a:fld>
            <a:endParaRPr lang="en-GB"/>
          </a:p>
        </p:txBody>
      </p:sp>
      <p:sp>
        <p:nvSpPr>
          <p:cNvPr id="3" name="Footer Placeholder 2"/>
          <p:cNvSpPr>
            <a:spLocks noGrp="1"/>
          </p:cNvSpPr>
          <p:nvPr>
            <p:ph type="ftr" sz="quarter" idx="11"/>
          </p:nvPr>
        </p:nvSpPr>
        <p:spPr/>
        <p:txBody>
          <a:bodyPr/>
          <a:lstStyle/>
          <a:p>
            <a:endParaRPr lang="en-GB"/>
          </a:p>
        </p:txBody>
      </p:sp>
      <p:sp>
        <p:nvSpPr>
          <p:cNvPr id="7" name="Covering Background"/>
          <p:cNvSpPr/>
          <p:nvPr userDrawn="1"/>
        </p:nvSpPr>
        <p:spPr>
          <a:xfrm>
            <a:off x="-1" y="0"/>
            <a:ext cx="173376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p:cNvSpPr>
            <a:spLocks noGrp="1"/>
          </p:cNvSpPr>
          <p:nvPr>
            <p:ph type="pic" sz="quarter" idx="12" hasCustomPrompt="1"/>
          </p:nvPr>
        </p:nvSpPr>
        <p:spPr>
          <a:xfrm>
            <a:off x="-1" y="0"/>
            <a:ext cx="17337600" cy="9753600"/>
          </a:xfrm>
        </p:spPr>
        <p:txBody>
          <a:bodyPr/>
          <a:lstStyle>
            <a:lvl1pPr>
              <a:defRPr>
                <a:solidFill>
                  <a:schemeClr val="bg1">
                    <a:lumMod val="50000"/>
                  </a:schemeClr>
                </a:solidFill>
              </a:defRPr>
            </a:lvl1pPr>
          </a:lstStyle>
          <a:p>
            <a:r>
              <a:rPr lang="en-GB" noProof="0" dirty="0"/>
              <a:t>Photo</a:t>
            </a:r>
          </a:p>
        </p:txBody>
      </p:sp>
    </p:spTree>
    <p:extLst>
      <p:ext uri="{BB962C8B-B14F-4D97-AF65-F5344CB8AC3E}">
        <p14:creationId xmlns:p14="http://schemas.microsoft.com/office/powerpoint/2010/main" val="294941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p:cNvSpPr>
            <a:spLocks noGrp="1"/>
          </p:cNvSpPr>
          <p:nvPr>
            <p:ph type="ctrTitle" hasCustomPrompt="1"/>
          </p:nvPr>
        </p:nvSpPr>
        <p:spPr bwMode="white">
          <a:xfrm>
            <a:off x="1291074" y="1743240"/>
            <a:ext cx="15183366" cy="5769600"/>
          </a:xfrm>
        </p:spPr>
        <p:txBody>
          <a:bodyPr anchor="t" anchorCtr="0">
            <a:noAutofit/>
          </a:bodyPr>
          <a:lstStyle>
            <a:lvl1pPr algn="l">
              <a:lnSpc>
                <a:spcPts val="3500"/>
              </a:lnSpc>
              <a:defRPr sz="2500" u="none" cap="none" baseline="0">
                <a:solidFill>
                  <a:schemeClr val="bg1"/>
                </a:solidFill>
                <a:uFill>
                  <a:solidFill>
                    <a:schemeClr val="bg1"/>
                  </a:solidFill>
                </a:uFill>
                <a:latin typeface="+mn-lt"/>
              </a:defRPr>
            </a:lvl1pPr>
          </a:lstStyle>
          <a:p>
            <a:r>
              <a:rPr lang="en-GB" noProof="0" dirty="0"/>
              <a:t>Click to add presenters </a:t>
            </a:r>
            <a:r>
              <a:rPr lang="en-GB" noProof="0"/>
              <a:t>contact data</a:t>
            </a:r>
            <a:endParaRPr lang="en-GB" noProof="0" dirty="0"/>
          </a:p>
        </p:txBody>
      </p:sp>
      <p:sp>
        <p:nvSpPr>
          <p:cNvPr id="8" name="Titles positoning box" hidden="1"/>
          <p:cNvSpPr/>
          <p:nvPr userDrawn="1"/>
        </p:nvSpPr>
        <p:spPr>
          <a:xfrm>
            <a:off x="1371600" y="1828800"/>
            <a:ext cx="15012000" cy="59997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jdelijke aanduiding voor tekst 4"/>
          <p:cNvSpPr>
            <a:spLocks noGrp="1"/>
          </p:cNvSpPr>
          <p:nvPr>
            <p:ph type="body" sz="quarter" idx="10" hasCustomPrompt="1"/>
          </p:nvPr>
        </p:nvSpPr>
        <p:spPr bwMode="white">
          <a:xfrm>
            <a:off x="9215999" y="3095999"/>
            <a:ext cx="7257600" cy="1717969"/>
          </a:xfrm>
        </p:spPr>
        <p:txBody>
          <a:bodyPr>
            <a:normAutofit/>
          </a:bodyPr>
          <a:lstStyle>
            <a:lvl1pPr>
              <a:lnSpc>
                <a:spcPts val="3500"/>
              </a:lnSpc>
              <a:defRPr sz="2400">
                <a:solidFill>
                  <a:schemeClr val="bg1"/>
                </a:solidFill>
              </a:defRPr>
            </a:lvl1pPr>
          </a:lstStyle>
          <a:p>
            <a:pPr lvl="0"/>
            <a:r>
              <a:rPr lang="en-GB" noProof="0" dirty="0"/>
              <a:t>Click to add social media names</a:t>
            </a:r>
            <a:endParaRPr lang="nl-NL" dirty="0"/>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4179597" cy="1393200"/>
          </a:xfrm>
          <a:prstGeom prst="rect">
            <a:avLst/>
          </a:prstGeom>
        </p:spPr>
      </p:pic>
    </p:spTree>
    <p:extLst>
      <p:ext uri="{BB962C8B-B14F-4D97-AF65-F5344CB8AC3E}">
        <p14:creationId xmlns:p14="http://schemas.microsoft.com/office/powerpoint/2010/main" val="31037857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ue textbox over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914400" y="0"/>
            <a:ext cx="16424275" cy="7920000"/>
          </a:xfrm>
        </p:spPr>
        <p:txBody>
          <a:bodyPr/>
          <a:lstStyle>
            <a:lvl1pPr marL="85725" indent="0">
              <a:buNone/>
              <a:defRPr>
                <a:solidFill>
                  <a:schemeClr val="bg1">
                    <a:lumMod val="50000"/>
                  </a:schemeClr>
                </a:solidFill>
              </a:defRPr>
            </a:lvl1pPr>
          </a:lstStyle>
          <a:p>
            <a:r>
              <a:rPr lang="nl-BE" noProof="0"/>
              <a:t>Picture</a:t>
            </a:r>
            <a:endParaRPr lang="nl-BE" noProof="0" dirty="0"/>
          </a:p>
        </p:txBody>
      </p:sp>
      <p:sp>
        <p:nvSpPr>
          <p:cNvPr id="2" name="Date Placeholder 1"/>
          <p:cNvSpPr>
            <a:spLocks noGrp="1"/>
          </p:cNvSpPr>
          <p:nvPr>
            <p:ph type="dt" sz="half" idx="10"/>
          </p:nvPr>
        </p:nvSpPr>
        <p:spPr/>
        <p:txBody>
          <a:bodyPr/>
          <a:lstStyle/>
          <a:p>
            <a:fld id="{66A81384-1200-4D40-BEF0-3A17A1F906F4}" type="datetime1">
              <a:rPr lang="nl-NL" noProof="0" smtClean="0"/>
              <a:t>31-10-2025</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hasCustomPrompt="1"/>
          </p:nvPr>
        </p:nvSpPr>
        <p:spPr>
          <a:xfrm>
            <a:off x="914400" y="2691979"/>
            <a:ext cx="6764400" cy="5230800"/>
          </a:xfrm>
          <a:solidFill>
            <a:srgbClr val="1E64C8"/>
          </a:solidFill>
        </p:spPr>
        <p:txBody>
          <a:bodyPr anchor="b" anchorCtr="0">
            <a:noAutofit/>
          </a:bodyPr>
          <a:lstStyle>
            <a:lvl1pPr marL="85725" indent="0">
              <a:buNone/>
              <a:defRPr sz="10000" u="sng" cap="all" baseline="0">
                <a:solidFill>
                  <a:schemeClr val="bg1"/>
                </a:solidFill>
              </a:defRPr>
            </a:lvl1pPr>
            <a:lvl2pPr marL="984250" indent="-625475">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text</a:t>
            </a:r>
            <a:endParaRPr lang="en-GB" noProof="0" dirty="0"/>
          </a:p>
        </p:txBody>
      </p:sp>
    </p:spTree>
    <p:extLst>
      <p:ext uri="{BB962C8B-B14F-4D97-AF65-F5344CB8AC3E}">
        <p14:creationId xmlns:p14="http://schemas.microsoft.com/office/powerpoint/2010/main" val="57967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5.pn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118" y="136025"/>
            <a:ext cx="15705282" cy="863693"/>
          </a:xfrm>
          <a:prstGeom prst="rect">
            <a:avLst/>
          </a:prstGeom>
        </p:spPr>
        <p:txBody>
          <a:bodyPr vert="horz" lIns="91440" tIns="45720" rIns="91440" bIns="45720" rtlCol="0" anchor="b" anchorCtr="0">
            <a:noAutofit/>
          </a:bodyPr>
          <a:lstStyle/>
          <a:p>
            <a:r>
              <a:rPr lang="nl-NL" noProof="0"/>
              <a:t>Klik om de stijl te bewerken</a:t>
            </a:r>
            <a:endParaRPr lang="en-GB" noProof="0" dirty="0"/>
          </a:p>
        </p:txBody>
      </p:sp>
      <p:sp>
        <p:nvSpPr>
          <p:cNvPr id="3" name="Text Placeholder 2"/>
          <p:cNvSpPr>
            <a:spLocks noGrp="1"/>
          </p:cNvSpPr>
          <p:nvPr>
            <p:ph type="body" idx="1"/>
          </p:nvPr>
        </p:nvSpPr>
        <p:spPr>
          <a:xfrm>
            <a:off x="835825" y="1194364"/>
            <a:ext cx="15699575" cy="6696000"/>
          </a:xfrm>
          <a:prstGeom prst="rect">
            <a:avLst/>
          </a:prstGeom>
        </p:spPr>
        <p:txBody>
          <a:bodyPr vert="horz" lIns="91440" tIns="45720" rIns="91440" bIns="45720" rtlCol="0">
            <a:normAutofit/>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
        <p:nvSpPr>
          <p:cNvPr id="4" name="Date Placeholder 3"/>
          <p:cNvSpPr>
            <a:spLocks noGrp="1"/>
          </p:cNvSpPr>
          <p:nvPr>
            <p:ph type="dt" sz="half" idx="2"/>
          </p:nvPr>
        </p:nvSpPr>
        <p:spPr>
          <a:xfrm>
            <a:off x="4072394" y="8948703"/>
            <a:ext cx="2297926"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434BA3CA-1064-434F-B179-AB3B0298C0D6}" type="datetime1">
              <a:rPr lang="en-GB" noProof="0" smtClean="0"/>
              <a:t>31/10/2025</a:t>
            </a:fld>
            <a:endParaRPr lang="en-GB" noProof="0" dirty="0"/>
          </a:p>
        </p:txBody>
      </p:sp>
      <p:sp>
        <p:nvSpPr>
          <p:cNvPr id="5" name="Footer Placeholder 4"/>
          <p:cNvSpPr>
            <a:spLocks noGrp="1"/>
          </p:cNvSpPr>
          <p:nvPr>
            <p:ph type="ftr" sz="quarter" idx="3"/>
          </p:nvPr>
        </p:nvSpPr>
        <p:spPr>
          <a:xfrm>
            <a:off x="6810236" y="8994423"/>
            <a:ext cx="8353564" cy="437932"/>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GB" noProof="0" dirty="0"/>
          </a:p>
        </p:txBody>
      </p:sp>
      <p:sp>
        <p:nvSpPr>
          <p:cNvPr id="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a:t>
            </a:fld>
            <a:endParaRPr lang="en-GB" noProof="0" dirty="0"/>
          </a:p>
        </p:txBody>
      </p:sp>
      <p:sp>
        <p:nvSpPr>
          <p:cNvPr id="7" name="Title positioning box" hidden="1"/>
          <p:cNvSpPr/>
          <p:nvPr/>
        </p:nvSpPr>
        <p:spPr>
          <a:xfrm>
            <a:off x="927265" y="367200"/>
            <a:ext cx="15480000" cy="463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ositoning box" hidden="1"/>
          <p:cNvSpPr/>
          <p:nvPr/>
        </p:nvSpPr>
        <p:spPr>
          <a:xfrm>
            <a:off x="927265" y="1584000"/>
            <a:ext cx="82296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ogo positioning box" hidden="1"/>
          <p:cNvSpPr/>
          <p:nvPr/>
        </p:nvSpPr>
        <p:spPr>
          <a:xfrm flipV="1">
            <a:off x="928800" y="7878842"/>
            <a:ext cx="15478465" cy="14163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ositoning box" hidden="1"/>
          <p:cNvSpPr/>
          <p:nvPr/>
        </p:nvSpPr>
        <p:spPr>
          <a:xfrm>
            <a:off x="9172105" y="1584000"/>
            <a:ext cx="9144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ositoning box" hidden="1"/>
          <p:cNvSpPr/>
          <p:nvPr/>
        </p:nvSpPr>
        <p:spPr>
          <a:xfrm>
            <a:off x="10099369" y="1356360"/>
            <a:ext cx="6307895" cy="652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Logo 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7200" y="7909180"/>
            <a:ext cx="2307600" cy="1846822"/>
          </a:xfrm>
          <a:prstGeom prst="rect">
            <a:avLst/>
          </a:prstGeom>
        </p:spPr>
      </p:pic>
    </p:spTree>
    <p:extLst>
      <p:ext uri="{BB962C8B-B14F-4D97-AF65-F5344CB8AC3E}">
        <p14:creationId xmlns:p14="http://schemas.microsoft.com/office/powerpoint/2010/main" val="3770589907"/>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3" r:id="rId3"/>
    <p:sldLayoutId id="2147483662" r:id="rId4"/>
    <p:sldLayoutId id="2147483674" r:id="rId5"/>
    <p:sldLayoutId id="2147483666" r:id="rId6"/>
    <p:sldLayoutId id="2147483675" r:id="rId7"/>
    <p:sldLayoutId id="2147483676" r:id="rId8"/>
    <p:sldLayoutId id="2147483677" r:id="rId9"/>
    <p:sldLayoutId id="2147483688" r:id="rId10"/>
  </p:sldLayoutIdLst>
  <p:hf hdr="0" ftr="0" dt="0"/>
  <p:txStyles>
    <p:title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p:titleStyle>
    <p:bodyStyle>
      <a:lvl1pPr marL="0" indent="0"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1pPr>
      <a:lvl2pPr marL="457200" indent="-36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900113" indent="-458788"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41338"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118" y="136025"/>
            <a:ext cx="15705282" cy="863693"/>
          </a:xfrm>
          <a:prstGeom prst="rect">
            <a:avLst/>
          </a:prstGeom>
        </p:spPr>
        <p:txBody>
          <a:bodyPr vert="horz" lIns="91440" tIns="45720" rIns="91440" bIns="45720" rtlCol="0" anchor="b" anchorCtr="0">
            <a:noAutofit/>
          </a:bodyPr>
          <a:lstStyle/>
          <a:p>
            <a:r>
              <a:rPr lang="nl-BE" noProof="0" dirty="0"/>
              <a:t>Klik om de stijl te bewerken</a:t>
            </a:r>
          </a:p>
        </p:txBody>
      </p:sp>
      <p:sp>
        <p:nvSpPr>
          <p:cNvPr id="3" name="Text Placeholder 2"/>
          <p:cNvSpPr>
            <a:spLocks noGrp="1"/>
          </p:cNvSpPr>
          <p:nvPr>
            <p:ph type="body" idx="1"/>
          </p:nvPr>
        </p:nvSpPr>
        <p:spPr>
          <a:xfrm>
            <a:off x="835825" y="1194364"/>
            <a:ext cx="15699575" cy="6696000"/>
          </a:xfrm>
          <a:prstGeom prst="rect">
            <a:avLst/>
          </a:prstGeom>
        </p:spPr>
        <p:txBody>
          <a:bodyPr vert="horz" lIns="91440" tIns="45720" rIns="91440" bIns="45720" rtlCol="0">
            <a:normAutofit/>
          </a:body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
        <p:nvSpPr>
          <p:cNvPr id="4" name="Date Placeholder 3"/>
          <p:cNvSpPr>
            <a:spLocks noGrp="1"/>
          </p:cNvSpPr>
          <p:nvPr>
            <p:ph type="dt" sz="half" idx="2"/>
          </p:nvPr>
        </p:nvSpPr>
        <p:spPr>
          <a:xfrm>
            <a:off x="4072394" y="8948703"/>
            <a:ext cx="2297926"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FA870D1A-A3AB-4E9F-892E-C45B5A80FDBF}" type="datetime1">
              <a:rPr lang="nl-BE" noProof="0" smtClean="0"/>
              <a:t>31/10/2025</a:t>
            </a:fld>
            <a:endParaRPr lang="nl-BE" noProof="0" dirty="0"/>
          </a:p>
        </p:txBody>
      </p:sp>
      <p:sp>
        <p:nvSpPr>
          <p:cNvPr id="5" name="Footer Placeholder 4"/>
          <p:cNvSpPr>
            <a:spLocks noGrp="1"/>
          </p:cNvSpPr>
          <p:nvPr>
            <p:ph type="ftr" sz="quarter" idx="3"/>
          </p:nvPr>
        </p:nvSpPr>
        <p:spPr>
          <a:xfrm>
            <a:off x="6810236" y="8994423"/>
            <a:ext cx="8353564" cy="437932"/>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nl-BE" noProof="0" dirty="0"/>
          </a:p>
        </p:txBody>
      </p:sp>
      <p:sp>
        <p:nvSpPr>
          <p:cNvPr id="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a:t>
            </a:fld>
            <a:endParaRPr lang="nl-BE" noProof="0" dirty="0"/>
          </a:p>
        </p:txBody>
      </p:sp>
      <p:sp>
        <p:nvSpPr>
          <p:cNvPr id="7" name="Title positioning box" hidden="1"/>
          <p:cNvSpPr/>
          <p:nvPr/>
        </p:nvSpPr>
        <p:spPr>
          <a:xfrm>
            <a:off x="927265" y="367200"/>
            <a:ext cx="15480000" cy="463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ositoning box" hidden="1"/>
          <p:cNvSpPr/>
          <p:nvPr/>
        </p:nvSpPr>
        <p:spPr>
          <a:xfrm>
            <a:off x="927265" y="1584000"/>
            <a:ext cx="82296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ogo positioning box" hidden="1"/>
          <p:cNvSpPr/>
          <p:nvPr/>
        </p:nvSpPr>
        <p:spPr>
          <a:xfrm flipV="1">
            <a:off x="928800" y="7878842"/>
            <a:ext cx="15478465" cy="14163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3617" y="7906160"/>
            <a:ext cx="2308379" cy="1847440"/>
          </a:xfrm>
          <a:prstGeom prst="rect">
            <a:avLst/>
          </a:prstGeom>
        </p:spPr>
      </p:pic>
      <p:sp>
        <p:nvSpPr>
          <p:cNvPr id="12" name="Text positoning box" hidden="1"/>
          <p:cNvSpPr/>
          <p:nvPr/>
        </p:nvSpPr>
        <p:spPr>
          <a:xfrm>
            <a:off x="9172105" y="1584000"/>
            <a:ext cx="9144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ositoning box" hidden="1"/>
          <p:cNvSpPr/>
          <p:nvPr/>
        </p:nvSpPr>
        <p:spPr>
          <a:xfrm>
            <a:off x="10099369" y="1356360"/>
            <a:ext cx="6307895" cy="652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52023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hf hdr="0" ftr="0" dt="0"/>
  <p:txStyles>
    <p:title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p:titleStyle>
    <p:body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0.jp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75.jpe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https://x.com/FbwUGent" TargetMode="External"/><Relationship Id="rId7" Type="http://schemas.openxmlformats.org/officeDocument/2006/relationships/hyperlink" Target="https://www.ugent.be/bw" TargetMode="External"/><Relationship Id="rId2" Type="http://schemas.openxmlformats.org/officeDocument/2006/relationships/hyperlink" Target="https://www.facebook.com/BioingenieursUGent" TargetMode="External"/><Relationship Id="rId1" Type="http://schemas.openxmlformats.org/officeDocument/2006/relationships/slideLayout" Target="../slideLayouts/slideLayout8.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5.png"/><Relationship Id="rId4" Type="http://schemas.openxmlformats.org/officeDocument/2006/relationships/hyperlink" Target="https://www.linkedin.com/feed/" TargetMode="External"/><Relationship Id="rId9" Type="http://schemas.openxmlformats.org/officeDocument/2006/relationships/hyperlink" Target="https://www.instagram.com/fbw.ugent/"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3.jpeg"/><Relationship Id="rId7"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19.png"/><Relationship Id="rId5" Type="http://schemas.openxmlformats.org/officeDocument/2006/relationships/image" Target="../media/image15.jpeg"/><Relationship Id="rId10" Type="http://schemas.openxmlformats.org/officeDocument/2006/relationships/hyperlink" Target="https://youtu.be/IH0r296JzPc" TargetMode="External"/><Relationship Id="rId4" Type="http://schemas.openxmlformats.org/officeDocument/2006/relationships/image" Target="../media/image14.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18" Type="http://schemas.openxmlformats.org/officeDocument/2006/relationships/image" Target="../media/image36.jpeg"/><Relationship Id="rId3" Type="http://schemas.openxmlformats.org/officeDocument/2006/relationships/image" Target="../media/image21.jpeg"/><Relationship Id="rId21" Type="http://schemas.openxmlformats.org/officeDocument/2006/relationships/image" Target="../media/image39.pn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35.png"/><Relationship Id="rId25" Type="http://schemas.openxmlformats.org/officeDocument/2006/relationships/image" Target="../media/image43.jpeg"/><Relationship Id="rId2" Type="http://schemas.openxmlformats.org/officeDocument/2006/relationships/notesSlide" Target="../notesSlides/notesSlide5.xml"/><Relationship Id="rId16" Type="http://schemas.openxmlformats.org/officeDocument/2006/relationships/image" Target="../media/image34.png"/><Relationship Id="rId20" Type="http://schemas.openxmlformats.org/officeDocument/2006/relationships/image" Target="../media/image38.jpeg"/><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9.jpeg"/><Relationship Id="rId24" Type="http://schemas.openxmlformats.org/officeDocument/2006/relationships/image" Target="../media/image42.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8.jpeg"/><Relationship Id="rId19" Type="http://schemas.openxmlformats.org/officeDocument/2006/relationships/image" Target="../media/image37.jpeg"/><Relationship Id="rId4" Type="http://schemas.openxmlformats.org/officeDocument/2006/relationships/image" Target="../media/image22.jpe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507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b="1" dirty="0" err="1"/>
              <a:t>education</a:t>
            </a:r>
            <a:endParaRPr lang="nl-BE" b="1" dirty="0"/>
          </a:p>
        </p:txBody>
      </p:sp>
      <p:sp>
        <p:nvSpPr>
          <p:cNvPr id="3" name="Tijdelijke aanduiding voor dianummer 2"/>
          <p:cNvSpPr>
            <a:spLocks noGrp="1"/>
          </p:cNvSpPr>
          <p:nvPr>
            <p:ph type="sldNum" sz="quarter" idx="4"/>
          </p:nvPr>
        </p:nvSpPr>
        <p:spPr/>
        <p:txBody>
          <a:bodyPr/>
          <a:lstStyle/>
          <a:p>
            <a:fld id="{7AE184E0-0BD4-4705-A12B-9B71DDE63301}" type="slidenum">
              <a:rPr lang="nl-BE" noProof="0" smtClean="0"/>
              <a:pPr/>
              <a:t>10</a:t>
            </a:fld>
            <a:endParaRPr lang="nl-BE" noProof="0" dirty="0"/>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6863" y="0"/>
            <a:ext cx="12047314" cy="8031542"/>
          </a:xfrm>
          <a:prstGeom prst="rect">
            <a:avLst/>
          </a:prstGeom>
        </p:spPr>
      </p:pic>
    </p:spTree>
    <p:extLst>
      <p:ext uri="{BB962C8B-B14F-4D97-AF65-F5344CB8AC3E}">
        <p14:creationId xmlns:p14="http://schemas.microsoft.com/office/powerpoint/2010/main" val="2790599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p:cNvPicPr>
            <a:picLocks noChangeAspect="1"/>
          </p:cNvPicPr>
          <p:nvPr/>
        </p:nvPicPr>
        <p:blipFill rotWithShape="1">
          <a:blip r:embed="rId3">
            <a:extLst>
              <a:ext uri="{28A0092B-C50C-407E-A947-70E740481C1C}">
                <a14:useLocalDpi xmlns:a14="http://schemas.microsoft.com/office/drawing/2010/main" val="0"/>
              </a:ext>
            </a:extLst>
          </a:blip>
          <a:srcRect r="21246"/>
          <a:stretch/>
        </p:blipFill>
        <p:spPr>
          <a:xfrm>
            <a:off x="8502877" y="1476837"/>
            <a:ext cx="8835798" cy="7498933"/>
          </a:xfrm>
          <a:prstGeom prst="rect">
            <a:avLst/>
          </a:prstGeom>
        </p:spPr>
      </p:pic>
      <p:sp>
        <p:nvSpPr>
          <p:cNvPr id="2" name="Titel 1"/>
          <p:cNvSpPr>
            <a:spLocks noGrp="1"/>
          </p:cNvSpPr>
          <p:nvPr>
            <p:ph type="title"/>
          </p:nvPr>
        </p:nvSpPr>
        <p:spPr/>
        <p:txBody>
          <a:bodyPr/>
          <a:lstStyle/>
          <a:p>
            <a:r>
              <a:rPr lang="nl-NL" dirty="0"/>
              <a:t>students</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en-GB" noProof="0" smtClean="0"/>
              <a:t>11</a:t>
            </a:fld>
            <a:endParaRPr lang="en-GB" noProof="0" dirty="0"/>
          </a:p>
        </p:txBody>
      </p:sp>
      <p:sp>
        <p:nvSpPr>
          <p:cNvPr id="17" name="Rechthoek 11"/>
          <p:cNvSpPr>
            <a:spLocks noChangeArrowheads="1"/>
          </p:cNvSpPr>
          <p:nvPr/>
        </p:nvSpPr>
        <p:spPr bwMode="auto">
          <a:xfrm>
            <a:off x="1875103" y="1476837"/>
            <a:ext cx="5680434" cy="794403"/>
          </a:xfrm>
          <a:prstGeom prst="rect">
            <a:avLst/>
          </a:prstGeom>
          <a:solidFill>
            <a:srgbClr val="1E64C8"/>
          </a:solidFill>
          <a:ln>
            <a:noFill/>
          </a:ln>
        </p:spPr>
        <p:txBody>
          <a:bodyPr wrap="square" lIns="180000" tIns="180000" rIns="180000" bIns="180000" anchor="t">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a:spcBef>
                <a:spcPct val="0"/>
              </a:spcBef>
            </a:pPr>
            <a:r>
              <a:rPr lang="en-GB" altLang="nl-BE" sz="2800" b="1" dirty="0">
                <a:solidFill>
                  <a:schemeClr val="bg1"/>
                </a:solidFill>
                <a:latin typeface="Frutiger LT Std 47 Light Cn"/>
              </a:rPr>
              <a:t>&gt; 3.000 students</a:t>
            </a:r>
            <a:endParaRPr lang="en-GB" altLang="nl-BE" sz="2000" b="1" dirty="0">
              <a:solidFill>
                <a:schemeClr val="bg1"/>
              </a:solidFill>
              <a:latin typeface="Frutiger LT Std 47 Light Cn"/>
            </a:endParaRPr>
          </a:p>
        </p:txBody>
      </p:sp>
      <p:sp>
        <p:nvSpPr>
          <p:cNvPr id="18" name="Rechthoek 5"/>
          <p:cNvSpPr>
            <a:spLocks noChangeArrowheads="1"/>
          </p:cNvSpPr>
          <p:nvPr/>
        </p:nvSpPr>
        <p:spPr bwMode="auto">
          <a:xfrm>
            <a:off x="1875103" y="2541138"/>
            <a:ext cx="5680434" cy="830997"/>
          </a:xfrm>
          <a:prstGeom prst="rect">
            <a:avLst/>
          </a:prstGeom>
          <a:solidFill>
            <a:schemeClr val="accent5">
              <a:lumMod val="40000"/>
              <a:lumOff val="60000"/>
              <a:alpha val="25098"/>
            </a:schemeClr>
          </a:solidFill>
          <a:ln>
            <a:noFill/>
          </a:ln>
        </p:spPr>
        <p:txBody>
          <a:bodyPr wrap="square" anchor="t">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nl-BE" dirty="0">
                <a:latin typeface="Frutiger LT Std 47 Light Cn"/>
              </a:rPr>
              <a:t>400</a:t>
            </a:r>
            <a:r>
              <a:rPr lang="en-GB" altLang="nl-BE" dirty="0">
                <a:solidFill>
                  <a:srgbClr val="FF0000"/>
                </a:solidFill>
                <a:latin typeface="Frutiger LT Std 47 Light Cn"/>
              </a:rPr>
              <a:t> </a:t>
            </a:r>
            <a:r>
              <a:rPr lang="en-GB" altLang="nl-BE" dirty="0">
                <a:solidFill>
                  <a:srgbClr val="000000"/>
                </a:solidFill>
                <a:latin typeface="Frutiger LT Std 47 Light Cn"/>
              </a:rPr>
              <a:t>international</a:t>
            </a:r>
            <a:r>
              <a:rPr lang="en-GB" altLang="nl-BE" dirty="0">
                <a:latin typeface="Frutiger LT Std 47 Light Cn"/>
              </a:rPr>
              <a:t> students in graduate programmes</a:t>
            </a:r>
          </a:p>
        </p:txBody>
      </p:sp>
      <p:sp>
        <p:nvSpPr>
          <p:cNvPr id="19" name="Rechthoek 5"/>
          <p:cNvSpPr>
            <a:spLocks noChangeArrowheads="1"/>
          </p:cNvSpPr>
          <p:nvPr/>
        </p:nvSpPr>
        <p:spPr bwMode="auto">
          <a:xfrm>
            <a:off x="1875103" y="3629945"/>
            <a:ext cx="5680434" cy="830997"/>
          </a:xfrm>
          <a:prstGeom prst="rect">
            <a:avLst/>
          </a:prstGeom>
          <a:solidFill>
            <a:schemeClr val="accent5">
              <a:lumMod val="40000"/>
              <a:lumOff val="60000"/>
              <a:alpha val="25098"/>
            </a:schemeClr>
          </a:solidFill>
          <a:ln>
            <a:noFill/>
          </a:ln>
        </p:spPr>
        <p:txBody>
          <a:bodyPr wrap="square" anchor="t">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nl-BE" dirty="0">
                <a:latin typeface="Frutiger LT Std 47 Light Cn"/>
              </a:rPr>
              <a:t>500</a:t>
            </a:r>
            <a:r>
              <a:rPr lang="en-GB" altLang="nl-BE" dirty="0">
                <a:solidFill>
                  <a:srgbClr val="000000"/>
                </a:solidFill>
                <a:latin typeface="Frutiger LT Std 47 Light Cn"/>
              </a:rPr>
              <a:t> international</a:t>
            </a:r>
            <a:r>
              <a:rPr lang="en-GB" altLang="nl-BE" dirty="0">
                <a:latin typeface="Frutiger LT Std 47 Light Cn"/>
              </a:rPr>
              <a:t> students in doctoral training programmes</a:t>
            </a:r>
          </a:p>
        </p:txBody>
      </p:sp>
      <p:sp>
        <p:nvSpPr>
          <p:cNvPr id="14" name="Tekstvak 4"/>
          <p:cNvSpPr txBox="1">
            <a:spLocks noChangeArrowheads="1"/>
          </p:cNvSpPr>
          <p:nvPr/>
        </p:nvSpPr>
        <p:spPr bwMode="auto">
          <a:xfrm>
            <a:off x="1836031" y="5818972"/>
            <a:ext cx="5680434" cy="461665"/>
          </a:xfrm>
          <a:prstGeom prst="rect">
            <a:avLst/>
          </a:prstGeom>
          <a:solidFill>
            <a:schemeClr val="accent5">
              <a:lumMod val="40000"/>
              <a:lumOff val="60000"/>
              <a:alpha val="25098"/>
            </a:schemeClr>
          </a:solidFill>
          <a:ln>
            <a:noFill/>
          </a:ln>
        </p:spPr>
        <p:txBody>
          <a:bodyPr wrap="square">
            <a:spAutoFit/>
          </a:bodyPr>
          <a:lstStyle>
            <a:defPPr>
              <a:defRPr lang="en-US"/>
            </a:defPPr>
            <a:lvl1pPr>
              <a:defRPr sz="2400">
                <a:latin typeface="Frutiger LT Std 47 Light Cn"/>
              </a:defRPr>
            </a:lvl1pPr>
            <a:lvl2pPr marL="742950" indent="-285750">
              <a:defRPr sz="2400">
                <a:latin typeface="Times New Roman" pitchFamily="18" charset="0"/>
              </a:defRPr>
            </a:lvl2pPr>
            <a:lvl3pPr marL="1143000" indent="-228600">
              <a:defRPr sz="2400">
                <a:latin typeface="Times New Roman" pitchFamily="18" charset="0"/>
              </a:defRPr>
            </a:lvl3pPr>
            <a:lvl4pPr marL="1600200" indent="-228600">
              <a:defRPr sz="2400">
                <a:latin typeface="Times New Roman" pitchFamily="18" charset="0"/>
              </a:defRPr>
            </a:lvl4pPr>
            <a:lvl5pPr marL="2057400" indent="-228600">
              <a:defRPr sz="2400">
                <a:latin typeface="Times New Roman" pitchFamily="18" charset="0"/>
              </a:defRPr>
            </a:lvl5pPr>
            <a:lvl6pPr marL="2514600" indent="-228600" eaLnBrk="0" fontAlgn="base" hangingPunct="0">
              <a:spcBef>
                <a:spcPct val="0"/>
              </a:spcBef>
              <a:spcAft>
                <a:spcPct val="0"/>
              </a:spcAft>
              <a:defRPr sz="2400">
                <a:latin typeface="Times New Roman" pitchFamily="18" charset="0"/>
              </a:defRPr>
            </a:lvl6pPr>
            <a:lvl7pPr marL="2971800" indent="-228600" eaLnBrk="0" fontAlgn="base" hangingPunct="0">
              <a:spcBef>
                <a:spcPct val="0"/>
              </a:spcBef>
              <a:spcAft>
                <a:spcPct val="0"/>
              </a:spcAft>
              <a:defRPr sz="2400">
                <a:latin typeface="Times New Roman" pitchFamily="18" charset="0"/>
              </a:defRPr>
            </a:lvl7pPr>
            <a:lvl8pPr marL="3429000" indent="-228600" eaLnBrk="0" fontAlgn="base" hangingPunct="0">
              <a:spcBef>
                <a:spcPct val="0"/>
              </a:spcBef>
              <a:spcAft>
                <a:spcPct val="0"/>
              </a:spcAft>
              <a:defRPr sz="2400">
                <a:latin typeface="Times New Roman" pitchFamily="18" charset="0"/>
              </a:defRPr>
            </a:lvl8pPr>
            <a:lvl9pPr marL="3886200" indent="-228600" eaLnBrk="0" fontAlgn="base" hangingPunct="0">
              <a:spcBef>
                <a:spcPct val="0"/>
              </a:spcBef>
              <a:spcAft>
                <a:spcPct val="0"/>
              </a:spcAft>
              <a:defRPr sz="2400">
                <a:latin typeface="Times New Roman" pitchFamily="18" charset="0"/>
              </a:defRPr>
            </a:lvl9pPr>
          </a:lstStyle>
          <a:p>
            <a:r>
              <a:rPr lang="nl-NL" dirty="0"/>
              <a:t>More </a:t>
            </a:r>
            <a:r>
              <a:rPr lang="nl-NL" dirty="0" err="1"/>
              <a:t>than</a:t>
            </a:r>
            <a:r>
              <a:rPr lang="nl-NL" dirty="0"/>
              <a:t> 100 </a:t>
            </a:r>
            <a:r>
              <a:rPr lang="nl-NL" dirty="0" err="1"/>
              <a:t>nationalities</a:t>
            </a:r>
            <a:endParaRPr lang="nl-BE" dirty="0"/>
          </a:p>
        </p:txBody>
      </p:sp>
      <p:sp>
        <p:nvSpPr>
          <p:cNvPr id="10" name="Rechthoek 5"/>
          <p:cNvSpPr>
            <a:spLocks noChangeArrowheads="1"/>
          </p:cNvSpPr>
          <p:nvPr/>
        </p:nvSpPr>
        <p:spPr bwMode="auto">
          <a:xfrm>
            <a:off x="1875644" y="4711253"/>
            <a:ext cx="5680434" cy="830997"/>
          </a:xfrm>
          <a:prstGeom prst="rect">
            <a:avLst/>
          </a:prstGeom>
          <a:solidFill>
            <a:schemeClr val="accent5">
              <a:lumMod val="40000"/>
              <a:lumOff val="60000"/>
              <a:alpha val="25098"/>
            </a:schemeClr>
          </a:solidFill>
          <a:ln>
            <a:noFill/>
          </a:ln>
        </p:spPr>
        <p:txBody>
          <a:bodyPr wrap="square" anchor="t">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altLang="nl-BE" dirty="0">
                <a:latin typeface="Frutiger LT Std 47 Light Cn"/>
              </a:rPr>
              <a:t>200</a:t>
            </a:r>
            <a:r>
              <a:rPr lang="en-GB" altLang="nl-BE" dirty="0">
                <a:solidFill>
                  <a:srgbClr val="FF0000"/>
                </a:solidFill>
                <a:latin typeface="Frutiger LT Std 47 Light Cn"/>
              </a:rPr>
              <a:t> </a:t>
            </a:r>
            <a:r>
              <a:rPr lang="en-GB" altLang="nl-BE" dirty="0">
                <a:solidFill>
                  <a:srgbClr val="000000"/>
                </a:solidFill>
                <a:latin typeface="Frutiger LT Std 47 Light Cn"/>
              </a:rPr>
              <a:t>international</a:t>
            </a:r>
            <a:r>
              <a:rPr lang="en-GB" altLang="nl-BE" dirty="0">
                <a:latin typeface="Frutiger LT Std 47 Light Cn"/>
              </a:rPr>
              <a:t> students in exchange programmes</a:t>
            </a:r>
          </a:p>
        </p:txBody>
      </p:sp>
      <p:graphicFrame>
        <p:nvGraphicFramePr>
          <p:cNvPr id="11" name="Grafiek 29">
            <a:extLst>
              <a:ext uri="{FF2B5EF4-FFF2-40B4-BE49-F238E27FC236}">
                <a16:creationId xmlns:a16="http://schemas.microsoft.com/office/drawing/2014/main" id="{C63DD952-320A-4268-8C19-5FD34DFB96E5}"/>
              </a:ext>
            </a:extLst>
          </p:cNvPr>
          <p:cNvGraphicFramePr>
            <a:graphicFrameLocks/>
          </p:cNvGraphicFramePr>
          <p:nvPr>
            <p:extLst>
              <p:ext uri="{D42A27DB-BD31-4B8C-83A1-F6EECF244321}">
                <p14:modId xmlns:p14="http://schemas.microsoft.com/office/powerpoint/2010/main" val="1187360628"/>
              </p:ext>
            </p:extLst>
          </p:nvPr>
        </p:nvGraphicFramePr>
        <p:xfrm>
          <a:off x="1664708" y="6681548"/>
          <a:ext cx="5873390" cy="242347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5138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1764" y="6252288"/>
            <a:ext cx="6348068" cy="4245271"/>
          </a:xfrm>
          <a:prstGeom prst="rect">
            <a:avLst/>
          </a:prstGeom>
        </p:spPr>
      </p:pic>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8959" y="0"/>
            <a:ext cx="9019716" cy="6019157"/>
          </a:xfrm>
          <a:prstGeom prst="rect">
            <a:avLst/>
          </a:prstGeom>
        </p:spPr>
      </p:pic>
      <p:sp>
        <p:nvSpPr>
          <p:cNvPr id="16" name="Rechthoek 15"/>
          <p:cNvSpPr/>
          <p:nvPr/>
        </p:nvSpPr>
        <p:spPr>
          <a:xfrm>
            <a:off x="923392" y="2126007"/>
            <a:ext cx="8625054" cy="5141067"/>
          </a:xfrm>
          <a:prstGeom prst="rect">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p:cNvSpPr>
            <a:spLocks noGrp="1"/>
          </p:cNvSpPr>
          <p:nvPr>
            <p:ph type="title"/>
          </p:nvPr>
        </p:nvSpPr>
        <p:spPr/>
        <p:txBody>
          <a:bodyPr/>
          <a:lstStyle/>
          <a:p>
            <a:r>
              <a:rPr lang="nl-BE" dirty="0"/>
              <a:t>STUDENTENAANTAL</a:t>
            </a:r>
          </a:p>
        </p:txBody>
      </p:sp>
      <p:sp>
        <p:nvSpPr>
          <p:cNvPr id="4" name="Tijdelijke aanduiding voor dianummer 3"/>
          <p:cNvSpPr>
            <a:spLocks noGrp="1"/>
          </p:cNvSpPr>
          <p:nvPr>
            <p:ph type="sldNum" sz="quarter" idx="4"/>
          </p:nvPr>
        </p:nvSpPr>
        <p:spPr/>
        <p:txBody>
          <a:bodyPr/>
          <a:lstStyle/>
          <a:p>
            <a:fld id="{7AE184E0-0BD4-4705-A12B-9B71DDE63301}" type="slidenum">
              <a:rPr lang="nl-BE" noProof="0" smtClean="0"/>
              <a:pPr/>
              <a:t>12</a:t>
            </a:fld>
            <a:endParaRPr lang="nl-BE" noProof="0" dirty="0"/>
          </a:p>
        </p:txBody>
      </p:sp>
      <p:sp>
        <p:nvSpPr>
          <p:cNvPr id="7" name="Rechthoek 6"/>
          <p:cNvSpPr/>
          <p:nvPr/>
        </p:nvSpPr>
        <p:spPr>
          <a:xfrm>
            <a:off x="923392" y="1277656"/>
            <a:ext cx="8625054" cy="1021044"/>
          </a:xfrm>
          <a:prstGeom prst="rect">
            <a:avLst/>
          </a:prstGeom>
          <a:solidFill>
            <a:srgbClr val="0070C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Rechthoek 25"/>
          <p:cNvSpPr/>
          <p:nvPr/>
        </p:nvSpPr>
        <p:spPr>
          <a:xfrm>
            <a:off x="2487497" y="8798688"/>
            <a:ext cx="5918950" cy="646331"/>
          </a:xfrm>
          <a:prstGeom prst="rect">
            <a:avLst/>
          </a:prstGeom>
        </p:spPr>
        <p:txBody>
          <a:bodyPr wrap="square">
            <a:spAutoFit/>
          </a:bodyPr>
          <a:lstStyle/>
          <a:p>
            <a:pPr>
              <a:spcBef>
                <a:spcPct val="0"/>
              </a:spcBef>
            </a:pPr>
            <a:r>
              <a:rPr lang="en-GB" altLang="nl-BE" sz="1200" dirty="0"/>
              <a:t>Figures: academic year 2025-2026. The sum of the number of students per program is not equal to the total number of unique students because some students are enrolled in multiple programs at the same time. </a:t>
            </a:r>
          </a:p>
        </p:txBody>
      </p:sp>
      <p:sp>
        <p:nvSpPr>
          <p:cNvPr id="10" name="Rechthoek 9"/>
          <p:cNvSpPr/>
          <p:nvPr/>
        </p:nvSpPr>
        <p:spPr>
          <a:xfrm>
            <a:off x="923392" y="5711251"/>
            <a:ext cx="8625054" cy="1916341"/>
          </a:xfrm>
          <a:prstGeom prst="rect">
            <a:avLst/>
          </a:prstGeom>
          <a:solidFill>
            <a:srgbClr val="0070C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ijdelijke aanduiding voor inhoud 4"/>
          <p:cNvSpPr>
            <a:spLocks noGrp="1"/>
          </p:cNvSpPr>
          <p:nvPr>
            <p:ph idx="1"/>
          </p:nvPr>
        </p:nvSpPr>
        <p:spPr>
          <a:xfrm>
            <a:off x="999715" y="1277656"/>
            <a:ext cx="8472407" cy="6559442"/>
          </a:xfrm>
        </p:spPr>
        <p:txBody>
          <a:bodyPr vert="horz" lIns="91440" tIns="45720" rIns="91440" bIns="45720" rtlCol="0" anchor="t">
            <a:normAutofit fontScale="85000" lnSpcReduction="10000"/>
          </a:bodyPr>
          <a:lstStyle/>
          <a:p>
            <a:pPr marL="85725" indent="0">
              <a:buNone/>
            </a:pPr>
            <a:r>
              <a:rPr lang="nl-BE" sz="4100" b="1" dirty="0">
                <a:solidFill>
                  <a:schemeClr val="bg1"/>
                </a:solidFill>
              </a:rPr>
              <a:t>Students</a:t>
            </a:r>
            <a:r>
              <a:rPr lang="nl-BE" sz="4100" b="1" dirty="0"/>
              <a:t>						  		</a:t>
            </a:r>
            <a:r>
              <a:rPr lang="nl-BE" sz="4100" b="1" dirty="0">
                <a:solidFill>
                  <a:schemeClr val="bg1"/>
                </a:solidFill>
              </a:rPr>
              <a:t>3170</a:t>
            </a:r>
          </a:p>
          <a:p>
            <a:pPr marL="85725" indent="0">
              <a:buNone/>
            </a:pPr>
            <a:endParaRPr lang="nl-BE" sz="2300" dirty="0"/>
          </a:p>
          <a:p>
            <a:pPr marL="85725" indent="0">
              <a:lnSpc>
                <a:spcPct val="170000"/>
              </a:lnSpc>
              <a:buNone/>
            </a:pPr>
            <a:r>
              <a:rPr lang="nl-BE" sz="4100" dirty="0" err="1"/>
              <a:t>Bioengineer</a:t>
            </a:r>
            <a:r>
              <a:rPr lang="nl-BE" sz="4100" dirty="0"/>
              <a:t>								  		938</a:t>
            </a:r>
            <a:endParaRPr lang="nl-BE" sz="2600" dirty="0"/>
          </a:p>
          <a:p>
            <a:pPr marL="85725" indent="0">
              <a:lnSpc>
                <a:spcPct val="170000"/>
              </a:lnSpc>
              <a:buNone/>
            </a:pPr>
            <a:r>
              <a:rPr lang="nl-BE" sz="4100" dirty="0"/>
              <a:t>Industrial engineer							533</a:t>
            </a:r>
            <a:endParaRPr lang="nl-BE" sz="2600" dirty="0"/>
          </a:p>
          <a:p>
            <a:pPr marL="85725" indent="0">
              <a:lnSpc>
                <a:spcPct val="170000"/>
              </a:lnSpc>
              <a:buNone/>
            </a:pPr>
            <a:r>
              <a:rPr lang="nl-BE" sz="4100" dirty="0"/>
              <a:t>English master </a:t>
            </a:r>
            <a:r>
              <a:rPr lang="nl-BE" sz="4100" dirty="0" err="1"/>
              <a:t>students</a:t>
            </a:r>
            <a:r>
              <a:rPr lang="nl-BE" sz="4100" dirty="0"/>
              <a:t>   				533</a:t>
            </a:r>
            <a:endParaRPr lang="nl-BE" sz="2600" dirty="0"/>
          </a:p>
          <a:p>
            <a:pPr marL="85725" indent="0">
              <a:lnSpc>
                <a:spcPct val="170000"/>
              </a:lnSpc>
              <a:buNone/>
            </a:pPr>
            <a:r>
              <a:rPr lang="nl-BE" sz="4100" dirty="0"/>
              <a:t>Doctoraat										</a:t>
            </a:r>
            <a:r>
              <a:rPr lang="nl-BE" sz="4100"/>
              <a:t>	878</a:t>
            </a:r>
            <a:endParaRPr lang="nl-BE" sz="4100" dirty="0"/>
          </a:p>
          <a:p>
            <a:pPr marL="85725" indent="0">
              <a:buNone/>
            </a:pPr>
            <a:endParaRPr lang="nl-NL" sz="3600" dirty="0"/>
          </a:p>
          <a:p>
            <a:pPr marL="85725" indent="0">
              <a:buNone/>
            </a:pPr>
            <a:r>
              <a:rPr lang="nl-NL" sz="4100" b="1" dirty="0">
                <a:solidFill>
                  <a:schemeClr val="bg1"/>
                </a:solidFill>
              </a:rPr>
              <a:t>Creditcontract, gast- en uitwisselingsstudenten						242</a:t>
            </a:r>
            <a:endParaRPr lang="nl-BE" sz="4100" b="1" dirty="0">
              <a:solidFill>
                <a:schemeClr val="bg1"/>
              </a:solidFill>
            </a:endParaRPr>
          </a:p>
        </p:txBody>
      </p:sp>
    </p:spTree>
    <p:extLst>
      <p:ext uri="{BB962C8B-B14F-4D97-AF65-F5344CB8AC3E}">
        <p14:creationId xmlns:p14="http://schemas.microsoft.com/office/powerpoint/2010/main" val="103754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PhD</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en-GB" noProof="0" smtClean="0"/>
              <a:t>13</a:t>
            </a:fld>
            <a:endParaRPr lang="en-GB" noProof="0" dirty="0"/>
          </a:p>
        </p:txBody>
      </p:sp>
      <p:sp>
        <p:nvSpPr>
          <p:cNvPr id="9" name="Rechthoek 1"/>
          <p:cNvSpPr>
            <a:spLocks noChangeArrowheads="1"/>
          </p:cNvSpPr>
          <p:nvPr/>
        </p:nvSpPr>
        <p:spPr bwMode="auto">
          <a:xfrm>
            <a:off x="11493402" y="2791698"/>
            <a:ext cx="455805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eaLnBrk="0" hangingPunct="0">
              <a:buSzPct val="50000"/>
              <a:defRPr/>
            </a:pPr>
            <a:r>
              <a:rPr lang="en-GB" altLang="nl-BE" sz="2800" b="1" dirty="0">
                <a:solidFill>
                  <a:srgbClr val="27ABAD"/>
                </a:solidFill>
                <a:latin typeface="+mn-lt"/>
              </a:rPr>
              <a:t>Where our PhD students come from:</a:t>
            </a:r>
          </a:p>
        </p:txBody>
      </p:sp>
      <p:graphicFrame>
        <p:nvGraphicFramePr>
          <p:cNvPr id="10" name="Object 7"/>
          <p:cNvGraphicFramePr>
            <a:graphicFrameLocks/>
          </p:cNvGraphicFramePr>
          <p:nvPr>
            <p:extLst>
              <p:ext uri="{D42A27DB-BD31-4B8C-83A1-F6EECF244321}">
                <p14:modId xmlns:p14="http://schemas.microsoft.com/office/powerpoint/2010/main" val="475986351"/>
              </p:ext>
            </p:extLst>
          </p:nvPr>
        </p:nvGraphicFramePr>
        <p:xfrm>
          <a:off x="11421457" y="3975302"/>
          <a:ext cx="5494041" cy="3923567"/>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Rechte verbindingslijn 4"/>
          <p:cNvCxnSpPr/>
          <p:nvPr/>
        </p:nvCxnSpPr>
        <p:spPr>
          <a:xfrm>
            <a:off x="8048129" y="1753986"/>
            <a:ext cx="698500" cy="0"/>
          </a:xfrm>
          <a:prstGeom prst="line">
            <a:avLst/>
          </a:prstGeom>
          <a:ln w="31750">
            <a:solidFill>
              <a:srgbClr val="27ABAD"/>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a:off x="8048129" y="1347586"/>
            <a:ext cx="698500" cy="0"/>
          </a:xfrm>
          <a:prstGeom prst="line">
            <a:avLst/>
          </a:prstGeom>
          <a:ln w="31750">
            <a:solidFill>
              <a:srgbClr val="1E64C8"/>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5" name="Rechthoek 14"/>
          <p:cNvSpPr/>
          <p:nvPr/>
        </p:nvSpPr>
        <p:spPr>
          <a:xfrm>
            <a:off x="9072963" y="1116753"/>
            <a:ext cx="1018227" cy="369332"/>
          </a:xfrm>
          <a:prstGeom prst="rect">
            <a:avLst/>
          </a:prstGeom>
        </p:spPr>
        <p:txBody>
          <a:bodyPr wrap="none">
            <a:spAutoFit/>
          </a:bodyPr>
          <a:lstStyle/>
          <a:p>
            <a:r>
              <a:rPr lang="en-GB" altLang="nl-BE" sz="1800" b="1" dirty="0">
                <a:solidFill>
                  <a:srgbClr val="1E64C8"/>
                </a:solidFill>
              </a:rPr>
              <a:t>Belgian</a:t>
            </a:r>
            <a:endParaRPr lang="nl-BE" sz="2000" b="1" dirty="0">
              <a:solidFill>
                <a:srgbClr val="1E64C8"/>
              </a:solidFill>
            </a:endParaRPr>
          </a:p>
        </p:txBody>
      </p:sp>
      <p:sp>
        <p:nvSpPr>
          <p:cNvPr id="16" name="Rechthoek 15"/>
          <p:cNvSpPr/>
          <p:nvPr/>
        </p:nvSpPr>
        <p:spPr>
          <a:xfrm>
            <a:off x="9072962" y="1506362"/>
            <a:ext cx="1441420" cy="369332"/>
          </a:xfrm>
          <a:prstGeom prst="rect">
            <a:avLst/>
          </a:prstGeom>
        </p:spPr>
        <p:txBody>
          <a:bodyPr wrap="none">
            <a:spAutoFit/>
          </a:bodyPr>
          <a:lstStyle/>
          <a:p>
            <a:r>
              <a:rPr lang="en-GB" altLang="nl-BE" sz="1800" b="1" dirty="0">
                <a:solidFill>
                  <a:srgbClr val="27ABAD"/>
                </a:solidFill>
              </a:rPr>
              <a:t>not</a:t>
            </a:r>
            <a:r>
              <a:rPr lang="en-GB" altLang="nl-BE" sz="1800" b="1" dirty="0">
                <a:solidFill>
                  <a:srgbClr val="FF0000"/>
                </a:solidFill>
              </a:rPr>
              <a:t> </a:t>
            </a:r>
            <a:r>
              <a:rPr lang="en-GB" altLang="nl-BE" sz="1800" b="1" dirty="0">
                <a:solidFill>
                  <a:srgbClr val="27ABAD"/>
                </a:solidFill>
              </a:rPr>
              <a:t>Belgian</a:t>
            </a:r>
            <a:endParaRPr lang="nl-BE" sz="2000" b="1" dirty="0">
              <a:solidFill>
                <a:srgbClr val="27ABAD"/>
              </a:solidFill>
            </a:endParaRPr>
          </a:p>
        </p:txBody>
      </p:sp>
      <p:sp>
        <p:nvSpPr>
          <p:cNvPr id="17" name="Rechthoek 16"/>
          <p:cNvSpPr/>
          <p:nvPr/>
        </p:nvSpPr>
        <p:spPr>
          <a:xfrm>
            <a:off x="1084663" y="1538982"/>
            <a:ext cx="3689856" cy="369332"/>
          </a:xfrm>
          <a:prstGeom prst="rect">
            <a:avLst/>
          </a:prstGeom>
        </p:spPr>
        <p:txBody>
          <a:bodyPr wrap="none">
            <a:spAutoFit/>
          </a:bodyPr>
          <a:lstStyle/>
          <a:p>
            <a:r>
              <a:rPr lang="en-GB" altLang="nl-BE" sz="1800" b="1" dirty="0">
                <a:solidFill>
                  <a:srgbClr val="1E64C8"/>
                </a:solidFill>
              </a:rPr>
              <a:t>Number of PhD’s per nationality</a:t>
            </a:r>
            <a:endParaRPr lang="nl-BE" sz="2000" b="1" dirty="0"/>
          </a:p>
        </p:txBody>
      </p:sp>
      <p:graphicFrame>
        <p:nvGraphicFramePr>
          <p:cNvPr id="19" name="Grafiek 18"/>
          <p:cNvGraphicFramePr/>
          <p:nvPr>
            <p:extLst>
              <p:ext uri="{D42A27DB-BD31-4B8C-83A1-F6EECF244321}">
                <p14:modId xmlns:p14="http://schemas.microsoft.com/office/powerpoint/2010/main" val="570742034"/>
              </p:ext>
            </p:extLst>
          </p:nvPr>
        </p:nvGraphicFramePr>
        <p:xfrm>
          <a:off x="755688" y="1847632"/>
          <a:ext cx="10179170" cy="60920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15842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0301" y="1328454"/>
            <a:ext cx="9753600" cy="6510528"/>
          </a:xfrm>
          <a:prstGeom prst="rect">
            <a:avLst/>
          </a:prstGeom>
        </p:spPr>
      </p:pic>
      <p:sp>
        <p:nvSpPr>
          <p:cNvPr id="2" name="Titel 1"/>
          <p:cNvSpPr>
            <a:spLocks noGrp="1"/>
          </p:cNvSpPr>
          <p:nvPr>
            <p:ph type="title"/>
          </p:nvPr>
        </p:nvSpPr>
        <p:spPr/>
        <p:txBody>
          <a:bodyPr/>
          <a:lstStyle/>
          <a:p>
            <a:r>
              <a:rPr lang="en-GB" dirty="0"/>
              <a:t>All programmes</a:t>
            </a:r>
          </a:p>
        </p:txBody>
      </p:sp>
      <p:sp>
        <p:nvSpPr>
          <p:cNvPr id="4" name="Tijdelijke aanduiding voor dianummer 3"/>
          <p:cNvSpPr>
            <a:spLocks noGrp="1"/>
          </p:cNvSpPr>
          <p:nvPr>
            <p:ph type="sldNum" sz="quarter" idx="12"/>
          </p:nvPr>
        </p:nvSpPr>
        <p:spPr/>
        <p:txBody>
          <a:bodyPr/>
          <a:lstStyle/>
          <a:p>
            <a:fld id="{7AE184E0-0BD4-4705-A12B-9B71DDE63301}" type="slidenum">
              <a:rPr lang="en-GB" noProof="0" smtClean="0"/>
              <a:t>14</a:t>
            </a:fld>
            <a:endParaRPr lang="en-GB" noProof="0" dirty="0"/>
          </a:p>
        </p:txBody>
      </p:sp>
      <p:sp>
        <p:nvSpPr>
          <p:cNvPr id="6" name="Rechthoek 11"/>
          <p:cNvSpPr>
            <a:spLocks noChangeArrowheads="1"/>
          </p:cNvSpPr>
          <p:nvPr/>
        </p:nvSpPr>
        <p:spPr bwMode="auto">
          <a:xfrm>
            <a:off x="917574" y="1328454"/>
            <a:ext cx="5557576" cy="646331"/>
          </a:xfrm>
          <a:prstGeom prst="rect">
            <a:avLst/>
          </a:prstGeom>
          <a:solidFill>
            <a:srgbClr val="1E64C8"/>
          </a:solidFill>
          <a:ln>
            <a:noFill/>
          </a:ln>
        </p:spPr>
        <p:txBody>
          <a:bodyPr wrap="square">
            <a:spAutoFit/>
          </a:bodyPr>
          <a:lstStyle>
            <a:lvl1pPr eaLnBrk="0" hangingPunct="0">
              <a:spcBef>
                <a:spcPct val="20000"/>
              </a:spcBef>
              <a:defRPr sz="3200">
                <a:solidFill>
                  <a:srgbClr val="5F5F5F"/>
                </a:solidFill>
                <a:latin typeface="Arial" pitchFamily="34" charset="0"/>
              </a:defRPr>
            </a:lvl1pPr>
            <a:lvl2pPr marL="742950" indent="-285750" eaLnBrk="0" hangingPunct="0">
              <a:spcBef>
                <a:spcPct val="20000"/>
              </a:spcBef>
              <a:buFont typeface="Arial Unicode MS" pitchFamily="34" charset="-128"/>
              <a:buChar char="‣"/>
              <a:defRPr sz="2800">
                <a:solidFill>
                  <a:srgbClr val="5F5F5F"/>
                </a:solidFill>
                <a:latin typeface="Arial" pitchFamily="34" charset="0"/>
              </a:defRPr>
            </a:lvl2pPr>
            <a:lvl3pPr marL="1143000" indent="-228600" eaLnBrk="0" hangingPunct="0">
              <a:spcBef>
                <a:spcPct val="20000"/>
              </a:spcBef>
              <a:buFont typeface="Arial Unicode MS" pitchFamily="34" charset="-128"/>
              <a:buChar char="‧"/>
              <a:defRPr sz="2400">
                <a:solidFill>
                  <a:srgbClr val="5F5F5F"/>
                </a:solidFill>
                <a:latin typeface="Arial" pitchFamily="34" charset="0"/>
              </a:defRPr>
            </a:lvl3pPr>
            <a:lvl4pPr marL="1600200" indent="-228600" eaLnBrk="0" hangingPunct="0">
              <a:spcBef>
                <a:spcPct val="20000"/>
              </a:spcBef>
              <a:buChar char="–"/>
              <a:defRPr sz="2000">
                <a:solidFill>
                  <a:srgbClr val="5F5F5F"/>
                </a:solidFill>
                <a:latin typeface="Arial" pitchFamily="34" charset="0"/>
              </a:defRPr>
            </a:lvl4pPr>
            <a:lvl5pPr marL="2057400" indent="-228600" eaLnBrk="0" hangingPunct="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eaLnBrk="1" hangingPunct="1">
              <a:spcBef>
                <a:spcPct val="0"/>
              </a:spcBef>
            </a:pPr>
            <a:r>
              <a:rPr lang="en-GB" altLang="nl-BE" sz="3600" dirty="0">
                <a:solidFill>
                  <a:schemeClr val="bg1"/>
                </a:solidFill>
                <a:latin typeface="Frutiger LT Std 47 Light Cn"/>
              </a:rPr>
              <a:t>Bachelors  </a:t>
            </a:r>
            <a:endParaRPr lang="en-GB" altLang="nl-BE" sz="3600" b="1" dirty="0">
              <a:solidFill>
                <a:schemeClr val="bg1"/>
              </a:solidFill>
              <a:latin typeface="Times New Roman" pitchFamily="18" charset="0"/>
            </a:endParaRPr>
          </a:p>
        </p:txBody>
      </p:sp>
      <p:sp>
        <p:nvSpPr>
          <p:cNvPr id="9" name="Rechthoek 14"/>
          <p:cNvSpPr>
            <a:spLocks noChangeArrowheads="1"/>
          </p:cNvSpPr>
          <p:nvPr/>
        </p:nvSpPr>
        <p:spPr bwMode="auto">
          <a:xfrm>
            <a:off x="1415258" y="2148094"/>
            <a:ext cx="5059893" cy="461665"/>
          </a:xfrm>
          <a:prstGeom prst="rect">
            <a:avLst/>
          </a:prstGeom>
          <a:solidFill>
            <a:schemeClr val="accent5">
              <a:lumMod val="40000"/>
              <a:lumOff val="60000"/>
              <a:alpha val="50195"/>
            </a:schemeClr>
          </a:solidFill>
          <a:ln>
            <a:noFill/>
          </a:ln>
        </p:spPr>
        <p:txBody>
          <a:bodyPr wrap="square">
            <a:spAutoFit/>
          </a:bodyPr>
          <a:lstStyle/>
          <a:p>
            <a:pPr>
              <a:spcBef>
                <a:spcPct val="0"/>
              </a:spcBef>
            </a:pPr>
            <a:r>
              <a:rPr lang="en-US" altLang="nl-BE" sz="2400" dirty="0">
                <a:latin typeface="Frutiger LT Std 47 Light Cn"/>
              </a:rPr>
              <a:t>Dutch taught:                                7</a:t>
            </a:r>
          </a:p>
        </p:txBody>
      </p:sp>
      <p:sp>
        <p:nvSpPr>
          <p:cNvPr id="12" name="Rechthoek 11"/>
          <p:cNvSpPr>
            <a:spLocks noChangeArrowheads="1"/>
          </p:cNvSpPr>
          <p:nvPr/>
        </p:nvSpPr>
        <p:spPr bwMode="auto">
          <a:xfrm>
            <a:off x="917573" y="5990384"/>
            <a:ext cx="5557577" cy="1754326"/>
          </a:xfrm>
          <a:prstGeom prst="rect">
            <a:avLst/>
          </a:prstGeom>
          <a:solidFill>
            <a:srgbClr val="1E64C8"/>
          </a:solidFill>
          <a:ln>
            <a:noFill/>
          </a:ln>
        </p:spPr>
        <p:txBody>
          <a:bodyPr wrap="square">
            <a:spAutoFit/>
          </a:bodyPr>
          <a:lstStyle/>
          <a:p>
            <a:pPr>
              <a:spcBef>
                <a:spcPct val="0"/>
              </a:spcBef>
            </a:pPr>
            <a:r>
              <a:rPr lang="en-US" altLang="nl-BE" sz="3600" dirty="0">
                <a:solidFill>
                  <a:schemeClr val="bg1"/>
                </a:solidFill>
                <a:latin typeface="Frutiger LT Std 47 Light Cn"/>
              </a:rPr>
              <a:t>Summer courses   -  </a:t>
            </a:r>
          </a:p>
          <a:p>
            <a:pPr>
              <a:spcBef>
                <a:spcPct val="0"/>
              </a:spcBef>
            </a:pPr>
            <a:r>
              <a:rPr lang="en-US" altLang="nl-BE" sz="3600" dirty="0">
                <a:solidFill>
                  <a:schemeClr val="bg1"/>
                </a:solidFill>
                <a:latin typeface="Frutiger LT Std 47 Light Cn"/>
              </a:rPr>
              <a:t>tailor made trainings  -  </a:t>
            </a:r>
          </a:p>
          <a:p>
            <a:pPr>
              <a:spcBef>
                <a:spcPct val="0"/>
              </a:spcBef>
            </a:pPr>
            <a:r>
              <a:rPr lang="en-US" altLang="nl-BE" sz="3600" dirty="0">
                <a:solidFill>
                  <a:schemeClr val="bg1"/>
                </a:solidFill>
                <a:latin typeface="Frutiger LT Std 47 Light Cn"/>
              </a:rPr>
              <a:t> consultancy</a:t>
            </a:r>
          </a:p>
        </p:txBody>
      </p:sp>
      <p:sp>
        <p:nvSpPr>
          <p:cNvPr id="13" name="Rechthoek 14"/>
          <p:cNvSpPr>
            <a:spLocks noChangeArrowheads="1"/>
          </p:cNvSpPr>
          <p:nvPr/>
        </p:nvSpPr>
        <p:spPr bwMode="auto">
          <a:xfrm>
            <a:off x="1415258" y="2751160"/>
            <a:ext cx="5059893" cy="461665"/>
          </a:xfrm>
          <a:prstGeom prst="rect">
            <a:avLst/>
          </a:prstGeom>
          <a:solidFill>
            <a:schemeClr val="accent5">
              <a:lumMod val="40000"/>
              <a:lumOff val="60000"/>
              <a:alpha val="50195"/>
            </a:schemeClr>
          </a:solidFill>
          <a:ln>
            <a:noFill/>
          </a:ln>
        </p:spPr>
        <p:txBody>
          <a:bodyPr wrap="square">
            <a:spAutoFit/>
          </a:bodyPr>
          <a:lstStyle/>
          <a:p>
            <a:pPr>
              <a:spcBef>
                <a:spcPct val="0"/>
              </a:spcBef>
            </a:pPr>
            <a:r>
              <a:rPr lang="en-US" altLang="nl-BE" sz="2400" dirty="0">
                <a:latin typeface="Frutiger LT Std 47 Light Cn"/>
              </a:rPr>
              <a:t>English taught (in South Korea):  3</a:t>
            </a:r>
          </a:p>
        </p:txBody>
      </p:sp>
      <p:sp>
        <p:nvSpPr>
          <p:cNvPr id="14" name="Rechthoek 11"/>
          <p:cNvSpPr>
            <a:spLocks noChangeArrowheads="1"/>
          </p:cNvSpPr>
          <p:nvPr/>
        </p:nvSpPr>
        <p:spPr bwMode="auto">
          <a:xfrm>
            <a:off x="917573" y="3641236"/>
            <a:ext cx="5557577" cy="646331"/>
          </a:xfrm>
          <a:prstGeom prst="rect">
            <a:avLst/>
          </a:prstGeom>
          <a:solidFill>
            <a:srgbClr val="1E64C8"/>
          </a:solidFill>
          <a:ln>
            <a:noFill/>
          </a:ln>
        </p:spPr>
        <p:txBody>
          <a:bodyPr wrap="square">
            <a:spAutoFit/>
          </a:bodyPr>
          <a:lstStyle>
            <a:lvl1pPr eaLnBrk="0" hangingPunct="0">
              <a:spcBef>
                <a:spcPct val="20000"/>
              </a:spcBef>
              <a:defRPr sz="3200">
                <a:solidFill>
                  <a:srgbClr val="5F5F5F"/>
                </a:solidFill>
                <a:latin typeface="Arial" pitchFamily="34" charset="0"/>
              </a:defRPr>
            </a:lvl1pPr>
            <a:lvl2pPr marL="742950" indent="-285750" eaLnBrk="0" hangingPunct="0">
              <a:spcBef>
                <a:spcPct val="20000"/>
              </a:spcBef>
              <a:buFont typeface="Arial Unicode MS" pitchFamily="34" charset="-128"/>
              <a:buChar char="‣"/>
              <a:defRPr sz="2800">
                <a:solidFill>
                  <a:srgbClr val="5F5F5F"/>
                </a:solidFill>
                <a:latin typeface="Arial" pitchFamily="34" charset="0"/>
              </a:defRPr>
            </a:lvl2pPr>
            <a:lvl3pPr marL="1143000" indent="-228600" eaLnBrk="0" hangingPunct="0">
              <a:spcBef>
                <a:spcPct val="20000"/>
              </a:spcBef>
              <a:buFont typeface="Arial Unicode MS" pitchFamily="34" charset="-128"/>
              <a:buChar char="‧"/>
              <a:defRPr sz="2400">
                <a:solidFill>
                  <a:srgbClr val="5F5F5F"/>
                </a:solidFill>
                <a:latin typeface="Arial" pitchFamily="34" charset="0"/>
              </a:defRPr>
            </a:lvl3pPr>
            <a:lvl4pPr marL="1600200" indent="-228600" eaLnBrk="0" hangingPunct="0">
              <a:spcBef>
                <a:spcPct val="20000"/>
              </a:spcBef>
              <a:buChar char="–"/>
              <a:defRPr sz="2000">
                <a:solidFill>
                  <a:srgbClr val="5F5F5F"/>
                </a:solidFill>
                <a:latin typeface="Arial" pitchFamily="34" charset="0"/>
              </a:defRPr>
            </a:lvl4pPr>
            <a:lvl5pPr marL="2057400" indent="-228600" eaLnBrk="0" hangingPunct="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eaLnBrk="1" hangingPunct="1">
              <a:spcBef>
                <a:spcPct val="0"/>
              </a:spcBef>
            </a:pPr>
            <a:r>
              <a:rPr lang="en-GB" altLang="nl-BE" sz="3600" dirty="0">
                <a:solidFill>
                  <a:schemeClr val="bg1"/>
                </a:solidFill>
                <a:latin typeface="Frutiger LT Std 47 Light Cn"/>
              </a:rPr>
              <a:t>Masters</a:t>
            </a:r>
            <a:endParaRPr lang="en-GB" altLang="nl-BE" sz="3600" b="1" dirty="0">
              <a:solidFill>
                <a:schemeClr val="bg1"/>
              </a:solidFill>
              <a:latin typeface="Times New Roman" pitchFamily="18" charset="0"/>
            </a:endParaRPr>
          </a:p>
        </p:txBody>
      </p:sp>
      <p:sp>
        <p:nvSpPr>
          <p:cNvPr id="15" name="Rechthoek 14"/>
          <p:cNvSpPr>
            <a:spLocks noChangeArrowheads="1"/>
          </p:cNvSpPr>
          <p:nvPr/>
        </p:nvSpPr>
        <p:spPr bwMode="auto">
          <a:xfrm>
            <a:off x="1415258" y="4496534"/>
            <a:ext cx="5059893" cy="461665"/>
          </a:xfrm>
          <a:prstGeom prst="rect">
            <a:avLst/>
          </a:prstGeom>
          <a:solidFill>
            <a:schemeClr val="accent5">
              <a:lumMod val="40000"/>
              <a:lumOff val="60000"/>
              <a:alpha val="50195"/>
            </a:schemeClr>
          </a:solidFill>
          <a:ln>
            <a:noFill/>
          </a:ln>
        </p:spPr>
        <p:txBody>
          <a:bodyPr wrap="square">
            <a:spAutoFit/>
          </a:bodyPr>
          <a:lstStyle/>
          <a:p>
            <a:pPr>
              <a:spcBef>
                <a:spcPct val="0"/>
              </a:spcBef>
            </a:pPr>
            <a:r>
              <a:rPr lang="en-US" altLang="nl-BE" sz="2400" dirty="0">
                <a:latin typeface="Frutiger LT Std 47 Light Cn"/>
              </a:rPr>
              <a:t>Dutch taught:                                9</a:t>
            </a:r>
          </a:p>
        </p:txBody>
      </p:sp>
      <p:sp>
        <p:nvSpPr>
          <p:cNvPr id="16" name="Rechthoek 14"/>
          <p:cNvSpPr>
            <a:spLocks noChangeArrowheads="1"/>
          </p:cNvSpPr>
          <p:nvPr/>
        </p:nvSpPr>
        <p:spPr bwMode="auto">
          <a:xfrm>
            <a:off x="1415258" y="5099600"/>
            <a:ext cx="5059893" cy="461665"/>
          </a:xfrm>
          <a:prstGeom prst="rect">
            <a:avLst/>
          </a:prstGeom>
          <a:solidFill>
            <a:schemeClr val="accent5">
              <a:lumMod val="40000"/>
              <a:lumOff val="60000"/>
              <a:alpha val="50195"/>
            </a:schemeClr>
          </a:solidFill>
          <a:ln>
            <a:noFill/>
          </a:ln>
        </p:spPr>
        <p:txBody>
          <a:bodyPr wrap="square">
            <a:spAutoFit/>
          </a:bodyPr>
          <a:lstStyle/>
          <a:p>
            <a:pPr>
              <a:spcBef>
                <a:spcPct val="0"/>
              </a:spcBef>
            </a:pPr>
            <a:r>
              <a:rPr lang="en-US" altLang="nl-BE" sz="2400" dirty="0">
                <a:latin typeface="Frutiger LT Std 47 Light Cn"/>
              </a:rPr>
              <a:t>English taught: 		       12</a:t>
            </a:r>
          </a:p>
        </p:txBody>
      </p:sp>
    </p:spTree>
    <p:extLst>
      <p:ext uri="{BB962C8B-B14F-4D97-AF65-F5344CB8AC3E}">
        <p14:creationId xmlns:p14="http://schemas.microsoft.com/office/powerpoint/2010/main" val="2800237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p:cNvSpPr/>
          <p:nvPr/>
        </p:nvSpPr>
        <p:spPr>
          <a:xfrm>
            <a:off x="9784526" y="3942783"/>
            <a:ext cx="6727874" cy="2273921"/>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9" name="Rechthoek 8"/>
          <p:cNvSpPr/>
          <p:nvPr/>
        </p:nvSpPr>
        <p:spPr>
          <a:xfrm>
            <a:off x="830118" y="2179360"/>
            <a:ext cx="8071338" cy="5281313"/>
          </a:xfrm>
          <a:prstGeom prst="rect">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10" name="Rechthoek 9"/>
          <p:cNvSpPr/>
          <p:nvPr/>
        </p:nvSpPr>
        <p:spPr>
          <a:xfrm>
            <a:off x="830118" y="1331010"/>
            <a:ext cx="8071338" cy="1507107"/>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2" name="Titel 1"/>
          <p:cNvSpPr>
            <a:spLocks noGrp="1"/>
          </p:cNvSpPr>
          <p:nvPr>
            <p:ph type="title"/>
          </p:nvPr>
        </p:nvSpPr>
        <p:spPr/>
        <p:txBody>
          <a:bodyPr/>
          <a:lstStyle/>
          <a:p>
            <a:r>
              <a:rPr lang="nl-NL" dirty="0"/>
              <a:t>Bachelor </a:t>
            </a:r>
            <a:r>
              <a:rPr lang="nl-NL" dirty="0" err="1"/>
              <a:t>programmes</a:t>
            </a:r>
            <a:r>
              <a:rPr lang="nl-NL" dirty="0"/>
              <a:t>  </a:t>
            </a:r>
            <a:endParaRPr lang="nl-BE" dirty="0"/>
          </a:p>
        </p:txBody>
      </p:sp>
      <p:sp>
        <p:nvSpPr>
          <p:cNvPr id="4" name="Tijdelijke aanduiding voor dianummer 3"/>
          <p:cNvSpPr>
            <a:spLocks noGrp="1"/>
          </p:cNvSpPr>
          <p:nvPr>
            <p:ph type="sldNum" sz="quarter" idx="4"/>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7AE184E0-0BD4-4705-A12B-9B71DDE63301}" type="slidenum">
              <a:rPr kumimoji="0" lang="nl-BE" sz="1707" b="0" i="0" u="none" strike="noStrike" kern="1200" cap="none" spc="0" normalizeH="0" baseline="0" noProof="0" smtClean="0">
                <a:ln>
                  <a:noFill/>
                </a:ln>
                <a:solidFill>
                  <a:srgbClr val="1E64C8"/>
                </a:solidFill>
                <a:effectLst/>
                <a:uLnTx/>
                <a:uFillTx/>
                <a:latin typeface="Arial"/>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15</a:t>
            </a:fld>
            <a:endParaRPr kumimoji="0" lang="nl-BE" sz="1707" b="0" i="0" u="none" strike="noStrike" kern="1200" cap="none" spc="0" normalizeH="0" baseline="0" noProof="0" dirty="0">
              <a:ln>
                <a:noFill/>
              </a:ln>
              <a:solidFill>
                <a:srgbClr val="1E64C8"/>
              </a:solidFill>
              <a:effectLst/>
              <a:uLnTx/>
              <a:uFillTx/>
              <a:latin typeface="Arial"/>
              <a:ea typeface="+mn-ea"/>
              <a:cs typeface="+mn-cs"/>
            </a:endParaRPr>
          </a:p>
        </p:txBody>
      </p:sp>
      <p:sp>
        <p:nvSpPr>
          <p:cNvPr id="5" name="Tijdelijke aanduiding voor inhoud 4"/>
          <p:cNvSpPr>
            <a:spLocks noGrp="1"/>
          </p:cNvSpPr>
          <p:nvPr>
            <p:ph idx="1"/>
          </p:nvPr>
        </p:nvSpPr>
        <p:spPr>
          <a:xfrm>
            <a:off x="9872451" y="4011892"/>
            <a:ext cx="7866181" cy="2204812"/>
          </a:xfrm>
        </p:spPr>
        <p:txBody>
          <a:bodyPr>
            <a:normAutofit/>
          </a:bodyPr>
          <a:lstStyle/>
          <a:p>
            <a:pPr marL="85725" indent="0">
              <a:buNone/>
            </a:pPr>
            <a:r>
              <a:rPr lang="nl-NL" sz="3600" b="1" dirty="0">
                <a:solidFill>
                  <a:prstClr val="white"/>
                </a:solidFill>
                <a:latin typeface="Arial"/>
              </a:rPr>
              <a:t>BIOSCIENCE ENGINEERING TECHNOLOGY</a:t>
            </a:r>
          </a:p>
          <a:p>
            <a:pPr marL="85725" indent="0">
              <a:buNone/>
            </a:pPr>
            <a:r>
              <a:rPr lang="nl-NL" sz="3200" dirty="0">
                <a:solidFill>
                  <a:prstClr val="white"/>
                </a:solidFill>
                <a:latin typeface="Arial"/>
              </a:rPr>
              <a:t>Campus Schoonmeersen, Ghent</a:t>
            </a:r>
          </a:p>
        </p:txBody>
      </p:sp>
      <p:sp>
        <p:nvSpPr>
          <p:cNvPr id="6" name="Tijdelijke aanduiding voor inhoud 4"/>
          <p:cNvSpPr txBox="1">
            <a:spLocks/>
          </p:cNvSpPr>
          <p:nvPr/>
        </p:nvSpPr>
        <p:spPr>
          <a:xfrm>
            <a:off x="964927" y="1400117"/>
            <a:ext cx="7637590" cy="6696000"/>
          </a:xfrm>
          <a:prstGeom prst="rect">
            <a:avLst/>
          </a:prstGeom>
        </p:spPr>
        <p:txBody>
          <a:bodyPr vert="horz" lIns="91440" tIns="45720" rIns="91440" bIns="45720" rtlCol="0">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457200"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NL" sz="3600" b="1" i="0" strike="noStrike" kern="1200" cap="none" spc="0" normalizeH="0" baseline="0" noProof="0" dirty="0">
                <a:ln>
                  <a:noFill/>
                </a:ln>
                <a:solidFill>
                  <a:prstClr val="white"/>
                </a:solidFill>
                <a:effectLst/>
                <a:uLnTx/>
                <a:uFillTx/>
                <a:latin typeface="Arial"/>
              </a:rPr>
              <a:t>BIOSCIENCE ENGINEERING</a:t>
            </a:r>
          </a:p>
          <a:p>
            <a:pPr marL="85725" lvl="0" indent="0">
              <a:buNone/>
            </a:pPr>
            <a:r>
              <a:rPr lang="nl-NL" sz="3200" dirty="0">
                <a:solidFill>
                  <a:schemeClr val="bg1"/>
                </a:solidFill>
              </a:rPr>
              <a:t>Campus Coupure, Ghent</a:t>
            </a:r>
            <a:endParaRPr lang="nl-BE" sz="3200" dirty="0"/>
          </a:p>
          <a:p>
            <a:pPr>
              <a:lnSpc>
                <a:spcPct val="100000"/>
              </a:lnSpc>
            </a:pPr>
            <a:endParaRPr lang="nl-BE" sz="3600" dirty="0"/>
          </a:p>
          <a:p>
            <a:pPr>
              <a:lnSpc>
                <a:spcPct val="100000"/>
              </a:lnSpc>
            </a:pPr>
            <a:r>
              <a:rPr lang="nl-BE" sz="3600" dirty="0"/>
              <a:t>Agricultural Sciences </a:t>
            </a:r>
          </a:p>
          <a:p>
            <a:pPr>
              <a:lnSpc>
                <a:spcPct val="100000"/>
              </a:lnSpc>
            </a:pPr>
            <a:r>
              <a:rPr lang="nl-BE" sz="3600" dirty="0" err="1"/>
              <a:t>Cell</a:t>
            </a:r>
            <a:r>
              <a:rPr lang="nl-BE" sz="3600" dirty="0"/>
              <a:t> and Gene </a:t>
            </a:r>
            <a:r>
              <a:rPr lang="nl-BE" sz="3600" dirty="0" err="1"/>
              <a:t>Biotechnology</a:t>
            </a:r>
            <a:r>
              <a:rPr lang="nl-BE" sz="3600" dirty="0"/>
              <a:t> </a:t>
            </a:r>
          </a:p>
          <a:p>
            <a:pPr>
              <a:lnSpc>
                <a:spcPct val="100000"/>
              </a:lnSpc>
            </a:pPr>
            <a:r>
              <a:rPr lang="nl-BE" sz="3600" dirty="0"/>
              <a:t>Chemistry and Food Technology </a:t>
            </a:r>
          </a:p>
          <a:p>
            <a:pPr>
              <a:lnSpc>
                <a:spcPct val="100000"/>
              </a:lnSpc>
            </a:pPr>
            <a:r>
              <a:rPr lang="nl-BE" sz="3600" dirty="0" err="1"/>
              <a:t>Environmental</a:t>
            </a:r>
            <a:r>
              <a:rPr lang="nl-BE" sz="3600" dirty="0"/>
              <a:t> Technology </a:t>
            </a:r>
          </a:p>
          <a:p>
            <a:pPr>
              <a:lnSpc>
                <a:spcPct val="100000"/>
              </a:lnSpc>
            </a:pPr>
            <a:r>
              <a:rPr lang="nl-BE" sz="3600" dirty="0" err="1"/>
              <a:t>Forest</a:t>
            </a:r>
            <a:r>
              <a:rPr lang="nl-BE" sz="3600" dirty="0"/>
              <a:t> and Nature Management </a:t>
            </a:r>
          </a:p>
          <a:p>
            <a:pPr>
              <a:lnSpc>
                <a:spcPct val="100000"/>
              </a:lnSpc>
            </a:pPr>
            <a:r>
              <a:rPr lang="en-US" sz="3600" dirty="0"/>
              <a:t>Land, Water and Climate Management </a:t>
            </a:r>
          </a:p>
          <a:p>
            <a:pPr marL="536575" marR="0" lvl="0" indent="-45085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nl-BE" sz="2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ijdelijke aanduiding voor inhoud 4"/>
          <p:cNvSpPr txBox="1">
            <a:spLocks/>
          </p:cNvSpPr>
          <p:nvPr/>
        </p:nvSpPr>
        <p:spPr>
          <a:xfrm>
            <a:off x="9910104" y="6617619"/>
            <a:ext cx="7866181" cy="1529254"/>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457200"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36575" marR="0" lvl="0" indent="-45085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nl-NL"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Tekstvak 14"/>
          <p:cNvSpPr txBox="1"/>
          <p:nvPr/>
        </p:nvSpPr>
        <p:spPr>
          <a:xfrm>
            <a:off x="11342076" y="281765"/>
            <a:ext cx="5591907" cy="609398"/>
          </a:xfrm>
          <a:prstGeom prst="rect">
            <a:avLst/>
          </a:prstGeom>
          <a:noFill/>
        </p:spPr>
        <p:txBody>
          <a:bodyPr wrap="square" rtlCol="0">
            <a:spAutoFit/>
          </a:bodyPr>
          <a:lstStyle/>
          <a:p>
            <a:pPr algn="r">
              <a:lnSpc>
                <a:spcPct val="120000"/>
              </a:lnSpc>
            </a:pPr>
            <a:r>
              <a:rPr lang="nl-NL" sz="2800" dirty="0">
                <a:solidFill>
                  <a:srgbClr val="1E64C8"/>
                </a:solidFill>
              </a:rPr>
              <a:t>3 </a:t>
            </a:r>
            <a:r>
              <a:rPr lang="nl-NL" sz="2800" dirty="0" err="1">
                <a:solidFill>
                  <a:srgbClr val="1E64C8"/>
                </a:solidFill>
              </a:rPr>
              <a:t>years</a:t>
            </a:r>
            <a:endParaRPr lang="nl-BE" sz="2800" dirty="0">
              <a:solidFill>
                <a:srgbClr val="1E64C8"/>
              </a:solidFill>
            </a:endParaRPr>
          </a:p>
        </p:txBody>
      </p:sp>
      <p:sp>
        <p:nvSpPr>
          <p:cNvPr id="3" name="Rechthoek 2">
            <a:extLst>
              <a:ext uri="{FF2B5EF4-FFF2-40B4-BE49-F238E27FC236}">
                <a16:creationId xmlns:a16="http://schemas.microsoft.com/office/drawing/2014/main" id="{02EB1145-9508-74D2-F47D-09235B5355BF}"/>
              </a:ext>
            </a:extLst>
          </p:cNvPr>
          <p:cNvSpPr/>
          <p:nvPr/>
        </p:nvSpPr>
        <p:spPr>
          <a:xfrm>
            <a:off x="11029485" y="1914787"/>
            <a:ext cx="3493265" cy="923330"/>
          </a:xfrm>
          <a:prstGeom prst="rect">
            <a:avLst/>
          </a:prstGeom>
          <a:noFill/>
        </p:spPr>
        <p:txBody>
          <a:bodyPr wrap="none" lIns="91440" tIns="45720" rIns="91440" bIns="45720">
            <a:spAutoFit/>
          </a:bodyPr>
          <a:lstStyle/>
          <a:p>
            <a:pPr algn="ctr"/>
            <a:r>
              <a:rPr lang="nl-N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 DUTCH</a:t>
            </a:r>
          </a:p>
        </p:txBody>
      </p:sp>
    </p:spTree>
    <p:extLst>
      <p:ext uri="{BB962C8B-B14F-4D97-AF65-F5344CB8AC3E}">
        <p14:creationId xmlns:p14="http://schemas.microsoft.com/office/powerpoint/2010/main" val="3627336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30118" y="4971244"/>
            <a:ext cx="7987952" cy="4496747"/>
          </a:xfrm>
          <a:prstGeom prst="rect">
            <a:avLst/>
          </a:prstGeom>
          <a:ln w="190500" cap="sq">
            <a:solidFill>
              <a:schemeClr val="bg1"/>
            </a:solidFill>
            <a:miter lim="800000"/>
          </a:ln>
          <a:extLst>
            <a:ext uri="{909E8E84-426E-40DD-AFC4-6F175D3DCCD1}">
              <a14:hiddenFill xmlns:a14="http://schemas.microsoft.com/office/drawing/2010/main">
                <a:solidFill>
                  <a:srgbClr val="FFFFFF"/>
                </a:solidFill>
              </a14:hiddenFill>
            </a:ext>
          </a:extLst>
        </p:spPr>
      </p:pic>
      <p:sp>
        <p:nvSpPr>
          <p:cNvPr id="9" name="Rechthoek 8"/>
          <p:cNvSpPr/>
          <p:nvPr/>
        </p:nvSpPr>
        <p:spPr>
          <a:xfrm>
            <a:off x="7861411" y="2371391"/>
            <a:ext cx="8071338" cy="4274793"/>
          </a:xfrm>
          <a:prstGeom prst="rect">
            <a:avLst/>
          </a:prstGeom>
          <a:solidFill>
            <a:schemeClr val="accent5">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p:cNvSpPr/>
          <p:nvPr/>
        </p:nvSpPr>
        <p:spPr>
          <a:xfrm>
            <a:off x="7861411" y="1523041"/>
            <a:ext cx="8071338" cy="1658973"/>
          </a:xfrm>
          <a:prstGeom prst="rect">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1E64C8"/>
              </a:solidFill>
            </a:endParaRPr>
          </a:p>
        </p:txBody>
      </p:sp>
      <p:sp>
        <p:nvSpPr>
          <p:cNvPr id="2" name="Titel 1"/>
          <p:cNvSpPr>
            <a:spLocks noGrp="1"/>
          </p:cNvSpPr>
          <p:nvPr>
            <p:ph type="title"/>
          </p:nvPr>
        </p:nvSpPr>
        <p:spPr/>
        <p:txBody>
          <a:bodyPr/>
          <a:lstStyle/>
          <a:p>
            <a:r>
              <a:rPr lang="nl-NL" dirty="0"/>
              <a:t>Bachelor </a:t>
            </a:r>
            <a:r>
              <a:rPr lang="nl-NL" dirty="0" err="1"/>
              <a:t>programmes</a:t>
            </a:r>
            <a:endParaRPr lang="nl-BE" dirty="0"/>
          </a:p>
        </p:txBody>
      </p:sp>
      <p:sp>
        <p:nvSpPr>
          <p:cNvPr id="4" name="Tijdelijke aanduiding voor dianummer 3"/>
          <p:cNvSpPr>
            <a:spLocks noGrp="1"/>
          </p:cNvSpPr>
          <p:nvPr>
            <p:ph type="sldNum" sz="quarter" idx="4"/>
          </p:nvPr>
        </p:nvSpPr>
        <p:spPr/>
        <p:txBody>
          <a:bodyPr/>
          <a:lstStyle/>
          <a:p>
            <a:fld id="{7AE184E0-0BD4-4705-A12B-9B71DDE63301}" type="slidenum">
              <a:rPr lang="nl-BE" noProof="0" smtClean="0"/>
              <a:pPr/>
              <a:t>16</a:t>
            </a:fld>
            <a:endParaRPr lang="nl-BE" noProof="0" dirty="0"/>
          </a:p>
        </p:txBody>
      </p:sp>
      <p:sp>
        <p:nvSpPr>
          <p:cNvPr id="6" name="Tijdelijke aanduiding voor inhoud 4"/>
          <p:cNvSpPr txBox="1">
            <a:spLocks/>
          </p:cNvSpPr>
          <p:nvPr/>
        </p:nvSpPr>
        <p:spPr>
          <a:xfrm>
            <a:off x="8148620" y="1592148"/>
            <a:ext cx="7637590" cy="6696000"/>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457200"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None/>
            </a:pPr>
            <a:r>
              <a:rPr lang="nl-NL" sz="4000" b="1" u="sng" dirty="0">
                <a:solidFill>
                  <a:schemeClr val="bg1"/>
                </a:solidFill>
              </a:rPr>
              <a:t>BACHELOR OF SCIENCE</a:t>
            </a:r>
          </a:p>
          <a:p>
            <a:pPr marL="85725" indent="0">
              <a:buNone/>
            </a:pPr>
            <a:r>
              <a:rPr lang="nl-NL" sz="4000" dirty="0">
                <a:solidFill>
                  <a:schemeClr val="bg1"/>
                </a:solidFill>
              </a:rPr>
              <a:t>Global Campus, </a:t>
            </a:r>
            <a:r>
              <a:rPr lang="nl-NL" sz="4000" dirty="0" err="1">
                <a:solidFill>
                  <a:schemeClr val="bg1"/>
                </a:solidFill>
              </a:rPr>
              <a:t>Incheon</a:t>
            </a:r>
            <a:r>
              <a:rPr lang="nl-NL" sz="4000" dirty="0">
                <a:solidFill>
                  <a:schemeClr val="bg1"/>
                </a:solidFill>
              </a:rPr>
              <a:t>, Korea</a:t>
            </a:r>
          </a:p>
          <a:p>
            <a:pPr marL="85725" indent="0">
              <a:buNone/>
            </a:pPr>
            <a:endParaRPr lang="nl-NL" sz="4000" dirty="0"/>
          </a:p>
          <a:p>
            <a:pPr marL="85725" indent="0">
              <a:buNone/>
            </a:pPr>
            <a:r>
              <a:rPr lang="nl-BE" sz="4000" dirty="0"/>
              <a:t>	Food Technology</a:t>
            </a:r>
          </a:p>
          <a:p>
            <a:pPr marL="85725" indent="0">
              <a:buNone/>
            </a:pPr>
            <a:r>
              <a:rPr lang="nl-BE" sz="4000" dirty="0"/>
              <a:t>	</a:t>
            </a:r>
            <a:r>
              <a:rPr lang="nl-BE" sz="4000" dirty="0" err="1"/>
              <a:t>Environmental</a:t>
            </a:r>
            <a:r>
              <a:rPr lang="nl-BE" sz="4000" dirty="0"/>
              <a:t> Technology</a:t>
            </a:r>
          </a:p>
          <a:p>
            <a:pPr marL="85725" indent="0">
              <a:buNone/>
            </a:pPr>
            <a:r>
              <a:rPr lang="nl-BE" sz="4000" dirty="0"/>
              <a:t>	</a:t>
            </a:r>
            <a:r>
              <a:rPr lang="nl-BE" sz="4000" dirty="0" err="1"/>
              <a:t>Molecular</a:t>
            </a:r>
            <a:r>
              <a:rPr lang="nl-BE" sz="4000" dirty="0"/>
              <a:t> </a:t>
            </a:r>
            <a:r>
              <a:rPr lang="nl-BE" sz="4000" dirty="0" err="1"/>
              <a:t>Biotechnology</a:t>
            </a:r>
            <a:endParaRPr lang="nl-BE" sz="4000" dirty="0"/>
          </a:p>
        </p:txBody>
      </p:sp>
      <p:sp>
        <p:nvSpPr>
          <p:cNvPr id="3" name="Tekstvak 2"/>
          <p:cNvSpPr txBox="1"/>
          <p:nvPr/>
        </p:nvSpPr>
        <p:spPr>
          <a:xfrm>
            <a:off x="11342076" y="281765"/>
            <a:ext cx="5591907" cy="561885"/>
          </a:xfrm>
          <a:prstGeom prst="rect">
            <a:avLst/>
          </a:prstGeom>
          <a:noFill/>
        </p:spPr>
        <p:txBody>
          <a:bodyPr wrap="square" rtlCol="0">
            <a:spAutoFit/>
          </a:bodyPr>
          <a:lstStyle/>
          <a:p>
            <a:pPr algn="r">
              <a:lnSpc>
                <a:spcPct val="120000"/>
              </a:lnSpc>
            </a:pPr>
            <a:r>
              <a:rPr lang="nl-NL" sz="2800" dirty="0">
                <a:solidFill>
                  <a:srgbClr val="1E64C8"/>
                </a:solidFill>
              </a:rPr>
              <a:t>4 </a:t>
            </a:r>
            <a:r>
              <a:rPr lang="nl-NL" sz="2800" dirty="0" err="1">
                <a:solidFill>
                  <a:srgbClr val="1E64C8"/>
                </a:solidFill>
              </a:rPr>
              <a:t>years</a:t>
            </a:r>
            <a:endParaRPr lang="nl-BE" sz="2800" dirty="0">
              <a:solidFill>
                <a:srgbClr val="1E64C8"/>
              </a:solidFill>
            </a:endParaRPr>
          </a:p>
        </p:txBody>
      </p:sp>
      <p:sp>
        <p:nvSpPr>
          <p:cNvPr id="5" name="Rechthoek 4">
            <a:extLst>
              <a:ext uri="{FF2B5EF4-FFF2-40B4-BE49-F238E27FC236}">
                <a16:creationId xmlns:a16="http://schemas.microsoft.com/office/drawing/2014/main" id="{E4378695-066C-A0A7-5BEC-CD61E87CC76D}"/>
              </a:ext>
            </a:extLst>
          </p:cNvPr>
          <p:cNvSpPr/>
          <p:nvPr/>
        </p:nvSpPr>
        <p:spPr>
          <a:xfrm>
            <a:off x="2415724" y="2327283"/>
            <a:ext cx="4147290" cy="923330"/>
          </a:xfrm>
          <a:prstGeom prst="rect">
            <a:avLst/>
          </a:prstGeom>
          <a:noFill/>
        </p:spPr>
        <p:txBody>
          <a:bodyPr wrap="none" lIns="91440" tIns="45720" rIns="91440" bIns="45720">
            <a:spAutoFit/>
          </a:bodyPr>
          <a:lstStyle/>
          <a:p>
            <a:pPr algn="ctr"/>
            <a:r>
              <a:rPr lang="nl-N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 ENGLISH</a:t>
            </a:r>
          </a:p>
        </p:txBody>
      </p:sp>
    </p:spTree>
    <p:extLst>
      <p:ext uri="{BB962C8B-B14F-4D97-AF65-F5344CB8AC3E}">
        <p14:creationId xmlns:p14="http://schemas.microsoft.com/office/powerpoint/2010/main" val="3092976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p:cNvSpPr/>
          <p:nvPr/>
        </p:nvSpPr>
        <p:spPr>
          <a:xfrm>
            <a:off x="830118" y="2401177"/>
            <a:ext cx="8451493" cy="4829329"/>
          </a:xfrm>
          <a:prstGeom prst="rect">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10" name="Rechthoek 9"/>
          <p:cNvSpPr/>
          <p:nvPr/>
        </p:nvSpPr>
        <p:spPr>
          <a:xfrm>
            <a:off x="830118" y="1552828"/>
            <a:ext cx="8451493" cy="1274231"/>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2" name="Titel 1"/>
          <p:cNvSpPr>
            <a:spLocks noGrp="1"/>
          </p:cNvSpPr>
          <p:nvPr>
            <p:ph type="title"/>
          </p:nvPr>
        </p:nvSpPr>
        <p:spPr/>
        <p:txBody>
          <a:bodyPr/>
          <a:lstStyle/>
          <a:p>
            <a:r>
              <a:rPr lang="nl-NL" dirty="0"/>
              <a:t>Master </a:t>
            </a:r>
            <a:r>
              <a:rPr lang="nl-NL" dirty="0" err="1"/>
              <a:t>programmes</a:t>
            </a:r>
            <a:endParaRPr lang="nl-BE" dirty="0"/>
          </a:p>
        </p:txBody>
      </p:sp>
      <p:sp>
        <p:nvSpPr>
          <p:cNvPr id="4" name="Tijdelijke aanduiding voor dianummer 3"/>
          <p:cNvSpPr>
            <a:spLocks noGrp="1"/>
          </p:cNvSpPr>
          <p:nvPr>
            <p:ph type="sldNum" sz="quarter" idx="4"/>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7AE184E0-0BD4-4705-A12B-9B71DDE63301}" type="slidenum">
              <a:rPr kumimoji="0" lang="nl-BE" sz="1707" b="0" i="0" u="none" strike="noStrike" kern="1200" cap="none" spc="0" normalizeH="0" baseline="0" noProof="0" smtClean="0">
                <a:ln>
                  <a:noFill/>
                </a:ln>
                <a:solidFill>
                  <a:srgbClr val="1E64C8"/>
                </a:solidFill>
                <a:effectLst/>
                <a:uLnTx/>
                <a:uFillTx/>
                <a:latin typeface="Arial"/>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17</a:t>
            </a:fld>
            <a:endParaRPr kumimoji="0" lang="nl-BE" sz="1707" b="0" i="0" u="none" strike="noStrike" kern="1200" cap="none" spc="0" normalizeH="0" baseline="0" noProof="0" dirty="0">
              <a:ln>
                <a:noFill/>
              </a:ln>
              <a:solidFill>
                <a:srgbClr val="1E64C8"/>
              </a:solidFill>
              <a:effectLst/>
              <a:uLnTx/>
              <a:uFillTx/>
              <a:latin typeface="Arial"/>
              <a:ea typeface="+mn-ea"/>
              <a:cs typeface="+mn-cs"/>
            </a:endParaRPr>
          </a:p>
        </p:txBody>
      </p:sp>
      <p:sp>
        <p:nvSpPr>
          <p:cNvPr id="6" name="Tijdelijke aanduiding voor inhoud 4"/>
          <p:cNvSpPr txBox="1">
            <a:spLocks/>
          </p:cNvSpPr>
          <p:nvPr/>
        </p:nvSpPr>
        <p:spPr>
          <a:xfrm>
            <a:off x="964928" y="1568146"/>
            <a:ext cx="8316684" cy="5647042"/>
          </a:xfrm>
          <a:prstGeom prst="rect">
            <a:avLst/>
          </a:prstGeom>
        </p:spPr>
        <p:txBody>
          <a:bodyPr vert="horz" lIns="91440" tIns="45720" rIns="91440" bIns="45720" rtlCol="0">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457200"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NL" sz="3000" b="1" i="0" u="sng" strike="noStrike" kern="1200" cap="none" spc="0" normalizeH="0" baseline="0" noProof="0" dirty="0">
                <a:ln>
                  <a:noFill/>
                </a:ln>
                <a:solidFill>
                  <a:prstClr val="white"/>
                </a:solidFill>
                <a:effectLst/>
                <a:uLnTx/>
                <a:uFillTx/>
                <a:latin typeface="Arial"/>
              </a:rPr>
              <a:t>BIOSCIENCE</a:t>
            </a:r>
            <a:r>
              <a:rPr kumimoji="0" lang="nl-NL" sz="3000" b="1" i="0" u="sng" strike="noStrike" kern="1200" cap="none" spc="0" normalizeH="0" noProof="0" dirty="0">
                <a:ln>
                  <a:noFill/>
                </a:ln>
                <a:solidFill>
                  <a:prstClr val="white"/>
                </a:solidFill>
                <a:effectLst/>
                <a:uLnTx/>
                <a:uFillTx/>
                <a:latin typeface="Arial"/>
              </a:rPr>
              <a:t> ENGINEERING</a:t>
            </a:r>
            <a:endParaRPr kumimoji="0" lang="nl-NL" sz="3000" b="1" i="0" u="sng" strike="noStrike" kern="1200" cap="none" spc="0" normalizeH="0" baseline="0" noProof="0" dirty="0">
              <a:ln>
                <a:noFill/>
              </a:ln>
              <a:solidFill>
                <a:prstClr val="white"/>
              </a:solidFill>
              <a:effectLst/>
              <a:uLnTx/>
              <a:uFillTx/>
              <a:latin typeface="Arial"/>
            </a:endParaRP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NL" sz="3000" b="0" i="0" u="none" strike="noStrike" kern="1200" cap="none" spc="0" normalizeH="0" baseline="0" noProof="0" dirty="0">
                <a:ln>
                  <a:noFill/>
                </a:ln>
                <a:solidFill>
                  <a:prstClr val="white"/>
                </a:solidFill>
                <a:effectLst/>
                <a:uLnTx/>
                <a:uFillTx/>
                <a:latin typeface="Arial"/>
              </a:rPr>
              <a:t>Campus Coupure, Ghent</a:t>
            </a: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nl-BE" sz="1800" dirty="0"/>
          </a:p>
          <a:p>
            <a:pPr marL="85725" indent="0">
              <a:buNone/>
            </a:pPr>
            <a:r>
              <a:rPr lang="nl-BE" sz="3000" dirty="0"/>
              <a:t>Master of </a:t>
            </a:r>
            <a:r>
              <a:rPr lang="nl-BE" sz="3000" dirty="0" err="1"/>
              <a:t>Science</a:t>
            </a:r>
            <a:r>
              <a:rPr lang="nl-BE" sz="3000" dirty="0"/>
              <a:t> in </a:t>
            </a:r>
            <a:r>
              <a:rPr lang="nl-BE" sz="3000" dirty="0" err="1"/>
              <a:t>Bioscience</a:t>
            </a:r>
            <a:r>
              <a:rPr lang="nl-BE" sz="3000" dirty="0"/>
              <a:t> Engineering:</a:t>
            </a:r>
          </a:p>
          <a:p>
            <a:r>
              <a:rPr lang="nl-BE" sz="3000" dirty="0"/>
              <a:t>Agricultural Sciences </a:t>
            </a:r>
          </a:p>
          <a:p>
            <a:r>
              <a:rPr lang="nl-BE" sz="3000" dirty="0"/>
              <a:t>Chemistry and </a:t>
            </a:r>
            <a:r>
              <a:rPr lang="nl-BE" sz="3000" dirty="0" err="1"/>
              <a:t>Bioprocess</a:t>
            </a:r>
            <a:r>
              <a:rPr lang="nl-BE" sz="3000" dirty="0"/>
              <a:t> Technology</a:t>
            </a:r>
          </a:p>
          <a:p>
            <a:r>
              <a:rPr lang="nl-BE" sz="3000" dirty="0" err="1"/>
              <a:t>Environmental</a:t>
            </a:r>
            <a:r>
              <a:rPr lang="nl-BE" sz="3000" dirty="0"/>
              <a:t> Technology </a:t>
            </a:r>
          </a:p>
          <a:p>
            <a:r>
              <a:rPr lang="nl-BE" sz="3000" dirty="0" err="1"/>
              <a:t>Forest</a:t>
            </a:r>
            <a:r>
              <a:rPr lang="nl-BE" sz="3000" dirty="0"/>
              <a:t> and Nature Management</a:t>
            </a:r>
          </a:p>
          <a:p>
            <a:r>
              <a:rPr lang="nl-BE" sz="3000" dirty="0"/>
              <a:t>Food </a:t>
            </a:r>
            <a:r>
              <a:rPr lang="nl-BE" sz="3000" dirty="0" err="1"/>
              <a:t>Science</a:t>
            </a:r>
            <a:r>
              <a:rPr lang="nl-BE" sz="3000" dirty="0"/>
              <a:t> and </a:t>
            </a:r>
            <a:r>
              <a:rPr lang="nl-BE" sz="3000" dirty="0" err="1"/>
              <a:t>Nutrition</a:t>
            </a:r>
            <a:endParaRPr lang="nl-BE" sz="3000" dirty="0"/>
          </a:p>
          <a:p>
            <a:r>
              <a:rPr lang="en-US" sz="3000" dirty="0"/>
              <a:t>Land, Water and Climate Management</a:t>
            </a:r>
          </a:p>
          <a:p>
            <a:pPr marL="85725" indent="0">
              <a:buNone/>
            </a:pPr>
            <a:endParaRPr lang="nl-BE" sz="3000" dirty="0"/>
          </a:p>
        </p:txBody>
      </p:sp>
      <p:sp>
        <p:nvSpPr>
          <p:cNvPr id="16" name="Tekstvak 15"/>
          <p:cNvSpPr txBox="1"/>
          <p:nvPr/>
        </p:nvSpPr>
        <p:spPr>
          <a:xfrm>
            <a:off x="11342076" y="281765"/>
            <a:ext cx="5591907" cy="561885"/>
          </a:xfrm>
          <a:prstGeom prst="rect">
            <a:avLst/>
          </a:prstGeom>
          <a:noFill/>
        </p:spPr>
        <p:txBody>
          <a:bodyPr wrap="square" rtlCol="0">
            <a:spAutoFit/>
          </a:bodyPr>
          <a:lstStyle/>
          <a:p>
            <a:pPr marL="0" marR="0" lvl="0" indent="0" algn="r" defTabSz="1300368" rtl="0" eaLnBrk="1" fontAlgn="auto" latinLnBrk="0" hangingPunct="1">
              <a:lnSpc>
                <a:spcPct val="12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1E64C8"/>
                </a:solidFill>
                <a:effectLst/>
                <a:uLnTx/>
                <a:uFillTx/>
                <a:latin typeface="Arial"/>
                <a:ea typeface="+mn-ea"/>
                <a:cs typeface="+mn-cs"/>
              </a:rPr>
              <a:t>2 </a:t>
            </a:r>
            <a:r>
              <a:rPr kumimoji="0" lang="nl-NL" sz="2800" b="0" i="0" u="none" strike="noStrike" kern="1200" cap="none" spc="0" normalizeH="0" baseline="0" noProof="0" dirty="0" err="1">
                <a:ln>
                  <a:noFill/>
                </a:ln>
                <a:solidFill>
                  <a:srgbClr val="1E64C8"/>
                </a:solidFill>
                <a:effectLst/>
                <a:uLnTx/>
                <a:uFillTx/>
                <a:latin typeface="Arial"/>
                <a:ea typeface="+mn-ea"/>
                <a:cs typeface="+mn-cs"/>
              </a:rPr>
              <a:t>years</a:t>
            </a:r>
            <a:endParaRPr kumimoji="0" lang="nl-BE" sz="2800" b="0" i="0" u="none" strike="noStrike" kern="1200" cap="none" spc="0" normalizeH="0" baseline="0" noProof="0" dirty="0">
              <a:ln>
                <a:noFill/>
              </a:ln>
              <a:solidFill>
                <a:srgbClr val="1E64C8"/>
              </a:solidFill>
              <a:effectLst/>
              <a:uLnTx/>
              <a:uFillTx/>
              <a:latin typeface="Arial"/>
              <a:ea typeface="+mn-ea"/>
              <a:cs typeface="+mn-cs"/>
            </a:endParaRPr>
          </a:p>
        </p:txBody>
      </p:sp>
      <p:pic>
        <p:nvPicPr>
          <p:cNvPr id="11" name="Afbeelding 10"/>
          <p:cNvPicPr>
            <a:picLocks noChangeAspect="1"/>
          </p:cNvPicPr>
          <p:nvPr/>
        </p:nvPicPr>
        <p:blipFill rotWithShape="1">
          <a:blip r:embed="rId3">
            <a:extLst>
              <a:ext uri="{28A0092B-C50C-407E-A947-70E740481C1C}">
                <a14:useLocalDpi xmlns:a14="http://schemas.microsoft.com/office/drawing/2010/main" val="0"/>
              </a:ext>
            </a:extLst>
          </a:blip>
          <a:srcRect l="30730"/>
          <a:stretch/>
        </p:blipFill>
        <p:spPr>
          <a:xfrm>
            <a:off x="9855378" y="3056381"/>
            <a:ext cx="6832014" cy="6697219"/>
          </a:xfrm>
          <a:prstGeom prst="rect">
            <a:avLst/>
          </a:prstGeom>
        </p:spPr>
      </p:pic>
      <p:sp>
        <p:nvSpPr>
          <p:cNvPr id="3" name="Rechthoek 2">
            <a:extLst>
              <a:ext uri="{FF2B5EF4-FFF2-40B4-BE49-F238E27FC236}">
                <a16:creationId xmlns:a16="http://schemas.microsoft.com/office/drawing/2014/main" id="{E74591C4-DA8B-6CA7-0845-7E62579D763B}"/>
              </a:ext>
            </a:extLst>
          </p:cNvPr>
          <p:cNvSpPr/>
          <p:nvPr/>
        </p:nvSpPr>
        <p:spPr>
          <a:xfrm>
            <a:off x="11015197" y="1644418"/>
            <a:ext cx="3493265" cy="923330"/>
          </a:xfrm>
          <a:prstGeom prst="rect">
            <a:avLst/>
          </a:prstGeom>
          <a:noFill/>
        </p:spPr>
        <p:txBody>
          <a:bodyPr wrap="none" lIns="91440" tIns="45720" rIns="91440" bIns="45720">
            <a:spAutoFit/>
          </a:bodyPr>
          <a:lstStyle/>
          <a:p>
            <a:pPr algn="ctr"/>
            <a:r>
              <a:rPr lang="nl-N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 DUTCH</a:t>
            </a:r>
          </a:p>
        </p:txBody>
      </p:sp>
    </p:spTree>
    <p:extLst>
      <p:ext uri="{BB962C8B-B14F-4D97-AF65-F5344CB8AC3E}">
        <p14:creationId xmlns:p14="http://schemas.microsoft.com/office/powerpoint/2010/main" val="3625064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339519" y="2999879"/>
            <a:ext cx="10130581" cy="67537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nl-NL" dirty="0"/>
              <a:t>Master </a:t>
            </a:r>
            <a:r>
              <a:rPr lang="nl-NL" dirty="0" err="1"/>
              <a:t>programmes</a:t>
            </a:r>
            <a:endParaRPr lang="nl-BE" dirty="0"/>
          </a:p>
        </p:txBody>
      </p:sp>
      <p:sp>
        <p:nvSpPr>
          <p:cNvPr id="4" name="Tijdelijke aanduiding voor dianummer 3"/>
          <p:cNvSpPr>
            <a:spLocks noGrp="1"/>
          </p:cNvSpPr>
          <p:nvPr>
            <p:ph type="sldNum" sz="quarter" idx="4"/>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7AE184E0-0BD4-4705-A12B-9B71DDE63301}" type="slidenum">
              <a:rPr kumimoji="0" lang="nl-BE" sz="1707" b="0" i="0" u="none" strike="noStrike" kern="1200" cap="none" spc="0" normalizeH="0" baseline="0" noProof="0" smtClean="0">
                <a:ln>
                  <a:noFill/>
                </a:ln>
                <a:solidFill>
                  <a:srgbClr val="1E64C8"/>
                </a:solidFill>
                <a:effectLst/>
                <a:uLnTx/>
                <a:uFillTx/>
                <a:latin typeface="Arial"/>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18</a:t>
            </a:fld>
            <a:endParaRPr kumimoji="0" lang="nl-BE" sz="1707" b="0" i="0" u="none" strike="noStrike" kern="1200" cap="none" spc="0" normalizeH="0" baseline="0" noProof="0" dirty="0">
              <a:ln>
                <a:noFill/>
              </a:ln>
              <a:solidFill>
                <a:srgbClr val="1E64C8"/>
              </a:solidFill>
              <a:effectLst/>
              <a:uLnTx/>
              <a:uFillTx/>
              <a:latin typeface="Arial"/>
              <a:ea typeface="+mn-ea"/>
              <a:cs typeface="+mn-cs"/>
            </a:endParaRPr>
          </a:p>
        </p:txBody>
      </p:sp>
      <p:sp>
        <p:nvSpPr>
          <p:cNvPr id="12" name="Rechthoek 11"/>
          <p:cNvSpPr/>
          <p:nvPr/>
        </p:nvSpPr>
        <p:spPr>
          <a:xfrm>
            <a:off x="830118" y="2702957"/>
            <a:ext cx="8071338" cy="2641387"/>
          </a:xfrm>
          <a:prstGeom prst="rect">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13" name="Rechthoek 12"/>
          <p:cNvSpPr/>
          <p:nvPr/>
        </p:nvSpPr>
        <p:spPr>
          <a:xfrm>
            <a:off x="830118" y="1854605"/>
            <a:ext cx="8071338" cy="1201776"/>
          </a:xfrm>
          <a:prstGeom prst="rect">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white"/>
              </a:solidFill>
              <a:effectLst/>
              <a:uLnTx/>
              <a:uFillTx/>
              <a:latin typeface="Arial"/>
              <a:ea typeface="+mn-ea"/>
              <a:cs typeface="+mn-cs"/>
            </a:endParaRPr>
          </a:p>
        </p:txBody>
      </p:sp>
      <p:sp>
        <p:nvSpPr>
          <p:cNvPr id="14" name="Tijdelijke aanduiding voor inhoud 4"/>
          <p:cNvSpPr>
            <a:spLocks noGrp="1"/>
          </p:cNvSpPr>
          <p:nvPr>
            <p:ph idx="1"/>
          </p:nvPr>
        </p:nvSpPr>
        <p:spPr>
          <a:xfrm>
            <a:off x="918043" y="1835789"/>
            <a:ext cx="8288457" cy="3695214"/>
          </a:xfrm>
        </p:spPr>
        <p:txBody>
          <a:bodyPr>
            <a:normAutofit/>
          </a:bodyPr>
          <a:lstStyle/>
          <a:p>
            <a:pPr marL="85725" indent="0">
              <a:buNone/>
            </a:pPr>
            <a:r>
              <a:rPr lang="nl-NL" sz="2800" b="1" u="sng" dirty="0">
                <a:solidFill>
                  <a:schemeClr val="bg1"/>
                </a:solidFill>
              </a:rPr>
              <a:t>BIOSCIENCE ENGINEERING TECHNOLOGY</a:t>
            </a:r>
          </a:p>
          <a:p>
            <a:pPr marL="85725" indent="0">
              <a:buNone/>
            </a:pPr>
            <a:r>
              <a:rPr lang="nl-NL" sz="2800" dirty="0">
                <a:solidFill>
                  <a:schemeClr val="bg1"/>
                </a:solidFill>
              </a:rPr>
              <a:t>Campus Schoonmeersen, Ghent</a:t>
            </a:r>
          </a:p>
          <a:p>
            <a:pPr marL="85725" indent="0">
              <a:buNone/>
            </a:pPr>
            <a:endParaRPr lang="nl-NL" sz="2800" dirty="0">
              <a:solidFill>
                <a:schemeClr val="bg1"/>
              </a:solidFill>
            </a:endParaRPr>
          </a:p>
          <a:p>
            <a:r>
              <a:rPr lang="nl-BE" sz="2800" dirty="0" err="1"/>
              <a:t>Agriculture</a:t>
            </a:r>
            <a:r>
              <a:rPr lang="nl-BE" sz="2800" dirty="0"/>
              <a:t> and </a:t>
            </a:r>
            <a:r>
              <a:rPr lang="nl-BE" sz="2800" dirty="0" err="1"/>
              <a:t>Horticulture</a:t>
            </a:r>
            <a:r>
              <a:rPr lang="nl-BE" sz="2800" dirty="0"/>
              <a:t> </a:t>
            </a:r>
          </a:p>
          <a:p>
            <a:r>
              <a:rPr lang="nl-BE" sz="2800" dirty="0"/>
              <a:t>Food </a:t>
            </a:r>
            <a:r>
              <a:rPr lang="nl-BE" sz="2800" dirty="0" err="1"/>
              <a:t>Industry</a:t>
            </a:r>
            <a:endParaRPr lang="nl-BE" sz="2800" dirty="0"/>
          </a:p>
          <a:p>
            <a:r>
              <a:rPr lang="nl-BE" sz="2800" dirty="0" err="1"/>
              <a:t>Biochemical</a:t>
            </a:r>
            <a:r>
              <a:rPr lang="nl-BE" sz="2800" dirty="0"/>
              <a:t> Engineering Technology</a:t>
            </a:r>
          </a:p>
          <a:p>
            <a:pPr lvl="1"/>
            <a:endParaRPr lang="nl-NL" sz="3100" dirty="0"/>
          </a:p>
          <a:p>
            <a:endParaRPr lang="nl-BE" sz="3100" dirty="0"/>
          </a:p>
        </p:txBody>
      </p:sp>
      <p:sp>
        <p:nvSpPr>
          <p:cNvPr id="17" name="Tekstvak 16"/>
          <p:cNvSpPr txBox="1"/>
          <p:nvPr/>
        </p:nvSpPr>
        <p:spPr>
          <a:xfrm>
            <a:off x="11342076" y="281765"/>
            <a:ext cx="5591907" cy="561885"/>
          </a:xfrm>
          <a:prstGeom prst="rect">
            <a:avLst/>
          </a:prstGeom>
          <a:noFill/>
        </p:spPr>
        <p:txBody>
          <a:bodyPr wrap="square" rtlCol="0">
            <a:spAutoFit/>
          </a:bodyPr>
          <a:lstStyle/>
          <a:p>
            <a:pPr marL="0" marR="0" lvl="0" indent="0" algn="r" defTabSz="1300368" rtl="0" eaLnBrk="1" fontAlgn="auto" latinLnBrk="0" hangingPunct="1">
              <a:lnSpc>
                <a:spcPct val="12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1E64C8"/>
                </a:solidFill>
                <a:effectLst/>
                <a:uLnTx/>
                <a:uFillTx/>
                <a:latin typeface="Arial"/>
                <a:ea typeface="+mn-ea"/>
                <a:cs typeface="+mn-cs"/>
              </a:rPr>
              <a:t>1 </a:t>
            </a:r>
            <a:r>
              <a:rPr kumimoji="0" lang="nl-NL" sz="2800" b="0" i="0" u="none" strike="noStrike" kern="1200" cap="none" spc="0" normalizeH="0" baseline="0" noProof="0" dirty="0" err="1">
                <a:ln>
                  <a:noFill/>
                </a:ln>
                <a:solidFill>
                  <a:srgbClr val="1E64C8"/>
                </a:solidFill>
                <a:effectLst/>
                <a:uLnTx/>
                <a:uFillTx/>
                <a:latin typeface="Arial"/>
                <a:ea typeface="+mn-ea"/>
                <a:cs typeface="+mn-cs"/>
              </a:rPr>
              <a:t>year</a:t>
            </a:r>
            <a:endParaRPr kumimoji="0" lang="nl-BE" sz="2800" b="0" i="0" u="none" strike="noStrike" kern="1200" cap="none" spc="0" normalizeH="0" baseline="0" noProof="0" dirty="0">
              <a:ln>
                <a:noFill/>
              </a:ln>
              <a:solidFill>
                <a:srgbClr val="1E64C8"/>
              </a:solidFill>
              <a:effectLst/>
              <a:uLnTx/>
              <a:uFillTx/>
              <a:latin typeface="Arial"/>
              <a:ea typeface="+mn-ea"/>
              <a:cs typeface="+mn-cs"/>
            </a:endParaRPr>
          </a:p>
        </p:txBody>
      </p:sp>
      <p:sp>
        <p:nvSpPr>
          <p:cNvPr id="3" name="Rechthoek 2">
            <a:extLst>
              <a:ext uri="{FF2B5EF4-FFF2-40B4-BE49-F238E27FC236}">
                <a16:creationId xmlns:a16="http://schemas.microsoft.com/office/drawing/2014/main" id="{7EEDE854-E728-DD10-0322-F823E51DE962}"/>
              </a:ext>
            </a:extLst>
          </p:cNvPr>
          <p:cNvSpPr/>
          <p:nvPr/>
        </p:nvSpPr>
        <p:spPr>
          <a:xfrm>
            <a:off x="11158072" y="1546075"/>
            <a:ext cx="3493265" cy="923330"/>
          </a:xfrm>
          <a:prstGeom prst="rect">
            <a:avLst/>
          </a:prstGeom>
          <a:noFill/>
        </p:spPr>
        <p:txBody>
          <a:bodyPr wrap="none" lIns="91440" tIns="45720" rIns="91440" bIns="45720">
            <a:spAutoFit/>
          </a:bodyPr>
          <a:lstStyle/>
          <a:p>
            <a:pPr algn="ctr"/>
            <a:r>
              <a:rPr lang="nl-N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 DUTCH</a:t>
            </a:r>
          </a:p>
        </p:txBody>
      </p:sp>
    </p:spTree>
    <p:extLst>
      <p:ext uri="{BB962C8B-B14F-4D97-AF65-F5344CB8AC3E}">
        <p14:creationId xmlns:p14="http://schemas.microsoft.com/office/powerpoint/2010/main" val="2731572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Master </a:t>
            </a:r>
            <a:r>
              <a:rPr lang="nl-NL" dirty="0" err="1"/>
              <a:t>programmes</a:t>
            </a:r>
            <a:endParaRPr lang="nl-BE" dirty="0"/>
          </a:p>
        </p:txBody>
      </p:sp>
      <p:sp>
        <p:nvSpPr>
          <p:cNvPr id="4" name="Tijdelijke aanduiding voor dianummer 3"/>
          <p:cNvSpPr>
            <a:spLocks noGrp="1"/>
          </p:cNvSpPr>
          <p:nvPr>
            <p:ph type="sldNum" sz="quarter" idx="4"/>
          </p:nvPr>
        </p:nvSpPr>
        <p:spPr/>
        <p:txBody>
          <a:bodyPr/>
          <a:lstStyle/>
          <a:p>
            <a:fld id="{7AE184E0-0BD4-4705-A12B-9B71DDE63301}" type="slidenum">
              <a:rPr lang="nl-BE" noProof="0" smtClean="0"/>
              <a:pPr/>
              <a:t>19</a:t>
            </a:fld>
            <a:endParaRPr lang="nl-BE" noProof="0" dirty="0"/>
          </a:p>
        </p:txBody>
      </p:sp>
      <p:sp>
        <p:nvSpPr>
          <p:cNvPr id="12" name="Rechthoek 11"/>
          <p:cNvSpPr/>
          <p:nvPr/>
        </p:nvSpPr>
        <p:spPr>
          <a:xfrm>
            <a:off x="967153" y="2356473"/>
            <a:ext cx="9797830" cy="5701677"/>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p:cNvSpPr/>
          <p:nvPr/>
        </p:nvSpPr>
        <p:spPr>
          <a:xfrm>
            <a:off x="967153" y="1508121"/>
            <a:ext cx="9797829" cy="1500701"/>
          </a:xfrm>
          <a:prstGeom prst="rect">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ijdelijke aanduiding voor inhoud 4"/>
          <p:cNvSpPr>
            <a:spLocks noGrp="1"/>
          </p:cNvSpPr>
          <p:nvPr>
            <p:ph idx="1"/>
          </p:nvPr>
        </p:nvSpPr>
        <p:spPr>
          <a:xfrm>
            <a:off x="1301262" y="1489305"/>
            <a:ext cx="16476784" cy="6443221"/>
          </a:xfrm>
        </p:spPr>
        <p:txBody>
          <a:bodyPr numCol="2">
            <a:normAutofit/>
          </a:bodyPr>
          <a:lstStyle/>
          <a:p>
            <a:pPr marL="85725" indent="0">
              <a:buNone/>
            </a:pPr>
            <a:r>
              <a:rPr lang="nl-NL" sz="3600" b="1" u="sng" dirty="0">
                <a:solidFill>
                  <a:schemeClr val="bg1"/>
                </a:solidFill>
              </a:rPr>
              <a:t>MASTER OF SCIENCE</a:t>
            </a:r>
          </a:p>
          <a:p>
            <a:pPr marL="85725" indent="0">
              <a:buNone/>
            </a:pPr>
            <a:r>
              <a:rPr lang="nl-NL" sz="3600" b="1" dirty="0">
                <a:solidFill>
                  <a:schemeClr val="bg1"/>
                </a:solidFill>
              </a:rPr>
              <a:t>Campus Coupure, Gent</a:t>
            </a:r>
          </a:p>
          <a:p>
            <a:pPr marL="85725" indent="0">
              <a:buNone/>
            </a:pPr>
            <a:endParaRPr lang="nl-NL" sz="1800" dirty="0">
              <a:solidFill>
                <a:schemeClr val="bg1"/>
              </a:solidFill>
            </a:endParaRPr>
          </a:p>
          <a:p>
            <a:pPr lvl="1"/>
            <a:r>
              <a:rPr lang="nl-NL" sz="2800" dirty="0"/>
              <a:t>Aquaculture</a:t>
            </a:r>
          </a:p>
          <a:p>
            <a:pPr lvl="1"/>
            <a:r>
              <a:rPr lang="nl-NL" sz="2800" dirty="0" err="1"/>
              <a:t>Bioscience</a:t>
            </a:r>
            <a:r>
              <a:rPr lang="nl-NL" sz="2800" dirty="0"/>
              <a:t> Engineering: </a:t>
            </a:r>
            <a:r>
              <a:rPr lang="nl-NL" sz="2800" dirty="0" err="1"/>
              <a:t>Cell</a:t>
            </a:r>
            <a:r>
              <a:rPr lang="nl-NL" sz="2800" dirty="0"/>
              <a:t> &amp; Gene </a:t>
            </a:r>
            <a:r>
              <a:rPr lang="nl-NL" sz="2800" dirty="0" err="1"/>
              <a:t>Biotechnology</a:t>
            </a:r>
            <a:endParaRPr lang="nl-NL" sz="2800" dirty="0"/>
          </a:p>
          <a:p>
            <a:pPr lvl="1"/>
            <a:r>
              <a:rPr lang="nl-NL" sz="2800" dirty="0" err="1"/>
              <a:t>Environmental</a:t>
            </a:r>
            <a:r>
              <a:rPr lang="nl-NL" sz="2800" dirty="0"/>
              <a:t> </a:t>
            </a:r>
            <a:r>
              <a:rPr lang="nl-NL" sz="2800" dirty="0" err="1"/>
              <a:t>Science</a:t>
            </a:r>
            <a:r>
              <a:rPr lang="nl-NL" sz="2800" dirty="0"/>
              <a:t> &amp; Technology</a:t>
            </a:r>
          </a:p>
          <a:p>
            <a:pPr lvl="1"/>
            <a:r>
              <a:rPr lang="nl-NL" sz="2800" dirty="0"/>
              <a:t>Food Technology</a:t>
            </a:r>
          </a:p>
          <a:p>
            <a:pPr lvl="1"/>
            <a:r>
              <a:rPr lang="nl-NL" sz="2800" dirty="0"/>
              <a:t>Bio-</a:t>
            </a:r>
            <a:r>
              <a:rPr lang="nl-NL" sz="2800" dirty="0" err="1"/>
              <a:t>informatics</a:t>
            </a:r>
            <a:r>
              <a:rPr lang="nl-NL" sz="2800" dirty="0"/>
              <a:t>: track </a:t>
            </a:r>
            <a:r>
              <a:rPr lang="nl-NL" sz="2800" dirty="0" err="1"/>
              <a:t>Bioscience</a:t>
            </a:r>
            <a:r>
              <a:rPr lang="nl-NL" sz="2800" dirty="0"/>
              <a:t> Engineering</a:t>
            </a:r>
          </a:p>
          <a:p>
            <a:pPr lvl="1"/>
            <a:r>
              <a:rPr lang="nl-NL" sz="2800" dirty="0" err="1"/>
              <a:t>Nutrition</a:t>
            </a:r>
            <a:r>
              <a:rPr lang="nl-NL" sz="2800" dirty="0"/>
              <a:t> </a:t>
            </a:r>
            <a:r>
              <a:rPr lang="nl-NL" sz="2800" dirty="0" err="1"/>
              <a:t>and</a:t>
            </a:r>
            <a:r>
              <a:rPr lang="nl-NL" sz="2800" dirty="0"/>
              <a:t> Food Systems</a:t>
            </a:r>
          </a:p>
          <a:p>
            <a:pPr lvl="1"/>
            <a:r>
              <a:rPr lang="nl-NL" sz="2800" dirty="0" err="1"/>
              <a:t>Pharmaceutical</a:t>
            </a:r>
            <a:r>
              <a:rPr lang="nl-NL" sz="2800" dirty="0"/>
              <a:t> Engineering</a:t>
            </a:r>
          </a:p>
          <a:p>
            <a:pPr lvl="1"/>
            <a:endParaRPr lang="nl-NL" sz="3200" dirty="0"/>
          </a:p>
          <a:p>
            <a:pPr marL="97200" lvl="1" indent="0">
              <a:buNone/>
            </a:pPr>
            <a:endParaRPr lang="nl-NL" sz="3200" dirty="0"/>
          </a:p>
          <a:p>
            <a:pPr lvl="1"/>
            <a:endParaRPr lang="nl-NL" sz="3200" dirty="0"/>
          </a:p>
          <a:p>
            <a:pPr marL="97200" lvl="1" indent="0">
              <a:buNone/>
            </a:pPr>
            <a:endParaRPr lang="nl-NL" sz="3200" dirty="0"/>
          </a:p>
          <a:p>
            <a:pPr marL="97200" lvl="1" indent="0">
              <a:buNone/>
            </a:pPr>
            <a:endParaRPr lang="nl-NL" sz="3200" dirty="0"/>
          </a:p>
          <a:p>
            <a:pPr lvl="1"/>
            <a:endParaRPr lang="nl-NL" sz="4000" dirty="0"/>
          </a:p>
          <a:p>
            <a:endParaRPr lang="nl-BE" sz="3100" dirty="0"/>
          </a:p>
        </p:txBody>
      </p:sp>
      <p:sp>
        <p:nvSpPr>
          <p:cNvPr id="10" name="Tekstvak 9"/>
          <p:cNvSpPr txBox="1"/>
          <p:nvPr/>
        </p:nvSpPr>
        <p:spPr>
          <a:xfrm>
            <a:off x="11342076" y="281765"/>
            <a:ext cx="5591907" cy="561885"/>
          </a:xfrm>
          <a:prstGeom prst="rect">
            <a:avLst/>
          </a:prstGeom>
          <a:noFill/>
        </p:spPr>
        <p:txBody>
          <a:bodyPr wrap="square" rtlCol="0">
            <a:spAutoFit/>
          </a:bodyPr>
          <a:lstStyle/>
          <a:p>
            <a:pPr algn="r">
              <a:lnSpc>
                <a:spcPct val="120000"/>
              </a:lnSpc>
            </a:pPr>
            <a:r>
              <a:rPr lang="nl-NL" sz="2800" dirty="0">
                <a:solidFill>
                  <a:srgbClr val="1E64C8"/>
                </a:solidFill>
              </a:rPr>
              <a:t>2 </a:t>
            </a:r>
            <a:r>
              <a:rPr lang="nl-NL" sz="2800" dirty="0" err="1">
                <a:solidFill>
                  <a:srgbClr val="1E64C8"/>
                </a:solidFill>
              </a:rPr>
              <a:t>years</a:t>
            </a:r>
            <a:endParaRPr lang="nl-BE" sz="2800" dirty="0">
              <a:solidFill>
                <a:srgbClr val="1E64C8"/>
              </a:solidFill>
            </a:endParaRPr>
          </a:p>
        </p:txBody>
      </p:sp>
      <p:pic>
        <p:nvPicPr>
          <p:cNvPr id="3" name="Afbeelding 2"/>
          <p:cNvPicPr>
            <a:picLocks noChangeAspect="1"/>
          </p:cNvPicPr>
          <p:nvPr/>
        </p:nvPicPr>
        <p:blipFill rotWithShape="1">
          <a:blip r:embed="rId3" cstate="print">
            <a:extLst>
              <a:ext uri="{28A0092B-C50C-407E-A947-70E740481C1C}">
                <a14:useLocalDpi xmlns:a14="http://schemas.microsoft.com/office/drawing/2010/main" val="0"/>
              </a:ext>
            </a:extLst>
          </a:blip>
          <a:srcRect t="17449"/>
          <a:stretch/>
        </p:blipFill>
        <p:spPr>
          <a:xfrm>
            <a:off x="10764981" y="1489305"/>
            <a:ext cx="6733309" cy="8337608"/>
          </a:xfrm>
          <a:prstGeom prst="rect">
            <a:avLst/>
          </a:prstGeom>
        </p:spPr>
      </p:pic>
      <p:sp>
        <p:nvSpPr>
          <p:cNvPr id="5" name="Rechthoek 4">
            <a:extLst>
              <a:ext uri="{FF2B5EF4-FFF2-40B4-BE49-F238E27FC236}">
                <a16:creationId xmlns:a16="http://schemas.microsoft.com/office/drawing/2014/main" id="{D44CC161-F34E-87D7-55D1-C22FFC49CC76}"/>
              </a:ext>
            </a:extLst>
          </p:cNvPr>
          <p:cNvSpPr/>
          <p:nvPr/>
        </p:nvSpPr>
        <p:spPr>
          <a:xfrm>
            <a:off x="3792422" y="8162171"/>
            <a:ext cx="4147290" cy="923330"/>
          </a:xfrm>
          <a:prstGeom prst="rect">
            <a:avLst/>
          </a:prstGeom>
          <a:noFill/>
        </p:spPr>
        <p:txBody>
          <a:bodyPr wrap="none" lIns="91440" tIns="45720" rIns="91440" bIns="45720">
            <a:spAutoFit/>
          </a:bodyPr>
          <a:lstStyle/>
          <a:p>
            <a:pPr algn="ctr"/>
            <a:r>
              <a:rPr lang="nl-N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 ENGLISH</a:t>
            </a:r>
          </a:p>
        </p:txBody>
      </p:sp>
    </p:spTree>
    <p:extLst>
      <p:ext uri="{BB962C8B-B14F-4D97-AF65-F5344CB8AC3E}">
        <p14:creationId xmlns:p14="http://schemas.microsoft.com/office/powerpoint/2010/main" val="833099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nSpc>
                <a:spcPct val="120000"/>
              </a:lnSpc>
            </a:pPr>
            <a:r>
              <a:rPr lang="nl-BE" sz="9600" b="1" dirty="0" err="1">
                <a:latin typeface="+mn-lt"/>
                <a:ea typeface="+mn-ea"/>
                <a:cs typeface="+mn-cs"/>
              </a:rPr>
              <a:t>Ghent</a:t>
            </a:r>
            <a:r>
              <a:rPr lang="nl-BE" sz="9600" b="1" dirty="0">
                <a:latin typeface="+mn-lt"/>
                <a:ea typeface="+mn-ea"/>
                <a:cs typeface="+mn-cs"/>
              </a:rPr>
              <a:t> </a:t>
            </a:r>
            <a:br>
              <a:rPr lang="nl-BE" sz="9600" b="1" dirty="0">
                <a:latin typeface="+mn-lt"/>
                <a:ea typeface="+mn-ea"/>
                <a:cs typeface="+mn-cs"/>
              </a:rPr>
            </a:br>
            <a:r>
              <a:rPr lang="nl-BE" sz="9600" b="1" dirty="0">
                <a:latin typeface="+mn-lt"/>
                <a:ea typeface="+mn-ea"/>
                <a:cs typeface="+mn-cs"/>
              </a:rPr>
              <a:t>&amp; </a:t>
            </a:r>
            <a:r>
              <a:rPr lang="nl-BE" sz="9600" b="1" dirty="0" err="1">
                <a:latin typeface="+mn-lt"/>
                <a:ea typeface="+mn-ea"/>
                <a:cs typeface="+mn-cs"/>
              </a:rPr>
              <a:t>its</a:t>
            </a:r>
            <a:r>
              <a:rPr lang="nl-BE" sz="9600" b="1" dirty="0">
                <a:latin typeface="+mn-lt"/>
                <a:ea typeface="+mn-ea"/>
                <a:cs typeface="+mn-cs"/>
              </a:rPr>
              <a:t> </a:t>
            </a:r>
            <a:r>
              <a:rPr lang="nl-BE" sz="9600" b="1" dirty="0" err="1">
                <a:latin typeface="+mn-lt"/>
                <a:ea typeface="+mn-ea"/>
                <a:cs typeface="+mn-cs"/>
              </a:rPr>
              <a:t>university</a:t>
            </a:r>
            <a:endParaRPr lang="nl-BE" sz="9600" b="1" dirty="0">
              <a:latin typeface="+mn-lt"/>
              <a:ea typeface="+mn-ea"/>
              <a:cs typeface="+mn-cs"/>
            </a:endParaRPr>
          </a:p>
        </p:txBody>
      </p:sp>
      <p:sp>
        <p:nvSpPr>
          <p:cNvPr id="3" name="Tijdelijke aanduiding voor dianummer 2"/>
          <p:cNvSpPr>
            <a:spLocks noGrp="1"/>
          </p:cNvSpPr>
          <p:nvPr>
            <p:ph type="sldNum" sz="quarter" idx="4"/>
          </p:nvPr>
        </p:nvSpPr>
        <p:spPr/>
        <p:txBody>
          <a:bodyPr/>
          <a:lstStyle/>
          <a:p>
            <a:fld id="{7AE184E0-0BD4-4705-A12B-9B71DDE63301}" type="slidenum">
              <a:rPr lang="nl-BE" noProof="0" smtClean="0"/>
              <a:pPr/>
              <a:t>2</a:t>
            </a:fld>
            <a:endParaRPr lang="nl-BE" noProof="0" dirty="0"/>
          </a:p>
        </p:txBody>
      </p:sp>
    </p:spTree>
    <p:extLst>
      <p:ext uri="{BB962C8B-B14F-4D97-AF65-F5344CB8AC3E}">
        <p14:creationId xmlns:p14="http://schemas.microsoft.com/office/powerpoint/2010/main" val="4048878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p:cNvSpPr/>
          <p:nvPr/>
        </p:nvSpPr>
        <p:spPr>
          <a:xfrm>
            <a:off x="830118" y="2252005"/>
            <a:ext cx="13184820" cy="7085425"/>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1252" y="5419042"/>
            <a:ext cx="6945923" cy="4636404"/>
          </a:xfrm>
          <a:prstGeom prst="rect">
            <a:avLst/>
          </a:prstGeom>
        </p:spPr>
      </p:pic>
      <p:sp>
        <p:nvSpPr>
          <p:cNvPr id="2" name="Titel 1"/>
          <p:cNvSpPr>
            <a:spLocks noGrp="1"/>
          </p:cNvSpPr>
          <p:nvPr>
            <p:ph type="title"/>
          </p:nvPr>
        </p:nvSpPr>
        <p:spPr/>
        <p:txBody>
          <a:bodyPr/>
          <a:lstStyle/>
          <a:p>
            <a:r>
              <a:rPr lang="nl-NL" dirty="0"/>
              <a:t>Master </a:t>
            </a:r>
            <a:r>
              <a:rPr lang="nl-NL" dirty="0" err="1"/>
              <a:t>programmes</a:t>
            </a:r>
            <a:endParaRPr lang="nl-BE" dirty="0"/>
          </a:p>
        </p:txBody>
      </p:sp>
      <p:sp>
        <p:nvSpPr>
          <p:cNvPr id="13" name="Rechthoek 12"/>
          <p:cNvSpPr/>
          <p:nvPr/>
        </p:nvSpPr>
        <p:spPr>
          <a:xfrm>
            <a:off x="830119" y="1403654"/>
            <a:ext cx="13184819" cy="1497808"/>
          </a:xfrm>
          <a:prstGeom prst="rect">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ijdelijke aanduiding voor inhoud 4"/>
          <p:cNvSpPr>
            <a:spLocks noGrp="1"/>
          </p:cNvSpPr>
          <p:nvPr>
            <p:ph idx="1"/>
          </p:nvPr>
        </p:nvSpPr>
        <p:spPr>
          <a:xfrm>
            <a:off x="918043" y="1384837"/>
            <a:ext cx="11865971" cy="7563866"/>
          </a:xfrm>
        </p:spPr>
        <p:txBody>
          <a:bodyPr numCol="1">
            <a:normAutofit/>
          </a:bodyPr>
          <a:lstStyle/>
          <a:p>
            <a:pPr marL="85725" indent="0">
              <a:buNone/>
            </a:pPr>
            <a:r>
              <a:rPr lang="nl-NL" sz="3600" b="1" u="sng" dirty="0">
                <a:solidFill>
                  <a:schemeClr val="bg1"/>
                </a:solidFill>
              </a:rPr>
              <a:t>INTERNATIONAL MASTER OF SCIENCE / ERASMUS MUNDUS</a:t>
            </a:r>
            <a:r>
              <a:rPr lang="nl-NL" sz="3600" b="1" dirty="0">
                <a:solidFill>
                  <a:schemeClr val="bg1"/>
                </a:solidFill>
              </a:rPr>
              <a:t> - Campus Coupure, Gent</a:t>
            </a:r>
          </a:p>
          <a:p>
            <a:pPr marL="85725" indent="0">
              <a:buNone/>
            </a:pPr>
            <a:r>
              <a:rPr lang="nl-NL" sz="3600" b="1" dirty="0">
                <a:solidFill>
                  <a:schemeClr val="bg1"/>
                </a:solidFill>
              </a:rPr>
              <a:t>	</a:t>
            </a:r>
            <a:r>
              <a:rPr lang="nl-NL" sz="3600" dirty="0">
                <a:solidFill>
                  <a:schemeClr val="bg1"/>
                </a:solidFill>
              </a:rPr>
              <a:t>	</a:t>
            </a:r>
            <a:r>
              <a:rPr lang="nl-NL" sz="3100" dirty="0">
                <a:solidFill>
                  <a:schemeClr val="bg1"/>
                </a:solidFill>
              </a:rPr>
              <a:t>		</a:t>
            </a:r>
            <a:endParaRPr lang="nl-NL" sz="1800" dirty="0">
              <a:solidFill>
                <a:schemeClr val="bg1"/>
              </a:solidFill>
            </a:endParaRPr>
          </a:p>
          <a:p>
            <a:pPr lvl="1">
              <a:lnSpc>
                <a:spcPct val="150000"/>
              </a:lnSpc>
            </a:pPr>
            <a:r>
              <a:rPr lang="nl-NL" altLang="nl-BE" sz="3600" dirty="0" err="1"/>
              <a:t>Environmental</a:t>
            </a:r>
            <a:r>
              <a:rPr lang="nl-NL" altLang="nl-BE" sz="3600" dirty="0"/>
              <a:t> Technology and Engineering</a:t>
            </a:r>
          </a:p>
          <a:p>
            <a:pPr lvl="1">
              <a:lnSpc>
                <a:spcPct val="150000"/>
              </a:lnSpc>
            </a:pPr>
            <a:r>
              <a:rPr lang="nl-NL" altLang="nl-BE" sz="3600" dirty="0"/>
              <a:t>Health Management in Aquaculture</a:t>
            </a:r>
            <a:endParaRPr lang="nl-BE" altLang="nl-BE" sz="3600" dirty="0"/>
          </a:p>
          <a:p>
            <a:pPr lvl="1">
              <a:lnSpc>
                <a:spcPct val="150000"/>
              </a:lnSpc>
            </a:pPr>
            <a:r>
              <a:rPr lang="nl-NL" sz="3600" dirty="0" err="1"/>
              <a:t>Rural</a:t>
            </a:r>
            <a:r>
              <a:rPr lang="nl-NL" sz="3600" dirty="0"/>
              <a:t> Development</a:t>
            </a:r>
          </a:p>
          <a:p>
            <a:pPr lvl="1">
              <a:lnSpc>
                <a:spcPct val="150000"/>
              </a:lnSpc>
            </a:pPr>
            <a:r>
              <a:rPr lang="en-US" sz="3600" dirty="0"/>
              <a:t>Soils and Global Change</a:t>
            </a:r>
            <a:endParaRPr lang="nl-NL" sz="3600" dirty="0"/>
          </a:p>
          <a:p>
            <a:pPr lvl="1">
              <a:lnSpc>
                <a:spcPct val="150000"/>
              </a:lnSpc>
            </a:pPr>
            <a:r>
              <a:rPr lang="en-US" sz="3600" dirty="0"/>
              <a:t>Sustainable and Innovative Natural Resource Management</a:t>
            </a:r>
          </a:p>
          <a:p>
            <a:endParaRPr lang="nl-BE" sz="3100" dirty="0"/>
          </a:p>
        </p:txBody>
      </p:sp>
      <p:sp>
        <p:nvSpPr>
          <p:cNvPr id="9" name="Tekstvak 8"/>
          <p:cNvSpPr txBox="1"/>
          <p:nvPr/>
        </p:nvSpPr>
        <p:spPr>
          <a:xfrm>
            <a:off x="11342076" y="281765"/>
            <a:ext cx="5591907" cy="561885"/>
          </a:xfrm>
          <a:prstGeom prst="rect">
            <a:avLst/>
          </a:prstGeom>
          <a:noFill/>
        </p:spPr>
        <p:txBody>
          <a:bodyPr wrap="square" rtlCol="0">
            <a:spAutoFit/>
          </a:bodyPr>
          <a:lstStyle/>
          <a:p>
            <a:pPr algn="r">
              <a:lnSpc>
                <a:spcPct val="120000"/>
              </a:lnSpc>
            </a:pPr>
            <a:r>
              <a:rPr lang="nl-NL" sz="2800" dirty="0">
                <a:solidFill>
                  <a:srgbClr val="1E64C8"/>
                </a:solidFill>
              </a:rPr>
              <a:t>2 </a:t>
            </a:r>
            <a:r>
              <a:rPr lang="nl-NL" sz="2800" dirty="0" err="1">
                <a:solidFill>
                  <a:srgbClr val="1E64C8"/>
                </a:solidFill>
              </a:rPr>
              <a:t>years</a:t>
            </a:r>
            <a:endParaRPr lang="nl-BE" sz="2800" dirty="0">
              <a:solidFill>
                <a:srgbClr val="1E64C8"/>
              </a:solidFill>
            </a:endParaRPr>
          </a:p>
        </p:txBody>
      </p:sp>
      <p:sp>
        <p:nvSpPr>
          <p:cNvPr id="4" name="Rechthoek 3">
            <a:extLst>
              <a:ext uri="{FF2B5EF4-FFF2-40B4-BE49-F238E27FC236}">
                <a16:creationId xmlns:a16="http://schemas.microsoft.com/office/drawing/2014/main" id="{D8513E3C-D699-E787-4ACD-3A3C1E07330E}"/>
              </a:ext>
            </a:extLst>
          </p:cNvPr>
          <p:cNvSpPr/>
          <p:nvPr/>
        </p:nvSpPr>
        <p:spPr>
          <a:xfrm>
            <a:off x="9990739" y="253276"/>
            <a:ext cx="4147290" cy="923330"/>
          </a:xfrm>
          <a:prstGeom prst="rect">
            <a:avLst/>
          </a:prstGeom>
          <a:noFill/>
        </p:spPr>
        <p:txBody>
          <a:bodyPr wrap="none" lIns="91440" tIns="45720" rIns="91440" bIns="45720">
            <a:spAutoFit/>
          </a:bodyPr>
          <a:lstStyle/>
          <a:p>
            <a:pPr algn="ctr"/>
            <a:r>
              <a:rPr lang="nl-N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IN ENGLISH</a:t>
            </a:r>
          </a:p>
        </p:txBody>
      </p:sp>
    </p:spTree>
    <p:extLst>
      <p:ext uri="{BB962C8B-B14F-4D97-AF65-F5344CB8AC3E}">
        <p14:creationId xmlns:p14="http://schemas.microsoft.com/office/powerpoint/2010/main" val="1983641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9977" y="5126308"/>
            <a:ext cx="8834300" cy="5889533"/>
          </a:xfrm>
          <a:prstGeom prst="rect">
            <a:avLst/>
          </a:prstGeom>
        </p:spPr>
      </p:pic>
      <p:sp>
        <p:nvSpPr>
          <p:cNvPr id="10" name="Rechthoek 9"/>
          <p:cNvSpPr/>
          <p:nvPr/>
        </p:nvSpPr>
        <p:spPr>
          <a:xfrm>
            <a:off x="943090" y="2727916"/>
            <a:ext cx="7216172" cy="5114822"/>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p:cNvSpPr/>
          <p:nvPr/>
        </p:nvSpPr>
        <p:spPr>
          <a:xfrm>
            <a:off x="9215839" y="3024041"/>
            <a:ext cx="7489545" cy="2265738"/>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p:cNvSpPr>
            <a:spLocks noGrp="1"/>
          </p:cNvSpPr>
          <p:nvPr>
            <p:ph type="title"/>
          </p:nvPr>
        </p:nvSpPr>
        <p:spPr/>
        <p:txBody>
          <a:bodyPr/>
          <a:lstStyle/>
          <a:p>
            <a:r>
              <a:rPr lang="nl-NL" dirty="0" err="1"/>
              <a:t>Other</a:t>
            </a:r>
            <a:r>
              <a:rPr lang="nl-NL" dirty="0"/>
              <a:t> </a:t>
            </a:r>
            <a:r>
              <a:rPr lang="nl-NL" dirty="0" err="1"/>
              <a:t>programmes</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en-GB" noProof="0" smtClean="0"/>
              <a:t>21</a:t>
            </a:fld>
            <a:endParaRPr lang="en-GB" noProof="0" dirty="0"/>
          </a:p>
        </p:txBody>
      </p:sp>
      <p:sp>
        <p:nvSpPr>
          <p:cNvPr id="5" name="Rechthoek 4"/>
          <p:cNvSpPr/>
          <p:nvPr/>
        </p:nvSpPr>
        <p:spPr>
          <a:xfrm>
            <a:off x="9215839" y="2094204"/>
            <a:ext cx="7489545" cy="1201776"/>
          </a:xfrm>
          <a:prstGeom prst="rect">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jdelijke aanduiding voor inhoud 4"/>
          <p:cNvSpPr txBox="1">
            <a:spLocks/>
          </p:cNvSpPr>
          <p:nvPr/>
        </p:nvSpPr>
        <p:spPr>
          <a:xfrm>
            <a:off x="9303764" y="2252812"/>
            <a:ext cx="7637590" cy="3036966"/>
          </a:xfrm>
          <a:prstGeom prst="rect">
            <a:avLst/>
          </a:prstGeom>
        </p:spPr>
        <p:txBody>
          <a:bodyPr vert="horz" lIns="91440" tIns="45720" rIns="91440" bIns="45720" numCol="1" rtlCol="0">
            <a:noAutofit/>
          </a:bodyPr>
          <a:lstStyle>
            <a:lvl1pPr marL="5364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70000" indent="-45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68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9200" indent="-550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962800" indent="-442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NL" sz="3600" b="1" u="sng" dirty="0">
                <a:solidFill>
                  <a:schemeClr val="bg1"/>
                </a:solidFill>
              </a:rPr>
              <a:t>DOCTORAL TRAINING</a:t>
            </a:r>
          </a:p>
          <a:p>
            <a:pPr marL="85725" indent="0">
              <a:buFont typeface="Arial" panose="020B0604020202020204" pitchFamily="34" charset="0"/>
              <a:buNone/>
            </a:pPr>
            <a:endParaRPr lang="nl-NL" sz="3600" dirty="0">
              <a:solidFill>
                <a:schemeClr val="bg1"/>
              </a:solidFill>
            </a:endParaRPr>
          </a:p>
          <a:p>
            <a:pPr marL="457200" lvl="1" indent="-360000">
              <a:lnSpc>
                <a:spcPct val="130000"/>
              </a:lnSpc>
            </a:pPr>
            <a:r>
              <a:rPr lang="nl-NL" altLang="nl-BE" sz="3600" dirty="0"/>
              <a:t>(</a:t>
            </a:r>
            <a:r>
              <a:rPr lang="nl-NL" altLang="nl-BE" sz="3600" dirty="0" err="1"/>
              <a:t>Bioscience</a:t>
            </a:r>
            <a:r>
              <a:rPr lang="nl-NL" altLang="nl-BE" sz="3600" dirty="0"/>
              <a:t>) Engineering</a:t>
            </a:r>
          </a:p>
          <a:p>
            <a:pPr marL="457200" lvl="1" indent="-360000">
              <a:lnSpc>
                <a:spcPct val="130000"/>
              </a:lnSpc>
            </a:pPr>
            <a:r>
              <a:rPr lang="nl-NL" sz="3600" dirty="0"/>
              <a:t>Life Sciences </a:t>
            </a:r>
            <a:r>
              <a:rPr lang="nl-NL" sz="3600" dirty="0" err="1"/>
              <a:t>and</a:t>
            </a:r>
            <a:r>
              <a:rPr lang="nl-NL" sz="3600" dirty="0"/>
              <a:t> </a:t>
            </a:r>
            <a:r>
              <a:rPr lang="nl-NL" sz="3600" dirty="0" err="1"/>
              <a:t>Medicine</a:t>
            </a:r>
            <a:endParaRPr lang="en-US" sz="3600" dirty="0"/>
          </a:p>
          <a:p>
            <a:endParaRPr lang="nl-BE" sz="3600" dirty="0"/>
          </a:p>
        </p:txBody>
      </p:sp>
      <p:sp>
        <p:nvSpPr>
          <p:cNvPr id="7" name="Rechthoek 6"/>
          <p:cNvSpPr/>
          <p:nvPr/>
        </p:nvSpPr>
        <p:spPr>
          <a:xfrm>
            <a:off x="943090" y="1541221"/>
            <a:ext cx="7216172" cy="1201776"/>
          </a:xfrm>
          <a:prstGeom prst="rect">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jdelijke aanduiding voor inhoud 4"/>
          <p:cNvSpPr txBox="1">
            <a:spLocks/>
          </p:cNvSpPr>
          <p:nvPr/>
        </p:nvSpPr>
        <p:spPr>
          <a:xfrm>
            <a:off x="1031013" y="1870972"/>
            <a:ext cx="6297837" cy="4383403"/>
          </a:xfrm>
          <a:prstGeom prst="rect">
            <a:avLst/>
          </a:prstGeom>
        </p:spPr>
        <p:txBody>
          <a:bodyPr vert="horz" lIns="91440" tIns="45720" rIns="91440" bIns="45720" numCol="1" rtlCol="0">
            <a:noAutofit/>
          </a:bodyPr>
          <a:lstStyle>
            <a:lvl1pPr marL="5364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70000" indent="-45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68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9200" indent="-550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962800" indent="-442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NL" sz="3600" b="1" u="sng" dirty="0">
                <a:solidFill>
                  <a:schemeClr val="bg1"/>
                </a:solidFill>
              </a:rPr>
              <a:t>SHORT TRAINING</a:t>
            </a:r>
            <a:endParaRPr lang="nl-NL" sz="2000" b="1" dirty="0">
              <a:solidFill>
                <a:schemeClr val="bg1"/>
              </a:solidFill>
            </a:endParaRPr>
          </a:p>
          <a:p>
            <a:pPr marL="85725" indent="0">
              <a:buFont typeface="Arial" panose="020B0604020202020204" pitchFamily="34" charset="0"/>
              <a:buNone/>
            </a:pPr>
            <a:endParaRPr lang="nl-NL" sz="2000" dirty="0">
              <a:solidFill>
                <a:schemeClr val="bg1"/>
              </a:solidFill>
            </a:endParaRPr>
          </a:p>
          <a:p>
            <a:pPr marL="457200" lvl="1" indent="-360000">
              <a:lnSpc>
                <a:spcPct val="130000"/>
              </a:lnSpc>
            </a:pPr>
            <a:r>
              <a:rPr lang="en-US" sz="3600" dirty="0"/>
              <a:t>Summer schools</a:t>
            </a:r>
          </a:p>
          <a:p>
            <a:pPr marL="457200" lvl="1" indent="-360000">
              <a:lnSpc>
                <a:spcPct val="140000"/>
              </a:lnSpc>
            </a:pPr>
            <a:r>
              <a:rPr lang="en-US" sz="3600" dirty="0"/>
              <a:t>Introduction courses</a:t>
            </a:r>
          </a:p>
          <a:p>
            <a:pPr marL="457200" lvl="1" indent="-360000">
              <a:lnSpc>
                <a:spcPct val="140000"/>
              </a:lnSpc>
            </a:pPr>
            <a:r>
              <a:rPr lang="en-US" sz="3600" dirty="0"/>
              <a:t>Welcome </a:t>
            </a:r>
            <a:r>
              <a:rPr lang="en-US" sz="3600" dirty="0" err="1"/>
              <a:t>programme</a:t>
            </a:r>
            <a:endParaRPr lang="en-US" sz="3600" dirty="0"/>
          </a:p>
          <a:p>
            <a:pPr marL="457200" lvl="1" indent="-360000">
              <a:lnSpc>
                <a:spcPct val="140000"/>
              </a:lnSpc>
            </a:pPr>
            <a:r>
              <a:rPr lang="en-US" sz="3600" dirty="0"/>
              <a:t>Training </a:t>
            </a:r>
            <a:r>
              <a:rPr lang="en-US" sz="3600" dirty="0" err="1"/>
              <a:t>programmes</a:t>
            </a:r>
            <a:r>
              <a:rPr lang="en-US" sz="3600" dirty="0"/>
              <a:t> (14 days up to 3 months)</a:t>
            </a:r>
          </a:p>
          <a:p>
            <a:pPr marL="457200" lvl="1" indent="-360000">
              <a:lnSpc>
                <a:spcPct val="140000"/>
              </a:lnSpc>
            </a:pPr>
            <a:r>
              <a:rPr lang="en-US" sz="3600" dirty="0"/>
              <a:t>Refresher courses</a:t>
            </a:r>
          </a:p>
          <a:p>
            <a:endParaRPr lang="nl-BE" sz="3600" dirty="0"/>
          </a:p>
        </p:txBody>
      </p:sp>
    </p:spTree>
    <p:extLst>
      <p:ext uri="{BB962C8B-B14F-4D97-AF65-F5344CB8AC3E}">
        <p14:creationId xmlns:p14="http://schemas.microsoft.com/office/powerpoint/2010/main" val="2597303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INTERNATIONAL NETWORK</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22</a:t>
            </a:fld>
            <a:endParaRPr lang="nl-BE" noProof="0" dirty="0"/>
          </a:p>
        </p:txBody>
      </p:sp>
      <p:sp>
        <p:nvSpPr>
          <p:cNvPr id="9" name="Rechthoek 8"/>
          <p:cNvSpPr/>
          <p:nvPr/>
        </p:nvSpPr>
        <p:spPr>
          <a:xfrm>
            <a:off x="921245" y="2666950"/>
            <a:ext cx="4708478" cy="746898"/>
          </a:xfrm>
          <a:prstGeom prst="rect">
            <a:avLst/>
          </a:prstGeom>
          <a:solidFill>
            <a:schemeClr val="accent5">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p:cNvSpPr/>
          <p:nvPr/>
        </p:nvSpPr>
        <p:spPr>
          <a:xfrm>
            <a:off x="5998212" y="2666950"/>
            <a:ext cx="4708478" cy="746898"/>
          </a:xfrm>
          <a:prstGeom prst="rect">
            <a:avLst/>
          </a:prstGeom>
          <a:solidFill>
            <a:schemeClr val="accent5">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p:cNvSpPr/>
          <p:nvPr/>
        </p:nvSpPr>
        <p:spPr>
          <a:xfrm>
            <a:off x="11090520" y="2666950"/>
            <a:ext cx="4708478" cy="746898"/>
          </a:xfrm>
          <a:prstGeom prst="rect">
            <a:avLst/>
          </a:prstGeom>
          <a:solidFill>
            <a:schemeClr val="accent5">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jdelijke aanduiding voor inhoud 2"/>
          <p:cNvSpPr txBox="1">
            <a:spLocks/>
          </p:cNvSpPr>
          <p:nvPr/>
        </p:nvSpPr>
        <p:spPr>
          <a:xfrm>
            <a:off x="1072943" y="2719208"/>
            <a:ext cx="4683579" cy="948335"/>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gn="ctr">
              <a:buFont typeface="Arial" panose="020B0604020202020204" pitchFamily="34" charset="0"/>
              <a:buNone/>
            </a:pPr>
            <a:r>
              <a:rPr lang="nl-BE" sz="3200" dirty="0" err="1"/>
              <a:t>Staff</a:t>
            </a:r>
            <a:r>
              <a:rPr lang="nl-BE" sz="3200" dirty="0"/>
              <a:t> </a:t>
            </a:r>
            <a:r>
              <a:rPr lang="nl-BE" sz="3200" dirty="0" err="1"/>
              <a:t>mobility</a:t>
            </a:r>
            <a:endParaRPr lang="nl-BE" sz="3200" dirty="0"/>
          </a:p>
        </p:txBody>
      </p:sp>
      <p:sp>
        <p:nvSpPr>
          <p:cNvPr id="13" name="Tijdelijke aanduiding voor inhoud 2"/>
          <p:cNvSpPr txBox="1">
            <a:spLocks/>
          </p:cNvSpPr>
          <p:nvPr/>
        </p:nvSpPr>
        <p:spPr>
          <a:xfrm>
            <a:off x="6125011" y="2719209"/>
            <a:ext cx="4683579" cy="948335"/>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gn="ctr">
              <a:buFont typeface="Arial" panose="020B0604020202020204" pitchFamily="34" charset="0"/>
              <a:buNone/>
            </a:pPr>
            <a:r>
              <a:rPr lang="nl-BE" sz="3200" dirty="0"/>
              <a:t>Course units</a:t>
            </a:r>
          </a:p>
        </p:txBody>
      </p:sp>
      <p:sp>
        <p:nvSpPr>
          <p:cNvPr id="14" name="Tijdelijke aanduiding voor inhoud 2"/>
          <p:cNvSpPr txBox="1">
            <a:spLocks/>
          </p:cNvSpPr>
          <p:nvPr/>
        </p:nvSpPr>
        <p:spPr>
          <a:xfrm>
            <a:off x="10972242" y="2719207"/>
            <a:ext cx="4683579" cy="948335"/>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gn="ctr">
              <a:buFont typeface="Arial" panose="020B0604020202020204" pitchFamily="34" charset="0"/>
              <a:buNone/>
            </a:pPr>
            <a:r>
              <a:rPr lang="nl-BE" sz="3200" dirty="0"/>
              <a:t>PhD </a:t>
            </a:r>
            <a:r>
              <a:rPr lang="nl-BE" sz="3200" dirty="0" err="1"/>
              <a:t>programmes</a:t>
            </a:r>
            <a:endParaRPr lang="nl-BE" sz="3200" dirty="0"/>
          </a:p>
        </p:txBody>
      </p:sp>
      <p:sp>
        <p:nvSpPr>
          <p:cNvPr id="15" name="Rechthoek 14"/>
          <p:cNvSpPr/>
          <p:nvPr/>
        </p:nvSpPr>
        <p:spPr>
          <a:xfrm>
            <a:off x="921245" y="1402263"/>
            <a:ext cx="14877753" cy="914400"/>
          </a:xfrm>
          <a:prstGeom prst="rect">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ijdelijke aanduiding voor inhoud 4"/>
          <p:cNvSpPr txBox="1">
            <a:spLocks/>
          </p:cNvSpPr>
          <p:nvPr/>
        </p:nvSpPr>
        <p:spPr>
          <a:xfrm>
            <a:off x="1176671" y="1371675"/>
            <a:ext cx="14326375" cy="816366"/>
          </a:xfrm>
          <a:prstGeom prst="rect">
            <a:avLst/>
          </a:prstGeom>
        </p:spPr>
        <p:txBody>
          <a:bodyPr vert="horz" lIns="91440" tIns="45720" rIns="91440" bIns="45720" rtlCol="0">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gn="ctr">
              <a:buFont typeface="Arial" panose="020B0604020202020204" pitchFamily="34" charset="0"/>
              <a:buNone/>
            </a:pPr>
            <a:r>
              <a:rPr lang="nl-BE" dirty="0">
                <a:solidFill>
                  <a:schemeClr val="bg1"/>
                </a:solidFill>
              </a:rPr>
              <a:t>More </a:t>
            </a:r>
            <a:r>
              <a:rPr lang="nl-BE" dirty="0" err="1">
                <a:solidFill>
                  <a:schemeClr val="bg1"/>
                </a:solidFill>
              </a:rPr>
              <a:t>than</a:t>
            </a:r>
            <a:r>
              <a:rPr lang="nl-BE" dirty="0">
                <a:solidFill>
                  <a:schemeClr val="bg1"/>
                </a:solidFill>
              </a:rPr>
              <a:t> 160 cooperation partners</a:t>
            </a:r>
            <a:endParaRPr lang="nl-BE" sz="3200" dirty="0"/>
          </a:p>
        </p:txBody>
      </p:sp>
      <p:sp>
        <p:nvSpPr>
          <p:cNvPr id="17" name="Rechthoek 16"/>
          <p:cNvSpPr/>
          <p:nvPr/>
        </p:nvSpPr>
        <p:spPr>
          <a:xfrm>
            <a:off x="11090520" y="3767624"/>
            <a:ext cx="4708478" cy="746898"/>
          </a:xfrm>
          <a:prstGeom prst="rect">
            <a:avLst/>
          </a:prstGeom>
          <a:solidFill>
            <a:schemeClr val="accent5">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Tijdelijke aanduiding voor inhoud 2"/>
          <p:cNvSpPr txBox="1">
            <a:spLocks/>
          </p:cNvSpPr>
          <p:nvPr/>
        </p:nvSpPr>
        <p:spPr>
          <a:xfrm>
            <a:off x="11090520" y="3767624"/>
            <a:ext cx="4683579" cy="948335"/>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gn="ctr">
              <a:buFont typeface="Arial" panose="020B0604020202020204" pitchFamily="34" charset="0"/>
              <a:buNone/>
            </a:pPr>
            <a:r>
              <a:rPr lang="nl-BE" sz="3200" dirty="0"/>
              <a:t>Master </a:t>
            </a:r>
            <a:r>
              <a:rPr lang="nl-BE" sz="3200" dirty="0" err="1"/>
              <a:t>dissertation</a:t>
            </a:r>
            <a:endParaRPr lang="nl-BE" sz="3200" dirty="0"/>
          </a:p>
        </p:txBody>
      </p:sp>
      <p:sp>
        <p:nvSpPr>
          <p:cNvPr id="20" name="Rechthoek 19"/>
          <p:cNvSpPr/>
          <p:nvPr/>
        </p:nvSpPr>
        <p:spPr>
          <a:xfrm>
            <a:off x="6013553" y="3776670"/>
            <a:ext cx="4708478" cy="746898"/>
          </a:xfrm>
          <a:prstGeom prst="rect">
            <a:avLst/>
          </a:prstGeom>
          <a:solidFill>
            <a:schemeClr val="accent5">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Tijdelijke aanduiding voor inhoud 2"/>
          <p:cNvSpPr txBox="1">
            <a:spLocks/>
          </p:cNvSpPr>
          <p:nvPr/>
        </p:nvSpPr>
        <p:spPr>
          <a:xfrm>
            <a:off x="6013553" y="3776670"/>
            <a:ext cx="4683579" cy="948335"/>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gn="ctr">
              <a:buFont typeface="Arial" panose="020B0604020202020204" pitchFamily="34" charset="0"/>
              <a:buNone/>
            </a:pPr>
            <a:r>
              <a:rPr lang="nl-BE" sz="3200" dirty="0" err="1"/>
              <a:t>Internships</a:t>
            </a:r>
            <a:endParaRPr lang="nl-BE" sz="3200" dirty="0"/>
          </a:p>
        </p:txBody>
      </p:sp>
      <p:pic>
        <p:nvPicPr>
          <p:cNvPr id="3" name="Afbeelding 2"/>
          <p:cNvPicPr>
            <a:picLocks noChangeAspect="1"/>
          </p:cNvPicPr>
          <p:nvPr/>
        </p:nvPicPr>
        <p:blipFill rotWithShape="1">
          <a:blip r:embed="rId3"/>
          <a:srcRect l="2296" r="1888"/>
          <a:stretch/>
        </p:blipFill>
        <p:spPr>
          <a:xfrm>
            <a:off x="6030781" y="4843182"/>
            <a:ext cx="9768217" cy="5200650"/>
          </a:xfrm>
          <a:prstGeom prst="rect">
            <a:avLst/>
          </a:prstGeom>
        </p:spPr>
      </p:pic>
    </p:spTree>
    <p:extLst>
      <p:ext uri="{BB962C8B-B14F-4D97-AF65-F5344CB8AC3E}">
        <p14:creationId xmlns:p14="http://schemas.microsoft.com/office/powerpoint/2010/main" val="1263865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b="1" dirty="0"/>
              <a:t>research</a:t>
            </a:r>
            <a:endParaRPr lang="nl-BE" b="1" dirty="0"/>
          </a:p>
        </p:txBody>
      </p:sp>
      <p:sp>
        <p:nvSpPr>
          <p:cNvPr id="4" name="Tijdelijke aanduiding voor tekst 3"/>
          <p:cNvSpPr>
            <a:spLocks noGrp="1"/>
          </p:cNvSpPr>
          <p:nvPr>
            <p:ph type="body" sz="quarter" idx="10"/>
          </p:nvPr>
        </p:nvSpPr>
        <p:spPr/>
        <p:txBody>
          <a:bodyPr/>
          <a:lstStyle/>
          <a:p>
            <a:endParaRPr lang="nl-BE"/>
          </a:p>
        </p:txBody>
      </p:sp>
      <p:sp>
        <p:nvSpPr>
          <p:cNvPr id="5" name="Tijdelijke aanduiding voor afbeelding 4"/>
          <p:cNvSpPr>
            <a:spLocks noGrp="1"/>
          </p:cNvSpPr>
          <p:nvPr>
            <p:ph type="pic" sz="quarter" idx="11"/>
          </p:nvPr>
        </p:nvSpPr>
        <p:spPr/>
        <p:txBody>
          <a:bodyPr/>
          <a:lstStyle/>
          <a:p>
            <a:endParaRPr lang="en-BE"/>
          </a:p>
        </p:txBody>
      </p:sp>
      <p:sp>
        <p:nvSpPr>
          <p:cNvPr id="6" name="Tijdelijke aanduiding voor afbeelding 5"/>
          <p:cNvSpPr>
            <a:spLocks noGrp="1"/>
          </p:cNvSpPr>
          <p:nvPr>
            <p:ph type="pic" sz="quarter" idx="12"/>
          </p:nvPr>
        </p:nvSpPr>
        <p:spPr/>
        <p:txBody>
          <a:bodyPr/>
          <a:lstStyle/>
          <a:p>
            <a:endParaRPr lang="en-BE"/>
          </a:p>
        </p:txBody>
      </p:sp>
      <p:sp>
        <p:nvSpPr>
          <p:cNvPr id="7" name="Tijdelijke aanduiding voor afbeelding 6"/>
          <p:cNvSpPr>
            <a:spLocks noGrp="1"/>
          </p:cNvSpPr>
          <p:nvPr>
            <p:ph type="pic" sz="quarter" idx="13"/>
          </p:nvPr>
        </p:nvSpPr>
        <p:spPr/>
        <p:txBody>
          <a:bodyPr/>
          <a:lstStyle/>
          <a:p>
            <a:endParaRPr lang="en-BE"/>
          </a:p>
        </p:txBody>
      </p:sp>
      <p:sp>
        <p:nvSpPr>
          <p:cNvPr id="8" name="Tijdelijke aanduiding voor afbeelding 7"/>
          <p:cNvSpPr>
            <a:spLocks noGrp="1"/>
          </p:cNvSpPr>
          <p:nvPr>
            <p:ph type="pic" sz="quarter" idx="14"/>
          </p:nvPr>
        </p:nvSpPr>
        <p:spPr/>
        <p:txBody>
          <a:bodyPr/>
          <a:lstStyle/>
          <a:p>
            <a:endParaRPr lang="en-BE"/>
          </a:p>
        </p:txBody>
      </p:sp>
    </p:spTree>
    <p:extLst>
      <p:ext uri="{BB962C8B-B14F-4D97-AF65-F5344CB8AC3E}">
        <p14:creationId xmlns:p14="http://schemas.microsoft.com/office/powerpoint/2010/main" val="2244330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Afbeelding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9533" y="4200406"/>
            <a:ext cx="9623852" cy="6428733"/>
          </a:xfrm>
          <a:prstGeom prst="rect">
            <a:avLst/>
          </a:prstGeom>
        </p:spPr>
      </p:pic>
      <p:sp>
        <p:nvSpPr>
          <p:cNvPr id="2" name="Titel 1"/>
          <p:cNvSpPr>
            <a:spLocks noGrp="1"/>
          </p:cNvSpPr>
          <p:nvPr>
            <p:ph type="title"/>
          </p:nvPr>
        </p:nvSpPr>
        <p:spPr/>
        <p:txBody>
          <a:bodyPr/>
          <a:lstStyle/>
          <a:p>
            <a:r>
              <a:rPr lang="nl-NL" dirty="0"/>
              <a:t>research</a:t>
            </a:r>
            <a:endParaRPr lang="nl-BE" dirty="0"/>
          </a:p>
        </p:txBody>
      </p:sp>
      <p:sp>
        <p:nvSpPr>
          <p:cNvPr id="26" name="Rechthoek 1"/>
          <p:cNvSpPr>
            <a:spLocks noChangeArrowheads="1"/>
          </p:cNvSpPr>
          <p:nvPr/>
        </p:nvSpPr>
        <p:spPr bwMode="auto">
          <a:xfrm>
            <a:off x="910499" y="1336948"/>
            <a:ext cx="10219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eaLnBrk="1" hangingPunct="1">
              <a:spcBef>
                <a:spcPct val="0"/>
              </a:spcBef>
            </a:pPr>
            <a:r>
              <a:rPr lang="en-GB" altLang="nl-BE" sz="2400" dirty="0">
                <a:solidFill>
                  <a:schemeClr val="tx1"/>
                </a:solidFill>
                <a:latin typeface="+mn-lt"/>
              </a:rPr>
              <a:t>Innovative and sustainable solutions for global challenges</a:t>
            </a:r>
          </a:p>
        </p:txBody>
      </p:sp>
      <p:sp>
        <p:nvSpPr>
          <p:cNvPr id="43" name="Stroomdiagram: Beslissing 42"/>
          <p:cNvSpPr/>
          <p:nvPr/>
        </p:nvSpPr>
        <p:spPr>
          <a:xfrm>
            <a:off x="6925759" y="2012207"/>
            <a:ext cx="4203796" cy="2056520"/>
          </a:xfrm>
          <a:prstGeom prst="flowChartDecision">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4" name="Rechthoek 43"/>
          <p:cNvSpPr/>
          <p:nvPr/>
        </p:nvSpPr>
        <p:spPr>
          <a:xfrm>
            <a:off x="6169142" y="2803018"/>
            <a:ext cx="5440719" cy="400110"/>
          </a:xfrm>
          <a:prstGeom prst="rect">
            <a:avLst/>
          </a:prstGeom>
        </p:spPr>
        <p:txBody>
          <a:bodyPr wrap="square">
            <a:spAutoFit/>
          </a:bodyPr>
          <a:lstStyle/>
          <a:p>
            <a:pPr marL="85725" indent="0" algn="ctr">
              <a:buFont typeface="Arial" panose="020B0604020202020204" pitchFamily="34" charset="0"/>
              <a:buNone/>
            </a:pPr>
            <a:r>
              <a:rPr lang="nl-BE" sz="2000" b="1" cap="all" dirty="0">
                <a:solidFill>
                  <a:schemeClr val="bg1"/>
                </a:solidFill>
              </a:rPr>
              <a:t>European Top 5</a:t>
            </a:r>
          </a:p>
        </p:txBody>
      </p:sp>
      <p:sp>
        <p:nvSpPr>
          <p:cNvPr id="45" name="Stroomdiagram: Beslissing 44"/>
          <p:cNvSpPr/>
          <p:nvPr/>
        </p:nvSpPr>
        <p:spPr>
          <a:xfrm>
            <a:off x="4708673" y="3164249"/>
            <a:ext cx="4203796" cy="2056520"/>
          </a:xfrm>
          <a:prstGeom prst="flowChartDecision">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6" name="Stroomdiagram: Beslissing 45"/>
          <p:cNvSpPr/>
          <p:nvPr/>
        </p:nvSpPr>
        <p:spPr>
          <a:xfrm>
            <a:off x="2440230" y="4260166"/>
            <a:ext cx="4203796" cy="2056520"/>
          </a:xfrm>
          <a:prstGeom prst="flowChartDecision">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7" name="Rechthoek 46"/>
          <p:cNvSpPr/>
          <p:nvPr/>
        </p:nvSpPr>
        <p:spPr>
          <a:xfrm>
            <a:off x="1683614" y="5004403"/>
            <a:ext cx="5440719" cy="400110"/>
          </a:xfrm>
          <a:prstGeom prst="rect">
            <a:avLst/>
          </a:prstGeom>
        </p:spPr>
        <p:txBody>
          <a:bodyPr wrap="square">
            <a:spAutoFit/>
          </a:bodyPr>
          <a:lstStyle/>
          <a:p>
            <a:pPr marL="85725" indent="0" algn="ctr">
              <a:buFont typeface="Arial" panose="020B0604020202020204" pitchFamily="34" charset="0"/>
              <a:buNone/>
            </a:pPr>
            <a:r>
              <a:rPr lang="nl-BE" sz="2000" b="1" cap="all" dirty="0">
                <a:solidFill>
                  <a:schemeClr val="bg1"/>
                </a:solidFill>
              </a:rPr>
              <a:t>110 professors</a:t>
            </a:r>
          </a:p>
        </p:txBody>
      </p:sp>
      <p:sp>
        <p:nvSpPr>
          <p:cNvPr id="48" name="Rechthoek 47"/>
          <p:cNvSpPr/>
          <p:nvPr/>
        </p:nvSpPr>
        <p:spPr>
          <a:xfrm>
            <a:off x="4017372" y="3946171"/>
            <a:ext cx="5440719" cy="400110"/>
          </a:xfrm>
          <a:prstGeom prst="rect">
            <a:avLst/>
          </a:prstGeom>
        </p:spPr>
        <p:txBody>
          <a:bodyPr wrap="square">
            <a:spAutoFit/>
          </a:bodyPr>
          <a:lstStyle/>
          <a:p>
            <a:pPr marL="85725" indent="0" algn="ctr">
              <a:buFont typeface="Arial" panose="020B0604020202020204" pitchFamily="34" charset="0"/>
              <a:buNone/>
            </a:pPr>
            <a:r>
              <a:rPr lang="nl-BE" sz="2000" b="1" cap="all" dirty="0"/>
              <a:t>1.000 </a:t>
            </a:r>
            <a:r>
              <a:rPr lang="nl-BE" sz="2000" b="1" cap="all" dirty="0" err="1"/>
              <a:t>researchers</a:t>
            </a:r>
            <a:endParaRPr lang="nl-BE" sz="2000" b="1" cap="all" dirty="0"/>
          </a:p>
        </p:txBody>
      </p:sp>
      <p:sp>
        <p:nvSpPr>
          <p:cNvPr id="49" name="Stroomdiagram: Beslissing 48"/>
          <p:cNvSpPr/>
          <p:nvPr/>
        </p:nvSpPr>
        <p:spPr>
          <a:xfrm>
            <a:off x="6925758" y="4269479"/>
            <a:ext cx="4203796" cy="2056520"/>
          </a:xfrm>
          <a:prstGeom prst="flowChartDecision">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0" name="Rechthoek 49"/>
          <p:cNvSpPr/>
          <p:nvPr/>
        </p:nvSpPr>
        <p:spPr>
          <a:xfrm>
            <a:off x="6169142" y="4997008"/>
            <a:ext cx="5440719" cy="707886"/>
          </a:xfrm>
          <a:prstGeom prst="rect">
            <a:avLst/>
          </a:prstGeom>
        </p:spPr>
        <p:txBody>
          <a:bodyPr wrap="square">
            <a:spAutoFit/>
          </a:bodyPr>
          <a:lstStyle/>
          <a:p>
            <a:pPr marL="85725" indent="0" algn="ctr">
              <a:buFont typeface="Arial" panose="020B0604020202020204" pitchFamily="34" charset="0"/>
              <a:buNone/>
            </a:pPr>
            <a:r>
              <a:rPr lang="nl-BE" sz="2000" b="1" cap="all" dirty="0">
                <a:solidFill>
                  <a:schemeClr val="bg1"/>
                </a:solidFill>
              </a:rPr>
              <a:t>900 A1-publications</a:t>
            </a:r>
          </a:p>
          <a:p>
            <a:pPr marL="85725" indent="0" algn="ctr">
              <a:buFont typeface="Arial" panose="020B0604020202020204" pitchFamily="34" charset="0"/>
              <a:buNone/>
            </a:pPr>
            <a:r>
              <a:rPr lang="nl-NL" sz="2000" b="1" cap="all" dirty="0">
                <a:solidFill>
                  <a:schemeClr val="bg1"/>
                </a:solidFill>
              </a:rPr>
              <a:t>a </a:t>
            </a:r>
            <a:r>
              <a:rPr lang="nl-NL" sz="2000" b="1" cap="all" dirty="0" err="1">
                <a:solidFill>
                  <a:schemeClr val="bg1"/>
                </a:solidFill>
              </a:rPr>
              <a:t>year</a:t>
            </a:r>
            <a:endParaRPr lang="nl-BE" sz="2000" b="1" cap="all" dirty="0">
              <a:solidFill>
                <a:schemeClr val="bg1"/>
              </a:solidFill>
            </a:endParaRPr>
          </a:p>
        </p:txBody>
      </p:sp>
      <p:sp>
        <p:nvSpPr>
          <p:cNvPr id="51" name="Stroomdiagram: Beslissing 50"/>
          <p:cNvSpPr/>
          <p:nvPr/>
        </p:nvSpPr>
        <p:spPr>
          <a:xfrm>
            <a:off x="9209533" y="3172146"/>
            <a:ext cx="4203796" cy="2056520"/>
          </a:xfrm>
          <a:prstGeom prst="flowChartDecision">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2" name="Rechthoek 51"/>
          <p:cNvSpPr/>
          <p:nvPr/>
        </p:nvSpPr>
        <p:spPr>
          <a:xfrm>
            <a:off x="9443062" y="3843698"/>
            <a:ext cx="3736737" cy="923330"/>
          </a:xfrm>
          <a:prstGeom prst="rect">
            <a:avLst/>
          </a:prstGeom>
        </p:spPr>
        <p:txBody>
          <a:bodyPr wrap="square">
            <a:spAutoFit/>
          </a:bodyPr>
          <a:lstStyle/>
          <a:p>
            <a:pPr marL="85725" indent="0" algn="ctr">
              <a:buFont typeface="Arial" panose="020B0604020202020204" pitchFamily="34" charset="0"/>
              <a:buNone/>
            </a:pPr>
            <a:r>
              <a:rPr lang="en-GB" sz="1800" b="1" cap="all" dirty="0"/>
              <a:t>Collaborations with over </a:t>
            </a:r>
            <a:r>
              <a:rPr lang="nl-NL" sz="1800" b="1" cap="all" dirty="0"/>
              <a:t>300</a:t>
            </a:r>
          </a:p>
          <a:p>
            <a:pPr marL="85725" indent="0" algn="ctr">
              <a:buFont typeface="Arial" panose="020B0604020202020204" pitchFamily="34" charset="0"/>
              <a:buNone/>
            </a:pPr>
            <a:r>
              <a:rPr lang="nl-NL" sz="1800" b="1" cap="all" dirty="0" err="1"/>
              <a:t>organisations</a:t>
            </a:r>
            <a:endParaRPr lang="nl-BE" sz="1800" b="1" cap="all" dirty="0"/>
          </a:p>
        </p:txBody>
      </p:sp>
      <p:sp>
        <p:nvSpPr>
          <p:cNvPr id="53" name="Stroomdiagram: Beslissing 52"/>
          <p:cNvSpPr/>
          <p:nvPr/>
        </p:nvSpPr>
        <p:spPr>
          <a:xfrm>
            <a:off x="11402872" y="4277417"/>
            <a:ext cx="4203796" cy="2056520"/>
          </a:xfrm>
          <a:prstGeom prst="flowChartDecision">
            <a:avLst/>
          </a:prstGeom>
          <a:solidFill>
            <a:srgbClr val="1E64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4" name="Rechthoek 53"/>
          <p:cNvSpPr/>
          <p:nvPr/>
        </p:nvSpPr>
        <p:spPr>
          <a:xfrm>
            <a:off x="10685445" y="4941734"/>
            <a:ext cx="5440719" cy="707886"/>
          </a:xfrm>
          <a:prstGeom prst="rect">
            <a:avLst/>
          </a:prstGeom>
        </p:spPr>
        <p:txBody>
          <a:bodyPr wrap="square">
            <a:spAutoFit/>
          </a:bodyPr>
          <a:lstStyle/>
          <a:p>
            <a:pPr marL="85725" indent="0" algn="ctr">
              <a:buFont typeface="Arial" panose="020B0604020202020204" pitchFamily="34" charset="0"/>
              <a:buNone/>
            </a:pPr>
            <a:r>
              <a:rPr lang="nl-NL" sz="2000" b="1" cap="all" dirty="0">
                <a:solidFill>
                  <a:schemeClr val="bg1"/>
                </a:solidFill>
              </a:rPr>
              <a:t>120 </a:t>
            </a:r>
            <a:r>
              <a:rPr lang="nl-NL" sz="2000" b="1" cap="all" dirty="0" err="1">
                <a:solidFill>
                  <a:schemeClr val="bg1"/>
                </a:solidFill>
              </a:rPr>
              <a:t>PHD’s</a:t>
            </a:r>
            <a:endParaRPr lang="nl-NL" sz="2000" b="1" cap="all" dirty="0">
              <a:solidFill>
                <a:schemeClr val="bg1"/>
              </a:solidFill>
            </a:endParaRPr>
          </a:p>
          <a:p>
            <a:pPr marL="85725" indent="0" algn="ctr">
              <a:buFont typeface="Arial" panose="020B0604020202020204" pitchFamily="34" charset="0"/>
              <a:buNone/>
            </a:pPr>
            <a:r>
              <a:rPr lang="nl-NL" sz="2000" b="1" cap="all" dirty="0">
                <a:solidFill>
                  <a:schemeClr val="bg1"/>
                </a:solidFill>
              </a:rPr>
              <a:t>A </a:t>
            </a:r>
            <a:r>
              <a:rPr lang="nl-NL" sz="2000" b="1" cap="all" dirty="0" err="1">
                <a:solidFill>
                  <a:schemeClr val="bg1"/>
                </a:solidFill>
              </a:rPr>
              <a:t>year</a:t>
            </a:r>
            <a:endParaRPr lang="nl-BE" sz="2000" b="1" cap="all" dirty="0">
              <a:solidFill>
                <a:schemeClr val="bg1"/>
              </a:solidFill>
            </a:endParaRPr>
          </a:p>
        </p:txBody>
      </p:sp>
      <p:sp>
        <p:nvSpPr>
          <p:cNvPr id="55" name="Stroomdiagram: Beslissing 54"/>
          <p:cNvSpPr/>
          <p:nvPr/>
        </p:nvSpPr>
        <p:spPr>
          <a:xfrm>
            <a:off x="254415" y="3146364"/>
            <a:ext cx="4203796" cy="2056520"/>
          </a:xfrm>
          <a:prstGeom prst="flowChartDecision">
            <a:avLst/>
          </a:prstGeom>
          <a:solidFill>
            <a:schemeClr val="tx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6" name="Rechthoek 55"/>
          <p:cNvSpPr/>
          <p:nvPr/>
        </p:nvSpPr>
        <p:spPr>
          <a:xfrm>
            <a:off x="-384634" y="3732303"/>
            <a:ext cx="5440719" cy="830997"/>
          </a:xfrm>
          <a:prstGeom prst="rect">
            <a:avLst/>
          </a:prstGeom>
        </p:spPr>
        <p:txBody>
          <a:bodyPr wrap="square">
            <a:spAutoFit/>
          </a:bodyPr>
          <a:lstStyle/>
          <a:p>
            <a:pPr marL="85725" indent="0" algn="ctr">
              <a:buFont typeface="Arial" panose="020B0604020202020204" pitchFamily="34" charset="0"/>
              <a:buNone/>
            </a:pPr>
            <a:r>
              <a:rPr lang="en-GB" sz="1600" b="1" cap="all" dirty="0"/>
              <a:t>51,4 million </a:t>
            </a:r>
          </a:p>
          <a:p>
            <a:pPr marL="85725" indent="0" algn="ctr">
              <a:buFont typeface="Arial" panose="020B0604020202020204" pitchFamily="34" charset="0"/>
              <a:buNone/>
            </a:pPr>
            <a:r>
              <a:rPr lang="en-GB" sz="1600" b="1" cap="all" dirty="0"/>
              <a:t>euros per year Investment </a:t>
            </a:r>
          </a:p>
          <a:p>
            <a:pPr marL="85725" indent="0" algn="ctr">
              <a:buFont typeface="Arial" panose="020B0604020202020204" pitchFamily="34" charset="0"/>
              <a:buNone/>
            </a:pPr>
            <a:r>
              <a:rPr lang="en-GB" sz="1600" b="1" cap="all" dirty="0"/>
              <a:t>in research</a:t>
            </a:r>
          </a:p>
        </p:txBody>
      </p:sp>
    </p:spTree>
    <p:extLst>
      <p:ext uri="{BB962C8B-B14F-4D97-AF65-F5344CB8AC3E}">
        <p14:creationId xmlns:p14="http://schemas.microsoft.com/office/powerpoint/2010/main" val="3237255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80A74-AC2A-A732-FA90-31CD380C7DBA}"/>
              </a:ext>
            </a:extLst>
          </p:cNvPr>
          <p:cNvSpPr>
            <a:spLocks noGrp="1"/>
          </p:cNvSpPr>
          <p:nvPr>
            <p:ph type="title"/>
          </p:nvPr>
        </p:nvSpPr>
        <p:spPr>
          <a:xfrm>
            <a:off x="830118" y="136025"/>
            <a:ext cx="15705282" cy="863693"/>
          </a:xfrm>
        </p:spPr>
        <p:txBody>
          <a:bodyPr anchor="b">
            <a:normAutofit/>
          </a:bodyPr>
          <a:lstStyle/>
          <a:p>
            <a:r>
              <a:rPr lang="en-US" dirty="0"/>
              <a:t>Research areas</a:t>
            </a:r>
          </a:p>
        </p:txBody>
      </p:sp>
      <p:pic>
        <p:nvPicPr>
          <p:cNvPr id="7" name="Picture 6" descr="A colorful squares with white text&#10;&#10;AI-generated content may be incorrect.">
            <a:extLst>
              <a:ext uri="{FF2B5EF4-FFF2-40B4-BE49-F238E27FC236}">
                <a16:creationId xmlns:a16="http://schemas.microsoft.com/office/drawing/2014/main" id="{F1ECC71E-04EA-006F-A9EE-6DFC16D00FB1}"/>
              </a:ext>
            </a:extLst>
          </p:cNvPr>
          <p:cNvPicPr>
            <a:picLocks noChangeAspect="1"/>
          </p:cNvPicPr>
          <p:nvPr/>
        </p:nvPicPr>
        <p:blipFill>
          <a:blip r:embed="rId2">
            <a:extLst>
              <a:ext uri="{28A0092B-C50C-407E-A947-70E740481C1C}">
                <a14:useLocalDpi xmlns:a14="http://schemas.microsoft.com/office/drawing/2010/main" val="0"/>
              </a:ext>
            </a:extLst>
          </a:blip>
          <a:srcRect t="25166" b="16403"/>
          <a:stretch>
            <a:fillRect/>
          </a:stretch>
        </p:blipFill>
        <p:spPr>
          <a:xfrm>
            <a:off x="835825" y="1862693"/>
            <a:ext cx="15699575" cy="5641693"/>
          </a:xfrm>
          <a:prstGeom prst="rect">
            <a:avLst/>
          </a:prstGeom>
          <a:noFill/>
        </p:spPr>
      </p:pic>
      <p:sp>
        <p:nvSpPr>
          <p:cNvPr id="4" name="Slide Number Placeholder 3">
            <a:extLst>
              <a:ext uri="{FF2B5EF4-FFF2-40B4-BE49-F238E27FC236}">
                <a16:creationId xmlns:a16="http://schemas.microsoft.com/office/drawing/2014/main" id="{C8B47835-30B2-C580-94CC-4D3E6CE4E105}"/>
              </a:ext>
            </a:extLst>
          </p:cNvPr>
          <p:cNvSpPr>
            <a:spLocks noGrp="1"/>
          </p:cNvSpPr>
          <p:nvPr>
            <p:ph type="sldNum" sz="quarter" idx="12"/>
          </p:nvPr>
        </p:nvSpPr>
        <p:spPr>
          <a:xfrm>
            <a:off x="15590520" y="8948703"/>
            <a:ext cx="921880" cy="519289"/>
          </a:xfrm>
        </p:spPr>
        <p:txBody>
          <a:bodyPr anchor="ctr">
            <a:normAutofit/>
          </a:bodyPr>
          <a:lstStyle/>
          <a:p>
            <a:pPr>
              <a:spcAft>
                <a:spcPts val="600"/>
              </a:spcAft>
            </a:pPr>
            <a:fld id="{7AE184E0-0BD4-4705-A12B-9B71DDE63301}" type="slidenum">
              <a:rPr lang="en-GB" noProof="0" smtClean="0"/>
              <a:pPr>
                <a:spcAft>
                  <a:spcPts val="600"/>
                </a:spcAft>
              </a:pPr>
              <a:t>25</a:t>
            </a:fld>
            <a:endParaRPr lang="en-GB" noProof="0"/>
          </a:p>
        </p:txBody>
      </p:sp>
    </p:spTree>
    <p:extLst>
      <p:ext uri="{BB962C8B-B14F-4D97-AF65-F5344CB8AC3E}">
        <p14:creationId xmlns:p14="http://schemas.microsoft.com/office/powerpoint/2010/main" val="1225164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65012-E2C2-E0AB-D051-21060AD057D6}"/>
              </a:ext>
            </a:extLst>
          </p:cNvPr>
          <p:cNvSpPr>
            <a:spLocks noGrp="1"/>
          </p:cNvSpPr>
          <p:nvPr>
            <p:ph type="title"/>
          </p:nvPr>
        </p:nvSpPr>
        <p:spPr/>
        <p:txBody>
          <a:bodyPr/>
          <a:lstStyle/>
          <a:p>
            <a:r>
              <a:rPr lang="en-US" dirty="0"/>
              <a:t>Research finance</a:t>
            </a:r>
          </a:p>
        </p:txBody>
      </p:sp>
      <p:sp>
        <p:nvSpPr>
          <p:cNvPr id="4" name="Slide Number Placeholder 3">
            <a:extLst>
              <a:ext uri="{FF2B5EF4-FFF2-40B4-BE49-F238E27FC236}">
                <a16:creationId xmlns:a16="http://schemas.microsoft.com/office/drawing/2014/main" id="{80132568-631F-3D75-7D22-9B61D4804B67}"/>
              </a:ext>
            </a:extLst>
          </p:cNvPr>
          <p:cNvSpPr>
            <a:spLocks noGrp="1"/>
          </p:cNvSpPr>
          <p:nvPr>
            <p:ph type="sldNum" sz="quarter" idx="12"/>
          </p:nvPr>
        </p:nvSpPr>
        <p:spPr/>
        <p:txBody>
          <a:bodyPr/>
          <a:lstStyle/>
          <a:p>
            <a:fld id="{7AE184E0-0BD4-4705-A12B-9B71DDE63301}" type="slidenum">
              <a:rPr lang="en-GB" noProof="0" smtClean="0"/>
              <a:t>26</a:t>
            </a:fld>
            <a:endParaRPr lang="en-GB" noProof="0" dirty="0"/>
          </a:p>
        </p:txBody>
      </p:sp>
      <p:graphicFrame>
        <p:nvGraphicFramePr>
          <p:cNvPr id="5" name="Grafiek 18">
            <a:extLst>
              <a:ext uri="{FF2B5EF4-FFF2-40B4-BE49-F238E27FC236}">
                <a16:creationId xmlns:a16="http://schemas.microsoft.com/office/drawing/2014/main" id="{0F681878-9CC7-745E-038B-0E448F98A433}"/>
              </a:ext>
            </a:extLst>
          </p:cNvPr>
          <p:cNvGraphicFramePr/>
          <p:nvPr>
            <p:extLst>
              <p:ext uri="{D42A27DB-BD31-4B8C-83A1-F6EECF244321}">
                <p14:modId xmlns:p14="http://schemas.microsoft.com/office/powerpoint/2010/main" val="1385057584"/>
              </p:ext>
            </p:extLst>
          </p:nvPr>
        </p:nvGraphicFramePr>
        <p:xfrm>
          <a:off x="755688" y="1847632"/>
          <a:ext cx="14519289" cy="62020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999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impact</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27</a:t>
            </a:fld>
            <a:endParaRPr lang="nl-BE" noProof="0" dirty="0"/>
          </a:p>
        </p:txBody>
      </p:sp>
      <p:pic>
        <p:nvPicPr>
          <p:cNvPr id="19"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113" y="1794717"/>
            <a:ext cx="3925254" cy="2208596"/>
          </a:xfrm>
          <a:prstGeom prst="rect">
            <a:avLst/>
          </a:prstGeom>
          <a:noFill/>
          <a:ln w="9525">
            <a:solidFill>
              <a:srgbClr val="0A1E60"/>
            </a:solidFill>
            <a:miter lim="800000"/>
            <a:headEnd/>
            <a:tailEnd/>
          </a:ln>
          <a:extLst>
            <a:ext uri="{909E8E84-426E-40DD-AFC4-6F175D3DCCD1}">
              <a14:hiddenFill xmlns:a14="http://schemas.microsoft.com/office/drawing/2010/main">
                <a:solidFill>
                  <a:srgbClr val="FFFFFF"/>
                </a:solidFill>
              </a14:hiddenFill>
            </a:ext>
          </a:extLst>
        </p:spPr>
      </p:pic>
      <p:pic>
        <p:nvPicPr>
          <p:cNvPr id="20" name="Afbeelding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33439" y="2490287"/>
            <a:ext cx="4942440" cy="194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Afbeelding 6"/>
          <p:cNvPicPr>
            <a:picLocks noChangeAspect="1"/>
          </p:cNvPicPr>
          <p:nvPr/>
        </p:nvPicPr>
        <p:blipFill>
          <a:blip r:embed="rId5">
            <a:extLst>
              <a:ext uri="{28A0092B-C50C-407E-A947-70E740481C1C}">
                <a14:useLocalDpi xmlns:a14="http://schemas.microsoft.com/office/drawing/2010/main" val="0"/>
              </a:ext>
            </a:extLst>
          </a:blip>
          <a:srcRect t="16728" b="255"/>
          <a:stretch>
            <a:fillRect/>
          </a:stretch>
        </p:blipFill>
        <p:spPr bwMode="auto">
          <a:xfrm>
            <a:off x="9134111" y="5557945"/>
            <a:ext cx="3353888" cy="1847330"/>
          </a:xfrm>
          <a:prstGeom prst="rect">
            <a:avLst/>
          </a:prstGeom>
          <a:noFill/>
          <a:ln w="9525">
            <a:solidFill>
              <a:srgbClr val="0A1E60"/>
            </a:solidFill>
            <a:miter lim="800000"/>
            <a:headEnd/>
            <a:tailEnd/>
          </a:ln>
          <a:extLst>
            <a:ext uri="{909E8E84-426E-40DD-AFC4-6F175D3DCCD1}">
              <a14:hiddenFill xmlns:a14="http://schemas.microsoft.com/office/drawing/2010/main">
                <a:solidFill>
                  <a:srgbClr val="FFFFFF"/>
                </a:solidFill>
              </a14:hiddenFill>
            </a:ext>
          </a:extLst>
        </p:spPr>
      </p:pic>
      <p:pic>
        <p:nvPicPr>
          <p:cNvPr id="23" name="Afbeelding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1096" y="5557945"/>
            <a:ext cx="2818394" cy="1883201"/>
          </a:xfrm>
          <a:prstGeom prst="rect">
            <a:avLst/>
          </a:prstGeom>
          <a:noFill/>
          <a:ln w="9525">
            <a:solidFill>
              <a:srgbClr val="0A1E60"/>
            </a:solidFill>
            <a:miter lim="800000"/>
            <a:headEnd/>
            <a:tailEnd/>
          </a:ln>
          <a:extLst>
            <a:ext uri="{909E8E84-426E-40DD-AFC4-6F175D3DCCD1}">
              <a14:hiddenFill xmlns:a14="http://schemas.microsoft.com/office/drawing/2010/main">
                <a:solidFill>
                  <a:srgbClr val="FFFFFF"/>
                </a:solidFill>
              </a14:hiddenFill>
            </a:ext>
          </a:extLst>
        </p:spPr>
      </p:pic>
      <p:sp>
        <p:nvSpPr>
          <p:cNvPr id="24" name="Rechthoek 1"/>
          <p:cNvSpPr>
            <a:spLocks noChangeArrowheads="1"/>
          </p:cNvSpPr>
          <p:nvPr/>
        </p:nvSpPr>
        <p:spPr bwMode="auto">
          <a:xfrm>
            <a:off x="440730" y="4155418"/>
            <a:ext cx="392525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defTabSz="914400" fontAlgn="base">
              <a:spcBef>
                <a:spcPct val="0"/>
              </a:spcBef>
              <a:spcAft>
                <a:spcPct val="0"/>
              </a:spcAft>
            </a:pPr>
            <a:r>
              <a:rPr lang="en-GB" altLang="nl-BE" sz="1800" dirty="0">
                <a:solidFill>
                  <a:schemeClr val="tx1"/>
                </a:solidFill>
                <a:latin typeface="+mn-lt"/>
              </a:rPr>
              <a:t>Soil scan: precision farming technology that can also be used more broadly </a:t>
            </a:r>
          </a:p>
        </p:txBody>
      </p:sp>
      <p:sp>
        <p:nvSpPr>
          <p:cNvPr id="25" name="Rechthoek 1"/>
          <p:cNvSpPr>
            <a:spLocks noChangeArrowheads="1"/>
          </p:cNvSpPr>
          <p:nvPr/>
        </p:nvSpPr>
        <p:spPr bwMode="auto">
          <a:xfrm>
            <a:off x="6279523" y="4432417"/>
            <a:ext cx="4183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defTabSz="914400" fontAlgn="base">
              <a:spcBef>
                <a:spcPct val="0"/>
              </a:spcBef>
              <a:spcAft>
                <a:spcPct val="0"/>
              </a:spcAft>
            </a:pPr>
            <a:r>
              <a:rPr lang="en-GB" altLang="nl-BE" sz="1800" dirty="0">
                <a:solidFill>
                  <a:schemeClr val="tx1"/>
                </a:solidFill>
                <a:latin typeface="+mn-lt"/>
              </a:rPr>
              <a:t>Beer made from recycled wastewater</a:t>
            </a:r>
          </a:p>
        </p:txBody>
      </p:sp>
      <p:pic>
        <p:nvPicPr>
          <p:cNvPr id="26" name="Afbeelding 9"/>
          <p:cNvPicPr>
            <a:picLocks noChangeAspect="1"/>
          </p:cNvPicPr>
          <p:nvPr/>
        </p:nvPicPr>
        <p:blipFill>
          <a:blip r:embed="rId7">
            <a:extLst>
              <a:ext uri="{28A0092B-C50C-407E-A947-70E740481C1C}">
                <a14:useLocalDpi xmlns:a14="http://schemas.microsoft.com/office/drawing/2010/main" val="0"/>
              </a:ext>
            </a:extLst>
          </a:blip>
          <a:srcRect t="19595" b="32059"/>
          <a:stretch>
            <a:fillRect/>
          </a:stretch>
        </p:blipFill>
        <p:spPr bwMode="auto">
          <a:xfrm>
            <a:off x="6370964" y="1794717"/>
            <a:ext cx="3435879" cy="2213721"/>
          </a:xfrm>
          <a:prstGeom prst="rect">
            <a:avLst/>
          </a:prstGeom>
          <a:noFill/>
          <a:ln w="9525">
            <a:solidFill>
              <a:srgbClr val="0A1E60"/>
            </a:solidFill>
            <a:miter lim="800000"/>
            <a:headEnd/>
            <a:tailEnd/>
          </a:ln>
          <a:extLst>
            <a:ext uri="{909E8E84-426E-40DD-AFC4-6F175D3DCCD1}">
              <a14:hiddenFill xmlns:a14="http://schemas.microsoft.com/office/drawing/2010/main">
                <a:solidFill>
                  <a:srgbClr val="FFFFFF"/>
                </a:solidFill>
              </a14:hiddenFill>
            </a:ext>
          </a:extLst>
        </p:spPr>
      </p:pic>
      <p:sp>
        <p:nvSpPr>
          <p:cNvPr id="27" name="Rechthoek 1"/>
          <p:cNvSpPr>
            <a:spLocks noChangeArrowheads="1"/>
          </p:cNvSpPr>
          <p:nvPr/>
        </p:nvSpPr>
        <p:spPr bwMode="auto">
          <a:xfrm>
            <a:off x="4748212" y="6065587"/>
            <a:ext cx="34333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defTabSz="914400" fontAlgn="base">
              <a:spcBef>
                <a:spcPct val="0"/>
              </a:spcBef>
              <a:spcAft>
                <a:spcPct val="0"/>
              </a:spcAft>
            </a:pPr>
            <a:r>
              <a:rPr lang="en-GB" altLang="nl-BE" sz="900" dirty="0">
                <a:solidFill>
                  <a:srgbClr val="0A1E60"/>
                </a:solidFill>
                <a:latin typeface="Frutiger LT Std 47 Light Cn"/>
              </a:rPr>
              <a:t>Innoveren van </a:t>
            </a:r>
            <a:r>
              <a:rPr lang="en-GB" altLang="nl-BE" sz="900" dirty="0" err="1">
                <a:solidFill>
                  <a:srgbClr val="0A1E60"/>
                </a:solidFill>
                <a:latin typeface="Frutiger LT Std 47 Light Cn"/>
              </a:rPr>
              <a:t>cacaoproductie</a:t>
            </a:r>
            <a:r>
              <a:rPr lang="en-GB" altLang="nl-BE" sz="900" dirty="0">
                <a:solidFill>
                  <a:srgbClr val="0A1E60"/>
                </a:solidFill>
                <a:latin typeface="Frutiger LT Std 47 Light Cn"/>
              </a:rPr>
              <a:t> Ghana</a:t>
            </a:r>
          </a:p>
        </p:txBody>
      </p:sp>
      <p:sp>
        <p:nvSpPr>
          <p:cNvPr id="28" name="Rechthoek 1"/>
          <p:cNvSpPr>
            <a:spLocks noChangeArrowheads="1"/>
          </p:cNvSpPr>
          <p:nvPr/>
        </p:nvSpPr>
        <p:spPr bwMode="auto">
          <a:xfrm>
            <a:off x="479918" y="7724570"/>
            <a:ext cx="32691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defTabSz="914400" fontAlgn="base">
              <a:spcBef>
                <a:spcPct val="0"/>
              </a:spcBef>
              <a:spcAft>
                <a:spcPct val="0"/>
              </a:spcAft>
            </a:pPr>
            <a:r>
              <a:rPr lang="en-GB" altLang="nl-BE" sz="1800" dirty="0">
                <a:solidFill>
                  <a:schemeClr val="tx1"/>
                </a:solidFill>
                <a:latin typeface="+mn-lt"/>
              </a:rPr>
              <a:t>Trees remove fine dust</a:t>
            </a:r>
          </a:p>
        </p:txBody>
      </p:sp>
      <p:sp>
        <p:nvSpPr>
          <p:cNvPr id="29" name="Rechthoek 1"/>
          <p:cNvSpPr>
            <a:spLocks noChangeArrowheads="1"/>
          </p:cNvSpPr>
          <p:nvPr/>
        </p:nvSpPr>
        <p:spPr bwMode="auto">
          <a:xfrm>
            <a:off x="12422684" y="4432417"/>
            <a:ext cx="40887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defTabSz="914400" fontAlgn="base">
              <a:spcBef>
                <a:spcPct val="0"/>
              </a:spcBef>
              <a:spcAft>
                <a:spcPct val="0"/>
              </a:spcAft>
            </a:pPr>
            <a:r>
              <a:rPr lang="en-GB" altLang="nl-BE" sz="1800" dirty="0">
                <a:solidFill>
                  <a:schemeClr val="tx1"/>
                </a:solidFill>
                <a:latin typeface="+mn-lt"/>
              </a:rPr>
              <a:t>Smart packaging with sensors</a:t>
            </a:r>
          </a:p>
        </p:txBody>
      </p:sp>
      <p:pic>
        <p:nvPicPr>
          <p:cNvPr id="31" name="Afbeelding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97862" y="5557945"/>
            <a:ext cx="3346203" cy="1847330"/>
          </a:xfrm>
          <a:prstGeom prst="rect">
            <a:avLst/>
          </a:prstGeom>
          <a:noFill/>
          <a:ln w="9525">
            <a:solidFill>
              <a:srgbClr val="0A1E60"/>
            </a:solidFill>
            <a:miter lim="800000"/>
            <a:headEnd/>
            <a:tailEnd/>
          </a:ln>
          <a:extLst>
            <a:ext uri="{909E8E84-426E-40DD-AFC4-6F175D3DCCD1}">
              <a14:hiddenFill xmlns:a14="http://schemas.microsoft.com/office/drawing/2010/main">
                <a:solidFill>
                  <a:srgbClr val="FFFFFF"/>
                </a:solidFill>
              </a14:hiddenFill>
            </a:ext>
          </a:extLst>
        </p:spPr>
      </p:pic>
      <p:sp>
        <p:nvSpPr>
          <p:cNvPr id="32" name="Rechthoek 1"/>
          <p:cNvSpPr>
            <a:spLocks noChangeArrowheads="1"/>
          </p:cNvSpPr>
          <p:nvPr/>
        </p:nvSpPr>
        <p:spPr bwMode="auto">
          <a:xfrm>
            <a:off x="4650501" y="7724570"/>
            <a:ext cx="29003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defTabSz="914400" fontAlgn="base">
              <a:spcBef>
                <a:spcPct val="0"/>
              </a:spcBef>
              <a:spcAft>
                <a:spcPct val="0"/>
              </a:spcAft>
            </a:pPr>
            <a:r>
              <a:rPr lang="en-GB" altLang="nl-BE" sz="1800" dirty="0">
                <a:solidFill>
                  <a:schemeClr val="tx1"/>
                </a:solidFill>
                <a:latin typeface="+mn-lt"/>
              </a:rPr>
              <a:t>Chemical heat pump</a:t>
            </a:r>
          </a:p>
        </p:txBody>
      </p:sp>
      <p:sp>
        <p:nvSpPr>
          <p:cNvPr id="33" name="Rechthoek 1"/>
          <p:cNvSpPr>
            <a:spLocks noChangeArrowheads="1"/>
          </p:cNvSpPr>
          <p:nvPr/>
        </p:nvSpPr>
        <p:spPr bwMode="auto">
          <a:xfrm>
            <a:off x="8791304" y="7724570"/>
            <a:ext cx="40756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eaLnBrk="1" hangingPunct="1">
              <a:spcBef>
                <a:spcPct val="0"/>
              </a:spcBef>
            </a:pPr>
            <a:r>
              <a:rPr lang="en-GB" altLang="nl-BE" sz="1800" dirty="0">
                <a:solidFill>
                  <a:schemeClr val="tx1"/>
                </a:solidFill>
                <a:latin typeface="+mn-lt"/>
              </a:rPr>
              <a:t>Innovating cocoa production in Ghana</a:t>
            </a:r>
          </a:p>
        </p:txBody>
      </p:sp>
    </p:spTree>
    <p:extLst>
      <p:ext uri="{BB962C8B-B14F-4D97-AF65-F5344CB8AC3E}">
        <p14:creationId xmlns:p14="http://schemas.microsoft.com/office/powerpoint/2010/main" val="3708378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knowledge</a:t>
            </a:r>
            <a:r>
              <a:rPr lang="nl-NL" dirty="0"/>
              <a:t> transfer</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28</a:t>
            </a:fld>
            <a:endParaRPr lang="nl-BE" noProof="0" dirty="0"/>
          </a:p>
        </p:txBody>
      </p:sp>
      <p:sp>
        <p:nvSpPr>
          <p:cNvPr id="5" name="Rechthoek 1"/>
          <p:cNvSpPr>
            <a:spLocks noChangeArrowheads="1"/>
          </p:cNvSpPr>
          <p:nvPr/>
        </p:nvSpPr>
        <p:spPr bwMode="auto">
          <a:xfrm>
            <a:off x="830118" y="6737759"/>
            <a:ext cx="9261294" cy="1077218"/>
          </a:xfrm>
          <a:prstGeom prst="rect">
            <a:avLst/>
          </a:prstGeom>
          <a:solidFill>
            <a:schemeClr val="accent1">
              <a:lumMod val="20000"/>
              <a:lumOff val="80000"/>
            </a:schemeClr>
          </a:solidFill>
          <a:ln>
            <a:noFill/>
          </a:ln>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r>
              <a:rPr lang="en-GB" altLang="nl-BE" dirty="0">
                <a:solidFill>
                  <a:schemeClr val="tx1"/>
                </a:solidFill>
                <a:latin typeface="Frutiger LT Std 47 Light Cn"/>
              </a:rPr>
              <a:t>To give companies the opportunity to expand their national and international network </a:t>
            </a:r>
          </a:p>
        </p:txBody>
      </p:sp>
      <p:sp>
        <p:nvSpPr>
          <p:cNvPr id="6" name="Rechthoek 11"/>
          <p:cNvSpPr>
            <a:spLocks noChangeArrowheads="1"/>
          </p:cNvSpPr>
          <p:nvPr/>
        </p:nvSpPr>
        <p:spPr bwMode="auto">
          <a:xfrm>
            <a:off x="875483" y="1226049"/>
            <a:ext cx="9261294" cy="1015663"/>
          </a:xfrm>
          <a:prstGeom prst="rect">
            <a:avLst/>
          </a:prstGeom>
          <a:solidFill>
            <a:schemeClr val="tx2"/>
          </a:solidFill>
          <a:ln>
            <a:noFill/>
          </a:ln>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eaLnBrk="1" hangingPunct="1">
              <a:spcBef>
                <a:spcPct val="0"/>
              </a:spcBef>
            </a:pPr>
            <a:r>
              <a:rPr lang="nl-NL" altLang="nl-BE" sz="4800" dirty="0">
                <a:solidFill>
                  <a:schemeClr val="bg1"/>
                </a:solidFill>
                <a:latin typeface="Frutiger LT Std 47 Light Cn"/>
              </a:rPr>
              <a:t>Knowledge transfer </a:t>
            </a:r>
            <a:r>
              <a:rPr lang="nl-NL" altLang="nl-BE" sz="4800" dirty="0" err="1">
                <a:solidFill>
                  <a:schemeClr val="bg1"/>
                </a:solidFill>
                <a:latin typeface="Frutiger LT Std 47 Light Cn"/>
              </a:rPr>
              <a:t>centres</a:t>
            </a:r>
            <a:endParaRPr lang="nl-NL" altLang="nl-BE" sz="4800" dirty="0">
              <a:solidFill>
                <a:schemeClr val="bg1"/>
              </a:solidFill>
              <a:latin typeface="Frutiger LT Std 47 Light Cn"/>
            </a:endParaRPr>
          </a:p>
          <a:p>
            <a:pPr eaLnBrk="1" hangingPunct="1">
              <a:spcBef>
                <a:spcPct val="0"/>
              </a:spcBef>
            </a:pPr>
            <a:endParaRPr lang="nl-NL" altLang="nl-BE" sz="1200" dirty="0">
              <a:solidFill>
                <a:schemeClr val="bg1"/>
              </a:solidFill>
              <a:latin typeface="Frutiger LT Std 47 Light Cn"/>
            </a:endParaRPr>
          </a:p>
        </p:txBody>
      </p:sp>
      <p:sp>
        <p:nvSpPr>
          <p:cNvPr id="7" name="Rechthoek 11"/>
          <p:cNvSpPr>
            <a:spLocks noChangeArrowheads="1"/>
          </p:cNvSpPr>
          <p:nvPr/>
        </p:nvSpPr>
        <p:spPr bwMode="auto">
          <a:xfrm>
            <a:off x="875483" y="2693954"/>
            <a:ext cx="9261294" cy="1077218"/>
          </a:xfrm>
          <a:prstGeom prst="rect">
            <a:avLst/>
          </a:prstGeom>
          <a:solidFill>
            <a:schemeClr val="accent1">
              <a:lumMod val="20000"/>
              <a:lumOff val="80000"/>
            </a:schemeClr>
          </a:solidFill>
          <a:ln>
            <a:noFill/>
          </a:ln>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r>
              <a:rPr lang="en-GB" altLang="nl-BE" dirty="0">
                <a:solidFill>
                  <a:schemeClr val="tx1"/>
                </a:solidFill>
                <a:latin typeface="Frutiger LT Std 47 Light Cn"/>
              </a:rPr>
              <a:t>To improve business performance through scientific innovation and new collaborations </a:t>
            </a:r>
          </a:p>
        </p:txBody>
      </p:sp>
      <p:sp>
        <p:nvSpPr>
          <p:cNvPr id="8" name="Rechthoek 3"/>
          <p:cNvSpPr>
            <a:spLocks noChangeArrowheads="1"/>
          </p:cNvSpPr>
          <p:nvPr/>
        </p:nvSpPr>
        <p:spPr bwMode="auto">
          <a:xfrm>
            <a:off x="875483" y="4715856"/>
            <a:ext cx="9261294" cy="1077218"/>
          </a:xfrm>
          <a:prstGeom prst="rect">
            <a:avLst/>
          </a:prstGeom>
          <a:solidFill>
            <a:schemeClr val="accent1">
              <a:lumMod val="20000"/>
              <a:lumOff val="80000"/>
            </a:schemeClr>
          </a:solidFill>
          <a:ln>
            <a:noFill/>
          </a:ln>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r>
              <a:rPr lang="en-GB" altLang="nl-BE" dirty="0">
                <a:solidFill>
                  <a:schemeClr val="tx1"/>
                </a:solidFill>
                <a:latin typeface="Frutiger LT Std 47 Light Cn"/>
              </a:rPr>
              <a:t>Exchange knowledge between supply and demand sides with high-quality, easy-to-use services </a:t>
            </a:r>
          </a:p>
        </p:txBody>
      </p:sp>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9506" y="1226049"/>
            <a:ext cx="9863666" cy="6588928"/>
          </a:xfrm>
          <a:prstGeom prst="rect">
            <a:avLst/>
          </a:prstGeom>
        </p:spPr>
      </p:pic>
    </p:spTree>
    <p:extLst>
      <p:ext uri="{BB962C8B-B14F-4D97-AF65-F5344CB8AC3E}">
        <p14:creationId xmlns:p14="http://schemas.microsoft.com/office/powerpoint/2010/main" val="3827193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Spin-offs</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29</a:t>
            </a:fld>
            <a:endParaRPr lang="nl-BE" noProof="0" dirty="0"/>
          </a:p>
        </p:txBody>
      </p:sp>
      <p:sp>
        <p:nvSpPr>
          <p:cNvPr id="5" name="Rechthoek 4"/>
          <p:cNvSpPr/>
          <p:nvPr/>
        </p:nvSpPr>
        <p:spPr>
          <a:xfrm>
            <a:off x="340963" y="8242189"/>
            <a:ext cx="2510725" cy="1225803"/>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p:cNvSpPr>
            <a:spLocks noGrp="1"/>
          </p:cNvSpPr>
          <p:nvPr>
            <p:ph idx="1"/>
          </p:nvPr>
        </p:nvSpPr>
        <p:spPr>
          <a:xfrm>
            <a:off x="723837" y="1364974"/>
            <a:ext cx="15917843" cy="10698072"/>
          </a:xfrm>
        </p:spPr>
        <p:txBody>
          <a:bodyPr numCol="2">
            <a:noAutofit/>
          </a:bodyPr>
          <a:lstStyle/>
          <a:p>
            <a:pPr marL="85725" indent="0">
              <a:buNone/>
              <a:tabLst>
                <a:tab pos="7083425" algn="l"/>
              </a:tabLst>
            </a:pPr>
            <a:r>
              <a:rPr lang="nl-NL" sz="1800" b="1" dirty="0">
                <a:solidFill>
                  <a:schemeClr val="tx2"/>
                </a:solidFill>
              </a:rPr>
              <a:t>AM-TEAM</a:t>
            </a:r>
          </a:p>
          <a:p>
            <a:pPr marL="85725" indent="0">
              <a:buNone/>
              <a:tabLst>
                <a:tab pos="7083425" algn="l"/>
              </a:tabLst>
            </a:pPr>
            <a:r>
              <a:rPr lang="nl-NL" sz="1800" dirty="0">
                <a:solidFill>
                  <a:schemeClr val="tx2"/>
                </a:solidFill>
              </a:rPr>
              <a:t>Designs </a:t>
            </a:r>
            <a:r>
              <a:rPr lang="nl-NL" sz="1800" dirty="0" err="1">
                <a:solidFill>
                  <a:schemeClr val="tx2"/>
                </a:solidFill>
              </a:rPr>
              <a:t>advanced</a:t>
            </a:r>
            <a:r>
              <a:rPr lang="nl-NL" sz="1800" dirty="0">
                <a:solidFill>
                  <a:schemeClr val="tx2"/>
                </a:solidFill>
              </a:rPr>
              <a:t> </a:t>
            </a:r>
            <a:r>
              <a:rPr lang="nl-NL" sz="1800" dirty="0" err="1">
                <a:solidFill>
                  <a:schemeClr val="tx2"/>
                </a:solidFill>
              </a:rPr>
              <a:t>modeling</a:t>
            </a:r>
            <a:r>
              <a:rPr lang="nl-NL" sz="1800" dirty="0">
                <a:solidFill>
                  <a:schemeClr val="tx2"/>
                </a:solidFill>
              </a:rPr>
              <a:t> </a:t>
            </a:r>
            <a:r>
              <a:rPr lang="nl-NL" sz="1800" dirty="0" err="1">
                <a:solidFill>
                  <a:schemeClr val="tx2"/>
                </a:solidFill>
              </a:rPr>
              <a:t>for</a:t>
            </a:r>
            <a:r>
              <a:rPr lang="nl-NL" sz="1800" dirty="0">
                <a:solidFill>
                  <a:schemeClr val="tx2"/>
                </a:solidFill>
              </a:rPr>
              <a:t> </a:t>
            </a:r>
            <a:r>
              <a:rPr lang="nl-NL" sz="1800" dirty="0" err="1">
                <a:solidFill>
                  <a:schemeClr val="tx2"/>
                </a:solidFill>
              </a:rPr>
              <a:t>process</a:t>
            </a:r>
            <a:r>
              <a:rPr lang="nl-NL" sz="1800" dirty="0">
                <a:solidFill>
                  <a:schemeClr val="tx2"/>
                </a:solidFill>
              </a:rPr>
              <a:t> </a:t>
            </a:r>
            <a:r>
              <a:rPr lang="nl-NL" sz="1800" dirty="0" err="1">
                <a:solidFill>
                  <a:schemeClr val="tx2"/>
                </a:solidFill>
              </a:rPr>
              <a:t>optimization</a:t>
            </a:r>
            <a:r>
              <a:rPr lang="nl-NL" sz="1800" dirty="0">
                <a:solidFill>
                  <a:schemeClr val="tx2"/>
                </a:solidFill>
              </a:rPr>
              <a:t>, design, </a:t>
            </a:r>
            <a:r>
              <a:rPr lang="nl-NL" sz="1800" dirty="0" err="1">
                <a:solidFill>
                  <a:schemeClr val="tx2"/>
                </a:solidFill>
              </a:rPr>
              <a:t>and</a:t>
            </a:r>
            <a:r>
              <a:rPr lang="nl-NL" sz="1800" dirty="0">
                <a:solidFill>
                  <a:schemeClr val="tx2"/>
                </a:solidFill>
              </a:rPr>
              <a:t> </a:t>
            </a:r>
            <a:r>
              <a:rPr lang="nl-NL" sz="1800" dirty="0" err="1">
                <a:solidFill>
                  <a:schemeClr val="tx2"/>
                </a:solidFill>
              </a:rPr>
              <a:t>accelerated</a:t>
            </a:r>
            <a:r>
              <a:rPr lang="nl-NL" sz="1800" dirty="0">
                <a:solidFill>
                  <a:schemeClr val="tx2"/>
                </a:solidFill>
              </a:rPr>
              <a:t> </a:t>
            </a:r>
            <a:r>
              <a:rPr lang="nl-NL" sz="1800" dirty="0" err="1">
                <a:solidFill>
                  <a:schemeClr val="tx2"/>
                </a:solidFill>
              </a:rPr>
              <a:t>upscaling</a:t>
            </a:r>
            <a:r>
              <a:rPr lang="nl-NL" sz="1800" dirty="0">
                <a:solidFill>
                  <a:schemeClr val="tx2"/>
                </a:solidFill>
              </a:rPr>
              <a:t>. </a:t>
            </a:r>
          </a:p>
          <a:p>
            <a:pPr marL="85725" indent="0">
              <a:buNone/>
              <a:tabLst>
                <a:tab pos="7083425" algn="l"/>
              </a:tabLst>
            </a:pPr>
            <a:endParaRPr lang="nl-NL" sz="1800" b="1" dirty="0">
              <a:solidFill>
                <a:schemeClr val="tx2"/>
              </a:solidFill>
            </a:endParaRPr>
          </a:p>
          <a:p>
            <a:pPr marL="85725" indent="0">
              <a:buNone/>
              <a:tabLst>
                <a:tab pos="7083425" algn="l"/>
              </a:tabLst>
            </a:pPr>
            <a:r>
              <a:rPr lang="nl-NL" sz="1800" b="1" dirty="0" err="1">
                <a:solidFill>
                  <a:schemeClr val="tx2"/>
                </a:solidFill>
              </a:rPr>
              <a:t>Amphistar</a:t>
            </a:r>
            <a:endParaRPr lang="nl-NL" sz="1800" b="1" dirty="0">
              <a:solidFill>
                <a:schemeClr val="tx2"/>
              </a:solidFill>
            </a:endParaRPr>
          </a:p>
          <a:p>
            <a:pPr marL="85725" indent="0">
              <a:buNone/>
              <a:tabLst>
                <a:tab pos="7083425" algn="l"/>
              </a:tabLst>
            </a:pPr>
            <a:r>
              <a:rPr lang="nl-NL" sz="1800" dirty="0" err="1">
                <a:solidFill>
                  <a:schemeClr val="tx2"/>
                </a:solidFill>
              </a:rPr>
              <a:t>Ecological</a:t>
            </a:r>
            <a:r>
              <a:rPr lang="nl-NL" sz="1800" dirty="0">
                <a:solidFill>
                  <a:schemeClr val="tx2"/>
                </a:solidFill>
              </a:rPr>
              <a:t> </a:t>
            </a:r>
            <a:r>
              <a:rPr lang="nl-NL" sz="1800" dirty="0" err="1">
                <a:solidFill>
                  <a:schemeClr val="tx2"/>
                </a:solidFill>
              </a:rPr>
              <a:t>production</a:t>
            </a:r>
            <a:r>
              <a:rPr lang="nl-NL" sz="1800" dirty="0">
                <a:solidFill>
                  <a:schemeClr val="tx2"/>
                </a:solidFill>
              </a:rPr>
              <a:t> of </a:t>
            </a:r>
            <a:r>
              <a:rPr lang="nl-NL" sz="1800" dirty="0" err="1">
                <a:solidFill>
                  <a:schemeClr val="tx2"/>
                </a:solidFill>
              </a:rPr>
              <a:t>surface-active</a:t>
            </a:r>
            <a:r>
              <a:rPr lang="nl-NL" sz="1800" dirty="0">
                <a:solidFill>
                  <a:schemeClr val="tx2"/>
                </a:solidFill>
              </a:rPr>
              <a:t> </a:t>
            </a:r>
            <a:r>
              <a:rPr lang="nl-NL" sz="1800" dirty="0" err="1">
                <a:solidFill>
                  <a:schemeClr val="tx2"/>
                </a:solidFill>
              </a:rPr>
              <a:t>substances</a:t>
            </a:r>
            <a:r>
              <a:rPr lang="nl-NL" sz="1800" dirty="0">
                <a:solidFill>
                  <a:schemeClr val="tx2"/>
                </a:solidFill>
              </a:rPr>
              <a:t> of </a:t>
            </a:r>
            <a:r>
              <a:rPr lang="nl-NL" sz="1800" dirty="0" err="1">
                <a:solidFill>
                  <a:schemeClr val="tx2"/>
                </a:solidFill>
              </a:rPr>
              <a:t>microbial</a:t>
            </a:r>
            <a:r>
              <a:rPr lang="nl-NL" sz="1800" dirty="0">
                <a:solidFill>
                  <a:schemeClr val="tx2"/>
                </a:solidFill>
              </a:rPr>
              <a:t> </a:t>
            </a:r>
            <a:r>
              <a:rPr lang="nl-NL" sz="1800" dirty="0" err="1">
                <a:solidFill>
                  <a:schemeClr val="tx2"/>
                </a:solidFill>
              </a:rPr>
              <a:t>origin</a:t>
            </a:r>
            <a:r>
              <a:rPr lang="nl-NL" sz="1800" b="1" dirty="0">
                <a:solidFill>
                  <a:schemeClr val="tx2"/>
                </a:solidFill>
              </a:rPr>
              <a:t>.</a:t>
            </a:r>
          </a:p>
          <a:p>
            <a:pPr marL="85725" indent="0">
              <a:buNone/>
              <a:tabLst>
                <a:tab pos="7083425" algn="l"/>
              </a:tabLst>
            </a:pPr>
            <a:endParaRPr lang="nl-NL" sz="1800" b="1" dirty="0">
              <a:solidFill>
                <a:schemeClr val="tx2"/>
              </a:solidFill>
            </a:endParaRPr>
          </a:p>
          <a:p>
            <a:pPr marL="85725" indent="0">
              <a:buNone/>
              <a:tabLst>
                <a:tab pos="7083425" algn="l"/>
              </a:tabLst>
            </a:pPr>
            <a:r>
              <a:rPr lang="nl-NL" sz="1800" b="1" dirty="0" err="1">
                <a:solidFill>
                  <a:schemeClr val="tx2"/>
                </a:solidFill>
              </a:rPr>
              <a:t>Avecom</a:t>
            </a:r>
            <a:endParaRPr lang="nl-NL" sz="1800" b="1" dirty="0">
              <a:solidFill>
                <a:schemeClr val="tx2"/>
              </a:solidFill>
            </a:endParaRPr>
          </a:p>
          <a:p>
            <a:pPr marL="85725" indent="0">
              <a:buNone/>
              <a:tabLst>
                <a:tab pos="7083425" algn="l"/>
              </a:tabLst>
            </a:pPr>
            <a:r>
              <a:rPr lang="nl-NL" sz="1800" dirty="0">
                <a:solidFill>
                  <a:schemeClr val="tx2"/>
                </a:solidFill>
              </a:rPr>
              <a:t>Controls </a:t>
            </a:r>
            <a:r>
              <a:rPr lang="nl-NL" sz="1800" dirty="0" err="1">
                <a:solidFill>
                  <a:schemeClr val="tx2"/>
                </a:solidFill>
              </a:rPr>
              <a:t>and</a:t>
            </a:r>
            <a:r>
              <a:rPr lang="nl-NL" sz="1800" dirty="0">
                <a:solidFill>
                  <a:schemeClr val="tx2"/>
                </a:solidFill>
              </a:rPr>
              <a:t> </a:t>
            </a:r>
            <a:r>
              <a:rPr lang="nl-NL" sz="1800" dirty="0" err="1">
                <a:solidFill>
                  <a:schemeClr val="tx2"/>
                </a:solidFill>
              </a:rPr>
              <a:t>optimizes</a:t>
            </a:r>
            <a:r>
              <a:rPr lang="nl-NL" sz="1800" dirty="0">
                <a:solidFill>
                  <a:schemeClr val="tx2"/>
                </a:solidFill>
              </a:rPr>
              <a:t> </a:t>
            </a:r>
            <a:r>
              <a:rPr lang="nl-NL" sz="1800" dirty="0" err="1">
                <a:solidFill>
                  <a:schemeClr val="tx2"/>
                </a:solidFill>
              </a:rPr>
              <a:t>microbial</a:t>
            </a:r>
            <a:r>
              <a:rPr lang="nl-NL" sz="1800" dirty="0">
                <a:solidFill>
                  <a:schemeClr val="tx2"/>
                </a:solidFill>
              </a:rPr>
              <a:t> </a:t>
            </a:r>
            <a:r>
              <a:rPr lang="nl-NL" sz="1800" dirty="0" err="1">
                <a:solidFill>
                  <a:schemeClr val="tx2"/>
                </a:solidFill>
              </a:rPr>
              <a:t>processes</a:t>
            </a:r>
            <a:r>
              <a:rPr lang="nl-NL" sz="1800" dirty="0">
                <a:solidFill>
                  <a:schemeClr val="tx2"/>
                </a:solidFill>
              </a:rPr>
              <a:t>.</a:t>
            </a:r>
          </a:p>
          <a:p>
            <a:pPr marL="85725" indent="0">
              <a:buNone/>
              <a:tabLst>
                <a:tab pos="7083425" algn="l"/>
              </a:tabLst>
            </a:pPr>
            <a:endParaRPr lang="nl-NL" sz="1800" b="1" dirty="0">
              <a:solidFill>
                <a:schemeClr val="tx2"/>
              </a:solidFill>
            </a:endParaRPr>
          </a:p>
          <a:p>
            <a:pPr marL="85725" indent="0">
              <a:buNone/>
              <a:tabLst>
                <a:tab pos="7083425" algn="l"/>
              </a:tabLst>
            </a:pPr>
            <a:r>
              <a:rPr lang="nl-NL" sz="1800" b="1" dirty="0" err="1">
                <a:solidFill>
                  <a:schemeClr val="tx2"/>
                </a:solidFill>
              </a:rPr>
              <a:t>Biotim</a:t>
            </a:r>
            <a:r>
              <a:rPr lang="nl-NL" sz="1800" b="1" dirty="0">
                <a:solidFill>
                  <a:schemeClr val="tx2"/>
                </a:solidFill>
              </a:rPr>
              <a:t> (</a:t>
            </a:r>
            <a:r>
              <a:rPr lang="nl-NL" sz="1800" b="1" dirty="0" err="1">
                <a:solidFill>
                  <a:schemeClr val="tx2"/>
                </a:solidFill>
              </a:rPr>
              <a:t>acquired</a:t>
            </a:r>
            <a:r>
              <a:rPr lang="nl-NL" sz="1800" b="1" dirty="0">
                <a:solidFill>
                  <a:schemeClr val="tx2"/>
                </a:solidFill>
              </a:rPr>
              <a:t> </a:t>
            </a:r>
            <a:r>
              <a:rPr lang="nl-NL" sz="1800" b="1" dirty="0" err="1">
                <a:solidFill>
                  <a:schemeClr val="tx2"/>
                </a:solidFill>
              </a:rPr>
              <a:t>by</a:t>
            </a:r>
            <a:r>
              <a:rPr lang="nl-NL" sz="1800" b="1" dirty="0">
                <a:solidFill>
                  <a:schemeClr val="tx2"/>
                </a:solidFill>
              </a:rPr>
              <a:t> </a:t>
            </a:r>
            <a:r>
              <a:rPr lang="nl-NL" sz="1800" b="1" dirty="0" err="1">
                <a:solidFill>
                  <a:schemeClr val="tx2"/>
                </a:solidFill>
              </a:rPr>
              <a:t>Waterleau</a:t>
            </a:r>
            <a:r>
              <a:rPr lang="nl-NL" sz="1800" b="1" dirty="0">
                <a:solidFill>
                  <a:schemeClr val="tx2"/>
                </a:solidFill>
              </a:rPr>
              <a:t>)</a:t>
            </a:r>
          </a:p>
          <a:p>
            <a:pPr marL="85725" indent="0">
              <a:buNone/>
              <a:tabLst>
                <a:tab pos="7083425" algn="l"/>
              </a:tabLst>
            </a:pPr>
            <a:r>
              <a:rPr lang="nl-NL" sz="1800" dirty="0" err="1">
                <a:solidFill>
                  <a:schemeClr val="tx2"/>
                </a:solidFill>
              </a:rPr>
              <a:t>Wastewater</a:t>
            </a:r>
            <a:r>
              <a:rPr lang="nl-NL" sz="1800" dirty="0">
                <a:solidFill>
                  <a:schemeClr val="tx2"/>
                </a:solidFill>
              </a:rPr>
              <a:t> treatment </a:t>
            </a:r>
            <a:r>
              <a:rPr lang="nl-NL" sz="1800" dirty="0" err="1">
                <a:solidFill>
                  <a:schemeClr val="tx2"/>
                </a:solidFill>
              </a:rPr>
              <a:t>technology</a:t>
            </a:r>
            <a:endParaRPr lang="nl-NL" sz="1800" dirty="0">
              <a:solidFill>
                <a:schemeClr val="tx2"/>
              </a:solidFill>
            </a:endParaRPr>
          </a:p>
          <a:p>
            <a:pPr marL="85725" indent="0">
              <a:buNone/>
              <a:tabLst>
                <a:tab pos="7083425" algn="l"/>
              </a:tabLst>
            </a:pPr>
            <a:endParaRPr lang="nl-NL" sz="1800" b="1" dirty="0">
              <a:solidFill>
                <a:schemeClr val="tx2"/>
              </a:solidFill>
            </a:endParaRPr>
          </a:p>
          <a:p>
            <a:pPr marL="85725" indent="0">
              <a:buNone/>
              <a:tabLst>
                <a:tab pos="7083425" algn="l"/>
              </a:tabLst>
            </a:pPr>
            <a:r>
              <a:rPr lang="nl-NL" sz="1800" b="1" dirty="0" err="1">
                <a:solidFill>
                  <a:schemeClr val="tx2"/>
                </a:solidFill>
              </a:rPr>
              <a:t>Cacaolab</a:t>
            </a:r>
            <a:endParaRPr lang="nl-NL" sz="1800" b="1" dirty="0">
              <a:solidFill>
                <a:schemeClr val="tx2"/>
              </a:solidFill>
            </a:endParaRPr>
          </a:p>
          <a:p>
            <a:pPr marL="85725" indent="0">
              <a:buNone/>
              <a:tabLst>
                <a:tab pos="7083425" algn="l"/>
              </a:tabLst>
            </a:pPr>
            <a:r>
              <a:rPr lang="nl-NL" sz="1800" dirty="0" err="1">
                <a:solidFill>
                  <a:schemeClr val="tx2"/>
                </a:solidFill>
              </a:rPr>
              <a:t>Creates</a:t>
            </a:r>
            <a:r>
              <a:rPr lang="nl-NL" sz="1800" dirty="0">
                <a:solidFill>
                  <a:schemeClr val="tx2"/>
                </a:solidFill>
              </a:rPr>
              <a:t> </a:t>
            </a:r>
            <a:r>
              <a:rPr lang="nl-NL" sz="1800" dirty="0" err="1">
                <a:solidFill>
                  <a:schemeClr val="tx2"/>
                </a:solidFill>
              </a:rPr>
              <a:t>innovative</a:t>
            </a:r>
            <a:r>
              <a:rPr lang="nl-NL" sz="1800" dirty="0">
                <a:solidFill>
                  <a:schemeClr val="tx2"/>
                </a:solidFill>
              </a:rPr>
              <a:t> chocolate </a:t>
            </a:r>
            <a:r>
              <a:rPr lang="nl-NL" sz="1800" dirty="0" err="1">
                <a:solidFill>
                  <a:schemeClr val="tx2"/>
                </a:solidFill>
              </a:rPr>
              <a:t>products</a:t>
            </a:r>
            <a:r>
              <a:rPr lang="nl-NL" sz="1800" dirty="0">
                <a:solidFill>
                  <a:schemeClr val="tx2"/>
                </a:solidFill>
              </a:rPr>
              <a:t> </a:t>
            </a:r>
            <a:r>
              <a:rPr lang="nl-NL" sz="1800" dirty="0" err="1">
                <a:solidFill>
                  <a:schemeClr val="tx2"/>
                </a:solidFill>
              </a:rPr>
              <a:t>and</a:t>
            </a:r>
            <a:r>
              <a:rPr lang="nl-NL" sz="1800" dirty="0">
                <a:solidFill>
                  <a:schemeClr val="tx2"/>
                </a:solidFill>
              </a:rPr>
              <a:t> </a:t>
            </a:r>
            <a:r>
              <a:rPr lang="nl-NL" sz="1800" dirty="0" err="1">
                <a:solidFill>
                  <a:schemeClr val="tx2"/>
                </a:solidFill>
              </a:rPr>
              <a:t>processes</a:t>
            </a:r>
            <a:r>
              <a:rPr lang="nl-NL" sz="1800" dirty="0">
                <a:solidFill>
                  <a:schemeClr val="tx2"/>
                </a:solidFill>
              </a:rPr>
              <a:t>; </a:t>
            </a:r>
            <a:r>
              <a:rPr lang="nl-NL" sz="1800" dirty="0" err="1">
                <a:solidFill>
                  <a:schemeClr val="tx2"/>
                </a:solidFill>
              </a:rPr>
              <a:t>stimulates</a:t>
            </a:r>
            <a:r>
              <a:rPr lang="nl-NL" sz="1800" dirty="0">
                <a:solidFill>
                  <a:schemeClr val="tx2"/>
                </a:solidFill>
              </a:rPr>
              <a:t> export of chocolate </a:t>
            </a:r>
            <a:r>
              <a:rPr lang="nl-NL" sz="1800" dirty="0" err="1">
                <a:solidFill>
                  <a:schemeClr val="tx2"/>
                </a:solidFill>
              </a:rPr>
              <a:t>products</a:t>
            </a:r>
            <a:endParaRPr lang="nl-NL" sz="1800" dirty="0">
              <a:solidFill>
                <a:schemeClr val="tx2"/>
              </a:solidFill>
            </a:endParaRPr>
          </a:p>
          <a:p>
            <a:pPr marL="85725" indent="0">
              <a:buNone/>
              <a:tabLst>
                <a:tab pos="7083425" algn="l"/>
              </a:tabLst>
            </a:pPr>
            <a:endParaRPr lang="nl-NL" sz="1800" b="1" dirty="0">
              <a:solidFill>
                <a:schemeClr val="tx2"/>
              </a:solidFill>
            </a:endParaRPr>
          </a:p>
          <a:p>
            <a:pPr marL="85725" indent="0">
              <a:buNone/>
              <a:tabLst>
                <a:tab pos="7083425" algn="l"/>
              </a:tabLst>
            </a:pPr>
            <a:r>
              <a:rPr lang="nl-NL" sz="1800" b="1" dirty="0">
                <a:solidFill>
                  <a:schemeClr val="tx2"/>
                </a:solidFill>
              </a:rPr>
              <a:t>e-Coast (</a:t>
            </a:r>
            <a:r>
              <a:rPr lang="nl-NL" sz="1800" b="1" dirty="0" err="1">
                <a:solidFill>
                  <a:schemeClr val="tx2"/>
                </a:solidFill>
              </a:rPr>
              <a:t>acquired</a:t>
            </a:r>
            <a:r>
              <a:rPr lang="nl-NL" sz="1800" b="1" dirty="0">
                <a:solidFill>
                  <a:schemeClr val="tx2"/>
                </a:solidFill>
              </a:rPr>
              <a:t> </a:t>
            </a:r>
            <a:r>
              <a:rPr lang="nl-NL" sz="1800" b="1" dirty="0" err="1">
                <a:solidFill>
                  <a:schemeClr val="tx2"/>
                </a:solidFill>
              </a:rPr>
              <a:t>by</a:t>
            </a:r>
            <a:r>
              <a:rPr lang="nl-NL" sz="1800" b="1" dirty="0">
                <a:solidFill>
                  <a:schemeClr val="tx2"/>
                </a:solidFill>
              </a:rPr>
              <a:t> </a:t>
            </a:r>
            <a:r>
              <a:rPr lang="nl-NL" sz="1800" b="1" dirty="0" err="1">
                <a:solidFill>
                  <a:schemeClr val="tx2"/>
                </a:solidFill>
              </a:rPr>
              <a:t>Eurofins</a:t>
            </a:r>
            <a:r>
              <a:rPr lang="nl-NL" sz="1800" b="1" dirty="0">
                <a:solidFill>
                  <a:schemeClr val="tx2"/>
                </a:solidFill>
              </a:rPr>
              <a:t>)</a:t>
            </a:r>
          </a:p>
          <a:p>
            <a:pPr marL="85725" indent="0">
              <a:buNone/>
              <a:tabLst>
                <a:tab pos="7083425" algn="l"/>
              </a:tabLst>
            </a:pPr>
            <a:r>
              <a:rPr lang="nl-NL" sz="1800" dirty="0">
                <a:solidFill>
                  <a:schemeClr val="tx2"/>
                </a:solidFill>
              </a:rPr>
              <a:t>Marine </a:t>
            </a:r>
            <a:r>
              <a:rPr lang="nl-NL" sz="1800" dirty="0" err="1">
                <a:solidFill>
                  <a:schemeClr val="tx2"/>
                </a:solidFill>
              </a:rPr>
              <a:t>and</a:t>
            </a:r>
            <a:r>
              <a:rPr lang="nl-NL" sz="1800" dirty="0">
                <a:solidFill>
                  <a:schemeClr val="tx2"/>
                </a:solidFill>
              </a:rPr>
              <a:t> </a:t>
            </a:r>
            <a:r>
              <a:rPr lang="nl-NL" sz="1800" dirty="0" err="1">
                <a:solidFill>
                  <a:schemeClr val="tx2"/>
                </a:solidFill>
              </a:rPr>
              <a:t>maritime</a:t>
            </a:r>
            <a:r>
              <a:rPr lang="nl-NL" sz="1800" dirty="0">
                <a:solidFill>
                  <a:schemeClr val="tx2"/>
                </a:solidFill>
              </a:rPr>
              <a:t> research</a:t>
            </a:r>
          </a:p>
          <a:p>
            <a:pPr marL="85725" indent="0">
              <a:buNone/>
              <a:tabLst>
                <a:tab pos="7083425" algn="l"/>
              </a:tabLst>
            </a:pPr>
            <a:endParaRPr lang="nl-NL" sz="1800" b="1" dirty="0">
              <a:solidFill>
                <a:schemeClr val="tx2"/>
              </a:solidFill>
            </a:endParaRPr>
          </a:p>
          <a:p>
            <a:pPr marL="85725" indent="0">
              <a:buNone/>
              <a:tabLst>
                <a:tab pos="7083425" algn="l"/>
              </a:tabLst>
            </a:pPr>
            <a:r>
              <a:rPr lang="nl-NL" sz="1800" b="1" dirty="0">
                <a:solidFill>
                  <a:schemeClr val="tx2"/>
                </a:solidFill>
              </a:rPr>
              <a:t>EPAS (</a:t>
            </a:r>
            <a:r>
              <a:rPr lang="nl-NL" sz="1800" b="1" dirty="0" err="1">
                <a:solidFill>
                  <a:schemeClr val="tx2"/>
                </a:solidFill>
              </a:rPr>
              <a:t>acquired</a:t>
            </a:r>
            <a:r>
              <a:rPr lang="nl-NL" sz="1800" b="1" dirty="0">
                <a:solidFill>
                  <a:schemeClr val="tx2"/>
                </a:solidFill>
              </a:rPr>
              <a:t> </a:t>
            </a:r>
            <a:r>
              <a:rPr lang="nl-NL" sz="1800" b="1" dirty="0" err="1">
                <a:solidFill>
                  <a:schemeClr val="tx2"/>
                </a:solidFill>
              </a:rPr>
              <a:t>by</a:t>
            </a:r>
            <a:r>
              <a:rPr lang="nl-NL" sz="1800" b="1" dirty="0">
                <a:solidFill>
                  <a:schemeClr val="tx2"/>
                </a:solidFill>
              </a:rPr>
              <a:t> </a:t>
            </a:r>
            <a:r>
              <a:rPr lang="nl-NL" sz="1800" b="1" dirty="0" err="1">
                <a:solidFill>
                  <a:schemeClr val="tx2"/>
                </a:solidFill>
              </a:rPr>
              <a:t>Seureca</a:t>
            </a:r>
            <a:r>
              <a:rPr lang="nl-NL" sz="1800" b="1" dirty="0">
                <a:solidFill>
                  <a:schemeClr val="tx2"/>
                </a:solidFill>
              </a:rPr>
              <a:t> Veolia) </a:t>
            </a:r>
          </a:p>
          <a:p>
            <a:pPr marL="85725" indent="0">
              <a:buNone/>
              <a:tabLst>
                <a:tab pos="7083425" algn="l"/>
              </a:tabLst>
            </a:pPr>
            <a:r>
              <a:rPr lang="nl-NL" sz="1800" dirty="0" err="1">
                <a:solidFill>
                  <a:schemeClr val="tx2"/>
                </a:solidFill>
              </a:rPr>
              <a:t>Eco-process</a:t>
            </a:r>
            <a:r>
              <a:rPr lang="nl-NL" sz="1800" dirty="0">
                <a:solidFill>
                  <a:schemeClr val="tx2"/>
                </a:solidFill>
              </a:rPr>
              <a:t> assistance</a:t>
            </a:r>
          </a:p>
          <a:p>
            <a:pPr marL="85725" indent="0">
              <a:buNone/>
              <a:tabLst>
                <a:tab pos="7083425" algn="l"/>
              </a:tabLst>
            </a:pPr>
            <a:endParaRPr lang="nl-BE" sz="1800" dirty="0"/>
          </a:p>
        </p:txBody>
      </p:sp>
      <p:pic>
        <p:nvPicPr>
          <p:cNvPr id="6" name="Afbeelding 5"/>
          <p:cNvPicPr>
            <a:picLocks noChangeAspect="1"/>
          </p:cNvPicPr>
          <p:nvPr/>
        </p:nvPicPr>
        <p:blipFill rotWithShape="1">
          <a:blip r:embed="rId3">
            <a:extLst>
              <a:ext uri="{28A0092B-C50C-407E-A947-70E740481C1C}">
                <a14:useLocalDpi xmlns:a14="http://schemas.microsoft.com/office/drawing/2010/main" val="0"/>
              </a:ext>
            </a:extLst>
          </a:blip>
          <a:srcRect l="13753"/>
          <a:stretch/>
        </p:blipFill>
        <p:spPr>
          <a:xfrm>
            <a:off x="8682758" y="-561646"/>
            <a:ext cx="9008893" cy="4831039"/>
          </a:xfrm>
          <a:prstGeom prst="rect">
            <a:avLst/>
          </a:prstGeom>
        </p:spPr>
      </p:pic>
      <p:sp>
        <p:nvSpPr>
          <p:cNvPr id="7" name="Rechthoek 6"/>
          <p:cNvSpPr/>
          <p:nvPr/>
        </p:nvSpPr>
        <p:spPr>
          <a:xfrm>
            <a:off x="8498916" y="4701386"/>
            <a:ext cx="8667750" cy="4247317"/>
          </a:xfrm>
          <a:prstGeom prst="rect">
            <a:avLst/>
          </a:prstGeom>
        </p:spPr>
        <p:txBody>
          <a:bodyPr>
            <a:spAutoFit/>
          </a:bodyPr>
          <a:lstStyle/>
          <a:p>
            <a:pPr marL="85725" indent="0">
              <a:buNone/>
              <a:tabLst>
                <a:tab pos="7083425" algn="l"/>
              </a:tabLst>
            </a:pPr>
            <a:r>
              <a:rPr lang="en-US" sz="1800" b="1" dirty="0">
                <a:solidFill>
                  <a:schemeClr val="tx2"/>
                </a:solidFill>
              </a:rPr>
              <a:t>Hydrohm</a:t>
            </a:r>
          </a:p>
          <a:p>
            <a:pPr marL="85725" indent="0">
              <a:buNone/>
              <a:tabLst>
                <a:tab pos="7083425" algn="l"/>
              </a:tabLst>
            </a:pPr>
            <a:r>
              <a:rPr lang="en-US" sz="1800" dirty="0">
                <a:solidFill>
                  <a:schemeClr val="tx2"/>
                </a:solidFill>
              </a:rPr>
              <a:t>Renewable electrochemical treatment of water</a:t>
            </a:r>
          </a:p>
          <a:p>
            <a:pPr marL="85725" indent="0">
              <a:buNone/>
              <a:tabLst>
                <a:tab pos="7083425" algn="l"/>
              </a:tabLst>
            </a:pPr>
            <a:endParaRPr lang="en-US" sz="1800" b="1" dirty="0">
              <a:solidFill>
                <a:schemeClr val="tx2"/>
              </a:solidFill>
            </a:endParaRPr>
          </a:p>
          <a:p>
            <a:pPr marL="85725" indent="0">
              <a:buNone/>
              <a:tabLst>
                <a:tab pos="7083425" algn="l"/>
              </a:tabLst>
            </a:pPr>
            <a:r>
              <a:rPr lang="en-US" sz="1800" b="1" dirty="0" err="1">
                <a:solidFill>
                  <a:schemeClr val="tx2"/>
                </a:solidFill>
              </a:rPr>
              <a:t>Imaqua</a:t>
            </a:r>
            <a:endParaRPr lang="en-US" sz="1800" b="1" dirty="0">
              <a:solidFill>
                <a:schemeClr val="tx2"/>
              </a:solidFill>
            </a:endParaRPr>
          </a:p>
          <a:p>
            <a:pPr marL="85725" indent="0">
              <a:buNone/>
              <a:tabLst>
                <a:tab pos="7083425" algn="l"/>
              </a:tabLst>
            </a:pPr>
            <a:r>
              <a:rPr lang="en-US" sz="1800" dirty="0">
                <a:solidFill>
                  <a:schemeClr val="tx2"/>
                </a:solidFill>
              </a:rPr>
              <a:t>Contract research for aquaculture</a:t>
            </a:r>
          </a:p>
          <a:p>
            <a:pPr marL="85725" indent="0">
              <a:buNone/>
              <a:tabLst>
                <a:tab pos="7083425" algn="l"/>
              </a:tabLst>
            </a:pPr>
            <a:endParaRPr lang="en-US" sz="1800" b="1" dirty="0">
              <a:solidFill>
                <a:schemeClr val="tx2"/>
              </a:solidFill>
            </a:endParaRPr>
          </a:p>
          <a:p>
            <a:pPr marL="85725" indent="0">
              <a:buNone/>
              <a:tabLst>
                <a:tab pos="7083425" algn="l"/>
              </a:tabLst>
            </a:pPr>
            <a:r>
              <a:rPr lang="en-US" sz="1800" b="1" dirty="0" err="1">
                <a:solidFill>
                  <a:schemeClr val="tx2"/>
                </a:solidFill>
              </a:rPr>
              <a:t>Inbiose</a:t>
            </a:r>
            <a:endParaRPr lang="en-US" sz="1800" b="1" dirty="0">
              <a:solidFill>
                <a:schemeClr val="tx2"/>
              </a:solidFill>
            </a:endParaRPr>
          </a:p>
          <a:p>
            <a:pPr marL="85725" indent="0">
              <a:buNone/>
              <a:tabLst>
                <a:tab pos="7083425" algn="l"/>
              </a:tabLst>
            </a:pPr>
            <a:r>
              <a:rPr lang="en-US" sz="1800" dirty="0">
                <a:solidFill>
                  <a:schemeClr val="tx2"/>
                </a:solidFill>
              </a:rPr>
              <a:t>Produces specialized carbohydrates</a:t>
            </a:r>
          </a:p>
          <a:p>
            <a:pPr marL="85725" indent="0">
              <a:buNone/>
              <a:tabLst>
                <a:tab pos="7083425" algn="l"/>
              </a:tabLst>
            </a:pPr>
            <a:endParaRPr lang="en-US" sz="1800" b="1" dirty="0">
              <a:solidFill>
                <a:schemeClr val="tx2"/>
              </a:solidFill>
            </a:endParaRPr>
          </a:p>
          <a:p>
            <a:pPr marL="85725" indent="0">
              <a:buNone/>
              <a:tabLst>
                <a:tab pos="7083425" algn="l"/>
              </a:tabLst>
            </a:pPr>
            <a:r>
              <a:rPr lang="en-US" sz="1800" b="1" dirty="0" err="1">
                <a:solidFill>
                  <a:schemeClr val="tx2"/>
                </a:solidFill>
              </a:rPr>
              <a:t>Innolab</a:t>
            </a:r>
            <a:endParaRPr lang="en-US" sz="1800" b="1" dirty="0">
              <a:solidFill>
                <a:schemeClr val="tx2"/>
              </a:solidFill>
            </a:endParaRPr>
          </a:p>
          <a:p>
            <a:pPr marL="85725" indent="0">
              <a:buNone/>
              <a:tabLst>
                <a:tab pos="7083425" algn="l"/>
              </a:tabLst>
            </a:pPr>
            <a:r>
              <a:rPr lang="en-US" sz="1800" dirty="0">
                <a:solidFill>
                  <a:schemeClr val="tx2"/>
                </a:solidFill>
              </a:rPr>
              <a:t>Provides services related to biogas production, wastewater treatment, and biomass analysis</a:t>
            </a:r>
          </a:p>
          <a:p>
            <a:pPr marL="85725" indent="0">
              <a:buNone/>
              <a:tabLst>
                <a:tab pos="7083425" algn="l"/>
              </a:tabLst>
            </a:pPr>
            <a:endParaRPr lang="en-US" sz="1800" b="1" dirty="0">
              <a:solidFill>
                <a:schemeClr val="tx2"/>
              </a:solidFill>
            </a:endParaRPr>
          </a:p>
          <a:p>
            <a:pPr marL="85725" indent="0">
              <a:buNone/>
              <a:tabLst>
                <a:tab pos="7083425" algn="l"/>
              </a:tabLst>
            </a:pPr>
            <a:r>
              <a:rPr lang="en-US" sz="1800" b="1" dirty="0" err="1">
                <a:solidFill>
                  <a:schemeClr val="tx2"/>
                </a:solidFill>
              </a:rPr>
              <a:t>Kytos</a:t>
            </a:r>
            <a:endParaRPr lang="en-US" sz="1800" b="1" dirty="0">
              <a:solidFill>
                <a:schemeClr val="tx2"/>
              </a:solidFill>
            </a:endParaRPr>
          </a:p>
          <a:p>
            <a:pPr marL="85725" indent="0">
              <a:buNone/>
              <a:tabLst>
                <a:tab pos="7083425" algn="l"/>
              </a:tabLst>
            </a:pPr>
            <a:r>
              <a:rPr lang="en-US" sz="1800" dirty="0">
                <a:solidFill>
                  <a:schemeClr val="tx2"/>
                </a:solidFill>
              </a:rPr>
              <a:t>Microbiome screening in various industrial processes</a:t>
            </a:r>
            <a:endParaRPr lang="en-US" sz="1800" dirty="0"/>
          </a:p>
        </p:txBody>
      </p:sp>
    </p:spTree>
    <p:extLst>
      <p:ext uri="{BB962C8B-B14F-4D97-AF65-F5344CB8AC3E}">
        <p14:creationId xmlns:p14="http://schemas.microsoft.com/office/powerpoint/2010/main" val="1406427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hthoek 30"/>
          <p:cNvSpPr/>
          <p:nvPr/>
        </p:nvSpPr>
        <p:spPr>
          <a:xfrm>
            <a:off x="914399" y="0"/>
            <a:ext cx="16424276" cy="7920000"/>
          </a:xfrm>
          <a:prstGeom prst="rect">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pic>
        <p:nvPicPr>
          <p:cNvPr id="5"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b="4334"/>
          <a:stretch/>
        </p:blipFill>
        <p:spPr>
          <a:xfrm>
            <a:off x="8138661" y="4838"/>
            <a:ext cx="9201730" cy="8210895"/>
          </a:xfrm>
          <a:prstGeom prst="rect">
            <a:avLst/>
          </a:prstGeom>
        </p:spPr>
      </p:pic>
      <p:sp>
        <p:nvSpPr>
          <p:cNvPr id="6" name="Rechthoek 5"/>
          <p:cNvSpPr/>
          <p:nvPr/>
        </p:nvSpPr>
        <p:spPr>
          <a:xfrm>
            <a:off x="8330715" y="2019890"/>
            <a:ext cx="1521866" cy="1025745"/>
          </a:xfrm>
          <a:prstGeom prst="rect">
            <a:avLst/>
          </a:prstGeom>
          <a:solidFill>
            <a:schemeClr val="bg2"/>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 </a:t>
            </a:r>
          </a:p>
        </p:txBody>
      </p:sp>
      <p:sp>
        <p:nvSpPr>
          <p:cNvPr id="8" name="Tijdelijke aanduiding voor inhoud 4"/>
          <p:cNvSpPr txBox="1">
            <a:spLocks/>
          </p:cNvSpPr>
          <p:nvPr/>
        </p:nvSpPr>
        <p:spPr>
          <a:xfrm>
            <a:off x="8381064" y="2153116"/>
            <a:ext cx="1494517" cy="892519"/>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BE" sz="1800" b="1" dirty="0"/>
              <a:t>London</a:t>
            </a:r>
          </a:p>
          <a:p>
            <a:pPr marL="85725" indent="0">
              <a:buFont typeface="Arial" panose="020B0604020202020204" pitchFamily="34" charset="0"/>
              <a:buNone/>
            </a:pPr>
            <a:r>
              <a:rPr lang="nl-BE" sz="1800" dirty="0"/>
              <a:t>350 km</a:t>
            </a:r>
            <a:endParaRPr lang="nl-BE" sz="2400" dirty="0"/>
          </a:p>
          <a:p>
            <a:pPr marL="85725" indent="0">
              <a:buFont typeface="Arial" panose="020B0604020202020204" pitchFamily="34" charset="0"/>
              <a:buNone/>
            </a:pPr>
            <a:endParaRPr lang="nl-BE" sz="2300" dirty="0"/>
          </a:p>
        </p:txBody>
      </p:sp>
      <p:sp>
        <p:nvSpPr>
          <p:cNvPr id="9" name="Rechthoek 8"/>
          <p:cNvSpPr/>
          <p:nvPr/>
        </p:nvSpPr>
        <p:spPr>
          <a:xfrm>
            <a:off x="9637655" y="7061803"/>
            <a:ext cx="1521866" cy="1025745"/>
          </a:xfrm>
          <a:prstGeom prst="rect">
            <a:avLst/>
          </a:prstGeom>
          <a:solidFill>
            <a:schemeClr val="bg2"/>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 </a:t>
            </a:r>
          </a:p>
        </p:txBody>
      </p:sp>
      <p:sp>
        <p:nvSpPr>
          <p:cNvPr id="10" name="Tijdelijke aanduiding voor inhoud 4"/>
          <p:cNvSpPr txBox="1">
            <a:spLocks/>
          </p:cNvSpPr>
          <p:nvPr/>
        </p:nvSpPr>
        <p:spPr>
          <a:xfrm>
            <a:off x="9688004" y="7195029"/>
            <a:ext cx="1494517" cy="892519"/>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BE" sz="1800" b="1" dirty="0"/>
              <a:t>Paris</a:t>
            </a:r>
          </a:p>
          <a:p>
            <a:pPr marL="85725" indent="0">
              <a:buFont typeface="Arial" panose="020B0604020202020204" pitchFamily="34" charset="0"/>
              <a:buNone/>
            </a:pPr>
            <a:r>
              <a:rPr lang="nl-BE" sz="1800" dirty="0"/>
              <a:t>300 km</a:t>
            </a:r>
          </a:p>
          <a:p>
            <a:pPr marL="85725" indent="0">
              <a:buFont typeface="Arial" panose="020B0604020202020204" pitchFamily="34" charset="0"/>
              <a:buNone/>
            </a:pPr>
            <a:endParaRPr lang="nl-BE" sz="2400" dirty="0"/>
          </a:p>
          <a:p>
            <a:pPr marL="85725" indent="0">
              <a:buFont typeface="Arial" panose="020B0604020202020204" pitchFamily="34" charset="0"/>
              <a:buNone/>
            </a:pPr>
            <a:endParaRPr lang="nl-BE" sz="2300" dirty="0"/>
          </a:p>
        </p:txBody>
      </p:sp>
      <p:sp>
        <p:nvSpPr>
          <p:cNvPr id="11" name="Rechthoek 10"/>
          <p:cNvSpPr/>
          <p:nvPr/>
        </p:nvSpPr>
        <p:spPr>
          <a:xfrm>
            <a:off x="10478679" y="1773487"/>
            <a:ext cx="1683941" cy="1025745"/>
          </a:xfrm>
          <a:prstGeom prst="rect">
            <a:avLst/>
          </a:prstGeom>
          <a:solidFill>
            <a:schemeClr val="bg2"/>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 </a:t>
            </a:r>
          </a:p>
        </p:txBody>
      </p:sp>
      <p:sp>
        <p:nvSpPr>
          <p:cNvPr id="12" name="Tijdelijke aanduiding voor inhoud 4"/>
          <p:cNvSpPr txBox="1">
            <a:spLocks/>
          </p:cNvSpPr>
          <p:nvPr/>
        </p:nvSpPr>
        <p:spPr>
          <a:xfrm>
            <a:off x="10529029" y="1906713"/>
            <a:ext cx="1633591" cy="892519"/>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BE" sz="1800" b="1" dirty="0"/>
              <a:t>Amsterdam</a:t>
            </a:r>
          </a:p>
          <a:p>
            <a:pPr marL="85725" indent="0">
              <a:buFont typeface="Arial" panose="020B0604020202020204" pitchFamily="34" charset="0"/>
              <a:buNone/>
            </a:pPr>
            <a:r>
              <a:rPr lang="nl-BE" sz="1800" dirty="0"/>
              <a:t>200 km</a:t>
            </a:r>
          </a:p>
          <a:p>
            <a:pPr marL="85725" indent="0">
              <a:buFont typeface="Arial" panose="020B0604020202020204" pitchFamily="34" charset="0"/>
              <a:buNone/>
            </a:pPr>
            <a:endParaRPr lang="nl-BE" sz="2400" dirty="0"/>
          </a:p>
          <a:p>
            <a:pPr marL="85725" indent="0">
              <a:buFont typeface="Arial" panose="020B0604020202020204" pitchFamily="34" charset="0"/>
              <a:buNone/>
            </a:pPr>
            <a:endParaRPr lang="nl-BE" sz="2300" dirty="0"/>
          </a:p>
        </p:txBody>
      </p:sp>
      <p:sp>
        <p:nvSpPr>
          <p:cNvPr id="15" name="Rechthoek 14"/>
          <p:cNvSpPr/>
          <p:nvPr/>
        </p:nvSpPr>
        <p:spPr>
          <a:xfrm>
            <a:off x="13185010" y="2187200"/>
            <a:ext cx="1181587" cy="1025745"/>
          </a:xfrm>
          <a:prstGeom prst="rect">
            <a:avLst/>
          </a:prstGeom>
          <a:solidFill>
            <a:schemeClr val="bg2"/>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 </a:t>
            </a:r>
          </a:p>
        </p:txBody>
      </p:sp>
      <p:sp>
        <p:nvSpPr>
          <p:cNvPr id="16" name="Tijdelijke aanduiding voor inhoud 4"/>
          <p:cNvSpPr txBox="1">
            <a:spLocks/>
          </p:cNvSpPr>
          <p:nvPr/>
        </p:nvSpPr>
        <p:spPr>
          <a:xfrm>
            <a:off x="13235360" y="2320426"/>
            <a:ext cx="1043964" cy="888851"/>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BE" sz="1800" b="1" dirty="0"/>
              <a:t>Berlin</a:t>
            </a:r>
          </a:p>
          <a:p>
            <a:pPr marL="85725" indent="0">
              <a:buFont typeface="Arial" panose="020B0604020202020204" pitchFamily="34" charset="0"/>
              <a:buNone/>
            </a:pPr>
            <a:r>
              <a:rPr lang="nl-BE" sz="1800" dirty="0"/>
              <a:t>800 km</a:t>
            </a:r>
          </a:p>
          <a:p>
            <a:pPr marL="85725" indent="0">
              <a:buFont typeface="Arial" panose="020B0604020202020204" pitchFamily="34" charset="0"/>
              <a:buNone/>
            </a:pPr>
            <a:endParaRPr lang="nl-BE" sz="2400" dirty="0"/>
          </a:p>
          <a:p>
            <a:pPr marL="85725" indent="0">
              <a:buFont typeface="Arial" panose="020B0604020202020204" pitchFamily="34" charset="0"/>
              <a:buNone/>
            </a:pPr>
            <a:endParaRPr lang="nl-BE" sz="2300" dirty="0"/>
          </a:p>
        </p:txBody>
      </p:sp>
      <p:cxnSp>
        <p:nvCxnSpPr>
          <p:cNvPr id="17" name="Rechte verbindingslijn 16"/>
          <p:cNvCxnSpPr>
            <a:stCxn id="16" idx="2"/>
          </p:cNvCxnSpPr>
          <p:nvPr/>
        </p:nvCxnSpPr>
        <p:spPr>
          <a:xfrm flipH="1">
            <a:off x="12603740" y="3209277"/>
            <a:ext cx="1153602" cy="1253374"/>
          </a:xfrm>
          <a:prstGeom prst="line">
            <a:avLst/>
          </a:prstGeom>
          <a:ln w="3175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Rechte verbindingslijn 20"/>
          <p:cNvCxnSpPr>
            <a:endCxn id="12" idx="2"/>
          </p:cNvCxnSpPr>
          <p:nvPr/>
        </p:nvCxnSpPr>
        <p:spPr>
          <a:xfrm flipH="1" flipV="1">
            <a:off x="11345825" y="2799232"/>
            <a:ext cx="162426" cy="1542029"/>
          </a:xfrm>
          <a:prstGeom prst="line">
            <a:avLst/>
          </a:prstGeom>
          <a:ln w="3175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3" name="Rechte verbindingslijn 22"/>
          <p:cNvCxnSpPr>
            <a:endCxn id="8" idx="2"/>
          </p:cNvCxnSpPr>
          <p:nvPr/>
        </p:nvCxnSpPr>
        <p:spPr>
          <a:xfrm flipH="1" flipV="1">
            <a:off x="9128323" y="3045635"/>
            <a:ext cx="1541932" cy="1222832"/>
          </a:xfrm>
          <a:prstGeom prst="line">
            <a:avLst/>
          </a:prstGeom>
          <a:ln w="3175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a:endCxn id="9" idx="0"/>
          </p:cNvCxnSpPr>
          <p:nvPr/>
        </p:nvCxnSpPr>
        <p:spPr>
          <a:xfrm flipH="1">
            <a:off x="10398588" y="5102921"/>
            <a:ext cx="452384" cy="1958882"/>
          </a:xfrm>
          <a:prstGeom prst="line">
            <a:avLst/>
          </a:prstGeom>
          <a:ln w="31750">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3" name="Rechte verbindingslijn 52"/>
          <p:cNvCxnSpPr/>
          <p:nvPr/>
        </p:nvCxnSpPr>
        <p:spPr>
          <a:xfrm flipH="1" flipV="1">
            <a:off x="5214765" y="2187200"/>
            <a:ext cx="6167840" cy="2348889"/>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58" name="Rechte verbindingslijn 57"/>
          <p:cNvCxnSpPr/>
          <p:nvPr/>
        </p:nvCxnSpPr>
        <p:spPr>
          <a:xfrm flipH="1">
            <a:off x="5029200" y="4973679"/>
            <a:ext cx="6389478" cy="2381000"/>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66" name="Ovaal 65"/>
          <p:cNvSpPr/>
          <p:nvPr/>
        </p:nvSpPr>
        <p:spPr>
          <a:xfrm>
            <a:off x="1622738" y="2041903"/>
            <a:ext cx="5390573" cy="5390573"/>
          </a:xfrm>
          <a:prstGeom prst="ellipse">
            <a:avLst/>
          </a:prstGeom>
          <a:noFill/>
          <a:ln w="12700">
            <a:solidFill>
              <a:srgbClr val="FFD2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pic>
        <p:nvPicPr>
          <p:cNvPr id="13" name="Afbeelding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464" y="2226052"/>
            <a:ext cx="6956323" cy="4921777"/>
          </a:xfrm>
          <a:prstGeom prst="rect">
            <a:avLst/>
          </a:prstGeom>
        </p:spPr>
      </p:pic>
      <p:sp>
        <p:nvSpPr>
          <p:cNvPr id="33" name="Titel 1"/>
          <p:cNvSpPr txBox="1">
            <a:spLocks/>
          </p:cNvSpPr>
          <p:nvPr/>
        </p:nvSpPr>
        <p:spPr>
          <a:xfrm>
            <a:off x="919763" y="136025"/>
            <a:ext cx="15705282" cy="863693"/>
          </a:xfrm>
          <a:prstGeom prst="rect">
            <a:avLst/>
          </a:prstGeom>
        </p:spPr>
        <p:txBody>
          <a:bodyPr vert="horz" lIns="91440" tIns="45720" rIns="91440" bIns="45720" rtlCol="0" anchor="t"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r>
              <a:rPr lang="nl-BE" u="none" dirty="0"/>
              <a:t> </a:t>
            </a:r>
            <a:r>
              <a:rPr lang="nl-BE" dirty="0"/>
              <a:t>in </a:t>
            </a:r>
            <a:r>
              <a:rPr lang="nl-BE" dirty="0" err="1"/>
              <a:t>belgium</a:t>
            </a:r>
            <a:endParaRPr lang="nl-BE" dirty="0"/>
          </a:p>
          <a:p>
            <a:r>
              <a:rPr lang="nl-BE" u="none" dirty="0"/>
              <a:t> </a:t>
            </a:r>
            <a:r>
              <a:rPr lang="nl-BE" sz="4800" u="none" cap="none" dirty="0">
                <a:solidFill>
                  <a:schemeClr val="tx1"/>
                </a:solidFill>
              </a:rPr>
              <a:t>In </a:t>
            </a:r>
            <a:r>
              <a:rPr lang="nl-BE" sz="4800" u="none" cap="none" dirty="0" err="1">
                <a:solidFill>
                  <a:schemeClr val="tx1"/>
                </a:solidFill>
              </a:rPr>
              <a:t>the</a:t>
            </a:r>
            <a:r>
              <a:rPr lang="nl-BE" sz="4800" u="none" cap="none" dirty="0">
                <a:solidFill>
                  <a:schemeClr val="tx1"/>
                </a:solidFill>
              </a:rPr>
              <a:t> </a:t>
            </a:r>
            <a:r>
              <a:rPr lang="nl-BE" sz="4800" u="none" cap="none" dirty="0" err="1">
                <a:solidFill>
                  <a:schemeClr val="tx1"/>
                </a:solidFill>
              </a:rPr>
              <a:t>heart</a:t>
            </a:r>
            <a:r>
              <a:rPr lang="nl-BE" sz="4800" u="none" cap="none" dirty="0">
                <a:solidFill>
                  <a:schemeClr val="tx1"/>
                </a:solidFill>
              </a:rPr>
              <a:t> of Europe</a:t>
            </a:r>
            <a:endParaRPr lang="nl-BE" u="none" dirty="0">
              <a:solidFill>
                <a:schemeClr val="tx1"/>
              </a:solidFill>
            </a:endParaRPr>
          </a:p>
        </p:txBody>
      </p:sp>
    </p:spTree>
    <p:extLst>
      <p:ext uri="{BB962C8B-B14F-4D97-AF65-F5344CB8AC3E}">
        <p14:creationId xmlns:p14="http://schemas.microsoft.com/office/powerpoint/2010/main" val="82745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Spin-offs</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30</a:t>
            </a:fld>
            <a:endParaRPr lang="nl-BE" noProof="0" dirty="0"/>
          </a:p>
        </p:txBody>
      </p:sp>
      <p:sp>
        <p:nvSpPr>
          <p:cNvPr id="5" name="Rechthoek 4"/>
          <p:cNvSpPr/>
          <p:nvPr/>
        </p:nvSpPr>
        <p:spPr>
          <a:xfrm>
            <a:off x="340963" y="8242189"/>
            <a:ext cx="2510725" cy="1225803"/>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p:cNvSpPr>
            <a:spLocks noGrp="1"/>
          </p:cNvSpPr>
          <p:nvPr>
            <p:ph idx="1"/>
          </p:nvPr>
        </p:nvSpPr>
        <p:spPr>
          <a:xfrm>
            <a:off x="594557" y="1277748"/>
            <a:ext cx="15917843" cy="7670955"/>
          </a:xfrm>
        </p:spPr>
        <p:txBody>
          <a:bodyPr numCol="2">
            <a:noAutofit/>
          </a:bodyPr>
          <a:lstStyle/>
          <a:p>
            <a:pPr marL="263525" indent="0">
              <a:buNone/>
            </a:pPr>
            <a:r>
              <a:rPr lang="en-GB" sz="1800" b="1" dirty="0">
                <a:solidFill>
                  <a:schemeClr val="tx2"/>
                </a:solidFill>
              </a:rPr>
              <a:t>MRM Health</a:t>
            </a:r>
          </a:p>
          <a:p>
            <a:pPr marL="263525" indent="0">
              <a:buNone/>
            </a:pPr>
            <a:r>
              <a:rPr lang="en-GB" sz="1800" dirty="0">
                <a:solidFill>
                  <a:schemeClr val="tx2"/>
                </a:solidFill>
              </a:rPr>
              <a:t>Develops medication based on the microbiome</a:t>
            </a:r>
          </a:p>
          <a:p>
            <a:pPr marL="263525" indent="0">
              <a:buNone/>
            </a:pPr>
            <a:r>
              <a:rPr lang="en-GB" sz="1800" b="1" dirty="0" err="1">
                <a:solidFill>
                  <a:schemeClr val="tx2"/>
                </a:solidFill>
              </a:rPr>
              <a:t>Olfascan</a:t>
            </a:r>
            <a:endParaRPr lang="en-GB" sz="1800" b="1" dirty="0">
              <a:solidFill>
                <a:schemeClr val="tx2"/>
              </a:solidFill>
            </a:endParaRPr>
          </a:p>
          <a:p>
            <a:pPr marL="263525" indent="0">
              <a:buNone/>
            </a:pPr>
            <a:r>
              <a:rPr lang="en-GB" sz="1800" dirty="0">
                <a:solidFill>
                  <a:schemeClr val="tx2"/>
                </a:solidFill>
              </a:rPr>
              <a:t>Develops solutions for </a:t>
            </a:r>
            <a:r>
              <a:rPr lang="en-GB" sz="1800" dirty="0" err="1">
                <a:solidFill>
                  <a:schemeClr val="tx2"/>
                </a:solidFill>
              </a:rPr>
              <a:t>odor</a:t>
            </a:r>
            <a:r>
              <a:rPr lang="en-GB" sz="1800" dirty="0">
                <a:solidFill>
                  <a:schemeClr val="tx2"/>
                </a:solidFill>
              </a:rPr>
              <a:t> problems</a:t>
            </a:r>
          </a:p>
          <a:p>
            <a:pPr marL="263525" indent="0">
              <a:buNone/>
            </a:pPr>
            <a:r>
              <a:rPr lang="en-GB" sz="1800" b="1" dirty="0" err="1">
                <a:solidFill>
                  <a:schemeClr val="tx2"/>
                </a:solidFill>
              </a:rPr>
              <a:t>Shelfion</a:t>
            </a:r>
            <a:r>
              <a:rPr lang="en-GB" sz="1800" b="1" dirty="0">
                <a:solidFill>
                  <a:schemeClr val="tx2"/>
                </a:solidFill>
              </a:rPr>
              <a:t> </a:t>
            </a:r>
            <a:r>
              <a:rPr lang="en-GB" sz="1800" b="1">
                <a:solidFill>
                  <a:schemeClr val="tx2"/>
                </a:solidFill>
              </a:rPr>
              <a:t>(formerly I-Challenge)</a:t>
            </a:r>
            <a:endParaRPr lang="en-GB" sz="1800" b="1" dirty="0">
              <a:solidFill>
                <a:schemeClr val="tx2"/>
              </a:solidFill>
            </a:endParaRPr>
          </a:p>
          <a:p>
            <a:pPr marL="263525" indent="0">
              <a:buNone/>
            </a:pPr>
            <a:r>
              <a:rPr lang="en-US" sz="1800" dirty="0">
                <a:solidFill>
                  <a:schemeClr val="tx2"/>
                </a:solidFill>
              </a:rPr>
              <a:t>AI-driven shelf-life optimization to reduce food waste</a:t>
            </a:r>
            <a:endParaRPr lang="nl-BE" sz="1800" dirty="0"/>
          </a:p>
          <a:p>
            <a:pPr marL="263525" indent="0">
              <a:buNone/>
            </a:pPr>
            <a:endParaRPr lang="nl-BE" sz="1800" dirty="0"/>
          </a:p>
          <a:p>
            <a:pPr marL="263525" indent="0">
              <a:buNone/>
            </a:pPr>
            <a:endParaRPr lang="nl-BE" sz="1800" dirty="0"/>
          </a:p>
          <a:p>
            <a:pPr marL="263525" indent="0">
              <a:buNone/>
            </a:pPr>
            <a:endParaRPr lang="nl-BE" sz="1800" dirty="0"/>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170" y="3672542"/>
            <a:ext cx="7387331" cy="4927507"/>
          </a:xfrm>
          <a:prstGeom prst="rect">
            <a:avLst/>
          </a:prstGeom>
        </p:spPr>
      </p:pic>
      <p:sp>
        <p:nvSpPr>
          <p:cNvPr id="7" name="Rechthoek 6"/>
          <p:cNvSpPr/>
          <p:nvPr/>
        </p:nvSpPr>
        <p:spPr>
          <a:xfrm>
            <a:off x="9318280" y="1277748"/>
            <a:ext cx="6650590" cy="7571303"/>
          </a:xfrm>
          <a:prstGeom prst="rect">
            <a:avLst/>
          </a:prstGeom>
        </p:spPr>
        <p:txBody>
          <a:bodyPr wrap="square">
            <a:spAutoFit/>
          </a:bodyPr>
          <a:lstStyle/>
          <a:p>
            <a:pPr marL="263525" indent="0">
              <a:buNone/>
            </a:pPr>
            <a:r>
              <a:rPr lang="en-GB" sz="1800" b="1" dirty="0">
                <a:solidFill>
                  <a:schemeClr val="tx2"/>
                </a:solidFill>
              </a:rPr>
              <a:t>Phyto-IT</a:t>
            </a:r>
          </a:p>
          <a:p>
            <a:pPr marL="263525" indent="0">
              <a:buNone/>
            </a:pPr>
            <a:r>
              <a:rPr lang="en-GB" sz="1800" dirty="0">
                <a:solidFill>
                  <a:schemeClr val="tx2"/>
                </a:solidFill>
              </a:rPr>
              <a:t>Develops software for botany in agriculture and horticulture.</a:t>
            </a:r>
          </a:p>
          <a:p>
            <a:pPr marL="263525" indent="0">
              <a:buNone/>
            </a:pPr>
            <a:endParaRPr lang="en-GB" sz="1800" b="1" dirty="0">
              <a:solidFill>
                <a:schemeClr val="tx2"/>
              </a:solidFill>
            </a:endParaRPr>
          </a:p>
          <a:p>
            <a:pPr marL="263525" indent="0">
              <a:buNone/>
            </a:pPr>
            <a:r>
              <a:rPr lang="en-GB" sz="1800" b="1" dirty="0" err="1">
                <a:solidFill>
                  <a:schemeClr val="tx2"/>
                </a:solidFill>
              </a:rPr>
              <a:t>Primoris</a:t>
            </a:r>
            <a:endParaRPr lang="en-GB" sz="1800" b="1" dirty="0">
              <a:solidFill>
                <a:schemeClr val="tx2"/>
              </a:solidFill>
            </a:endParaRPr>
          </a:p>
          <a:p>
            <a:pPr marL="263525" indent="0">
              <a:buNone/>
            </a:pPr>
            <a:r>
              <a:rPr lang="en-GB" sz="1800" dirty="0" err="1">
                <a:solidFill>
                  <a:schemeClr val="tx2"/>
                </a:solidFill>
              </a:rPr>
              <a:t>Analyzes</a:t>
            </a:r>
            <a:r>
              <a:rPr lang="en-GB" sz="1800" dirty="0">
                <a:solidFill>
                  <a:schemeClr val="tx2"/>
                </a:solidFill>
              </a:rPr>
              <a:t> pesticide and mycotoxin residues in food and animal feed.</a:t>
            </a:r>
          </a:p>
          <a:p>
            <a:pPr marL="263525" indent="0">
              <a:buNone/>
            </a:pPr>
            <a:endParaRPr lang="en-GB" sz="1800" b="1" dirty="0">
              <a:solidFill>
                <a:schemeClr val="tx2"/>
              </a:solidFill>
            </a:endParaRPr>
          </a:p>
          <a:p>
            <a:pPr marL="263525" indent="0">
              <a:buNone/>
            </a:pPr>
            <a:r>
              <a:rPr lang="en-GB" sz="1800" b="1" dirty="0" err="1">
                <a:solidFill>
                  <a:schemeClr val="tx2"/>
                </a:solidFill>
              </a:rPr>
              <a:t>Prodigest</a:t>
            </a:r>
            <a:endParaRPr lang="en-GB" sz="1800" b="1" dirty="0">
              <a:solidFill>
                <a:schemeClr val="tx2"/>
              </a:solidFill>
            </a:endParaRPr>
          </a:p>
          <a:p>
            <a:pPr marL="263525" indent="0">
              <a:buNone/>
            </a:pPr>
            <a:r>
              <a:rPr lang="en-GB" sz="1800" dirty="0">
                <a:solidFill>
                  <a:schemeClr val="tx2"/>
                </a:solidFill>
              </a:rPr>
              <a:t>Develops testing platforms in the field of gastrointestinal transit, bioavailability, and metabolism of food and medicines.</a:t>
            </a:r>
          </a:p>
          <a:p>
            <a:pPr marL="263525" indent="0">
              <a:buNone/>
            </a:pPr>
            <a:endParaRPr lang="en-GB" sz="1800" b="1" dirty="0">
              <a:solidFill>
                <a:schemeClr val="tx2"/>
              </a:solidFill>
            </a:endParaRPr>
          </a:p>
          <a:p>
            <a:pPr marL="263525" indent="0">
              <a:buNone/>
            </a:pPr>
            <a:r>
              <a:rPr lang="en-GB" sz="1800" b="1" dirty="0" err="1">
                <a:solidFill>
                  <a:schemeClr val="tx2"/>
                </a:solidFill>
              </a:rPr>
              <a:t>Progeno</a:t>
            </a:r>
            <a:endParaRPr lang="en-GB" sz="1800" b="1" dirty="0">
              <a:solidFill>
                <a:schemeClr val="tx2"/>
              </a:solidFill>
            </a:endParaRPr>
          </a:p>
          <a:p>
            <a:pPr marL="263525" indent="0">
              <a:buNone/>
            </a:pPr>
            <a:r>
              <a:rPr lang="en-GB" sz="1800" dirty="0">
                <a:solidFill>
                  <a:schemeClr val="tx2"/>
                </a:solidFill>
              </a:rPr>
              <a:t>Develops software for qualitative crop crossing and selection methods</a:t>
            </a:r>
          </a:p>
          <a:p>
            <a:pPr marL="263525" indent="0">
              <a:buNone/>
            </a:pPr>
            <a:endParaRPr lang="en-GB" sz="1800" b="1" dirty="0">
              <a:solidFill>
                <a:schemeClr val="tx2"/>
              </a:solidFill>
            </a:endParaRPr>
          </a:p>
          <a:p>
            <a:pPr marL="263525" indent="0">
              <a:buNone/>
            </a:pPr>
            <a:r>
              <a:rPr lang="en-GB" sz="1800" b="1" dirty="0" err="1">
                <a:solidFill>
                  <a:schemeClr val="tx2"/>
                </a:solidFill>
              </a:rPr>
              <a:t>Qpinch</a:t>
            </a:r>
            <a:endParaRPr lang="en-GB" sz="1800" b="1" dirty="0">
              <a:solidFill>
                <a:schemeClr val="tx2"/>
              </a:solidFill>
            </a:endParaRPr>
          </a:p>
          <a:p>
            <a:pPr marL="263525" indent="0">
              <a:buNone/>
            </a:pPr>
            <a:r>
              <a:rPr lang="en-GB" sz="1800" dirty="0">
                <a:solidFill>
                  <a:schemeClr val="tx2"/>
                </a:solidFill>
              </a:rPr>
              <a:t>Converts residual heat into energy</a:t>
            </a:r>
          </a:p>
          <a:p>
            <a:pPr marL="263525" indent="0">
              <a:buNone/>
            </a:pPr>
            <a:endParaRPr lang="en-GB" sz="1800" b="1" dirty="0">
              <a:solidFill>
                <a:schemeClr val="tx2"/>
              </a:solidFill>
            </a:endParaRPr>
          </a:p>
          <a:p>
            <a:pPr marL="263525" indent="0">
              <a:buNone/>
            </a:pPr>
            <a:r>
              <a:rPr lang="en-GB" sz="1800" b="1" dirty="0">
                <a:solidFill>
                  <a:schemeClr val="tx2"/>
                </a:solidFill>
              </a:rPr>
              <a:t>Statter</a:t>
            </a:r>
          </a:p>
          <a:p>
            <a:pPr marL="263525" indent="0">
              <a:buNone/>
            </a:pPr>
            <a:r>
              <a:rPr lang="en-GB" sz="1800" dirty="0">
                <a:solidFill>
                  <a:schemeClr val="tx2"/>
                </a:solidFill>
              </a:rPr>
              <a:t>Design, statistical data analysis, and reporting</a:t>
            </a:r>
          </a:p>
          <a:p>
            <a:pPr marL="263525" indent="0">
              <a:buNone/>
            </a:pPr>
            <a:endParaRPr lang="en-GB" sz="1800" b="1" dirty="0">
              <a:solidFill>
                <a:schemeClr val="tx2"/>
              </a:solidFill>
            </a:endParaRPr>
          </a:p>
          <a:p>
            <a:pPr marL="263525" indent="0">
              <a:buNone/>
            </a:pPr>
            <a:r>
              <a:rPr lang="en-GB" sz="1800" b="1" dirty="0" err="1">
                <a:solidFill>
                  <a:schemeClr val="tx2"/>
                </a:solidFill>
              </a:rPr>
              <a:t>Terracottem</a:t>
            </a:r>
            <a:endParaRPr lang="en-GB" sz="1800" b="1" dirty="0">
              <a:solidFill>
                <a:schemeClr val="tx2"/>
              </a:solidFill>
            </a:endParaRPr>
          </a:p>
          <a:p>
            <a:pPr marL="263525" indent="0">
              <a:buNone/>
            </a:pPr>
            <a:r>
              <a:rPr lang="en-GB" sz="1800" dirty="0">
                <a:solidFill>
                  <a:schemeClr val="tx2"/>
                </a:solidFill>
              </a:rPr>
              <a:t>Soil condition technology</a:t>
            </a:r>
          </a:p>
          <a:p>
            <a:pPr marL="263525" indent="0">
              <a:buNone/>
            </a:pPr>
            <a:endParaRPr lang="en-GB" sz="1800" b="1" dirty="0">
              <a:solidFill>
                <a:schemeClr val="tx2"/>
              </a:solidFill>
            </a:endParaRPr>
          </a:p>
          <a:p>
            <a:pPr marL="263525" indent="0">
              <a:buNone/>
            </a:pPr>
            <a:r>
              <a:rPr lang="en-GB" sz="1800" b="1" dirty="0" err="1">
                <a:solidFill>
                  <a:schemeClr val="tx2"/>
                </a:solidFill>
              </a:rPr>
              <a:t>Obulytix</a:t>
            </a:r>
            <a:endParaRPr lang="en-GB" sz="1800" b="1" dirty="0">
              <a:solidFill>
                <a:schemeClr val="tx2"/>
              </a:solidFill>
            </a:endParaRPr>
          </a:p>
          <a:p>
            <a:pPr marL="263525" indent="0">
              <a:buNone/>
            </a:pPr>
            <a:r>
              <a:rPr lang="en-US" sz="1800" dirty="0">
                <a:solidFill>
                  <a:schemeClr val="tx2"/>
                </a:solidFill>
              </a:rPr>
              <a:t>AI-engineered lysins combating antibiotic-resistant bacteria.</a:t>
            </a:r>
            <a:endParaRPr lang="en-GB" sz="1800" dirty="0">
              <a:solidFill>
                <a:schemeClr val="tx2"/>
              </a:solidFill>
            </a:endParaRPr>
          </a:p>
        </p:txBody>
      </p:sp>
    </p:spTree>
    <p:extLst>
      <p:ext uri="{BB962C8B-B14F-4D97-AF65-F5344CB8AC3E}">
        <p14:creationId xmlns:p14="http://schemas.microsoft.com/office/powerpoint/2010/main" val="806640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DEE7E-B0F1-D208-30C2-02047C673A9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71C5E80-900C-204B-109B-65AC36E5FFFE}"/>
              </a:ext>
            </a:extLst>
          </p:cNvPr>
          <p:cNvSpPr>
            <a:spLocks noGrp="1"/>
          </p:cNvSpPr>
          <p:nvPr>
            <p:ph type="ctrTitle"/>
          </p:nvPr>
        </p:nvSpPr>
        <p:spPr/>
        <p:txBody>
          <a:bodyPr/>
          <a:lstStyle/>
          <a:p>
            <a:r>
              <a:rPr lang="nl-NL" b="1" dirty="0" err="1"/>
              <a:t>departments</a:t>
            </a:r>
            <a:endParaRPr lang="nl-BE" b="1" dirty="0"/>
          </a:p>
        </p:txBody>
      </p:sp>
      <p:sp>
        <p:nvSpPr>
          <p:cNvPr id="3" name="Tijdelijke aanduiding voor dianummer 2">
            <a:extLst>
              <a:ext uri="{FF2B5EF4-FFF2-40B4-BE49-F238E27FC236}">
                <a16:creationId xmlns:a16="http://schemas.microsoft.com/office/drawing/2014/main" id="{E8E0FEFA-5697-15C1-EF5C-8AE39BBFA83E}"/>
              </a:ext>
            </a:extLst>
          </p:cNvPr>
          <p:cNvSpPr>
            <a:spLocks noGrp="1"/>
          </p:cNvSpPr>
          <p:nvPr>
            <p:ph type="sldNum" sz="quarter" idx="4"/>
          </p:nvPr>
        </p:nvSpPr>
        <p:spPr/>
        <p:txBody>
          <a:bodyPr/>
          <a:lstStyle/>
          <a:p>
            <a:fld id="{7AE184E0-0BD4-4705-A12B-9B71DDE63301}" type="slidenum">
              <a:rPr lang="nl-BE" noProof="0" smtClean="0"/>
              <a:pPr/>
              <a:t>31</a:t>
            </a:fld>
            <a:endParaRPr lang="nl-BE" noProof="0" dirty="0"/>
          </a:p>
        </p:txBody>
      </p:sp>
    </p:spTree>
    <p:extLst>
      <p:ext uri="{BB962C8B-B14F-4D97-AF65-F5344CB8AC3E}">
        <p14:creationId xmlns:p14="http://schemas.microsoft.com/office/powerpoint/2010/main" val="654307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hoek 17"/>
          <p:cNvSpPr/>
          <p:nvPr/>
        </p:nvSpPr>
        <p:spPr>
          <a:xfrm>
            <a:off x="-1602393" y="3877161"/>
            <a:ext cx="10067967" cy="3242087"/>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0" name="Rechthoek 19"/>
          <p:cNvSpPr/>
          <p:nvPr/>
        </p:nvSpPr>
        <p:spPr>
          <a:xfrm>
            <a:off x="4862317" y="7031100"/>
            <a:ext cx="7669924" cy="2895466"/>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 name="Titel 8"/>
          <p:cNvSpPr>
            <a:spLocks noGrp="1"/>
          </p:cNvSpPr>
          <p:nvPr>
            <p:ph type="title"/>
          </p:nvPr>
        </p:nvSpPr>
        <p:spPr/>
        <p:txBody>
          <a:bodyPr/>
          <a:lstStyle/>
          <a:p>
            <a:r>
              <a:rPr lang="nl-NL" dirty="0" err="1"/>
              <a:t>Department</a:t>
            </a:r>
            <a:r>
              <a:rPr lang="nl-NL" dirty="0"/>
              <a:t> environment</a:t>
            </a:r>
            <a:endParaRPr lang="nl-BE" dirty="0"/>
          </a:p>
        </p:txBody>
      </p:sp>
      <p:sp>
        <p:nvSpPr>
          <p:cNvPr id="14" name="TextBox 9"/>
          <p:cNvSpPr txBox="1"/>
          <p:nvPr/>
        </p:nvSpPr>
        <p:spPr>
          <a:xfrm>
            <a:off x="5198806" y="7119249"/>
            <a:ext cx="6533536" cy="2710742"/>
          </a:xfrm>
          <a:prstGeom prst="rect">
            <a:avLst/>
          </a:prstGeom>
          <a:noFill/>
        </p:spPr>
        <p:txBody>
          <a:bodyPr wrap="square" rtlCol="0">
            <a:spAutoFit/>
          </a:bodyPr>
          <a:lstStyle/>
          <a:p>
            <a:pPr>
              <a:lnSpc>
                <a:spcPct val="120000"/>
              </a:lnSpc>
            </a:pPr>
            <a:r>
              <a:rPr lang="en-US" sz="2400" b="1" dirty="0">
                <a:solidFill>
                  <a:srgbClr val="1E64C8"/>
                </a:solidFill>
              </a:rPr>
              <a:t>Impact:</a:t>
            </a:r>
          </a:p>
          <a:p>
            <a:pPr marL="0" lvl="1">
              <a:lnSpc>
                <a:spcPct val="120000"/>
              </a:lnSpc>
            </a:pPr>
            <a:r>
              <a:rPr lang="en-GB" sz="2400" dirty="0"/>
              <a:t>• Providing an independent, critical voice through the Natural Capital Research Platform</a:t>
            </a:r>
            <a:br>
              <a:rPr lang="en-GB" sz="2400" dirty="0"/>
            </a:br>
            <a:r>
              <a:rPr lang="en-GB" sz="2400" dirty="0"/>
              <a:t>• Increasing awareness and action for the conservation and sustainable management of natural resources</a:t>
            </a:r>
            <a:endParaRPr lang="nl-BE" sz="2400" dirty="0"/>
          </a:p>
        </p:txBody>
      </p:sp>
      <p:pic>
        <p:nvPicPr>
          <p:cNvPr id="15"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6648" b="11364"/>
          <a:stretch/>
        </p:blipFill>
        <p:spPr>
          <a:xfrm>
            <a:off x="11021306" y="3877161"/>
            <a:ext cx="6070215" cy="3732647"/>
          </a:xfrm>
          <a:prstGeom prst="rect">
            <a:avLst/>
          </a:prstGeom>
        </p:spPr>
      </p:pic>
      <p:pic>
        <p:nvPicPr>
          <p:cNvPr id="17"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19587" y="1227284"/>
            <a:ext cx="4616245" cy="3314909"/>
          </a:xfrm>
          <a:prstGeom prst="rect">
            <a:avLst/>
          </a:prstGeom>
          <a:ln w="76200">
            <a:solidFill>
              <a:schemeClr val="bg1"/>
            </a:solidFill>
          </a:ln>
        </p:spPr>
      </p:pic>
      <p:sp>
        <p:nvSpPr>
          <p:cNvPr id="16" name="TextBox 2"/>
          <p:cNvSpPr txBox="1"/>
          <p:nvPr/>
        </p:nvSpPr>
        <p:spPr>
          <a:xfrm>
            <a:off x="953339" y="1525231"/>
            <a:ext cx="11578902" cy="1596014"/>
          </a:xfrm>
          <a:prstGeom prst="rect">
            <a:avLst/>
          </a:prstGeom>
          <a:noFill/>
        </p:spPr>
        <p:txBody>
          <a:bodyPr wrap="square" rtlCol="0">
            <a:spAutoFit/>
          </a:bodyPr>
          <a:lstStyle/>
          <a:p>
            <a:pPr>
              <a:lnSpc>
                <a:spcPct val="120000"/>
              </a:lnSpc>
            </a:pPr>
            <a:r>
              <a:rPr lang="en-GB" sz="2800" dirty="0"/>
              <a:t>Cutting-edge research for a better understanding, conservation and management of the world’s natural capital, combined with high-quality education in the stewardship of natural resources.</a:t>
            </a:r>
            <a:endParaRPr lang="nl-BE" sz="2800" dirty="0"/>
          </a:p>
        </p:txBody>
      </p:sp>
      <p:sp>
        <p:nvSpPr>
          <p:cNvPr id="13" name="TextBox 7"/>
          <p:cNvSpPr txBox="1"/>
          <p:nvPr/>
        </p:nvSpPr>
        <p:spPr>
          <a:xfrm>
            <a:off x="953339" y="3877160"/>
            <a:ext cx="7114029" cy="3153940"/>
          </a:xfrm>
          <a:prstGeom prst="rect">
            <a:avLst/>
          </a:prstGeom>
          <a:noFill/>
        </p:spPr>
        <p:txBody>
          <a:bodyPr wrap="square" rtlCol="0">
            <a:spAutoFit/>
          </a:bodyPr>
          <a:lstStyle/>
          <a:p>
            <a:pPr>
              <a:lnSpc>
                <a:spcPct val="120000"/>
              </a:lnSpc>
            </a:pPr>
            <a:r>
              <a:rPr lang="nl-BE" sz="2400" b="1" dirty="0">
                <a:solidFill>
                  <a:schemeClr val="bg1"/>
                </a:solidFill>
              </a:rPr>
              <a:t>Topics:</a:t>
            </a:r>
            <a:endParaRPr lang="en-US" sz="2400" dirty="0">
              <a:solidFill>
                <a:schemeClr val="bg1"/>
              </a:solidFill>
            </a:endParaRPr>
          </a:p>
          <a:p>
            <a:pPr marL="363538" lvl="1" indent="-363538">
              <a:lnSpc>
                <a:spcPct val="120000"/>
              </a:lnSpc>
              <a:buFont typeface="Arial" panose="020B0604020202020204" pitchFamily="34" charset="0"/>
              <a:buChar char="•"/>
            </a:pPr>
            <a:r>
              <a:rPr lang="en-GB" sz="2400" dirty="0">
                <a:solidFill>
                  <a:schemeClr val="bg1"/>
                </a:solidFill>
              </a:rPr>
              <a:t>Impact of climate change on ecosystems</a:t>
            </a:r>
          </a:p>
          <a:p>
            <a:pPr marL="363538" lvl="1" indent="-363538">
              <a:lnSpc>
                <a:spcPct val="120000"/>
              </a:lnSpc>
              <a:buFont typeface="Arial" panose="020B0604020202020204" pitchFamily="34" charset="0"/>
              <a:buChar char="•"/>
            </a:pPr>
            <a:r>
              <a:rPr lang="en-GB" sz="2400" dirty="0">
                <a:solidFill>
                  <a:schemeClr val="bg1"/>
                </a:solidFill>
              </a:rPr>
              <a:t>Bioeconomy, ecosystem services, and nature-based solutions</a:t>
            </a:r>
          </a:p>
          <a:p>
            <a:pPr marL="363538" lvl="1" indent="-363538">
              <a:lnSpc>
                <a:spcPct val="120000"/>
              </a:lnSpc>
              <a:buFont typeface="Arial" panose="020B0604020202020204" pitchFamily="34" charset="0"/>
              <a:buChar char="•"/>
            </a:pPr>
            <a:r>
              <a:rPr lang="en-GB" sz="2400" dirty="0">
                <a:solidFill>
                  <a:schemeClr val="bg1"/>
                </a:solidFill>
              </a:rPr>
              <a:t>Resilience and robustness of ecosystems</a:t>
            </a:r>
          </a:p>
          <a:p>
            <a:pPr marL="363538" lvl="1" indent="-363538">
              <a:lnSpc>
                <a:spcPct val="120000"/>
              </a:lnSpc>
              <a:buFont typeface="Arial" panose="020B0604020202020204" pitchFamily="34" charset="0"/>
              <a:buChar char="•"/>
            </a:pPr>
            <a:r>
              <a:rPr lang="en-GB" sz="2400" dirty="0">
                <a:solidFill>
                  <a:schemeClr val="bg1"/>
                </a:solidFill>
              </a:rPr>
              <a:t>Interdisciplinary, multidisciplinary, and transdisciplinary research</a:t>
            </a:r>
          </a:p>
        </p:txBody>
      </p:sp>
    </p:spTree>
    <p:extLst>
      <p:ext uri="{BB962C8B-B14F-4D97-AF65-F5344CB8AC3E}">
        <p14:creationId xmlns:p14="http://schemas.microsoft.com/office/powerpoint/2010/main" val="3296721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a:xfrm>
            <a:off x="2427923" y="7068384"/>
            <a:ext cx="9304419" cy="2895466"/>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el 8"/>
          <p:cNvSpPr>
            <a:spLocks noGrp="1"/>
          </p:cNvSpPr>
          <p:nvPr>
            <p:ph type="title"/>
          </p:nvPr>
        </p:nvSpPr>
        <p:spPr>
          <a:xfrm>
            <a:off x="830117" y="136025"/>
            <a:ext cx="17148963" cy="863693"/>
          </a:xfrm>
        </p:spPr>
        <p:txBody>
          <a:bodyPr/>
          <a:lstStyle/>
          <a:p>
            <a:r>
              <a:rPr lang="en-GB" dirty="0"/>
              <a:t>Department of Plant and Crop Sciences</a:t>
            </a:r>
            <a:endParaRPr lang="nl-BE" dirty="0"/>
          </a:p>
        </p:txBody>
      </p:sp>
      <p:sp>
        <p:nvSpPr>
          <p:cNvPr id="14" name="TextBox 9"/>
          <p:cNvSpPr txBox="1"/>
          <p:nvPr/>
        </p:nvSpPr>
        <p:spPr>
          <a:xfrm>
            <a:off x="2745014" y="7361955"/>
            <a:ext cx="8301528" cy="2267544"/>
          </a:xfrm>
          <a:prstGeom prst="rect">
            <a:avLst/>
          </a:prstGeom>
          <a:noFill/>
        </p:spPr>
        <p:txBody>
          <a:bodyPr wrap="square" rtlCol="0">
            <a:spAutoFit/>
          </a:bodyPr>
          <a:lstStyle/>
          <a:p>
            <a:pPr>
              <a:lnSpc>
                <a:spcPct val="120000"/>
              </a:lnSpc>
            </a:pPr>
            <a:r>
              <a:rPr lang="en-US" sz="2400" b="1" dirty="0">
                <a:solidFill>
                  <a:srgbClr val="1E64C8"/>
                </a:solidFill>
              </a:rPr>
              <a:t>Impact:</a:t>
            </a:r>
          </a:p>
          <a:p>
            <a:pPr>
              <a:lnSpc>
                <a:spcPct val="120000"/>
              </a:lnSpc>
            </a:pPr>
            <a:r>
              <a:rPr lang="en-GB" sz="2400" dirty="0"/>
              <a:t>• Sustainable production of plants and crops for diverse applications</a:t>
            </a:r>
            <a:br>
              <a:rPr lang="en-GB" sz="2400" dirty="0"/>
            </a:br>
            <a:r>
              <a:rPr lang="en-GB" sz="2400" dirty="0"/>
              <a:t>• Educating plant and crop scientists with open, critical minds and an engineering mindset</a:t>
            </a:r>
            <a:endParaRPr lang="en-US" sz="2400" dirty="0"/>
          </a:p>
        </p:txBody>
      </p:sp>
      <p:sp>
        <p:nvSpPr>
          <p:cNvPr id="18" name="Rechthoek 17"/>
          <p:cNvSpPr/>
          <p:nvPr/>
        </p:nvSpPr>
        <p:spPr>
          <a:xfrm>
            <a:off x="-1602393" y="3362632"/>
            <a:ext cx="13334735" cy="3999323"/>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xtBox 2"/>
          <p:cNvSpPr txBox="1"/>
          <p:nvPr/>
        </p:nvSpPr>
        <p:spPr>
          <a:xfrm>
            <a:off x="953339" y="1525231"/>
            <a:ext cx="11578902" cy="1643527"/>
          </a:xfrm>
          <a:prstGeom prst="rect">
            <a:avLst/>
          </a:prstGeom>
          <a:noFill/>
        </p:spPr>
        <p:txBody>
          <a:bodyPr wrap="square" rtlCol="0">
            <a:spAutoFit/>
          </a:bodyPr>
          <a:lstStyle/>
          <a:p>
            <a:pPr>
              <a:lnSpc>
                <a:spcPct val="120000"/>
              </a:lnSpc>
            </a:pPr>
            <a:r>
              <a:rPr lang="en-GB" sz="2800" dirty="0"/>
              <a:t>Generating knowledge and providing education on the creation, </a:t>
            </a:r>
            <a:r>
              <a:rPr lang="en-GB" sz="2800" dirty="0" err="1"/>
              <a:t>ecophysiological</a:t>
            </a:r>
            <a:r>
              <a:rPr lang="en-GB" sz="2800" dirty="0"/>
              <a:t> functioning and cultivation of healthy plants and crops within dynamic, socially responsible production systems.</a:t>
            </a:r>
            <a:endParaRPr lang="nl-BE" sz="2800" dirty="0"/>
          </a:p>
        </p:txBody>
      </p:sp>
      <p:sp>
        <p:nvSpPr>
          <p:cNvPr id="12" name="TextBox 7"/>
          <p:cNvSpPr txBox="1"/>
          <p:nvPr/>
        </p:nvSpPr>
        <p:spPr>
          <a:xfrm>
            <a:off x="830117" y="3528771"/>
            <a:ext cx="10732617" cy="3597139"/>
          </a:xfrm>
          <a:prstGeom prst="rect">
            <a:avLst/>
          </a:prstGeom>
          <a:noFill/>
        </p:spPr>
        <p:txBody>
          <a:bodyPr wrap="square" rtlCol="0">
            <a:spAutoFit/>
          </a:bodyPr>
          <a:lstStyle/>
          <a:p>
            <a:pPr>
              <a:lnSpc>
                <a:spcPct val="120000"/>
              </a:lnSpc>
            </a:pPr>
            <a:r>
              <a:rPr lang="en-GB" sz="2400" b="1" dirty="0">
                <a:solidFill>
                  <a:schemeClr val="bg1"/>
                </a:solidFill>
              </a:rPr>
              <a:t>Topics</a:t>
            </a:r>
            <a:br>
              <a:rPr lang="en-GB" sz="2400" dirty="0">
                <a:solidFill>
                  <a:schemeClr val="bg1"/>
                </a:solidFill>
              </a:rPr>
            </a:br>
            <a:r>
              <a:rPr lang="en-GB" sz="2400" dirty="0">
                <a:solidFill>
                  <a:schemeClr val="bg1"/>
                </a:solidFill>
              </a:rPr>
              <a:t>• Production systems</a:t>
            </a:r>
            <a:br>
              <a:rPr lang="en-GB" sz="2400" dirty="0">
                <a:solidFill>
                  <a:schemeClr val="bg1"/>
                </a:solidFill>
              </a:rPr>
            </a:br>
            <a:r>
              <a:rPr lang="en-GB" sz="2400" dirty="0">
                <a:solidFill>
                  <a:schemeClr val="bg1"/>
                </a:solidFill>
              </a:rPr>
              <a:t>• Plant breeding</a:t>
            </a:r>
            <a:br>
              <a:rPr lang="en-GB" sz="2400" dirty="0">
                <a:solidFill>
                  <a:schemeClr val="bg1"/>
                </a:solidFill>
              </a:rPr>
            </a:br>
            <a:r>
              <a:rPr lang="en-GB" sz="2400" dirty="0">
                <a:solidFill>
                  <a:schemeClr val="bg1"/>
                </a:solidFill>
              </a:rPr>
              <a:t>• Ecophysiology</a:t>
            </a:r>
            <a:br>
              <a:rPr lang="en-GB" sz="2400" dirty="0">
                <a:solidFill>
                  <a:schemeClr val="bg1"/>
                </a:solidFill>
              </a:rPr>
            </a:br>
            <a:r>
              <a:rPr lang="en-GB" sz="2400" dirty="0">
                <a:solidFill>
                  <a:schemeClr val="bg1"/>
                </a:solidFill>
              </a:rPr>
              <a:t>• Diseases, pests, weeds and their integrated management</a:t>
            </a:r>
            <a:br>
              <a:rPr lang="en-GB" sz="2400" dirty="0">
                <a:solidFill>
                  <a:schemeClr val="bg1"/>
                </a:solidFill>
              </a:rPr>
            </a:br>
            <a:r>
              <a:rPr lang="en-GB" sz="2400" dirty="0">
                <a:solidFill>
                  <a:schemeClr val="bg1"/>
                </a:solidFill>
              </a:rPr>
              <a:t>• Applied entomology and acarology</a:t>
            </a:r>
            <a:br>
              <a:rPr lang="en-GB" sz="2400" dirty="0">
                <a:solidFill>
                  <a:schemeClr val="bg1"/>
                </a:solidFill>
              </a:rPr>
            </a:br>
            <a:r>
              <a:rPr lang="en-GB" sz="2400" dirty="0">
                <a:solidFill>
                  <a:schemeClr val="bg1"/>
                </a:solidFill>
              </a:rPr>
              <a:t>• Biotechnology</a:t>
            </a:r>
            <a:br>
              <a:rPr lang="en-GB" sz="2400" dirty="0">
                <a:solidFill>
                  <a:schemeClr val="bg1"/>
                </a:solidFill>
              </a:rPr>
            </a:br>
            <a:r>
              <a:rPr lang="en-GB" sz="2400" dirty="0">
                <a:solidFill>
                  <a:schemeClr val="bg1"/>
                </a:solidFill>
              </a:rPr>
              <a:t>• Monitoring and modelling</a:t>
            </a:r>
            <a:endParaRPr lang="en-US" sz="2400" dirty="0">
              <a:solidFill>
                <a:schemeClr val="bg1"/>
              </a:solidFill>
            </a:endParaRPr>
          </a:p>
        </p:txBody>
      </p:sp>
      <p:pic>
        <p:nvPicPr>
          <p:cNvPr id="13" name="Afbeelding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3018" y="2727421"/>
            <a:ext cx="5386085" cy="4713813"/>
          </a:xfrm>
          <a:prstGeom prst="rect">
            <a:avLst/>
          </a:prstGeom>
        </p:spPr>
      </p:pic>
    </p:spTree>
    <p:extLst>
      <p:ext uri="{BB962C8B-B14F-4D97-AF65-F5344CB8AC3E}">
        <p14:creationId xmlns:p14="http://schemas.microsoft.com/office/powerpoint/2010/main" val="2277483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8197" y="7138333"/>
            <a:ext cx="6058409" cy="4028197"/>
          </a:xfrm>
          <a:prstGeom prst="rect">
            <a:avLst/>
          </a:prstGeom>
        </p:spPr>
      </p:pic>
      <p:sp>
        <p:nvSpPr>
          <p:cNvPr id="19" name="Rechthoek 18"/>
          <p:cNvSpPr/>
          <p:nvPr/>
        </p:nvSpPr>
        <p:spPr>
          <a:xfrm>
            <a:off x="9109281" y="3781083"/>
            <a:ext cx="7415162" cy="3534116"/>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p:cNvPicPr>
            <a:picLocks noChangeAspect="1"/>
          </p:cNvPicPr>
          <p:nvPr/>
        </p:nvPicPr>
        <p:blipFill rotWithShape="1">
          <a:blip r:embed="rId4">
            <a:extLst>
              <a:ext uri="{28A0092B-C50C-407E-A947-70E740481C1C}">
                <a14:useLocalDpi xmlns:a14="http://schemas.microsoft.com/office/drawing/2010/main" val="0"/>
              </a:ext>
            </a:extLst>
          </a:blip>
          <a:srcRect l="35774" r="7452"/>
          <a:stretch/>
        </p:blipFill>
        <p:spPr>
          <a:xfrm>
            <a:off x="13555713" y="1796558"/>
            <a:ext cx="4483510" cy="1579418"/>
          </a:xfrm>
          <a:prstGeom prst="rect">
            <a:avLst/>
          </a:prstGeom>
        </p:spPr>
      </p:pic>
      <p:sp>
        <p:nvSpPr>
          <p:cNvPr id="9" name="Titel 8"/>
          <p:cNvSpPr>
            <a:spLocks noGrp="1"/>
          </p:cNvSpPr>
          <p:nvPr>
            <p:ph type="title"/>
          </p:nvPr>
        </p:nvSpPr>
        <p:spPr>
          <a:xfrm>
            <a:off x="830117" y="754172"/>
            <a:ext cx="15705282" cy="863693"/>
          </a:xfrm>
        </p:spPr>
        <p:txBody>
          <a:bodyPr/>
          <a:lstStyle/>
          <a:p>
            <a:r>
              <a:rPr lang="en-GB" dirty="0"/>
              <a:t>Department of Animal Sciences and Aquatic Ecology </a:t>
            </a:r>
            <a:endParaRPr lang="nl-BE" dirty="0"/>
          </a:p>
        </p:txBody>
      </p:sp>
      <p:sp>
        <p:nvSpPr>
          <p:cNvPr id="14" name="TextBox 9"/>
          <p:cNvSpPr txBox="1"/>
          <p:nvPr/>
        </p:nvSpPr>
        <p:spPr>
          <a:xfrm>
            <a:off x="9415940" y="3943613"/>
            <a:ext cx="6784039" cy="2710742"/>
          </a:xfrm>
          <a:prstGeom prst="rect">
            <a:avLst/>
          </a:prstGeom>
          <a:noFill/>
        </p:spPr>
        <p:txBody>
          <a:bodyPr wrap="square" rtlCol="0">
            <a:spAutoFit/>
          </a:bodyPr>
          <a:lstStyle/>
          <a:p>
            <a:pPr>
              <a:lnSpc>
                <a:spcPct val="120000"/>
              </a:lnSpc>
            </a:pPr>
            <a:r>
              <a:rPr lang="en-GB" sz="2400" dirty="0">
                <a:solidFill>
                  <a:srgbClr val="1E64C8"/>
                </a:solidFill>
              </a:rPr>
              <a:t>Impact:</a:t>
            </a:r>
          </a:p>
          <a:p>
            <a:pPr>
              <a:lnSpc>
                <a:spcPct val="120000"/>
              </a:lnSpc>
            </a:pPr>
            <a:r>
              <a:rPr lang="en-GB" sz="2400" dirty="0">
                <a:solidFill>
                  <a:srgbClr val="1E64C8"/>
                </a:solidFill>
              </a:rPr>
              <a:t>High-quality, safe, and sustainable use of animals with minimal impact on the environment and climate. Ecologically relevant risk assessment of anthropogenic environmental disruption in the context of sustainability policy.</a:t>
            </a:r>
            <a:endParaRPr lang="nl-BE" sz="2400" dirty="0"/>
          </a:p>
        </p:txBody>
      </p:sp>
      <p:sp>
        <p:nvSpPr>
          <p:cNvPr id="18" name="Rechthoek 17"/>
          <p:cNvSpPr/>
          <p:nvPr/>
        </p:nvSpPr>
        <p:spPr>
          <a:xfrm>
            <a:off x="-1602393" y="3784896"/>
            <a:ext cx="10230199" cy="3796636"/>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xtBox 2"/>
          <p:cNvSpPr txBox="1"/>
          <p:nvPr/>
        </p:nvSpPr>
        <p:spPr>
          <a:xfrm>
            <a:off x="938591" y="1796558"/>
            <a:ext cx="11578902" cy="1865126"/>
          </a:xfrm>
          <a:prstGeom prst="rect">
            <a:avLst/>
          </a:prstGeom>
          <a:noFill/>
        </p:spPr>
        <p:txBody>
          <a:bodyPr wrap="square" rtlCol="0">
            <a:spAutoFit/>
          </a:bodyPr>
          <a:lstStyle/>
          <a:p>
            <a:pPr>
              <a:lnSpc>
                <a:spcPct val="120000"/>
              </a:lnSpc>
            </a:pPr>
            <a:r>
              <a:rPr lang="en-GB" sz="2400" dirty="0"/>
              <a:t>Research, education, and social services related to various functions of animals for humans, including sustainable production of healthy food and the evaluation of anthropogenic influences on the environment in terms of optimal and sustainable exploitation.</a:t>
            </a:r>
            <a:endParaRPr lang="nl-BE" sz="2400" dirty="0"/>
          </a:p>
        </p:txBody>
      </p:sp>
      <p:sp>
        <p:nvSpPr>
          <p:cNvPr id="13" name="TextBox 7"/>
          <p:cNvSpPr txBox="1"/>
          <p:nvPr/>
        </p:nvSpPr>
        <p:spPr>
          <a:xfrm>
            <a:off x="333633" y="3902047"/>
            <a:ext cx="9205784" cy="3523272"/>
          </a:xfrm>
          <a:prstGeom prst="rect">
            <a:avLst/>
          </a:prstGeom>
          <a:noFill/>
        </p:spPr>
        <p:txBody>
          <a:bodyPr wrap="square" rtlCol="0">
            <a:spAutoFit/>
          </a:bodyPr>
          <a:lstStyle/>
          <a:p>
            <a:pPr>
              <a:lnSpc>
                <a:spcPct val="120000"/>
              </a:lnSpc>
            </a:pPr>
            <a:r>
              <a:rPr lang="en-GB" sz="2400" b="1" dirty="0">
                <a:solidFill>
                  <a:schemeClr val="bg1"/>
                </a:solidFill>
              </a:rPr>
              <a:t>Topics:</a:t>
            </a:r>
            <a:endParaRPr lang="en-GB" sz="2000" dirty="0">
              <a:solidFill>
                <a:schemeClr val="bg1"/>
              </a:solidFill>
            </a:endParaRPr>
          </a:p>
          <a:p>
            <a:pPr marL="342900" indent="-342900">
              <a:lnSpc>
                <a:spcPct val="120000"/>
              </a:lnSpc>
              <a:buFont typeface="Arial" panose="020B0604020202020204" pitchFamily="34" charset="0"/>
              <a:buChar char="•"/>
            </a:pPr>
            <a:r>
              <a:rPr lang="en-GB" sz="2000" dirty="0">
                <a:solidFill>
                  <a:schemeClr val="bg1"/>
                </a:solidFill>
              </a:rPr>
              <a:t>Animal feed and quality of animal products</a:t>
            </a:r>
          </a:p>
          <a:p>
            <a:pPr marL="342900" indent="-342900">
              <a:lnSpc>
                <a:spcPct val="120000"/>
              </a:lnSpc>
              <a:buFont typeface="Arial" panose="020B0604020202020204" pitchFamily="34" charset="0"/>
              <a:buChar char="•"/>
            </a:pPr>
            <a:r>
              <a:rPr lang="en-GB" sz="2000" dirty="0">
                <a:solidFill>
                  <a:schemeClr val="bg1"/>
                </a:solidFill>
              </a:rPr>
              <a:t>Data-driven animal management</a:t>
            </a:r>
          </a:p>
          <a:p>
            <a:pPr marL="342900" indent="-342900">
              <a:lnSpc>
                <a:spcPct val="120000"/>
              </a:lnSpc>
              <a:buFont typeface="Arial" panose="020B0604020202020204" pitchFamily="34" charset="0"/>
              <a:buChar char="•"/>
            </a:pPr>
            <a:r>
              <a:rPr lang="en-GB" sz="2000" dirty="0">
                <a:solidFill>
                  <a:schemeClr val="bg1"/>
                </a:solidFill>
              </a:rPr>
              <a:t>Immunology and biotechnology for humans and animals</a:t>
            </a:r>
          </a:p>
          <a:p>
            <a:pPr marL="342900" indent="-342900">
              <a:lnSpc>
                <a:spcPct val="120000"/>
              </a:lnSpc>
              <a:buFont typeface="Arial" panose="020B0604020202020204" pitchFamily="34" charset="0"/>
              <a:buChar char="•"/>
            </a:pPr>
            <a:r>
              <a:rPr lang="en-GB" sz="2000" dirty="0" err="1">
                <a:solidFill>
                  <a:schemeClr val="bg1"/>
                </a:solidFill>
              </a:rPr>
              <a:t>Larviculture</a:t>
            </a:r>
            <a:r>
              <a:rPr lang="en-GB" sz="2000" dirty="0">
                <a:solidFill>
                  <a:schemeClr val="bg1"/>
                </a:solidFill>
              </a:rPr>
              <a:t> of aquatic animals</a:t>
            </a:r>
          </a:p>
          <a:p>
            <a:pPr marL="342900" indent="-342900">
              <a:lnSpc>
                <a:spcPct val="120000"/>
              </a:lnSpc>
              <a:buFont typeface="Arial" panose="020B0604020202020204" pitchFamily="34" charset="0"/>
              <a:buChar char="•"/>
            </a:pPr>
            <a:r>
              <a:rPr lang="en-GB" sz="2000" dirty="0">
                <a:solidFill>
                  <a:schemeClr val="bg1"/>
                </a:solidFill>
              </a:rPr>
              <a:t>Integrated aquaculture</a:t>
            </a:r>
          </a:p>
          <a:p>
            <a:pPr marL="342900" indent="-342900">
              <a:lnSpc>
                <a:spcPct val="120000"/>
              </a:lnSpc>
              <a:buFont typeface="Arial" panose="020B0604020202020204" pitchFamily="34" charset="0"/>
              <a:buChar char="•"/>
            </a:pPr>
            <a:r>
              <a:rPr lang="en-GB" sz="2000" dirty="0">
                <a:solidFill>
                  <a:schemeClr val="bg1"/>
                </a:solidFill>
              </a:rPr>
              <a:t>Aquatic ecology</a:t>
            </a:r>
          </a:p>
          <a:p>
            <a:pPr marL="342900" indent="-342900">
              <a:lnSpc>
                <a:spcPct val="120000"/>
              </a:lnSpc>
              <a:buFont typeface="Arial" panose="020B0604020202020204" pitchFamily="34" charset="0"/>
              <a:buChar char="•"/>
            </a:pPr>
            <a:r>
              <a:rPr lang="en-GB" sz="2000" dirty="0">
                <a:solidFill>
                  <a:schemeClr val="bg1"/>
                </a:solidFill>
              </a:rPr>
              <a:t>Marine biotechnology &amp; marine bioeconomy</a:t>
            </a:r>
          </a:p>
          <a:p>
            <a:pPr marL="363220" indent="-363220">
              <a:lnSpc>
                <a:spcPct val="120000"/>
              </a:lnSpc>
              <a:buFont typeface="Arial" panose="020B0604020202020204" pitchFamily="34" charset="0"/>
              <a:buChar char="•"/>
            </a:pPr>
            <a:endParaRPr lang="nl-BE" sz="2400" dirty="0" err="1">
              <a:solidFill>
                <a:schemeClr val="bg1"/>
              </a:solidFill>
              <a:cs typeface="Aria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65682" y="6833937"/>
            <a:ext cx="3892885" cy="2919664"/>
          </a:xfrm>
          <a:prstGeom prst="rect">
            <a:avLst/>
          </a:prstGeom>
        </p:spPr>
      </p:pic>
    </p:spTree>
    <p:extLst>
      <p:ext uri="{BB962C8B-B14F-4D97-AF65-F5344CB8AC3E}">
        <p14:creationId xmlns:p14="http://schemas.microsoft.com/office/powerpoint/2010/main" val="3548774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a:xfrm>
            <a:off x="2639961" y="5374379"/>
            <a:ext cx="9108560" cy="4787259"/>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17"/>
          <p:cNvSpPr/>
          <p:nvPr/>
        </p:nvSpPr>
        <p:spPr>
          <a:xfrm>
            <a:off x="-1562859" y="4139626"/>
            <a:ext cx="12285633" cy="2826761"/>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el 8"/>
          <p:cNvSpPr>
            <a:spLocks noGrp="1"/>
          </p:cNvSpPr>
          <p:nvPr>
            <p:ph type="title"/>
          </p:nvPr>
        </p:nvSpPr>
        <p:spPr>
          <a:xfrm>
            <a:off x="830117" y="796896"/>
            <a:ext cx="15705282" cy="863693"/>
          </a:xfrm>
        </p:spPr>
        <p:txBody>
          <a:bodyPr/>
          <a:lstStyle/>
          <a:p>
            <a:r>
              <a:rPr lang="en-GB" dirty="0"/>
              <a:t>Department of FOOD TECHNOLOGY, FOOD SAFETY, AND HEALTH</a:t>
            </a:r>
            <a:endParaRPr lang="nl-BE" dirty="0"/>
          </a:p>
        </p:txBody>
      </p:sp>
      <p:sp>
        <p:nvSpPr>
          <p:cNvPr id="14" name="TextBox 9"/>
          <p:cNvSpPr txBox="1"/>
          <p:nvPr/>
        </p:nvSpPr>
        <p:spPr>
          <a:xfrm>
            <a:off x="2905432" y="7002078"/>
            <a:ext cx="8159377" cy="1680012"/>
          </a:xfrm>
          <a:prstGeom prst="rect">
            <a:avLst/>
          </a:prstGeom>
          <a:noFill/>
        </p:spPr>
        <p:txBody>
          <a:bodyPr wrap="square" rtlCol="0">
            <a:spAutoFit/>
          </a:bodyPr>
          <a:lstStyle/>
          <a:p>
            <a:pPr>
              <a:lnSpc>
                <a:spcPct val="120000"/>
              </a:lnSpc>
            </a:pPr>
            <a:r>
              <a:rPr lang="en-US" sz="2200" b="1" dirty="0">
                <a:solidFill>
                  <a:srgbClr val="1E64C8"/>
                </a:solidFill>
              </a:rPr>
              <a:t>Impact:</a:t>
            </a:r>
          </a:p>
          <a:p>
            <a:pPr marL="342900" indent="-342900">
              <a:lnSpc>
                <a:spcPct val="120000"/>
              </a:lnSpc>
              <a:buFont typeface="Arial" panose="020B0604020202020204" pitchFamily="34" charset="0"/>
              <a:buChar char="•"/>
            </a:pPr>
            <a:r>
              <a:rPr lang="en-GB" sz="2200" dirty="0"/>
              <a:t>Providing consumers with tasty, safe, and nutritious food.</a:t>
            </a:r>
          </a:p>
          <a:p>
            <a:pPr marL="342900" indent="-342900">
              <a:lnSpc>
                <a:spcPct val="120000"/>
              </a:lnSpc>
              <a:buFont typeface="Arial" panose="020B0604020202020204" pitchFamily="34" charset="0"/>
              <a:buChar char="•"/>
            </a:pPr>
            <a:r>
              <a:rPr lang="en-GB" sz="2200" dirty="0"/>
              <a:t>Interaction with various stakeholders: the food industry, the research community, government, and NGOs. </a:t>
            </a:r>
            <a:endParaRPr lang="en-US" sz="2200" dirty="0"/>
          </a:p>
        </p:txBody>
      </p:sp>
      <p:pic>
        <p:nvPicPr>
          <p:cNvPr id="15"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4810" y="4222463"/>
            <a:ext cx="6580239" cy="3948143"/>
          </a:xfrm>
          <a:prstGeom prst="rect">
            <a:avLst/>
          </a:prstGeom>
        </p:spPr>
      </p:pic>
      <p:sp>
        <p:nvSpPr>
          <p:cNvPr id="13" name="TextBox 7"/>
          <p:cNvSpPr txBox="1"/>
          <p:nvPr/>
        </p:nvSpPr>
        <p:spPr>
          <a:xfrm>
            <a:off x="869651" y="4186497"/>
            <a:ext cx="10732617" cy="2710742"/>
          </a:xfrm>
          <a:prstGeom prst="rect">
            <a:avLst/>
          </a:prstGeom>
          <a:noFill/>
        </p:spPr>
        <p:txBody>
          <a:bodyPr wrap="square" rtlCol="0">
            <a:spAutoFit/>
          </a:bodyPr>
          <a:lstStyle/>
          <a:p>
            <a:pPr>
              <a:lnSpc>
                <a:spcPct val="120000"/>
              </a:lnSpc>
            </a:pPr>
            <a:r>
              <a:rPr lang="en-GB" sz="2400" b="1" dirty="0">
                <a:solidFill>
                  <a:schemeClr val="bg1"/>
                </a:solidFill>
              </a:rPr>
              <a:t>Topics:</a:t>
            </a:r>
          </a:p>
          <a:p>
            <a:pPr marL="342900" indent="-342900">
              <a:lnSpc>
                <a:spcPct val="120000"/>
              </a:lnSpc>
              <a:buFont typeface="Arial" panose="020B0604020202020204" pitchFamily="34" charset="0"/>
              <a:buChar char="•"/>
            </a:pPr>
            <a:r>
              <a:rPr lang="en-GB" sz="2400" dirty="0">
                <a:solidFill>
                  <a:schemeClr val="bg1"/>
                </a:solidFill>
              </a:rPr>
              <a:t>Food technology</a:t>
            </a:r>
          </a:p>
          <a:p>
            <a:pPr marL="342900" indent="-342900">
              <a:lnSpc>
                <a:spcPct val="120000"/>
              </a:lnSpc>
              <a:buFont typeface="Arial" panose="020B0604020202020204" pitchFamily="34" charset="0"/>
              <a:buChar char="•"/>
            </a:pPr>
            <a:r>
              <a:rPr lang="en-GB" sz="2400" dirty="0">
                <a:solidFill>
                  <a:schemeClr val="bg1"/>
                </a:solidFill>
              </a:rPr>
              <a:t>Food chemistry</a:t>
            </a:r>
          </a:p>
          <a:p>
            <a:pPr marL="342900" indent="-342900">
              <a:lnSpc>
                <a:spcPct val="120000"/>
              </a:lnSpc>
              <a:buFont typeface="Arial" panose="020B0604020202020204" pitchFamily="34" charset="0"/>
              <a:buChar char="•"/>
            </a:pPr>
            <a:r>
              <a:rPr lang="en-GB" sz="2400" dirty="0">
                <a:solidFill>
                  <a:schemeClr val="bg1"/>
                </a:solidFill>
              </a:rPr>
              <a:t>Food microbiology</a:t>
            </a:r>
          </a:p>
          <a:p>
            <a:pPr marL="342900" indent="-342900">
              <a:lnSpc>
                <a:spcPct val="120000"/>
              </a:lnSpc>
              <a:buFont typeface="Arial" panose="020B0604020202020204" pitchFamily="34" charset="0"/>
              <a:buChar char="•"/>
            </a:pPr>
            <a:r>
              <a:rPr lang="en-GB" sz="2400" dirty="0">
                <a:solidFill>
                  <a:schemeClr val="bg1"/>
                </a:solidFill>
              </a:rPr>
              <a:t>Food packaging</a:t>
            </a:r>
          </a:p>
          <a:p>
            <a:pPr marL="342900" indent="-342900">
              <a:lnSpc>
                <a:spcPct val="120000"/>
              </a:lnSpc>
              <a:buFont typeface="Arial" panose="020B0604020202020204" pitchFamily="34" charset="0"/>
              <a:buChar char="•"/>
            </a:pPr>
            <a:r>
              <a:rPr lang="en-GB" sz="2400" dirty="0">
                <a:solidFill>
                  <a:schemeClr val="bg1"/>
                </a:solidFill>
              </a:rPr>
              <a:t>Nutrition and health</a:t>
            </a:r>
            <a:endParaRPr lang="nl-BE" sz="2400" dirty="0">
              <a:solidFill>
                <a:schemeClr val="bg1"/>
              </a:solidFill>
            </a:endParaRPr>
          </a:p>
        </p:txBody>
      </p:sp>
      <p:sp>
        <p:nvSpPr>
          <p:cNvPr id="12" name="Rechthoek 11"/>
          <p:cNvSpPr/>
          <p:nvPr/>
        </p:nvSpPr>
        <p:spPr>
          <a:xfrm>
            <a:off x="869651" y="1730134"/>
            <a:ext cx="16141092" cy="1824346"/>
          </a:xfrm>
          <a:prstGeom prst="rect">
            <a:avLst/>
          </a:prstGeom>
          <a:noFill/>
        </p:spPr>
        <p:txBody>
          <a:bodyPr wrap="square" rtlCol="0">
            <a:spAutoFit/>
          </a:bodyPr>
          <a:lstStyle/>
          <a:p>
            <a:pPr>
              <a:lnSpc>
                <a:spcPct val="120000"/>
              </a:lnSpc>
            </a:pPr>
            <a:r>
              <a:rPr lang="en-GB" sz="2400" dirty="0"/>
              <a:t>Internationally innovative research in food technology, chemistry, microbiology, nutrition, and health.</a:t>
            </a:r>
          </a:p>
          <a:p>
            <a:pPr>
              <a:lnSpc>
                <a:spcPct val="120000"/>
              </a:lnSpc>
            </a:pPr>
            <a:r>
              <a:rPr lang="en-GB" sz="2400" dirty="0"/>
              <a:t>The department is committed to conducting versatile applied and fundamental research with significant societal relevance, in national and international collaboration with the food industry, government, consumer organizations, and other stakeholders.</a:t>
            </a:r>
          </a:p>
        </p:txBody>
      </p:sp>
    </p:spTree>
    <p:extLst>
      <p:ext uri="{BB962C8B-B14F-4D97-AF65-F5344CB8AC3E}">
        <p14:creationId xmlns:p14="http://schemas.microsoft.com/office/powerpoint/2010/main" val="2322726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hoek 18"/>
          <p:cNvSpPr/>
          <p:nvPr/>
        </p:nvSpPr>
        <p:spPr>
          <a:xfrm>
            <a:off x="2722798" y="6421582"/>
            <a:ext cx="10328183" cy="3570003"/>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el 8"/>
          <p:cNvSpPr>
            <a:spLocks noGrp="1"/>
          </p:cNvSpPr>
          <p:nvPr>
            <p:ph type="title"/>
          </p:nvPr>
        </p:nvSpPr>
        <p:spPr>
          <a:xfrm>
            <a:off x="786834" y="771337"/>
            <a:ext cx="15765006" cy="863693"/>
          </a:xfrm>
        </p:spPr>
        <p:txBody>
          <a:bodyPr/>
          <a:lstStyle/>
          <a:p>
            <a:r>
              <a:rPr lang="nl-NL" dirty="0"/>
              <a:t>Green Chemistry &amp; Technology </a:t>
            </a:r>
            <a:r>
              <a:rPr lang="nl-NL" dirty="0" err="1"/>
              <a:t>Department</a:t>
            </a:r>
            <a:endParaRPr lang="nl-BE" dirty="0"/>
          </a:p>
        </p:txBody>
      </p:sp>
      <p:sp>
        <p:nvSpPr>
          <p:cNvPr id="14" name="TextBox 9"/>
          <p:cNvSpPr txBox="1"/>
          <p:nvPr/>
        </p:nvSpPr>
        <p:spPr>
          <a:xfrm>
            <a:off x="3117463" y="7220695"/>
            <a:ext cx="9580228" cy="2274405"/>
          </a:xfrm>
          <a:prstGeom prst="rect">
            <a:avLst/>
          </a:prstGeom>
          <a:noFill/>
        </p:spPr>
        <p:txBody>
          <a:bodyPr wrap="square" rtlCol="0">
            <a:spAutoFit/>
          </a:bodyPr>
          <a:lstStyle/>
          <a:p>
            <a:pPr>
              <a:lnSpc>
                <a:spcPct val="120000"/>
              </a:lnSpc>
            </a:pPr>
            <a:r>
              <a:rPr lang="en-US" sz="2000" b="1" dirty="0">
                <a:solidFill>
                  <a:srgbClr val="1E64C8"/>
                </a:solidFill>
              </a:rPr>
              <a:t>Impact:</a:t>
            </a:r>
          </a:p>
          <a:p>
            <a:pPr marL="342900" indent="-342900">
              <a:lnSpc>
                <a:spcPct val="120000"/>
              </a:lnSpc>
              <a:buFont typeface="Arial" panose="020B0604020202020204" pitchFamily="34" charset="0"/>
              <a:buChar char="•"/>
            </a:pPr>
            <a:r>
              <a:rPr lang="en-GB" sz="2000" dirty="0"/>
              <a:t>Sustainable (re)use of bio-based raw materials and natural resources</a:t>
            </a:r>
          </a:p>
          <a:p>
            <a:pPr marL="342900" indent="-342900">
              <a:lnSpc>
                <a:spcPct val="120000"/>
              </a:lnSpc>
              <a:buFont typeface="Arial" panose="020B0604020202020204" pitchFamily="34" charset="0"/>
              <a:buChar char="•"/>
            </a:pPr>
            <a:r>
              <a:rPr lang="en-GB" sz="2000" dirty="0"/>
              <a:t>Accessible technology for different target groups (e.g., developing countries, etc.)</a:t>
            </a:r>
          </a:p>
          <a:p>
            <a:pPr marL="342900" indent="-342900">
              <a:lnSpc>
                <a:spcPct val="120000"/>
              </a:lnSpc>
              <a:buFont typeface="Arial" panose="020B0604020202020204" pitchFamily="34" charset="0"/>
              <a:buChar char="•"/>
            </a:pPr>
            <a:r>
              <a:rPr lang="en-GB" sz="2000" dirty="0"/>
              <a:t>Expertise and services for SMEs and non-profit organizations in the field of water treatment and reuse.</a:t>
            </a:r>
            <a:endParaRPr lang="nl-BE" sz="2000" dirty="0"/>
          </a:p>
        </p:txBody>
      </p:sp>
      <p:sp>
        <p:nvSpPr>
          <p:cNvPr id="18" name="Rechthoek 17"/>
          <p:cNvSpPr/>
          <p:nvPr/>
        </p:nvSpPr>
        <p:spPr>
          <a:xfrm>
            <a:off x="-1602393" y="3362632"/>
            <a:ext cx="13334735" cy="3650243"/>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xtBox 2"/>
          <p:cNvSpPr txBox="1"/>
          <p:nvPr/>
        </p:nvSpPr>
        <p:spPr>
          <a:xfrm>
            <a:off x="953338" y="1525231"/>
            <a:ext cx="16185799" cy="1643527"/>
          </a:xfrm>
          <a:prstGeom prst="rect">
            <a:avLst/>
          </a:prstGeom>
          <a:noFill/>
        </p:spPr>
        <p:txBody>
          <a:bodyPr wrap="square" rtlCol="0">
            <a:spAutoFit/>
          </a:bodyPr>
          <a:lstStyle/>
          <a:p>
            <a:pPr>
              <a:lnSpc>
                <a:spcPct val="120000"/>
              </a:lnSpc>
            </a:pPr>
            <a:r>
              <a:rPr lang="en-GB" sz="2800" dirty="0"/>
              <a:t>Internationally recognized research in both fundamental and applied aspects of chemistry in bioengineering sciences. From sophisticated analysis, (bio)chemical conversion, physicochemical purification techniques to sustainable process design.</a:t>
            </a:r>
            <a:endParaRPr lang="nl-BE" sz="2800" dirty="0"/>
          </a:p>
        </p:txBody>
      </p:sp>
      <p:sp>
        <p:nvSpPr>
          <p:cNvPr id="13" name="TextBox 7"/>
          <p:cNvSpPr txBox="1"/>
          <p:nvPr/>
        </p:nvSpPr>
        <p:spPr>
          <a:xfrm>
            <a:off x="830117" y="3528771"/>
            <a:ext cx="11455289" cy="3385799"/>
          </a:xfrm>
          <a:prstGeom prst="rect">
            <a:avLst/>
          </a:prstGeom>
          <a:noFill/>
        </p:spPr>
        <p:txBody>
          <a:bodyPr wrap="square" rtlCol="0">
            <a:spAutoFit/>
          </a:bodyPr>
          <a:lstStyle/>
          <a:p>
            <a:pPr>
              <a:lnSpc>
                <a:spcPct val="120000"/>
              </a:lnSpc>
            </a:pPr>
            <a:r>
              <a:rPr lang="nl-BE" sz="1800" b="1" dirty="0">
                <a:solidFill>
                  <a:schemeClr val="bg1"/>
                </a:solidFill>
              </a:rPr>
              <a:t>Topics:</a:t>
            </a:r>
          </a:p>
          <a:p>
            <a:pPr marL="285750" indent="-285750">
              <a:lnSpc>
                <a:spcPct val="120000"/>
              </a:lnSpc>
              <a:buFont typeface="Arial" panose="020B0604020202020204" pitchFamily="34" charset="0"/>
              <a:buChar char="•"/>
            </a:pPr>
            <a:r>
              <a:rPr lang="nl-BE" sz="1800" dirty="0">
                <a:solidFill>
                  <a:schemeClr val="bg1"/>
                </a:solidFill>
              </a:rPr>
              <a:t>Advanced </a:t>
            </a:r>
            <a:r>
              <a:rPr lang="nl-BE" sz="1800" dirty="0" err="1">
                <a:solidFill>
                  <a:schemeClr val="bg1"/>
                </a:solidFill>
              </a:rPr>
              <a:t>analytical</a:t>
            </a:r>
            <a:r>
              <a:rPr lang="nl-BE" sz="1800" dirty="0">
                <a:solidFill>
                  <a:schemeClr val="bg1"/>
                </a:solidFill>
              </a:rPr>
              <a:t> </a:t>
            </a:r>
            <a:r>
              <a:rPr lang="nl-BE" sz="1800" dirty="0" err="1">
                <a:solidFill>
                  <a:schemeClr val="bg1"/>
                </a:solidFill>
              </a:rPr>
              <a:t>chemistry</a:t>
            </a:r>
            <a:r>
              <a:rPr lang="nl-BE" sz="1800" dirty="0">
                <a:solidFill>
                  <a:schemeClr val="bg1"/>
                </a:solidFill>
              </a:rPr>
              <a:t> </a:t>
            </a:r>
            <a:r>
              <a:rPr lang="nl-BE" sz="1800" dirty="0" err="1">
                <a:solidFill>
                  <a:schemeClr val="bg1"/>
                </a:solidFill>
              </a:rPr>
              <a:t>and</a:t>
            </a:r>
            <a:r>
              <a:rPr lang="nl-BE" sz="1800" dirty="0">
                <a:solidFill>
                  <a:schemeClr val="bg1"/>
                </a:solidFill>
              </a:rPr>
              <a:t> ultra-</a:t>
            </a:r>
            <a:r>
              <a:rPr lang="nl-BE" sz="1800" dirty="0" err="1">
                <a:solidFill>
                  <a:schemeClr val="bg1"/>
                </a:solidFill>
              </a:rPr>
              <a:t>trace</a:t>
            </a:r>
            <a:r>
              <a:rPr lang="nl-BE" sz="1800" dirty="0">
                <a:solidFill>
                  <a:schemeClr val="bg1"/>
                </a:solidFill>
              </a:rPr>
              <a:t> </a:t>
            </a:r>
            <a:r>
              <a:rPr lang="nl-BE" sz="1800" dirty="0" err="1">
                <a:solidFill>
                  <a:schemeClr val="bg1"/>
                </a:solidFill>
              </a:rPr>
              <a:t>mass</a:t>
            </a:r>
            <a:r>
              <a:rPr lang="nl-BE" sz="1800" dirty="0">
                <a:solidFill>
                  <a:schemeClr val="bg1"/>
                </a:solidFill>
              </a:rPr>
              <a:t> </a:t>
            </a:r>
            <a:r>
              <a:rPr lang="nl-BE" sz="1800" dirty="0" err="1">
                <a:solidFill>
                  <a:schemeClr val="bg1"/>
                </a:solidFill>
              </a:rPr>
              <a:t>spectrometry</a:t>
            </a:r>
            <a:endParaRPr lang="nl-BE" sz="1800" dirty="0">
              <a:solidFill>
                <a:schemeClr val="bg1"/>
              </a:solidFill>
            </a:endParaRPr>
          </a:p>
          <a:p>
            <a:pPr marL="285750" indent="-285750">
              <a:lnSpc>
                <a:spcPct val="120000"/>
              </a:lnSpc>
              <a:buFont typeface="Arial" panose="020B0604020202020204" pitchFamily="34" charset="0"/>
              <a:buChar char="•"/>
            </a:pPr>
            <a:r>
              <a:rPr lang="nl-BE" sz="1800" dirty="0" err="1">
                <a:solidFill>
                  <a:schemeClr val="bg1"/>
                </a:solidFill>
              </a:rPr>
              <a:t>Applied</a:t>
            </a:r>
            <a:r>
              <a:rPr lang="nl-BE" sz="1800" dirty="0">
                <a:solidFill>
                  <a:schemeClr val="bg1"/>
                </a:solidFill>
              </a:rPr>
              <a:t> </a:t>
            </a:r>
            <a:r>
              <a:rPr lang="nl-BE" sz="1800" dirty="0" err="1">
                <a:solidFill>
                  <a:schemeClr val="bg1"/>
                </a:solidFill>
              </a:rPr>
              <a:t>eco-chemistry</a:t>
            </a:r>
            <a:r>
              <a:rPr lang="nl-BE" sz="1800" dirty="0">
                <a:solidFill>
                  <a:schemeClr val="bg1"/>
                </a:solidFill>
              </a:rPr>
              <a:t> </a:t>
            </a:r>
            <a:r>
              <a:rPr lang="nl-BE" sz="1800" dirty="0" err="1">
                <a:solidFill>
                  <a:schemeClr val="bg1"/>
                </a:solidFill>
              </a:rPr>
              <a:t>with</a:t>
            </a:r>
            <a:r>
              <a:rPr lang="nl-BE" sz="1800" dirty="0">
                <a:solidFill>
                  <a:schemeClr val="bg1"/>
                </a:solidFill>
              </a:rPr>
              <a:t> </a:t>
            </a:r>
            <a:r>
              <a:rPr lang="nl-BE" sz="1800" dirty="0" err="1">
                <a:solidFill>
                  <a:schemeClr val="bg1"/>
                </a:solidFill>
              </a:rPr>
              <a:t>an</a:t>
            </a:r>
            <a:r>
              <a:rPr lang="nl-BE" sz="1800" dirty="0">
                <a:solidFill>
                  <a:schemeClr val="bg1"/>
                </a:solidFill>
              </a:rPr>
              <a:t> </a:t>
            </a:r>
            <a:r>
              <a:rPr lang="nl-BE" sz="1800" dirty="0" err="1">
                <a:solidFill>
                  <a:schemeClr val="bg1"/>
                </a:solidFill>
              </a:rPr>
              <a:t>emphasis</a:t>
            </a:r>
            <a:r>
              <a:rPr lang="nl-BE" sz="1800" dirty="0">
                <a:solidFill>
                  <a:schemeClr val="bg1"/>
                </a:solidFill>
              </a:rPr>
              <a:t> on </a:t>
            </a:r>
            <a:r>
              <a:rPr lang="nl-BE" sz="1800" dirty="0" err="1">
                <a:solidFill>
                  <a:schemeClr val="bg1"/>
                </a:solidFill>
              </a:rPr>
              <a:t>trace</a:t>
            </a:r>
            <a:r>
              <a:rPr lang="nl-BE" sz="1800" dirty="0">
                <a:solidFill>
                  <a:schemeClr val="bg1"/>
                </a:solidFill>
              </a:rPr>
              <a:t> </a:t>
            </a:r>
            <a:r>
              <a:rPr lang="nl-BE" sz="1800" dirty="0" err="1">
                <a:solidFill>
                  <a:schemeClr val="bg1"/>
                </a:solidFill>
              </a:rPr>
              <a:t>elements</a:t>
            </a:r>
            <a:r>
              <a:rPr lang="nl-BE" sz="1800" dirty="0">
                <a:solidFill>
                  <a:schemeClr val="bg1"/>
                </a:solidFill>
              </a:rPr>
              <a:t>, </a:t>
            </a:r>
            <a:r>
              <a:rPr lang="nl-BE" sz="1800" dirty="0" err="1">
                <a:solidFill>
                  <a:schemeClr val="bg1"/>
                </a:solidFill>
              </a:rPr>
              <a:t>isotopes</a:t>
            </a:r>
            <a:r>
              <a:rPr lang="nl-BE" sz="1800" dirty="0">
                <a:solidFill>
                  <a:schemeClr val="bg1"/>
                </a:solidFill>
              </a:rPr>
              <a:t>, </a:t>
            </a:r>
            <a:r>
              <a:rPr lang="nl-BE" sz="1800" dirty="0" err="1">
                <a:solidFill>
                  <a:schemeClr val="bg1"/>
                </a:solidFill>
              </a:rPr>
              <a:t>and</a:t>
            </a:r>
            <a:r>
              <a:rPr lang="nl-BE" sz="1800" dirty="0">
                <a:solidFill>
                  <a:schemeClr val="bg1"/>
                </a:solidFill>
              </a:rPr>
              <a:t> </a:t>
            </a:r>
            <a:r>
              <a:rPr lang="nl-BE" sz="1800" dirty="0" err="1">
                <a:solidFill>
                  <a:schemeClr val="bg1"/>
                </a:solidFill>
              </a:rPr>
              <a:t>organic</a:t>
            </a:r>
            <a:r>
              <a:rPr lang="nl-BE" sz="1800" dirty="0">
                <a:solidFill>
                  <a:schemeClr val="bg1"/>
                </a:solidFill>
              </a:rPr>
              <a:t> </a:t>
            </a:r>
            <a:r>
              <a:rPr lang="nl-BE" sz="1800" dirty="0" err="1">
                <a:solidFill>
                  <a:schemeClr val="bg1"/>
                </a:solidFill>
              </a:rPr>
              <a:t>micropollutants</a:t>
            </a:r>
            <a:endParaRPr lang="nl-BE" sz="1800" dirty="0">
              <a:solidFill>
                <a:schemeClr val="bg1"/>
              </a:solidFill>
            </a:endParaRPr>
          </a:p>
          <a:p>
            <a:pPr marL="285750" indent="-285750">
              <a:lnSpc>
                <a:spcPct val="120000"/>
              </a:lnSpc>
              <a:buFont typeface="Arial" panose="020B0604020202020204" pitchFamily="34" charset="0"/>
              <a:buChar char="•"/>
            </a:pPr>
            <a:r>
              <a:rPr lang="nl-BE" sz="1800" dirty="0" err="1">
                <a:solidFill>
                  <a:schemeClr val="bg1"/>
                </a:solidFill>
              </a:rPr>
              <a:t>Organic</a:t>
            </a:r>
            <a:r>
              <a:rPr lang="nl-BE" sz="1800" dirty="0">
                <a:solidFill>
                  <a:schemeClr val="bg1"/>
                </a:solidFill>
              </a:rPr>
              <a:t> </a:t>
            </a:r>
            <a:r>
              <a:rPr lang="nl-BE" sz="1800" dirty="0" err="1">
                <a:solidFill>
                  <a:schemeClr val="bg1"/>
                </a:solidFill>
              </a:rPr>
              <a:t>synthesis</a:t>
            </a:r>
            <a:r>
              <a:rPr lang="nl-BE" sz="1800" dirty="0">
                <a:solidFill>
                  <a:schemeClr val="bg1"/>
                </a:solidFill>
              </a:rPr>
              <a:t>, </a:t>
            </a:r>
            <a:r>
              <a:rPr lang="nl-BE" sz="1800" dirty="0" err="1">
                <a:solidFill>
                  <a:schemeClr val="bg1"/>
                </a:solidFill>
              </a:rPr>
              <a:t>sustainable</a:t>
            </a:r>
            <a:r>
              <a:rPr lang="nl-BE" sz="1800" dirty="0">
                <a:solidFill>
                  <a:schemeClr val="bg1"/>
                </a:solidFill>
              </a:rPr>
              <a:t> </a:t>
            </a:r>
            <a:r>
              <a:rPr lang="nl-BE" sz="1800" dirty="0" err="1">
                <a:solidFill>
                  <a:schemeClr val="bg1"/>
                </a:solidFill>
              </a:rPr>
              <a:t>raw</a:t>
            </a:r>
            <a:r>
              <a:rPr lang="nl-BE" sz="1800" dirty="0">
                <a:solidFill>
                  <a:schemeClr val="bg1"/>
                </a:solidFill>
              </a:rPr>
              <a:t> </a:t>
            </a:r>
            <a:r>
              <a:rPr lang="nl-BE" sz="1800" dirty="0" err="1">
                <a:solidFill>
                  <a:schemeClr val="bg1"/>
                </a:solidFill>
              </a:rPr>
              <a:t>materials</a:t>
            </a:r>
            <a:r>
              <a:rPr lang="nl-BE" sz="1800" dirty="0">
                <a:solidFill>
                  <a:schemeClr val="bg1"/>
                </a:solidFill>
              </a:rPr>
              <a:t>, bio-</a:t>
            </a:r>
            <a:r>
              <a:rPr lang="nl-BE" sz="1800" dirty="0" err="1">
                <a:solidFill>
                  <a:schemeClr val="bg1"/>
                </a:solidFill>
              </a:rPr>
              <a:t>organic</a:t>
            </a:r>
            <a:r>
              <a:rPr lang="nl-BE" sz="1800" dirty="0">
                <a:solidFill>
                  <a:schemeClr val="bg1"/>
                </a:solidFill>
              </a:rPr>
              <a:t> </a:t>
            </a:r>
            <a:r>
              <a:rPr lang="nl-BE" sz="1800" dirty="0" err="1">
                <a:solidFill>
                  <a:schemeClr val="bg1"/>
                </a:solidFill>
              </a:rPr>
              <a:t>chemistry</a:t>
            </a:r>
            <a:r>
              <a:rPr lang="nl-BE" sz="1800" dirty="0">
                <a:solidFill>
                  <a:schemeClr val="bg1"/>
                </a:solidFill>
              </a:rPr>
              <a:t>, </a:t>
            </a:r>
            <a:r>
              <a:rPr lang="nl-BE" sz="1800" dirty="0" err="1">
                <a:solidFill>
                  <a:schemeClr val="bg1"/>
                </a:solidFill>
              </a:rPr>
              <a:t>and</a:t>
            </a:r>
            <a:r>
              <a:rPr lang="nl-BE" sz="1800" dirty="0">
                <a:solidFill>
                  <a:schemeClr val="bg1"/>
                </a:solidFill>
              </a:rPr>
              <a:t> microreactor </a:t>
            </a:r>
            <a:r>
              <a:rPr lang="nl-BE" sz="1800" dirty="0" err="1">
                <a:solidFill>
                  <a:schemeClr val="bg1"/>
                </a:solidFill>
              </a:rPr>
              <a:t>technology</a:t>
            </a:r>
            <a:endParaRPr lang="nl-BE" sz="1800" dirty="0">
              <a:solidFill>
                <a:schemeClr val="bg1"/>
              </a:solidFill>
            </a:endParaRPr>
          </a:p>
          <a:p>
            <a:pPr marL="285750" indent="-285750">
              <a:lnSpc>
                <a:spcPct val="120000"/>
              </a:lnSpc>
              <a:buFont typeface="Arial" panose="020B0604020202020204" pitchFamily="34" charset="0"/>
              <a:buChar char="•"/>
            </a:pPr>
            <a:r>
              <a:rPr lang="nl-BE" sz="1800" dirty="0" err="1">
                <a:solidFill>
                  <a:schemeClr val="bg1"/>
                </a:solidFill>
              </a:rPr>
              <a:t>Particle</a:t>
            </a:r>
            <a:r>
              <a:rPr lang="nl-BE" sz="1800" dirty="0">
                <a:solidFill>
                  <a:schemeClr val="bg1"/>
                </a:solidFill>
              </a:rPr>
              <a:t> </a:t>
            </a:r>
            <a:r>
              <a:rPr lang="nl-BE" sz="1800" dirty="0" err="1">
                <a:solidFill>
                  <a:schemeClr val="bg1"/>
                </a:solidFill>
              </a:rPr>
              <a:t>and</a:t>
            </a:r>
            <a:r>
              <a:rPr lang="nl-BE" sz="1800" dirty="0">
                <a:solidFill>
                  <a:schemeClr val="bg1"/>
                </a:solidFill>
              </a:rPr>
              <a:t> interface </a:t>
            </a:r>
            <a:r>
              <a:rPr lang="nl-BE" sz="1800" dirty="0" err="1">
                <a:solidFill>
                  <a:schemeClr val="bg1"/>
                </a:solidFill>
              </a:rPr>
              <a:t>technology</a:t>
            </a:r>
            <a:endParaRPr lang="nl-BE" sz="1800" dirty="0">
              <a:solidFill>
                <a:schemeClr val="bg1"/>
              </a:solidFill>
            </a:endParaRPr>
          </a:p>
          <a:p>
            <a:pPr marL="285750" indent="-285750">
              <a:lnSpc>
                <a:spcPct val="120000"/>
              </a:lnSpc>
              <a:buFont typeface="Arial" panose="020B0604020202020204" pitchFamily="34" charset="0"/>
              <a:buChar char="•"/>
            </a:pPr>
            <a:r>
              <a:rPr lang="nl-BE" sz="1800" dirty="0" err="1">
                <a:solidFill>
                  <a:schemeClr val="bg1"/>
                </a:solidFill>
              </a:rPr>
              <a:t>Thermochemical</a:t>
            </a:r>
            <a:r>
              <a:rPr lang="nl-BE" sz="1800" dirty="0">
                <a:solidFill>
                  <a:schemeClr val="bg1"/>
                </a:solidFill>
              </a:rPr>
              <a:t> </a:t>
            </a:r>
            <a:r>
              <a:rPr lang="nl-BE" sz="1800" dirty="0" err="1">
                <a:solidFill>
                  <a:schemeClr val="bg1"/>
                </a:solidFill>
              </a:rPr>
              <a:t>conversion</a:t>
            </a:r>
            <a:r>
              <a:rPr lang="nl-BE" sz="1800" dirty="0">
                <a:solidFill>
                  <a:schemeClr val="bg1"/>
                </a:solidFill>
              </a:rPr>
              <a:t> of </a:t>
            </a:r>
            <a:r>
              <a:rPr lang="nl-BE" sz="1800" dirty="0" err="1">
                <a:solidFill>
                  <a:schemeClr val="bg1"/>
                </a:solidFill>
              </a:rPr>
              <a:t>biomass</a:t>
            </a:r>
            <a:endParaRPr lang="nl-BE" sz="1800" dirty="0">
              <a:solidFill>
                <a:schemeClr val="bg1"/>
              </a:solidFill>
            </a:endParaRPr>
          </a:p>
          <a:p>
            <a:pPr marL="285750" indent="-285750">
              <a:lnSpc>
                <a:spcPct val="120000"/>
              </a:lnSpc>
              <a:buFont typeface="Arial" panose="020B0604020202020204" pitchFamily="34" charset="0"/>
              <a:buChar char="•"/>
            </a:pPr>
            <a:r>
              <a:rPr lang="nl-BE" sz="1800" dirty="0" err="1">
                <a:solidFill>
                  <a:schemeClr val="bg1"/>
                </a:solidFill>
              </a:rPr>
              <a:t>Ecotechnology</a:t>
            </a:r>
            <a:r>
              <a:rPr lang="nl-BE" sz="1800" dirty="0">
                <a:solidFill>
                  <a:schemeClr val="bg1"/>
                </a:solidFill>
              </a:rPr>
              <a:t> </a:t>
            </a:r>
            <a:r>
              <a:rPr lang="nl-BE" sz="1800" dirty="0" err="1">
                <a:solidFill>
                  <a:schemeClr val="bg1"/>
                </a:solidFill>
              </a:rPr>
              <a:t>for</a:t>
            </a:r>
            <a:r>
              <a:rPr lang="nl-BE" sz="1800" dirty="0">
                <a:solidFill>
                  <a:schemeClr val="bg1"/>
                </a:solidFill>
              </a:rPr>
              <a:t> air </a:t>
            </a:r>
            <a:r>
              <a:rPr lang="nl-BE" sz="1800" dirty="0" err="1">
                <a:solidFill>
                  <a:schemeClr val="bg1"/>
                </a:solidFill>
              </a:rPr>
              <a:t>and</a:t>
            </a:r>
            <a:r>
              <a:rPr lang="nl-BE" sz="1800" dirty="0">
                <a:solidFill>
                  <a:schemeClr val="bg1"/>
                </a:solidFill>
              </a:rPr>
              <a:t> water </a:t>
            </a:r>
            <a:r>
              <a:rPr lang="nl-BE" sz="1800" dirty="0" err="1">
                <a:solidFill>
                  <a:schemeClr val="bg1"/>
                </a:solidFill>
              </a:rPr>
              <a:t>purification</a:t>
            </a:r>
            <a:r>
              <a:rPr lang="nl-BE" sz="1800" dirty="0">
                <a:solidFill>
                  <a:schemeClr val="bg1"/>
                </a:solidFill>
              </a:rPr>
              <a:t> </a:t>
            </a:r>
            <a:r>
              <a:rPr lang="nl-BE" sz="1800" dirty="0" err="1">
                <a:solidFill>
                  <a:schemeClr val="bg1"/>
                </a:solidFill>
              </a:rPr>
              <a:t>and</a:t>
            </a:r>
            <a:r>
              <a:rPr lang="nl-BE" sz="1800" dirty="0">
                <a:solidFill>
                  <a:schemeClr val="bg1"/>
                </a:solidFill>
              </a:rPr>
              <a:t> recycling of </a:t>
            </a:r>
            <a:r>
              <a:rPr lang="nl-BE" sz="1800" dirty="0" err="1">
                <a:solidFill>
                  <a:schemeClr val="bg1"/>
                </a:solidFill>
              </a:rPr>
              <a:t>raw</a:t>
            </a:r>
            <a:r>
              <a:rPr lang="nl-BE" sz="1800" dirty="0">
                <a:solidFill>
                  <a:schemeClr val="bg1"/>
                </a:solidFill>
              </a:rPr>
              <a:t> </a:t>
            </a:r>
            <a:r>
              <a:rPr lang="nl-BE" sz="1800" dirty="0" err="1">
                <a:solidFill>
                  <a:schemeClr val="bg1"/>
                </a:solidFill>
              </a:rPr>
              <a:t>materials</a:t>
            </a:r>
            <a:endParaRPr lang="nl-BE" sz="1800" dirty="0">
              <a:solidFill>
                <a:schemeClr val="bg1"/>
              </a:solidFill>
            </a:endParaRPr>
          </a:p>
          <a:p>
            <a:pPr marL="285750" indent="-285750">
              <a:lnSpc>
                <a:spcPct val="120000"/>
              </a:lnSpc>
              <a:buFont typeface="Arial" panose="020B0604020202020204" pitchFamily="34" charset="0"/>
              <a:buChar char="•"/>
            </a:pPr>
            <a:r>
              <a:rPr lang="nl-BE" sz="1800" dirty="0">
                <a:solidFill>
                  <a:schemeClr val="bg1"/>
                </a:solidFill>
              </a:rPr>
              <a:t>Control of </a:t>
            </a:r>
            <a:r>
              <a:rPr lang="nl-BE" sz="1800" dirty="0" err="1">
                <a:solidFill>
                  <a:schemeClr val="bg1"/>
                </a:solidFill>
              </a:rPr>
              <a:t>biosystems</a:t>
            </a:r>
            <a:endParaRPr lang="nl-BE" sz="1800" dirty="0">
              <a:solidFill>
                <a:schemeClr val="bg1"/>
              </a:solidFill>
            </a:endParaRPr>
          </a:p>
          <a:p>
            <a:pPr marL="285750" indent="-285750">
              <a:lnSpc>
                <a:spcPct val="120000"/>
              </a:lnSpc>
              <a:buFont typeface="Arial" panose="020B0604020202020204" pitchFamily="34" charset="0"/>
              <a:buChar char="•"/>
            </a:pPr>
            <a:r>
              <a:rPr lang="nl-BE" sz="1800" dirty="0">
                <a:solidFill>
                  <a:schemeClr val="bg1"/>
                </a:solidFill>
              </a:rPr>
              <a:t>Life </a:t>
            </a:r>
            <a:r>
              <a:rPr lang="nl-BE" sz="1800" dirty="0" err="1">
                <a:solidFill>
                  <a:schemeClr val="bg1"/>
                </a:solidFill>
              </a:rPr>
              <a:t>cycle</a:t>
            </a:r>
            <a:r>
              <a:rPr lang="nl-BE" sz="1800" dirty="0">
                <a:solidFill>
                  <a:schemeClr val="bg1"/>
                </a:solidFill>
              </a:rPr>
              <a:t> analysis </a:t>
            </a:r>
            <a:r>
              <a:rPr lang="nl-BE" sz="1800" dirty="0" err="1">
                <a:solidFill>
                  <a:schemeClr val="bg1"/>
                </a:solidFill>
              </a:rPr>
              <a:t>and</a:t>
            </a:r>
            <a:r>
              <a:rPr lang="nl-BE" sz="1800" dirty="0">
                <a:solidFill>
                  <a:schemeClr val="bg1"/>
                </a:solidFill>
              </a:rPr>
              <a:t> </a:t>
            </a:r>
            <a:r>
              <a:rPr lang="nl-BE" sz="1800" dirty="0" err="1">
                <a:solidFill>
                  <a:schemeClr val="bg1"/>
                </a:solidFill>
              </a:rPr>
              <a:t>sustainable</a:t>
            </a:r>
            <a:r>
              <a:rPr lang="nl-BE" sz="1800" dirty="0">
                <a:solidFill>
                  <a:schemeClr val="bg1"/>
                </a:solidFill>
              </a:rPr>
              <a:t> </a:t>
            </a:r>
            <a:r>
              <a:rPr lang="nl-BE" sz="1800" dirty="0" err="1">
                <a:solidFill>
                  <a:schemeClr val="bg1"/>
                </a:solidFill>
              </a:rPr>
              <a:t>process</a:t>
            </a:r>
            <a:r>
              <a:rPr lang="nl-BE" sz="1800" dirty="0">
                <a:solidFill>
                  <a:schemeClr val="bg1"/>
                </a:solidFill>
              </a:rPr>
              <a:t> development</a:t>
            </a:r>
          </a:p>
          <a:p>
            <a:pPr marL="285750" indent="-285750">
              <a:lnSpc>
                <a:spcPct val="120000"/>
              </a:lnSpc>
              <a:buFont typeface="Arial" panose="020B0604020202020204" pitchFamily="34" charset="0"/>
              <a:buChar char="•"/>
            </a:pPr>
            <a:r>
              <a:rPr lang="nl-BE" sz="1800" dirty="0" err="1">
                <a:solidFill>
                  <a:schemeClr val="bg1"/>
                </a:solidFill>
              </a:rPr>
              <a:t>Catalysis</a:t>
            </a:r>
            <a:endParaRPr lang="en-US" sz="1800" dirty="0">
              <a:solidFill>
                <a:schemeClr val="bg1"/>
              </a:solidFill>
            </a:endParaRPr>
          </a:p>
        </p:txBody>
      </p:sp>
      <p:pic>
        <p:nvPicPr>
          <p:cNvPr id="10" name="Afbeelding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4999" y="3830070"/>
            <a:ext cx="5525403" cy="3688330"/>
          </a:xfrm>
          <a:prstGeom prst="rect">
            <a:avLst/>
          </a:prstGeom>
        </p:spPr>
      </p:pic>
    </p:spTree>
    <p:extLst>
      <p:ext uri="{BB962C8B-B14F-4D97-AF65-F5344CB8AC3E}">
        <p14:creationId xmlns:p14="http://schemas.microsoft.com/office/powerpoint/2010/main" val="38845193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hthoek 62"/>
          <p:cNvSpPr/>
          <p:nvPr/>
        </p:nvSpPr>
        <p:spPr>
          <a:xfrm>
            <a:off x="3111909" y="7108652"/>
            <a:ext cx="9807677" cy="2659562"/>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el 8"/>
          <p:cNvSpPr>
            <a:spLocks noGrp="1"/>
          </p:cNvSpPr>
          <p:nvPr>
            <p:ph type="title"/>
          </p:nvPr>
        </p:nvSpPr>
        <p:spPr>
          <a:xfrm>
            <a:off x="830118" y="136025"/>
            <a:ext cx="16700286" cy="863693"/>
          </a:xfrm>
        </p:spPr>
        <p:txBody>
          <a:bodyPr/>
          <a:lstStyle/>
          <a:p>
            <a:r>
              <a:rPr lang="nl-NL" dirty="0" err="1"/>
              <a:t>biotechnology</a:t>
            </a:r>
            <a:r>
              <a:rPr lang="nl-NL" dirty="0"/>
              <a:t> </a:t>
            </a:r>
            <a:r>
              <a:rPr lang="nl-NL" dirty="0" err="1"/>
              <a:t>department</a:t>
            </a:r>
            <a:endParaRPr lang="nl-BE" dirty="0"/>
          </a:p>
        </p:txBody>
      </p:sp>
      <p:sp>
        <p:nvSpPr>
          <p:cNvPr id="14" name="TextBox 9"/>
          <p:cNvSpPr txBox="1"/>
          <p:nvPr/>
        </p:nvSpPr>
        <p:spPr>
          <a:xfrm>
            <a:off x="3672811" y="7573003"/>
            <a:ext cx="8763159" cy="1421928"/>
          </a:xfrm>
          <a:prstGeom prst="rect">
            <a:avLst/>
          </a:prstGeom>
          <a:noFill/>
        </p:spPr>
        <p:txBody>
          <a:bodyPr wrap="square" rtlCol="0">
            <a:spAutoFit/>
          </a:bodyPr>
          <a:lstStyle/>
          <a:p>
            <a:pPr>
              <a:lnSpc>
                <a:spcPct val="120000"/>
              </a:lnSpc>
            </a:pPr>
            <a:r>
              <a:rPr lang="en-US" sz="2400" b="1" dirty="0">
                <a:solidFill>
                  <a:srgbClr val="1E64C8"/>
                </a:solidFill>
              </a:rPr>
              <a:t>Impact:</a:t>
            </a:r>
          </a:p>
          <a:p>
            <a:pPr>
              <a:lnSpc>
                <a:spcPct val="120000"/>
              </a:lnSpc>
            </a:pPr>
            <a:r>
              <a:rPr lang="en-GB" sz="2400" dirty="0">
                <a:solidFill>
                  <a:srgbClr val="000000"/>
                </a:solidFill>
              </a:rPr>
              <a:t>Optimizing biological organisms and processes for sustainable production and human health</a:t>
            </a:r>
          </a:p>
        </p:txBody>
      </p:sp>
      <p:sp>
        <p:nvSpPr>
          <p:cNvPr id="16" name="TextBox 2"/>
          <p:cNvSpPr txBox="1"/>
          <p:nvPr/>
        </p:nvSpPr>
        <p:spPr>
          <a:xfrm>
            <a:off x="857068" y="1067445"/>
            <a:ext cx="11578902" cy="1643527"/>
          </a:xfrm>
          <a:prstGeom prst="rect">
            <a:avLst/>
          </a:prstGeom>
          <a:noFill/>
        </p:spPr>
        <p:txBody>
          <a:bodyPr wrap="square" rtlCol="0">
            <a:spAutoFit/>
          </a:bodyPr>
          <a:lstStyle/>
          <a:p>
            <a:pPr>
              <a:lnSpc>
                <a:spcPct val="120000"/>
              </a:lnSpc>
            </a:pPr>
            <a:r>
              <a:rPr lang="en-GB" sz="2800" dirty="0"/>
              <a:t>Innovation through molecular characterization and optimization of biological organisms and processes for applications in agriculture, the food industry, the environment, and the medical world. </a:t>
            </a:r>
            <a:endParaRPr lang="nl-BE" sz="3200" dirty="0"/>
          </a:p>
        </p:txBody>
      </p:sp>
      <p:sp>
        <p:nvSpPr>
          <p:cNvPr id="11" name="Rectangle 66"/>
          <p:cNvSpPr/>
          <p:nvPr/>
        </p:nvSpPr>
        <p:spPr>
          <a:xfrm>
            <a:off x="10070394" y="5002824"/>
            <a:ext cx="1369382" cy="1441941"/>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4" name="Rectangle 67"/>
          <p:cNvSpPr/>
          <p:nvPr/>
        </p:nvSpPr>
        <p:spPr>
          <a:xfrm rot="3073361">
            <a:off x="7219734" y="3126713"/>
            <a:ext cx="392498" cy="189721"/>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5" name="Rectangle 68"/>
          <p:cNvSpPr/>
          <p:nvPr/>
        </p:nvSpPr>
        <p:spPr>
          <a:xfrm rot="18070839">
            <a:off x="9425446" y="3018242"/>
            <a:ext cx="392498" cy="244993"/>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6" name="Rectangle 69"/>
          <p:cNvSpPr/>
          <p:nvPr/>
        </p:nvSpPr>
        <p:spPr>
          <a:xfrm rot="20971884">
            <a:off x="10735348" y="4845028"/>
            <a:ext cx="392498" cy="189721"/>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7" name="Rectangle 70"/>
          <p:cNvSpPr/>
          <p:nvPr/>
        </p:nvSpPr>
        <p:spPr>
          <a:xfrm rot="1979602">
            <a:off x="10373392" y="6406380"/>
            <a:ext cx="392498" cy="189721"/>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1" name="Rectangle 40"/>
          <p:cNvSpPr/>
          <p:nvPr/>
        </p:nvSpPr>
        <p:spPr>
          <a:xfrm rot="20259853">
            <a:off x="9658302" y="6064231"/>
            <a:ext cx="271479" cy="501159"/>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2" name="Rechthoek 61"/>
          <p:cNvSpPr/>
          <p:nvPr/>
        </p:nvSpPr>
        <p:spPr>
          <a:xfrm>
            <a:off x="-287438" y="2858325"/>
            <a:ext cx="15684754" cy="3912473"/>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4" name="TextBox 7"/>
          <p:cNvSpPr txBox="1"/>
          <p:nvPr/>
        </p:nvSpPr>
        <p:spPr>
          <a:xfrm>
            <a:off x="1329383" y="3009169"/>
            <a:ext cx="5873932" cy="4081117"/>
          </a:xfrm>
          <a:prstGeom prst="rect">
            <a:avLst/>
          </a:prstGeom>
          <a:noFill/>
        </p:spPr>
        <p:txBody>
          <a:bodyPr wrap="square" rtlCol="0">
            <a:spAutoFit/>
          </a:bodyPr>
          <a:lstStyle/>
          <a:p>
            <a:pPr>
              <a:lnSpc>
                <a:spcPct val="120000"/>
              </a:lnSpc>
            </a:pPr>
            <a:r>
              <a:rPr lang="nl-BE" sz="2400" b="1" dirty="0">
                <a:solidFill>
                  <a:schemeClr val="bg1"/>
                </a:solidFill>
              </a:rPr>
              <a:t>Topics:</a:t>
            </a:r>
            <a:endParaRPr lang="en-US" sz="2400" dirty="0">
              <a:solidFill>
                <a:schemeClr val="bg1"/>
              </a:solidFill>
            </a:endParaRPr>
          </a:p>
          <a:p>
            <a:pPr marL="342900" indent="-342900">
              <a:lnSpc>
                <a:spcPct val="120000"/>
              </a:lnSpc>
              <a:buFont typeface="Arial" panose="020B0604020202020204" pitchFamily="34" charset="0"/>
              <a:buChar char="•"/>
            </a:pPr>
            <a:r>
              <a:rPr lang="en-US" sz="2400" dirty="0">
                <a:solidFill>
                  <a:schemeClr val="bg1"/>
                </a:solidFill>
              </a:rPr>
              <a:t>Nanobiotechnology</a:t>
            </a:r>
          </a:p>
          <a:p>
            <a:pPr marL="342900" indent="-342900">
              <a:lnSpc>
                <a:spcPct val="120000"/>
              </a:lnSpc>
              <a:buFont typeface="Arial" panose="020B0604020202020204" pitchFamily="34" charset="0"/>
              <a:buChar char="•"/>
            </a:pPr>
            <a:r>
              <a:rPr lang="en-US" sz="2400" dirty="0">
                <a:solidFill>
                  <a:schemeClr val="bg1"/>
                </a:solidFill>
              </a:rPr>
              <a:t>Microscopy</a:t>
            </a:r>
          </a:p>
          <a:p>
            <a:pPr marL="342900" indent="-342900">
              <a:lnSpc>
                <a:spcPct val="120000"/>
              </a:lnSpc>
              <a:buFont typeface="Arial" panose="020B0604020202020204" pitchFamily="34" charset="0"/>
              <a:buChar char="•"/>
            </a:pPr>
            <a:r>
              <a:rPr lang="en-US" sz="2400" dirty="0">
                <a:solidFill>
                  <a:schemeClr val="bg1"/>
                </a:solidFill>
              </a:rPr>
              <a:t>Plant biotechnology</a:t>
            </a:r>
          </a:p>
          <a:p>
            <a:pPr marL="342900" indent="-342900">
              <a:lnSpc>
                <a:spcPct val="120000"/>
              </a:lnSpc>
              <a:buFont typeface="Arial" panose="020B0604020202020204" pitchFamily="34" charset="0"/>
              <a:buChar char="•"/>
            </a:pPr>
            <a:r>
              <a:rPr lang="en-US" sz="2400" dirty="0">
                <a:solidFill>
                  <a:schemeClr val="bg1"/>
                </a:solidFill>
              </a:rPr>
              <a:t>Epigenetics</a:t>
            </a:r>
          </a:p>
          <a:p>
            <a:pPr marL="342900" indent="-342900">
              <a:lnSpc>
                <a:spcPct val="120000"/>
              </a:lnSpc>
              <a:buFont typeface="Arial" panose="020B0604020202020204" pitchFamily="34" charset="0"/>
              <a:buChar char="•"/>
            </a:pPr>
            <a:r>
              <a:rPr lang="en-US" sz="2400" dirty="0">
                <a:solidFill>
                  <a:schemeClr val="bg1"/>
                </a:solidFill>
              </a:rPr>
              <a:t>Plant-pathogen interactions</a:t>
            </a:r>
          </a:p>
          <a:p>
            <a:pPr marL="342900" indent="-342900">
              <a:lnSpc>
                <a:spcPct val="120000"/>
              </a:lnSpc>
              <a:buFont typeface="Arial" panose="020B0604020202020204" pitchFamily="34" charset="0"/>
              <a:buChar char="•"/>
            </a:pPr>
            <a:r>
              <a:rPr lang="en-US" sz="2400" dirty="0">
                <a:solidFill>
                  <a:schemeClr val="bg1"/>
                </a:solidFill>
              </a:rPr>
              <a:t>Protein engineering</a:t>
            </a:r>
          </a:p>
          <a:p>
            <a:pPr marL="342900" indent="-342900">
              <a:lnSpc>
                <a:spcPct val="120000"/>
              </a:lnSpc>
              <a:buFont typeface="Arial" panose="020B0604020202020204" pitchFamily="34" charset="0"/>
              <a:buChar char="•"/>
            </a:pPr>
            <a:r>
              <a:rPr lang="en-US" sz="2400" dirty="0">
                <a:solidFill>
                  <a:schemeClr val="bg1"/>
                </a:solidFill>
              </a:rPr>
              <a:t>Metabolic engineering</a:t>
            </a:r>
          </a:p>
          <a:p>
            <a:pPr marL="342900" lvl="0" indent="-342900">
              <a:lnSpc>
                <a:spcPct val="120000"/>
              </a:lnSpc>
              <a:buFont typeface="Arial" panose="020B0604020202020204" pitchFamily="34" charset="0"/>
              <a:buChar char="•"/>
            </a:pPr>
            <a:endParaRPr lang="en-US" sz="2400" dirty="0">
              <a:solidFill>
                <a:schemeClr val="bg1"/>
              </a:solidFill>
            </a:endParaRPr>
          </a:p>
        </p:txBody>
      </p:sp>
      <p:sp>
        <p:nvSpPr>
          <p:cNvPr id="2" name="Rechthoek 1"/>
          <p:cNvSpPr/>
          <p:nvPr/>
        </p:nvSpPr>
        <p:spPr>
          <a:xfrm>
            <a:off x="6961313" y="3659104"/>
            <a:ext cx="8667750" cy="2710742"/>
          </a:xfrm>
          <a:prstGeom prst="rect">
            <a:avLst/>
          </a:prstGeom>
        </p:spPr>
        <p:txBody>
          <a:bodyPr>
            <a:spAutoFit/>
          </a:bodyPr>
          <a:lstStyle/>
          <a:p>
            <a:pPr marL="342900" lvl="0" indent="-342900">
              <a:lnSpc>
                <a:spcPct val="120000"/>
              </a:lnSpc>
              <a:buFont typeface="Arial" panose="020B0604020202020204" pitchFamily="34" charset="0"/>
              <a:buChar char="•"/>
            </a:pPr>
            <a:r>
              <a:rPr lang="en-US" sz="2400" dirty="0">
                <a:solidFill>
                  <a:schemeClr val="bg1"/>
                </a:solidFill>
              </a:rPr>
              <a:t>Synthetic </a:t>
            </a:r>
            <a:r>
              <a:rPr lang="en-US" sz="2400" dirty="0" err="1">
                <a:solidFill>
                  <a:schemeClr val="bg1"/>
                </a:solidFill>
              </a:rPr>
              <a:t>biologyIndustrial</a:t>
            </a:r>
            <a:r>
              <a:rPr lang="en-US" sz="2400" dirty="0">
                <a:solidFill>
                  <a:schemeClr val="bg1"/>
                </a:solidFill>
              </a:rPr>
              <a:t> biotechnology</a:t>
            </a:r>
          </a:p>
          <a:p>
            <a:pPr marL="342900" lvl="0" indent="-342900">
              <a:lnSpc>
                <a:spcPct val="120000"/>
              </a:lnSpc>
              <a:buFont typeface="Arial" panose="020B0604020202020204" pitchFamily="34" charset="0"/>
              <a:buChar char="•"/>
            </a:pPr>
            <a:r>
              <a:rPr lang="en-US" sz="2400" dirty="0">
                <a:solidFill>
                  <a:schemeClr val="bg1"/>
                </a:solidFill>
              </a:rPr>
              <a:t>Microbial production and recovery of raw materials</a:t>
            </a:r>
          </a:p>
          <a:p>
            <a:pPr marL="342900" lvl="0" indent="-342900">
              <a:lnSpc>
                <a:spcPct val="120000"/>
              </a:lnSpc>
              <a:buFont typeface="Arial" panose="020B0604020202020204" pitchFamily="34" charset="0"/>
              <a:buChar char="•"/>
            </a:pPr>
            <a:r>
              <a:rPr lang="en-US" sz="2400" dirty="0">
                <a:solidFill>
                  <a:schemeClr val="bg1"/>
                </a:solidFill>
              </a:rPr>
              <a:t>Brewery and fermentation technology</a:t>
            </a:r>
          </a:p>
          <a:p>
            <a:pPr marL="342900" lvl="0" indent="-342900">
              <a:lnSpc>
                <a:spcPct val="120000"/>
              </a:lnSpc>
              <a:buFont typeface="Arial" panose="020B0604020202020204" pitchFamily="34" charset="0"/>
              <a:buChar char="•"/>
            </a:pPr>
            <a:r>
              <a:rPr lang="en-US" sz="2400" dirty="0">
                <a:solidFill>
                  <a:schemeClr val="bg1"/>
                </a:solidFill>
              </a:rPr>
              <a:t>Biological water treatment</a:t>
            </a:r>
          </a:p>
          <a:p>
            <a:pPr marL="342900" lvl="0" indent="-342900">
              <a:lnSpc>
                <a:spcPct val="120000"/>
              </a:lnSpc>
              <a:buFont typeface="Arial" panose="020B0604020202020204" pitchFamily="34" charset="0"/>
              <a:buChar char="•"/>
            </a:pPr>
            <a:r>
              <a:rPr lang="en-US" sz="2400" dirty="0">
                <a:solidFill>
                  <a:schemeClr val="bg1"/>
                </a:solidFill>
              </a:rPr>
              <a:t>Microbe-host interactions</a:t>
            </a:r>
          </a:p>
          <a:p>
            <a:pPr marL="342900" lvl="0" indent="-342900">
              <a:lnSpc>
                <a:spcPct val="120000"/>
              </a:lnSpc>
              <a:buFont typeface="Arial" panose="020B0604020202020204" pitchFamily="34" charset="0"/>
              <a:buChar char="•"/>
            </a:pPr>
            <a:r>
              <a:rPr lang="en-US" sz="2400" dirty="0">
                <a:solidFill>
                  <a:schemeClr val="bg1"/>
                </a:solidFill>
              </a:rPr>
              <a:t>Microbial ecology</a:t>
            </a:r>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67717" y="-95711"/>
            <a:ext cx="5748997" cy="3834581"/>
          </a:xfrm>
          <a:prstGeom prst="rect">
            <a:avLst/>
          </a:prstGeom>
        </p:spPr>
      </p:pic>
      <p:sp>
        <p:nvSpPr>
          <p:cNvPr id="6" name="Rectangle 3">
            <a:extLst>
              <a:ext uri="{FF2B5EF4-FFF2-40B4-BE49-F238E27FC236}">
                <a16:creationId xmlns:a16="http://schemas.microsoft.com/office/drawing/2014/main" id="{F06F0BEE-9C36-13F4-8A56-F270F26BCC82}"/>
              </a:ext>
            </a:extLst>
          </p:cNvPr>
          <p:cNvSpPr>
            <a:spLocks noChangeArrowheads="1"/>
          </p:cNvSpPr>
          <p:nvPr/>
        </p:nvSpPr>
        <p:spPr bwMode="auto">
          <a:xfrm>
            <a:off x="152400" y="5783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BE" altLang="en-BE" sz="1800" b="0" i="0" u="none" strike="noStrike" cap="none" normalizeH="0" baseline="0" dirty="0">
                <a:ln>
                  <a:noFill/>
                </a:ln>
                <a:solidFill>
                  <a:schemeClr val="tx1"/>
                </a:solidFill>
                <a:effectLst/>
                <a:latin typeface="Arial" panose="020B0604020202020204" pitchFamily="34" charset="0"/>
              </a:rPr>
            </a:br>
            <a:endParaRPr kumimoji="0" lang="en-BE" altLang="en-B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41632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2846162" y="6723491"/>
            <a:ext cx="9706055" cy="3501163"/>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el 8"/>
          <p:cNvSpPr>
            <a:spLocks noGrp="1"/>
          </p:cNvSpPr>
          <p:nvPr>
            <p:ph type="title"/>
          </p:nvPr>
        </p:nvSpPr>
        <p:spPr>
          <a:xfrm>
            <a:off x="830117" y="791605"/>
            <a:ext cx="16700286" cy="863693"/>
          </a:xfrm>
        </p:spPr>
        <p:txBody>
          <a:bodyPr/>
          <a:lstStyle/>
          <a:p>
            <a:r>
              <a:rPr lang="en-GB" dirty="0"/>
              <a:t>Data Analysis and Mathematical </a:t>
            </a:r>
            <a:r>
              <a:rPr lang="en-GB" dirty="0" err="1"/>
              <a:t>Modeling</a:t>
            </a:r>
            <a:r>
              <a:rPr lang="en-GB" dirty="0"/>
              <a:t> Department</a:t>
            </a:r>
            <a:endParaRPr lang="nl-BE" dirty="0"/>
          </a:p>
        </p:txBody>
      </p:sp>
      <p:sp>
        <p:nvSpPr>
          <p:cNvPr id="14" name="TextBox 9"/>
          <p:cNvSpPr txBox="1"/>
          <p:nvPr/>
        </p:nvSpPr>
        <p:spPr>
          <a:xfrm>
            <a:off x="3161707" y="7188518"/>
            <a:ext cx="8663709" cy="1824346"/>
          </a:xfrm>
          <a:prstGeom prst="rect">
            <a:avLst/>
          </a:prstGeom>
          <a:noFill/>
        </p:spPr>
        <p:txBody>
          <a:bodyPr wrap="square" rtlCol="0">
            <a:spAutoFit/>
          </a:bodyPr>
          <a:lstStyle/>
          <a:p>
            <a:pPr>
              <a:lnSpc>
                <a:spcPct val="120000"/>
              </a:lnSpc>
            </a:pPr>
            <a:r>
              <a:rPr lang="en-US" sz="2400" b="1" dirty="0">
                <a:solidFill>
                  <a:srgbClr val="1E64C8"/>
                </a:solidFill>
              </a:rPr>
              <a:t>Impact:</a:t>
            </a:r>
          </a:p>
          <a:p>
            <a:pPr>
              <a:lnSpc>
                <a:spcPct val="120000"/>
              </a:lnSpc>
            </a:pPr>
            <a:r>
              <a:rPr lang="en-GB" sz="2400" dirty="0"/>
              <a:t>Promotion and implementation of high-quality data analysis and </a:t>
            </a:r>
            <a:r>
              <a:rPr lang="en-GB" sz="2400" dirty="0" err="1"/>
              <a:t>modeling</a:t>
            </a:r>
            <a:r>
              <a:rPr lang="en-GB" sz="2400" dirty="0"/>
              <a:t> solutions for scientific, industrial, and societal problems.</a:t>
            </a:r>
          </a:p>
        </p:txBody>
      </p:sp>
      <p:sp>
        <p:nvSpPr>
          <p:cNvPr id="18" name="Rechthoek 17"/>
          <p:cNvSpPr/>
          <p:nvPr/>
        </p:nvSpPr>
        <p:spPr>
          <a:xfrm>
            <a:off x="-1602393" y="3362632"/>
            <a:ext cx="13334735" cy="2633047"/>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xtBox 2"/>
          <p:cNvSpPr txBox="1"/>
          <p:nvPr/>
        </p:nvSpPr>
        <p:spPr>
          <a:xfrm>
            <a:off x="830117" y="1862665"/>
            <a:ext cx="13470584" cy="1078950"/>
          </a:xfrm>
          <a:prstGeom prst="rect">
            <a:avLst/>
          </a:prstGeom>
          <a:noFill/>
        </p:spPr>
        <p:txBody>
          <a:bodyPr wrap="square" rtlCol="0">
            <a:spAutoFit/>
          </a:bodyPr>
          <a:lstStyle/>
          <a:p>
            <a:pPr>
              <a:lnSpc>
                <a:spcPct val="120000"/>
              </a:lnSpc>
            </a:pPr>
            <a:r>
              <a:rPr lang="en-GB" sz="2800" dirty="0"/>
              <a:t>Multidisciplinary engineering approach to the entire data-to-decision cycle of biosystem </a:t>
            </a:r>
            <a:r>
              <a:rPr lang="en-GB" sz="2800" dirty="0" err="1"/>
              <a:t>modeling</a:t>
            </a:r>
            <a:r>
              <a:rPr lang="en-GB" sz="2800" dirty="0"/>
              <a:t> for science, industry, and society</a:t>
            </a:r>
          </a:p>
        </p:txBody>
      </p:sp>
      <p:sp>
        <p:nvSpPr>
          <p:cNvPr id="13" name="TextBox 7"/>
          <p:cNvSpPr txBox="1"/>
          <p:nvPr/>
        </p:nvSpPr>
        <p:spPr>
          <a:xfrm>
            <a:off x="830118" y="3528771"/>
            <a:ext cx="10267374" cy="2308324"/>
          </a:xfrm>
          <a:prstGeom prst="rect">
            <a:avLst/>
          </a:prstGeom>
          <a:noFill/>
        </p:spPr>
        <p:txBody>
          <a:bodyPr wrap="square" rtlCol="0">
            <a:spAutoFit/>
          </a:bodyPr>
          <a:lstStyle/>
          <a:p>
            <a:pPr>
              <a:lnSpc>
                <a:spcPct val="120000"/>
              </a:lnSpc>
            </a:pPr>
            <a:r>
              <a:rPr lang="nl-BE" sz="2400" b="1" dirty="0">
                <a:solidFill>
                  <a:schemeClr val="bg1"/>
                </a:solidFill>
              </a:rPr>
              <a:t>Topics:</a:t>
            </a:r>
            <a:endParaRPr lang="en-US" sz="2400" dirty="0">
              <a:solidFill>
                <a:schemeClr val="bg1"/>
              </a:solidFill>
            </a:endParaRPr>
          </a:p>
          <a:p>
            <a:pPr marL="342900" indent="-342900">
              <a:lnSpc>
                <a:spcPct val="120000"/>
              </a:lnSpc>
              <a:buFont typeface="Arial" panose="020B0604020202020204" pitchFamily="34" charset="0"/>
              <a:buChar char="•"/>
            </a:pPr>
            <a:r>
              <a:rPr lang="en-GB" sz="2400" dirty="0">
                <a:solidFill>
                  <a:schemeClr val="bg1"/>
                </a:solidFill>
              </a:rPr>
              <a:t>Data analysis for living matter: biostatistics and bioinformatics </a:t>
            </a:r>
          </a:p>
          <a:p>
            <a:pPr marL="342900" indent="-342900">
              <a:lnSpc>
                <a:spcPct val="120000"/>
              </a:lnSpc>
              <a:buFont typeface="Arial" panose="020B0604020202020204" pitchFamily="34" charset="0"/>
              <a:buChar char="•"/>
            </a:pPr>
            <a:r>
              <a:rPr lang="en-GB" sz="2400" dirty="0" err="1">
                <a:solidFill>
                  <a:schemeClr val="bg1"/>
                </a:solidFill>
              </a:rPr>
              <a:t>Modeling</a:t>
            </a:r>
            <a:r>
              <a:rPr lang="en-GB" sz="2400" dirty="0">
                <a:solidFill>
                  <a:schemeClr val="bg1"/>
                </a:solidFill>
              </a:rPr>
              <a:t> of biological and natural processes</a:t>
            </a:r>
          </a:p>
          <a:p>
            <a:pPr marL="342900" indent="-342900">
              <a:lnSpc>
                <a:spcPct val="120000"/>
              </a:lnSpc>
              <a:buFont typeface="Arial" panose="020B0604020202020204" pitchFamily="34" charset="0"/>
              <a:buChar char="•"/>
            </a:pPr>
            <a:r>
              <a:rPr lang="en-GB" sz="2400" dirty="0">
                <a:solidFill>
                  <a:schemeClr val="bg1"/>
                </a:solidFill>
              </a:rPr>
              <a:t>Design and optimization of processes for the reuse of raw materials and pharmaceuticals based on mathematical models</a:t>
            </a:r>
            <a:endParaRPr lang="nl-BE" sz="2400" dirty="0">
              <a:solidFill>
                <a:schemeClr val="bg1"/>
              </a:solidFill>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2342" y="3347896"/>
            <a:ext cx="5936226" cy="3561736"/>
          </a:xfrm>
          <a:prstGeom prst="rect">
            <a:avLst/>
          </a:prstGeom>
        </p:spPr>
      </p:pic>
    </p:spTree>
    <p:extLst>
      <p:ext uri="{BB962C8B-B14F-4D97-AF65-F5344CB8AC3E}">
        <p14:creationId xmlns:p14="http://schemas.microsoft.com/office/powerpoint/2010/main" val="1942946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21226" y="8023123"/>
            <a:ext cx="3465871" cy="1991032"/>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p:cNvPicPr>
            <a:picLocks noChangeAspect="1"/>
          </p:cNvPicPr>
          <p:nvPr/>
        </p:nvPicPr>
        <p:blipFill>
          <a:blip r:embed="rId3"/>
          <a:stretch>
            <a:fillRect/>
          </a:stretch>
        </p:blipFill>
        <p:spPr>
          <a:xfrm>
            <a:off x="2323915" y="5898332"/>
            <a:ext cx="4595800" cy="3342400"/>
          </a:xfrm>
          <a:prstGeom prst="rect">
            <a:avLst/>
          </a:prstGeom>
        </p:spPr>
      </p:pic>
      <p:pic>
        <p:nvPicPr>
          <p:cNvPr id="6" name="Afbeelding 5"/>
          <p:cNvPicPr>
            <a:picLocks noChangeAspect="1"/>
          </p:cNvPicPr>
          <p:nvPr/>
        </p:nvPicPr>
        <p:blipFill>
          <a:blip r:embed="rId4"/>
          <a:stretch>
            <a:fillRect/>
          </a:stretch>
        </p:blipFill>
        <p:spPr>
          <a:xfrm>
            <a:off x="10931742" y="2430196"/>
            <a:ext cx="6437691" cy="4836521"/>
          </a:xfrm>
          <a:prstGeom prst="rect">
            <a:avLst/>
          </a:prstGeom>
        </p:spPr>
      </p:pic>
      <p:sp>
        <p:nvSpPr>
          <p:cNvPr id="15" name="Rechthoek 14"/>
          <p:cNvSpPr/>
          <p:nvPr/>
        </p:nvSpPr>
        <p:spPr>
          <a:xfrm>
            <a:off x="10936495" y="6345266"/>
            <a:ext cx="7295405" cy="2895466"/>
          </a:xfrm>
          <a:prstGeom prst="rect">
            <a:avLst/>
          </a:prstGeom>
          <a:solidFill>
            <a:schemeClr val="accent1">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extBox 9"/>
          <p:cNvSpPr txBox="1"/>
          <p:nvPr/>
        </p:nvSpPr>
        <p:spPr>
          <a:xfrm>
            <a:off x="11458001" y="6860436"/>
            <a:ext cx="5218076" cy="1865126"/>
          </a:xfrm>
          <a:prstGeom prst="rect">
            <a:avLst/>
          </a:prstGeom>
          <a:noFill/>
        </p:spPr>
        <p:txBody>
          <a:bodyPr wrap="square" rtlCol="0">
            <a:spAutoFit/>
          </a:bodyPr>
          <a:lstStyle/>
          <a:p>
            <a:pPr>
              <a:lnSpc>
                <a:spcPct val="120000"/>
              </a:lnSpc>
            </a:pPr>
            <a:r>
              <a:rPr lang="en-US" sz="2400" b="1" dirty="0">
                <a:solidFill>
                  <a:srgbClr val="1E64C8"/>
                </a:solidFill>
              </a:rPr>
              <a:t>Impact:</a:t>
            </a:r>
          </a:p>
          <a:p>
            <a:pPr marL="342900" indent="-342900">
              <a:lnSpc>
                <a:spcPct val="120000"/>
              </a:lnSpc>
              <a:buFont typeface="Arial" panose="020B0604020202020204" pitchFamily="34" charset="0"/>
              <a:buChar char="•"/>
            </a:pPr>
            <a:r>
              <a:rPr lang="en-GB" sz="2400" dirty="0"/>
              <a:t>Policy advice at local and (inter)national level</a:t>
            </a:r>
          </a:p>
          <a:p>
            <a:pPr marL="342900" indent="-342900">
              <a:lnSpc>
                <a:spcPct val="120000"/>
              </a:lnSpc>
              <a:buFont typeface="Arial" panose="020B0604020202020204" pitchFamily="34" charset="0"/>
              <a:buChar char="•"/>
            </a:pPr>
            <a:r>
              <a:rPr lang="en-GB" sz="2400" dirty="0"/>
              <a:t>Capacity building in the South</a:t>
            </a:r>
            <a:endParaRPr lang="nl-NL" sz="2400" dirty="0"/>
          </a:p>
        </p:txBody>
      </p:sp>
      <p:sp>
        <p:nvSpPr>
          <p:cNvPr id="16" name="TextBox 2"/>
          <p:cNvSpPr txBox="1"/>
          <p:nvPr/>
        </p:nvSpPr>
        <p:spPr>
          <a:xfrm>
            <a:off x="830117" y="1194845"/>
            <a:ext cx="15938799" cy="1078950"/>
          </a:xfrm>
          <a:prstGeom prst="rect">
            <a:avLst/>
          </a:prstGeom>
          <a:noFill/>
        </p:spPr>
        <p:txBody>
          <a:bodyPr wrap="square" rtlCol="0">
            <a:spAutoFit/>
          </a:bodyPr>
          <a:lstStyle/>
          <a:p>
            <a:pPr>
              <a:lnSpc>
                <a:spcPct val="120000"/>
              </a:lnSpc>
            </a:pPr>
            <a:r>
              <a:rPr lang="en-GB" sz="2800" dirty="0"/>
              <a:t>Economic and socio-political analyses of agriculture and food ‘from farm to fork’ in urban, semi-urban, and rural areas around the world. </a:t>
            </a:r>
          </a:p>
        </p:txBody>
      </p:sp>
      <p:sp>
        <p:nvSpPr>
          <p:cNvPr id="3" name="Titel 2"/>
          <p:cNvSpPr>
            <a:spLocks noGrp="1"/>
          </p:cNvSpPr>
          <p:nvPr>
            <p:ph type="title"/>
          </p:nvPr>
        </p:nvSpPr>
        <p:spPr>
          <a:xfrm>
            <a:off x="830117" y="243755"/>
            <a:ext cx="16927818" cy="863693"/>
          </a:xfrm>
        </p:spPr>
        <p:txBody>
          <a:bodyPr/>
          <a:lstStyle/>
          <a:p>
            <a:r>
              <a:rPr lang="nl-NL" dirty="0" err="1"/>
              <a:t>department</a:t>
            </a:r>
            <a:r>
              <a:rPr lang="nl-NL" dirty="0"/>
              <a:t> of </a:t>
            </a:r>
            <a:r>
              <a:rPr lang="nl-NL" dirty="0" err="1"/>
              <a:t>agricultural</a:t>
            </a:r>
            <a:r>
              <a:rPr lang="nl-NL" dirty="0"/>
              <a:t> </a:t>
            </a:r>
            <a:r>
              <a:rPr lang="nl-NL" dirty="0" err="1"/>
              <a:t>economics</a:t>
            </a:r>
            <a:endParaRPr lang="nl-BE" dirty="0"/>
          </a:p>
        </p:txBody>
      </p:sp>
      <p:sp>
        <p:nvSpPr>
          <p:cNvPr id="9" name="Rechthoek 8"/>
          <p:cNvSpPr/>
          <p:nvPr/>
        </p:nvSpPr>
        <p:spPr>
          <a:xfrm>
            <a:off x="-1602392" y="3362632"/>
            <a:ext cx="13060394" cy="2633047"/>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extBox 7"/>
          <p:cNvSpPr txBox="1"/>
          <p:nvPr/>
        </p:nvSpPr>
        <p:spPr>
          <a:xfrm>
            <a:off x="173934" y="3584210"/>
            <a:ext cx="11057083" cy="3046988"/>
          </a:xfrm>
          <a:prstGeom prst="rect">
            <a:avLst/>
          </a:prstGeom>
          <a:noFill/>
        </p:spPr>
        <p:txBody>
          <a:bodyPr wrap="square" numCol="2" rtlCol="0">
            <a:spAutoFit/>
          </a:bodyPr>
          <a:lstStyle/>
          <a:p>
            <a:pPr>
              <a:lnSpc>
                <a:spcPct val="120000"/>
              </a:lnSpc>
            </a:pPr>
            <a:r>
              <a:rPr lang="nl-BE" sz="2000" b="1" dirty="0">
                <a:solidFill>
                  <a:schemeClr val="bg1"/>
                </a:solidFill>
              </a:rPr>
              <a:t>Topics:</a:t>
            </a:r>
            <a:endParaRPr lang="en-US" sz="2000" dirty="0">
              <a:solidFill>
                <a:schemeClr val="bg1"/>
              </a:solidFill>
            </a:endParaRPr>
          </a:p>
          <a:p>
            <a:pPr marL="342900" indent="-342900">
              <a:lnSpc>
                <a:spcPct val="120000"/>
              </a:lnSpc>
              <a:buFont typeface="Arial" panose="020B0604020202020204" pitchFamily="34" charset="0"/>
              <a:buChar char="•"/>
            </a:pPr>
            <a:r>
              <a:rPr lang="en-GB" sz="2000" dirty="0">
                <a:solidFill>
                  <a:schemeClr val="bg1"/>
                </a:solidFill>
              </a:rPr>
              <a:t>Agriculture and rural economy</a:t>
            </a:r>
          </a:p>
          <a:p>
            <a:pPr marL="342900" indent="-342900">
              <a:lnSpc>
                <a:spcPct val="120000"/>
              </a:lnSpc>
              <a:buFont typeface="Arial" panose="020B0604020202020204" pitchFamily="34" charset="0"/>
              <a:buChar char="•"/>
            </a:pPr>
            <a:r>
              <a:rPr lang="en-GB" sz="2000" dirty="0">
                <a:solidFill>
                  <a:schemeClr val="bg1"/>
                </a:solidFill>
              </a:rPr>
              <a:t>Agri-food marketing</a:t>
            </a:r>
          </a:p>
          <a:p>
            <a:pPr marL="342900" indent="-342900">
              <a:lnSpc>
                <a:spcPct val="120000"/>
              </a:lnSpc>
              <a:buFont typeface="Arial" panose="020B0604020202020204" pitchFamily="34" charset="0"/>
              <a:buChar char="•"/>
            </a:pPr>
            <a:r>
              <a:rPr lang="en-GB" sz="2000" dirty="0">
                <a:solidFill>
                  <a:schemeClr val="bg1"/>
                </a:solidFill>
              </a:rPr>
              <a:t>Consumer </a:t>
            </a:r>
            <a:r>
              <a:rPr lang="en-GB" sz="2000" dirty="0" err="1">
                <a:solidFill>
                  <a:schemeClr val="bg1"/>
                </a:solidFill>
              </a:rPr>
              <a:t>behavior</a:t>
            </a:r>
            <a:endParaRPr lang="en-GB" sz="2000" dirty="0">
              <a:solidFill>
                <a:schemeClr val="bg1"/>
              </a:solidFill>
            </a:endParaRPr>
          </a:p>
          <a:p>
            <a:pPr marL="342900" indent="-342900">
              <a:lnSpc>
                <a:spcPct val="120000"/>
              </a:lnSpc>
              <a:buFont typeface="Arial" panose="020B0604020202020204" pitchFamily="34" charset="0"/>
              <a:buChar char="•"/>
            </a:pPr>
            <a:r>
              <a:rPr lang="en-GB" sz="2000" dirty="0">
                <a:solidFill>
                  <a:schemeClr val="bg1"/>
                </a:solidFill>
              </a:rPr>
              <a:t>Business management</a:t>
            </a:r>
          </a:p>
          <a:p>
            <a:pPr marL="342900" indent="-342900">
              <a:lnSpc>
                <a:spcPct val="120000"/>
              </a:lnSpc>
              <a:buFont typeface="Arial" panose="020B0604020202020204" pitchFamily="34" charset="0"/>
              <a:buChar char="•"/>
            </a:pPr>
            <a:endParaRPr lang="nl-BE" sz="2000" dirty="0">
              <a:solidFill>
                <a:schemeClr val="bg1"/>
              </a:solidFill>
            </a:endParaRPr>
          </a:p>
          <a:p>
            <a:pPr marL="342900" indent="-342900">
              <a:lnSpc>
                <a:spcPct val="120000"/>
              </a:lnSpc>
              <a:buFont typeface="Arial" panose="020B0604020202020204" pitchFamily="34" charset="0"/>
              <a:buChar char="•"/>
            </a:pPr>
            <a:endParaRPr lang="nl-BE" sz="2000" dirty="0">
              <a:solidFill>
                <a:schemeClr val="bg1"/>
              </a:solidFill>
            </a:endParaRPr>
          </a:p>
          <a:p>
            <a:pPr marL="342900" indent="-342900">
              <a:lnSpc>
                <a:spcPct val="120000"/>
              </a:lnSpc>
              <a:buFont typeface="Arial" panose="020B0604020202020204" pitchFamily="34" charset="0"/>
              <a:buChar char="•"/>
            </a:pPr>
            <a:endParaRPr lang="nl-BE" sz="2000" dirty="0">
              <a:solidFill>
                <a:schemeClr val="bg1"/>
              </a:solidFill>
            </a:endParaRPr>
          </a:p>
          <a:p>
            <a:pPr marL="342900" indent="-342900">
              <a:lnSpc>
                <a:spcPct val="120000"/>
              </a:lnSpc>
              <a:buFont typeface="Arial" panose="020B0604020202020204" pitchFamily="34" charset="0"/>
              <a:buChar char="•"/>
            </a:pPr>
            <a:r>
              <a:rPr lang="en-GB" sz="2000" dirty="0">
                <a:solidFill>
                  <a:schemeClr val="bg1"/>
                </a:solidFill>
              </a:rPr>
              <a:t>Agribusiness and supply chain management</a:t>
            </a:r>
          </a:p>
          <a:p>
            <a:pPr marL="342900" indent="-342900">
              <a:lnSpc>
                <a:spcPct val="120000"/>
              </a:lnSpc>
              <a:buFont typeface="Arial" panose="020B0604020202020204" pitchFamily="34" charset="0"/>
              <a:buChar char="•"/>
            </a:pPr>
            <a:r>
              <a:rPr lang="en-GB" sz="2000" dirty="0">
                <a:solidFill>
                  <a:schemeClr val="bg1"/>
                </a:solidFill>
              </a:rPr>
              <a:t>Natural resource management</a:t>
            </a:r>
          </a:p>
          <a:p>
            <a:pPr marL="342900" indent="-342900">
              <a:lnSpc>
                <a:spcPct val="120000"/>
              </a:lnSpc>
              <a:buFont typeface="Arial" panose="020B0604020202020204" pitchFamily="34" charset="0"/>
              <a:buChar char="•"/>
            </a:pPr>
            <a:r>
              <a:rPr lang="en-GB" sz="2000" dirty="0">
                <a:solidFill>
                  <a:schemeClr val="bg1"/>
                </a:solidFill>
              </a:rPr>
              <a:t>Agricultural and environmental policy analysis</a:t>
            </a:r>
          </a:p>
          <a:p>
            <a:pPr marL="342900" indent="-342900">
              <a:lnSpc>
                <a:spcPct val="120000"/>
              </a:lnSpc>
              <a:buFont typeface="Arial" panose="020B0604020202020204" pitchFamily="34" charset="0"/>
              <a:buChar char="•"/>
            </a:pPr>
            <a:r>
              <a:rPr lang="en-GB" sz="2000" dirty="0">
                <a:solidFill>
                  <a:schemeClr val="bg1"/>
                </a:solidFill>
              </a:rPr>
              <a:t>Institutional, sociological, and political analysis</a:t>
            </a:r>
          </a:p>
          <a:p>
            <a:pPr>
              <a:lnSpc>
                <a:spcPct val="120000"/>
              </a:lnSpc>
            </a:pPr>
            <a:r>
              <a:rPr lang="en-GB" sz="2000" dirty="0">
                <a:solidFill>
                  <a:schemeClr val="bg1"/>
                </a:solidFill>
              </a:rPr>
              <a:t> </a:t>
            </a:r>
            <a:endParaRPr lang="nl-BE" sz="2000" dirty="0">
              <a:solidFill>
                <a:schemeClr val="bg1"/>
              </a:solidFill>
            </a:endParaRPr>
          </a:p>
        </p:txBody>
      </p:sp>
    </p:spTree>
    <p:extLst>
      <p:ext uri="{BB962C8B-B14F-4D97-AF65-F5344CB8AC3E}">
        <p14:creationId xmlns:p14="http://schemas.microsoft.com/office/powerpoint/2010/main" val="794224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8"/>
          <p:cNvPicPr>
            <a:picLocks noChangeAspect="1"/>
          </p:cNvPicPr>
          <p:nvPr/>
        </p:nvPicPr>
        <p:blipFill rotWithShape="1">
          <a:blip r:embed="rId2">
            <a:extLst>
              <a:ext uri="{28A0092B-C50C-407E-A947-70E740481C1C}">
                <a14:useLocalDpi xmlns:a14="http://schemas.microsoft.com/office/drawing/2010/main" val="0"/>
              </a:ext>
            </a:extLst>
          </a:blip>
          <a:srcRect b="6805"/>
          <a:stretch/>
        </p:blipFill>
        <p:spPr>
          <a:xfrm>
            <a:off x="0" y="1222242"/>
            <a:ext cx="10043118" cy="6686082"/>
          </a:xfrm>
          <a:prstGeom prst="rect">
            <a:avLst/>
          </a:prstGeom>
        </p:spPr>
      </p:pic>
      <p:sp>
        <p:nvSpPr>
          <p:cNvPr id="4" name="Tijdelijke aanduiding voor dianummer 3"/>
          <p:cNvSpPr>
            <a:spLocks noGrp="1"/>
          </p:cNvSpPr>
          <p:nvPr>
            <p:ph type="sldNum" sz="quarter" idx="12"/>
          </p:nvPr>
        </p:nvSpPr>
        <p:spPr/>
        <p:txBody>
          <a:bodyPr/>
          <a:lstStyle/>
          <a:p>
            <a:fld id="{7AE184E0-0BD4-4705-A12B-9B71DDE63301}" type="slidenum">
              <a:rPr lang="nl-BE" noProof="0" smtClean="0"/>
              <a:pPr/>
              <a:t>4</a:t>
            </a:fld>
            <a:endParaRPr lang="nl-BE" noProof="0" dirty="0"/>
          </a:p>
        </p:txBody>
      </p:sp>
      <p:pic>
        <p:nvPicPr>
          <p:cNvPr id="11" name="Tijdelijke aanduiding voor inhoud 10"/>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9045575" y="4225925"/>
            <a:ext cx="8293100" cy="5527675"/>
          </a:xfrm>
          <a:ln w="254000" cap="sq">
            <a:solidFill>
              <a:schemeClr val="bg1"/>
            </a:solidFill>
            <a:miter lim="800000"/>
          </a:ln>
        </p:spPr>
      </p:pic>
      <p:pic>
        <p:nvPicPr>
          <p:cNvPr id="13" name="Afbeelding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0345" y="-17182"/>
            <a:ext cx="5937828" cy="3957585"/>
          </a:xfrm>
          <a:prstGeom prst="rect">
            <a:avLst/>
          </a:prstGeom>
        </p:spPr>
      </p:pic>
      <p:sp>
        <p:nvSpPr>
          <p:cNvPr id="14" name="Tekstvak 13"/>
          <p:cNvSpPr txBox="1"/>
          <p:nvPr/>
        </p:nvSpPr>
        <p:spPr>
          <a:xfrm>
            <a:off x="12447459" y="9467195"/>
            <a:ext cx="4868562" cy="243208"/>
          </a:xfrm>
          <a:prstGeom prst="rect">
            <a:avLst/>
          </a:prstGeom>
          <a:noFill/>
        </p:spPr>
        <p:txBody>
          <a:bodyPr wrap="square" rtlCol="0">
            <a:spAutoFit/>
          </a:bodyPr>
          <a:lstStyle/>
          <a:p>
            <a:pPr algn="r">
              <a:lnSpc>
                <a:spcPct val="120000"/>
              </a:lnSpc>
            </a:pPr>
            <a:r>
              <a:rPr lang="nl-BE" sz="900" dirty="0">
                <a:solidFill>
                  <a:schemeClr val="bg1"/>
                </a:solidFill>
              </a:rPr>
              <a:t>© Stad Gent - Dienst Toerisme, Bas Bogaerts</a:t>
            </a:r>
          </a:p>
        </p:txBody>
      </p:sp>
      <p:sp>
        <p:nvSpPr>
          <p:cNvPr id="21" name="Tekstvak 20"/>
          <p:cNvSpPr txBox="1"/>
          <p:nvPr/>
        </p:nvSpPr>
        <p:spPr>
          <a:xfrm>
            <a:off x="11389611" y="3669323"/>
            <a:ext cx="4868562" cy="243208"/>
          </a:xfrm>
          <a:prstGeom prst="rect">
            <a:avLst/>
          </a:prstGeom>
          <a:noFill/>
        </p:spPr>
        <p:txBody>
          <a:bodyPr wrap="square" rtlCol="0">
            <a:spAutoFit/>
          </a:bodyPr>
          <a:lstStyle/>
          <a:p>
            <a:pPr algn="r">
              <a:lnSpc>
                <a:spcPct val="120000"/>
              </a:lnSpc>
            </a:pPr>
            <a:r>
              <a:rPr lang="nl-BE" sz="900" dirty="0">
                <a:solidFill>
                  <a:schemeClr val="bg1"/>
                </a:solidFill>
              </a:rPr>
              <a:t>© Stad Gent - Dienst Toerisme, Bas Bogaerts</a:t>
            </a:r>
          </a:p>
        </p:txBody>
      </p:sp>
      <p:sp>
        <p:nvSpPr>
          <p:cNvPr id="22" name="Tekstvak 21"/>
          <p:cNvSpPr txBox="1"/>
          <p:nvPr/>
        </p:nvSpPr>
        <p:spPr>
          <a:xfrm>
            <a:off x="0" y="7665116"/>
            <a:ext cx="4868562" cy="243208"/>
          </a:xfrm>
          <a:prstGeom prst="rect">
            <a:avLst/>
          </a:prstGeom>
          <a:noFill/>
        </p:spPr>
        <p:txBody>
          <a:bodyPr wrap="square" rtlCol="0">
            <a:spAutoFit/>
          </a:bodyPr>
          <a:lstStyle/>
          <a:p>
            <a:pPr>
              <a:lnSpc>
                <a:spcPct val="120000"/>
              </a:lnSpc>
            </a:pPr>
            <a:r>
              <a:rPr lang="nl-BE" sz="900" dirty="0">
                <a:solidFill>
                  <a:schemeClr val="bg1"/>
                </a:solidFill>
              </a:rPr>
              <a:t>© Flickr, Robert </a:t>
            </a:r>
            <a:r>
              <a:rPr lang="nl-BE" sz="900" dirty="0" err="1">
                <a:solidFill>
                  <a:schemeClr val="bg1"/>
                </a:solidFill>
              </a:rPr>
              <a:t>Schüller</a:t>
            </a:r>
            <a:endParaRPr lang="nl-BE" sz="900" dirty="0">
              <a:solidFill>
                <a:schemeClr val="bg1"/>
              </a:solidFill>
            </a:endParaRPr>
          </a:p>
        </p:txBody>
      </p:sp>
      <p:sp>
        <p:nvSpPr>
          <p:cNvPr id="10" name="Rechthoek 9"/>
          <p:cNvSpPr/>
          <p:nvPr/>
        </p:nvSpPr>
        <p:spPr>
          <a:xfrm>
            <a:off x="9045575" y="4225924"/>
            <a:ext cx="8293100" cy="5527676"/>
          </a:xfrm>
          <a:prstGeom prst="rect">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sp>
        <p:nvSpPr>
          <p:cNvPr id="12" name="Tijdelijke aanduiding voor inhoud 2"/>
          <p:cNvSpPr txBox="1">
            <a:spLocks/>
          </p:cNvSpPr>
          <p:nvPr/>
        </p:nvSpPr>
        <p:spPr>
          <a:xfrm>
            <a:off x="9289712" y="4574260"/>
            <a:ext cx="8026309" cy="5179340"/>
          </a:xfrm>
          <a:prstGeom prst="rect">
            <a:avLst/>
          </a:prstGeom>
        </p:spPr>
        <p:txBody>
          <a:bodyPr vert="horz" lIns="91440" tIns="45720" rIns="91440" bIns="45720" rtlCol="0">
            <a:normAutofit fontScale="92500"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Font typeface="Arial" panose="020B0604020202020204" pitchFamily="34" charset="0"/>
              <a:buNone/>
            </a:pPr>
            <a:r>
              <a:rPr lang="nl-BE" dirty="0"/>
              <a:t>		</a:t>
            </a:r>
            <a:r>
              <a:rPr lang="nl-BE" dirty="0" err="1"/>
              <a:t>Ghent</a:t>
            </a:r>
            <a:r>
              <a:rPr lang="nl-BE" dirty="0"/>
              <a:t>: </a:t>
            </a:r>
            <a:r>
              <a:rPr lang="nl-BE" dirty="0" err="1"/>
              <a:t>Medieval</a:t>
            </a:r>
            <a:r>
              <a:rPr lang="nl-BE" dirty="0"/>
              <a:t> </a:t>
            </a:r>
            <a:r>
              <a:rPr lang="nl-BE" dirty="0" err="1"/>
              <a:t>city</a:t>
            </a:r>
            <a:endParaRPr lang="nl-BE" dirty="0"/>
          </a:p>
          <a:p>
            <a:pPr marL="85725" indent="0">
              <a:buFont typeface="Arial" panose="020B0604020202020204" pitchFamily="34" charset="0"/>
              <a:buNone/>
            </a:pPr>
            <a:r>
              <a:rPr lang="nl-BE" dirty="0">
                <a:solidFill>
                  <a:srgbClr val="1E64C8"/>
                </a:solidFill>
              </a:rPr>
              <a:t>	  &gt;272.000 </a:t>
            </a:r>
            <a:r>
              <a:rPr lang="nl-BE" dirty="0" err="1"/>
              <a:t>inhabitants</a:t>
            </a:r>
            <a:endParaRPr lang="nl-BE" dirty="0"/>
          </a:p>
          <a:p>
            <a:pPr marL="85725" indent="0">
              <a:buNone/>
            </a:pPr>
            <a:r>
              <a:rPr lang="nl-BE" dirty="0">
                <a:solidFill>
                  <a:srgbClr val="1E64C8"/>
                </a:solidFill>
              </a:rPr>
              <a:t> 	    &gt;87.000 </a:t>
            </a:r>
            <a:r>
              <a:rPr lang="nl-BE" dirty="0"/>
              <a:t>students</a:t>
            </a:r>
          </a:p>
          <a:p>
            <a:pPr marL="85725" indent="0">
              <a:buFont typeface="Arial" panose="020B0604020202020204" pitchFamily="34" charset="0"/>
              <a:buNone/>
            </a:pPr>
            <a:r>
              <a:rPr lang="nl-BE" dirty="0">
                <a:solidFill>
                  <a:srgbClr val="1E64C8"/>
                </a:solidFill>
              </a:rPr>
              <a:t>	 	      &gt;160 </a:t>
            </a:r>
            <a:r>
              <a:rPr lang="nl-BE" dirty="0" err="1"/>
              <a:t>nationalities</a:t>
            </a:r>
            <a:endParaRPr lang="nl-BE" dirty="0"/>
          </a:p>
          <a:p>
            <a:pPr marL="85725" indent="0">
              <a:buNone/>
            </a:pPr>
            <a:r>
              <a:rPr lang="nl-BE" dirty="0"/>
              <a:t>		</a:t>
            </a:r>
            <a:r>
              <a:rPr lang="nl-BE" dirty="0">
                <a:solidFill>
                  <a:srgbClr val="1E64C8"/>
                </a:solidFill>
              </a:rPr>
              <a:t>   1.200 </a:t>
            </a:r>
            <a:r>
              <a:rPr lang="nl-BE" dirty="0"/>
              <a:t>restaurants &amp; cafés</a:t>
            </a:r>
          </a:p>
          <a:p>
            <a:pPr marL="85725" indent="0">
              <a:buNone/>
            </a:pPr>
            <a:r>
              <a:rPr lang="nl-BE" dirty="0">
                <a:solidFill>
                  <a:srgbClr val="1E64C8"/>
                </a:solidFill>
              </a:rPr>
              <a:t>		   3.600 </a:t>
            </a:r>
            <a:r>
              <a:rPr lang="nl-BE" dirty="0"/>
              <a:t>startups per </a:t>
            </a:r>
            <a:r>
              <a:rPr lang="nl-BE" dirty="0" err="1"/>
              <a:t>year</a:t>
            </a:r>
            <a:endParaRPr lang="nl-BE" dirty="0"/>
          </a:p>
          <a:p>
            <a:pPr marL="85725" indent="0">
              <a:buNone/>
            </a:pPr>
            <a:r>
              <a:rPr lang="nl-BE" sz="1700" dirty="0"/>
              <a:t> </a:t>
            </a:r>
          </a:p>
          <a:p>
            <a:pPr marL="85725" indent="0" algn="r">
              <a:buFont typeface="Arial" panose="020B0604020202020204" pitchFamily="34" charset="0"/>
              <a:buNone/>
            </a:pPr>
            <a:r>
              <a:rPr lang="nl-BE" sz="900" dirty="0"/>
              <a:t>Bron: </a:t>
            </a:r>
            <a:r>
              <a:rPr lang="nl-BE" sz="900" u="sng" dirty="0"/>
              <a:t>gent.buurtmonitor.be/dashboard</a:t>
            </a:r>
          </a:p>
        </p:txBody>
      </p:sp>
      <p:pic>
        <p:nvPicPr>
          <p:cNvPr id="15" name="Afbeelding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900" y="490132"/>
            <a:ext cx="1591807" cy="1126006"/>
          </a:xfrm>
          <a:prstGeom prst="rect">
            <a:avLst/>
          </a:prstGeom>
        </p:spPr>
      </p:pic>
    </p:spTree>
    <p:extLst>
      <p:ext uri="{BB962C8B-B14F-4D97-AF65-F5344CB8AC3E}">
        <p14:creationId xmlns:p14="http://schemas.microsoft.com/office/powerpoint/2010/main" val="24063866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0"/>
          </p:nvPr>
        </p:nvSpPr>
        <p:spPr>
          <a:xfrm>
            <a:off x="2409505" y="2337082"/>
            <a:ext cx="11758960" cy="3324731"/>
          </a:xfrm>
        </p:spPr>
        <p:txBody>
          <a:bodyPr>
            <a:normAutofit/>
          </a:bodyPr>
          <a:lstStyle/>
          <a:p>
            <a:pPr marL="85725" indent="0">
              <a:lnSpc>
                <a:spcPct val="250000"/>
              </a:lnSpc>
              <a:buNone/>
            </a:pPr>
            <a:r>
              <a:rPr lang="nl-NL" sz="2800" dirty="0">
                <a:hlinkClick r:id="rId2">
                  <a:extLst>
                    <a:ext uri="{A12FA001-AC4F-418D-AE19-62706E023703}">
                      <ahyp:hlinkClr xmlns:ahyp="http://schemas.microsoft.com/office/drawing/2018/hyperlinkcolor" val="tx"/>
                    </a:ext>
                  </a:extLst>
                </a:hlinkClick>
              </a:rPr>
              <a:t>Faculteit Bio-ingenieurswetenschappen UGent</a:t>
            </a:r>
            <a:br>
              <a:rPr lang="nl-NL" sz="2800" dirty="0"/>
            </a:br>
            <a:r>
              <a:rPr lang="nl-NL" sz="2800" dirty="0">
                <a:hlinkClick r:id="rId3">
                  <a:extLst>
                    <a:ext uri="{A12FA001-AC4F-418D-AE19-62706E023703}">
                      <ahyp:hlinkClr xmlns:ahyp="http://schemas.microsoft.com/office/drawing/2018/hyperlinkcolor" val="tx"/>
                    </a:ext>
                  </a:extLst>
                </a:hlinkClick>
              </a:rPr>
              <a:t>@fbwUGent</a:t>
            </a:r>
            <a:br>
              <a:rPr lang="nl-NL" sz="2800" dirty="0"/>
            </a:br>
            <a:r>
              <a:rPr lang="nl-NL" sz="2800" dirty="0">
                <a:hlinkClick r:id="rId4">
                  <a:extLst>
                    <a:ext uri="{A12FA001-AC4F-418D-AE19-62706E023703}">
                      <ahyp:hlinkClr xmlns:ahyp="http://schemas.microsoft.com/office/drawing/2018/hyperlinkcolor" val="tx"/>
                    </a:ext>
                  </a:extLst>
                </a:hlinkClick>
              </a:rPr>
              <a:t>Faculty of </a:t>
            </a:r>
            <a:r>
              <a:rPr lang="nl-NL" sz="2800" dirty="0" err="1">
                <a:hlinkClick r:id="rId4">
                  <a:extLst>
                    <a:ext uri="{A12FA001-AC4F-418D-AE19-62706E023703}">
                      <ahyp:hlinkClr xmlns:ahyp="http://schemas.microsoft.com/office/drawing/2018/hyperlinkcolor" val="tx"/>
                    </a:ext>
                  </a:extLst>
                </a:hlinkClick>
              </a:rPr>
              <a:t>Bioscience</a:t>
            </a:r>
            <a:r>
              <a:rPr lang="nl-NL" sz="2800" dirty="0">
                <a:hlinkClick r:id="rId4">
                  <a:extLst>
                    <a:ext uri="{A12FA001-AC4F-418D-AE19-62706E023703}">
                      <ahyp:hlinkClr xmlns:ahyp="http://schemas.microsoft.com/office/drawing/2018/hyperlinkcolor" val="tx"/>
                    </a:ext>
                  </a:extLst>
                </a:hlinkClick>
              </a:rPr>
              <a:t> Engineering</a:t>
            </a:r>
            <a:endParaRPr lang="nl-NL" sz="2800" dirty="0"/>
          </a:p>
        </p:txBody>
      </p:sp>
      <p:pic>
        <p:nvPicPr>
          <p:cNvPr id="5"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1866" y="2719750"/>
            <a:ext cx="454339" cy="543231"/>
          </a:xfrm>
          <a:prstGeom prst="rect">
            <a:avLst/>
          </a:prstGeom>
        </p:spPr>
      </p:pic>
      <p:pic>
        <p:nvPicPr>
          <p:cNvPr id="7"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1866" y="4939440"/>
            <a:ext cx="454339" cy="454339"/>
          </a:xfrm>
          <a:prstGeom prst="rect">
            <a:avLst/>
          </a:prstGeom>
        </p:spPr>
      </p:pic>
      <p:sp>
        <p:nvSpPr>
          <p:cNvPr id="8" name="Rechthoek 7"/>
          <p:cNvSpPr/>
          <p:nvPr/>
        </p:nvSpPr>
        <p:spPr>
          <a:xfrm>
            <a:off x="1693488" y="6099963"/>
            <a:ext cx="3204210" cy="523220"/>
          </a:xfrm>
          <a:prstGeom prst="rect">
            <a:avLst/>
          </a:prstGeom>
        </p:spPr>
        <p:txBody>
          <a:bodyPr wrap="none">
            <a:spAutoFit/>
          </a:bodyPr>
          <a:lstStyle/>
          <a:p>
            <a:r>
              <a:rPr lang="nl-BE" sz="2800" b="1" dirty="0">
                <a:solidFill>
                  <a:schemeClr val="bg1"/>
                </a:solidFill>
                <a:hlinkClick r:id="rId7">
                  <a:extLst>
                    <a:ext uri="{A12FA001-AC4F-418D-AE19-62706E023703}">
                      <ahyp:hlinkClr xmlns:ahyp="http://schemas.microsoft.com/office/drawing/2018/hyperlinkcolor" val="tx"/>
                    </a:ext>
                  </a:extLst>
                </a:hlinkClick>
              </a:rPr>
              <a:t>www.ugent.be/bw</a:t>
            </a:r>
            <a:endParaRPr lang="nl-BE" sz="2800" b="1" dirty="0">
              <a:solidFill>
                <a:schemeClr val="bg1"/>
              </a:solidFill>
            </a:endParaRPr>
          </a:p>
        </p:txBody>
      </p:sp>
      <p:pic>
        <p:nvPicPr>
          <p:cNvPr id="2" name="Picture 12" descr="Instagram White Icon SVG Vector &amp; PNG Free Download | UXWing">
            <a:extLst>
              <a:ext uri="{FF2B5EF4-FFF2-40B4-BE49-F238E27FC236}">
                <a16:creationId xmlns:a16="http://schemas.microsoft.com/office/drawing/2014/main" id="{8EB1C21A-3BFD-2806-59D1-178979BE101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12445" y="1906187"/>
            <a:ext cx="513760" cy="5137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9B9677D-1B16-A7CA-5115-A45B8A81A237}"/>
              </a:ext>
            </a:extLst>
          </p:cNvPr>
          <p:cNvSpPr txBox="1"/>
          <p:nvPr/>
        </p:nvSpPr>
        <p:spPr>
          <a:xfrm>
            <a:off x="2409504" y="1906187"/>
            <a:ext cx="11066928" cy="523220"/>
          </a:xfrm>
          <a:prstGeom prst="rect">
            <a:avLst/>
          </a:prstGeom>
          <a:noFill/>
        </p:spPr>
        <p:txBody>
          <a:bodyPr wrap="square">
            <a:spAutoFit/>
          </a:bodyPr>
          <a:lstStyle/>
          <a:p>
            <a:r>
              <a:rPr lang="nl-NL" sz="2800" dirty="0">
                <a:solidFill>
                  <a:schemeClr val="bg1"/>
                </a:solidFill>
                <a:hlinkClick r:id="rId9">
                  <a:extLst>
                    <a:ext uri="{A12FA001-AC4F-418D-AE19-62706E023703}">
                      <ahyp:hlinkClr xmlns:ahyp="http://schemas.microsoft.com/office/drawing/2018/hyperlinkcolor" val="tx"/>
                    </a:ext>
                  </a:extLst>
                </a:hlinkClick>
              </a:rPr>
              <a:t>@fbw.UGent</a:t>
            </a:r>
            <a:endParaRPr lang="en-BE" sz="2800" dirty="0">
              <a:solidFill>
                <a:schemeClr val="bg1"/>
              </a:solidFill>
            </a:endParaRPr>
          </a:p>
        </p:txBody>
      </p:sp>
      <p:pic>
        <p:nvPicPr>
          <p:cNvPr id="11" name="Picture 16">
            <a:extLst>
              <a:ext uri="{FF2B5EF4-FFF2-40B4-BE49-F238E27FC236}">
                <a16:creationId xmlns:a16="http://schemas.microsoft.com/office/drawing/2014/main" id="{AFC320A1-9A81-13EE-8506-FCDB7B55AC18}"/>
              </a:ext>
            </a:extLst>
          </p:cNvPr>
          <p:cNvPicPr>
            <a:picLocks noChangeAspect="1" noChangeArrowheads="1"/>
          </p:cNvPicPr>
          <p:nvPr/>
        </p:nvPicPr>
        <p:blipFill>
          <a:blip r:embed="rId10" cstate="print">
            <a:lum bright="70000" contrast="-70000"/>
            <a:extLst>
              <a:ext uri="{28A0092B-C50C-407E-A947-70E740481C1C}">
                <a14:useLocalDpi xmlns:a14="http://schemas.microsoft.com/office/drawing/2010/main" val="0"/>
              </a:ext>
            </a:extLst>
          </a:blip>
          <a:srcRect/>
          <a:stretch>
            <a:fillRect/>
          </a:stretch>
        </p:blipFill>
        <p:spPr bwMode="auto">
          <a:xfrm>
            <a:off x="1828299" y="3892479"/>
            <a:ext cx="445527" cy="417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63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47596" y="753614"/>
            <a:ext cx="5691079" cy="3793126"/>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42362"/>
            <a:ext cx="7329702" cy="4887662"/>
          </a:xfrm>
          <a:prstGeom prst="rect">
            <a:avLst/>
          </a:prstGeom>
        </p:spPr>
      </p:pic>
      <p:sp>
        <p:nvSpPr>
          <p:cNvPr id="10" name="Tekstvak 9"/>
          <p:cNvSpPr txBox="1"/>
          <p:nvPr/>
        </p:nvSpPr>
        <p:spPr>
          <a:xfrm>
            <a:off x="-1" y="4361484"/>
            <a:ext cx="6120582" cy="595356"/>
          </a:xfrm>
          <a:prstGeom prst="rect">
            <a:avLst/>
          </a:prstGeom>
          <a:solidFill>
            <a:schemeClr val="bg2"/>
          </a:solidFill>
        </p:spPr>
        <p:txBody>
          <a:bodyPr wrap="square" rtlCol="0">
            <a:spAutoFit/>
          </a:bodyPr>
          <a:lstStyle/>
          <a:p>
            <a:pPr algn="r">
              <a:lnSpc>
                <a:spcPct val="120000"/>
              </a:lnSpc>
            </a:pPr>
            <a:r>
              <a:rPr lang="nl-BE" sz="3000" dirty="0"/>
              <a:t>Festival of </a:t>
            </a:r>
            <a:r>
              <a:rPr lang="nl-BE" sz="3000" dirty="0" err="1"/>
              <a:t>Ghent</a:t>
            </a:r>
            <a:r>
              <a:rPr lang="nl-BE" sz="3000" dirty="0"/>
              <a:t> &amp; </a:t>
            </a:r>
            <a:r>
              <a:rPr lang="nl-BE" sz="3000" dirty="0" err="1"/>
              <a:t>other</a:t>
            </a:r>
            <a:r>
              <a:rPr lang="nl-BE" sz="3000" dirty="0"/>
              <a:t> festivals</a:t>
            </a:r>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6744" y="5920949"/>
            <a:ext cx="4624351" cy="3082148"/>
          </a:xfrm>
          <a:prstGeom prst="rect">
            <a:avLst/>
          </a:prstGeom>
        </p:spPr>
      </p:pic>
      <p:sp>
        <p:nvSpPr>
          <p:cNvPr id="14" name="Tekstvak 13"/>
          <p:cNvSpPr txBox="1"/>
          <p:nvPr/>
        </p:nvSpPr>
        <p:spPr>
          <a:xfrm>
            <a:off x="2686744" y="6237293"/>
            <a:ext cx="2179718" cy="861774"/>
          </a:xfrm>
          <a:prstGeom prst="rect">
            <a:avLst/>
          </a:prstGeom>
          <a:solidFill>
            <a:schemeClr val="bg2"/>
          </a:solidFill>
        </p:spPr>
        <p:txBody>
          <a:bodyPr wrap="square" rtlCol="0">
            <a:spAutoFit/>
          </a:bodyPr>
          <a:lstStyle/>
          <a:p>
            <a:r>
              <a:rPr lang="nl-BE" sz="3000" dirty="0"/>
              <a:t> </a:t>
            </a:r>
            <a:r>
              <a:rPr lang="nl-BE" sz="3000" dirty="0" err="1"/>
              <a:t>Cuberdons</a:t>
            </a:r>
            <a:br>
              <a:rPr lang="nl-BE" sz="3000" dirty="0"/>
            </a:br>
            <a:r>
              <a:rPr lang="nl-BE" sz="2000" dirty="0"/>
              <a:t> ‘</a:t>
            </a:r>
            <a:r>
              <a:rPr lang="nl-BE" sz="2000" dirty="0" err="1"/>
              <a:t>Neuzekes</a:t>
            </a:r>
            <a:r>
              <a:rPr lang="nl-BE" sz="2000" dirty="0"/>
              <a:t>’</a:t>
            </a:r>
          </a:p>
        </p:txBody>
      </p:sp>
      <p:sp>
        <p:nvSpPr>
          <p:cNvPr id="19" name="Tekstvak 18"/>
          <p:cNvSpPr txBox="1"/>
          <p:nvPr/>
        </p:nvSpPr>
        <p:spPr>
          <a:xfrm>
            <a:off x="13435781" y="3519953"/>
            <a:ext cx="3902894" cy="553998"/>
          </a:xfrm>
          <a:prstGeom prst="rect">
            <a:avLst/>
          </a:prstGeom>
          <a:solidFill>
            <a:schemeClr val="bg2"/>
          </a:solidFill>
        </p:spPr>
        <p:txBody>
          <a:bodyPr wrap="square" rtlCol="0">
            <a:spAutoFit/>
          </a:bodyPr>
          <a:lstStyle/>
          <a:p>
            <a:r>
              <a:rPr lang="nl-BE" sz="3000" dirty="0"/>
              <a:t> </a:t>
            </a:r>
            <a:r>
              <a:rPr lang="nl-BE" sz="3000" dirty="0" err="1"/>
              <a:t>Castle</a:t>
            </a:r>
            <a:r>
              <a:rPr lang="nl-BE" sz="3000" dirty="0"/>
              <a:t> of </a:t>
            </a:r>
            <a:r>
              <a:rPr lang="nl-BE" sz="3000" dirty="0" err="1"/>
              <a:t>the</a:t>
            </a:r>
            <a:r>
              <a:rPr lang="nl-BE" sz="3000" dirty="0"/>
              <a:t> </a:t>
            </a:r>
            <a:r>
              <a:rPr lang="nl-BE" sz="3000" dirty="0" err="1"/>
              <a:t>Counts</a:t>
            </a:r>
            <a:endParaRPr lang="nl-BE" sz="3000" dirty="0"/>
          </a:p>
        </p:txBody>
      </p:sp>
      <p:pic>
        <p:nvPicPr>
          <p:cNvPr id="20" name="Afbeelding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900" y="490132"/>
            <a:ext cx="1591807" cy="1126006"/>
          </a:xfrm>
          <a:prstGeom prst="rect">
            <a:avLst/>
          </a:prstGeom>
        </p:spPr>
      </p:pic>
      <p:sp>
        <p:nvSpPr>
          <p:cNvPr id="22" name="Tekstvak 21"/>
          <p:cNvSpPr txBox="1"/>
          <p:nvPr/>
        </p:nvSpPr>
        <p:spPr>
          <a:xfrm>
            <a:off x="2442533" y="5386816"/>
            <a:ext cx="4868562" cy="243208"/>
          </a:xfrm>
          <a:prstGeom prst="rect">
            <a:avLst/>
          </a:prstGeom>
          <a:noFill/>
        </p:spPr>
        <p:txBody>
          <a:bodyPr wrap="square" rtlCol="0">
            <a:spAutoFit/>
          </a:bodyPr>
          <a:lstStyle/>
          <a:p>
            <a:pPr algn="r">
              <a:lnSpc>
                <a:spcPct val="120000"/>
              </a:lnSpc>
            </a:pPr>
            <a:r>
              <a:rPr lang="nl-BE" sz="900" dirty="0">
                <a:solidFill>
                  <a:schemeClr val="bg1"/>
                </a:solidFill>
              </a:rPr>
              <a:t>© Stad Gent - Dienst Toerisme, Bas Bogaerts</a:t>
            </a:r>
          </a:p>
        </p:txBody>
      </p:sp>
      <p:pic>
        <p:nvPicPr>
          <p:cNvPr id="25" name="Afbeelding 24"/>
          <p:cNvPicPr>
            <a:picLocks noChangeAspect="1"/>
          </p:cNvPicPr>
          <p:nvPr/>
        </p:nvPicPr>
        <p:blipFill rotWithShape="1">
          <a:blip r:embed="rId7">
            <a:extLst>
              <a:ext uri="{28A0092B-C50C-407E-A947-70E740481C1C}">
                <a14:useLocalDpi xmlns:a14="http://schemas.microsoft.com/office/drawing/2010/main" val="0"/>
              </a:ext>
            </a:extLst>
          </a:blip>
          <a:srcRect l="26163" t="-513" r="22888" b="513"/>
          <a:stretch/>
        </p:blipFill>
        <p:spPr>
          <a:xfrm>
            <a:off x="7663608" y="-274484"/>
            <a:ext cx="3679895" cy="4821224"/>
          </a:xfrm>
          <a:prstGeom prst="rect">
            <a:avLst/>
          </a:prstGeom>
        </p:spPr>
      </p:pic>
      <p:sp>
        <p:nvSpPr>
          <p:cNvPr id="26" name="Tekstvak 25"/>
          <p:cNvSpPr txBox="1"/>
          <p:nvPr/>
        </p:nvSpPr>
        <p:spPr>
          <a:xfrm>
            <a:off x="8374261" y="234530"/>
            <a:ext cx="2964135" cy="553998"/>
          </a:xfrm>
          <a:prstGeom prst="rect">
            <a:avLst/>
          </a:prstGeom>
          <a:solidFill>
            <a:schemeClr val="bg2"/>
          </a:solidFill>
        </p:spPr>
        <p:txBody>
          <a:bodyPr wrap="square" rtlCol="0">
            <a:spAutoFit/>
          </a:bodyPr>
          <a:lstStyle/>
          <a:p>
            <a:pPr algn="r"/>
            <a:r>
              <a:rPr lang="nl-BE" sz="3000" dirty="0"/>
              <a:t>Bike-</a:t>
            </a:r>
            <a:r>
              <a:rPr lang="nl-BE" sz="3000" dirty="0" err="1"/>
              <a:t>friendly</a:t>
            </a:r>
            <a:r>
              <a:rPr lang="nl-BE" sz="3000" dirty="0"/>
              <a:t> </a:t>
            </a:r>
            <a:r>
              <a:rPr lang="nl-BE" sz="3000" dirty="0" err="1"/>
              <a:t>city</a:t>
            </a:r>
            <a:endParaRPr lang="nl-BE" sz="3000" dirty="0"/>
          </a:p>
        </p:txBody>
      </p:sp>
      <p:pic>
        <p:nvPicPr>
          <p:cNvPr id="27" name="Afbeelding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4446" y="4880623"/>
            <a:ext cx="3613950" cy="5281551"/>
          </a:xfrm>
          <a:prstGeom prst="rect">
            <a:avLst/>
          </a:prstGeom>
        </p:spPr>
      </p:pic>
      <p:sp>
        <p:nvSpPr>
          <p:cNvPr id="28" name="Tekstvak 27"/>
          <p:cNvSpPr txBox="1"/>
          <p:nvPr/>
        </p:nvSpPr>
        <p:spPr>
          <a:xfrm>
            <a:off x="8937523" y="8329288"/>
            <a:ext cx="2400873" cy="923330"/>
          </a:xfrm>
          <a:prstGeom prst="rect">
            <a:avLst/>
          </a:prstGeom>
          <a:solidFill>
            <a:schemeClr val="bg2"/>
          </a:solidFill>
        </p:spPr>
        <p:txBody>
          <a:bodyPr wrap="square" rtlCol="0">
            <a:spAutoFit/>
          </a:bodyPr>
          <a:lstStyle/>
          <a:p>
            <a:r>
              <a:rPr lang="nl-BE" sz="3000" dirty="0" err="1"/>
              <a:t>Mystic</a:t>
            </a:r>
            <a:r>
              <a:rPr lang="nl-BE" sz="3000" dirty="0"/>
              <a:t> </a:t>
            </a:r>
            <a:r>
              <a:rPr lang="nl-BE" sz="3000" dirty="0" err="1"/>
              <a:t>Lamb</a:t>
            </a:r>
            <a:endParaRPr lang="nl-BE" sz="3000" dirty="0"/>
          </a:p>
          <a:p>
            <a:r>
              <a:rPr lang="nl-BE" sz="2400" dirty="0"/>
              <a:t> Van Eyck</a:t>
            </a:r>
          </a:p>
        </p:txBody>
      </p:sp>
      <p:sp>
        <p:nvSpPr>
          <p:cNvPr id="31" name="Tekstvak 30"/>
          <p:cNvSpPr txBox="1"/>
          <p:nvPr/>
        </p:nvSpPr>
        <p:spPr>
          <a:xfrm>
            <a:off x="2686743" y="8748583"/>
            <a:ext cx="4624351" cy="258532"/>
          </a:xfrm>
          <a:prstGeom prst="rect">
            <a:avLst/>
          </a:prstGeom>
          <a:noFill/>
        </p:spPr>
        <p:txBody>
          <a:bodyPr wrap="square" rtlCol="0">
            <a:spAutoFit/>
          </a:bodyPr>
          <a:lstStyle/>
          <a:p>
            <a:pPr algn="r">
              <a:lnSpc>
                <a:spcPct val="120000"/>
              </a:lnSpc>
            </a:pPr>
            <a:r>
              <a:rPr lang="nl-BE" sz="900" dirty="0">
                <a:solidFill>
                  <a:schemeClr val="bg1"/>
                </a:solidFill>
              </a:rPr>
              <a:t>© Stad Gent - Dienst Toerisme, Bas Bogaerts</a:t>
            </a:r>
          </a:p>
        </p:txBody>
      </p:sp>
      <p:sp>
        <p:nvSpPr>
          <p:cNvPr id="32" name="Tekstvak 31"/>
          <p:cNvSpPr txBox="1"/>
          <p:nvPr/>
        </p:nvSpPr>
        <p:spPr>
          <a:xfrm>
            <a:off x="8023299" y="9495068"/>
            <a:ext cx="3315097" cy="258532"/>
          </a:xfrm>
          <a:prstGeom prst="rect">
            <a:avLst/>
          </a:prstGeom>
          <a:noFill/>
        </p:spPr>
        <p:txBody>
          <a:bodyPr wrap="square" rtlCol="0">
            <a:spAutoFit/>
          </a:bodyPr>
          <a:lstStyle/>
          <a:p>
            <a:pPr algn="r">
              <a:lnSpc>
                <a:spcPct val="120000"/>
              </a:lnSpc>
            </a:pPr>
            <a:r>
              <a:rPr lang="de-DE" sz="900" dirty="0">
                <a:solidFill>
                  <a:schemeClr val="bg1"/>
                </a:solidFill>
              </a:rPr>
              <a:t>© www.lukasweb.be - Art in </a:t>
            </a:r>
            <a:r>
              <a:rPr lang="de-DE" sz="900" dirty="0" err="1">
                <a:solidFill>
                  <a:schemeClr val="bg1"/>
                </a:solidFill>
              </a:rPr>
              <a:t>Flanders</a:t>
            </a:r>
            <a:r>
              <a:rPr lang="de-DE" sz="900" dirty="0">
                <a:solidFill>
                  <a:schemeClr val="bg1"/>
                </a:solidFill>
              </a:rPr>
              <a:t> </a:t>
            </a:r>
            <a:r>
              <a:rPr lang="de-DE" sz="900" dirty="0" err="1">
                <a:solidFill>
                  <a:schemeClr val="bg1"/>
                </a:solidFill>
              </a:rPr>
              <a:t>vzw</a:t>
            </a:r>
            <a:r>
              <a:rPr lang="de-DE" sz="900" dirty="0">
                <a:solidFill>
                  <a:schemeClr val="bg1"/>
                </a:solidFill>
              </a:rPr>
              <a:t>, Hugo </a:t>
            </a:r>
            <a:r>
              <a:rPr lang="de-DE" sz="900" dirty="0" err="1">
                <a:solidFill>
                  <a:schemeClr val="bg1"/>
                </a:solidFill>
              </a:rPr>
              <a:t>Maerten</a:t>
            </a:r>
            <a:endParaRPr lang="de-DE" sz="900" dirty="0">
              <a:solidFill>
                <a:schemeClr val="bg1"/>
              </a:solidFill>
            </a:endParaRPr>
          </a:p>
        </p:txBody>
      </p:sp>
      <p:sp>
        <p:nvSpPr>
          <p:cNvPr id="33" name="Tekstvak 32"/>
          <p:cNvSpPr txBox="1"/>
          <p:nvPr/>
        </p:nvSpPr>
        <p:spPr>
          <a:xfrm>
            <a:off x="6714045" y="4288662"/>
            <a:ext cx="4624351" cy="243208"/>
          </a:xfrm>
          <a:prstGeom prst="rect">
            <a:avLst/>
          </a:prstGeom>
          <a:noFill/>
        </p:spPr>
        <p:txBody>
          <a:bodyPr wrap="square" rtlCol="0">
            <a:spAutoFit/>
          </a:bodyPr>
          <a:lstStyle/>
          <a:p>
            <a:pPr algn="r">
              <a:lnSpc>
                <a:spcPct val="120000"/>
              </a:lnSpc>
            </a:pPr>
            <a:r>
              <a:rPr lang="nl-BE" sz="900" dirty="0">
                <a:solidFill>
                  <a:schemeClr val="bg1"/>
                </a:solidFill>
              </a:rPr>
              <a:t>© UGent – Christophe Vander </a:t>
            </a:r>
            <a:r>
              <a:rPr lang="nl-BE" sz="900" dirty="0" err="1">
                <a:solidFill>
                  <a:schemeClr val="bg1"/>
                </a:solidFill>
              </a:rPr>
              <a:t>Eecken</a:t>
            </a:r>
            <a:endParaRPr lang="nl-BE" sz="900" dirty="0">
              <a:solidFill>
                <a:schemeClr val="bg1"/>
              </a:solidFill>
            </a:endParaRPr>
          </a:p>
        </p:txBody>
      </p:sp>
      <p:sp>
        <p:nvSpPr>
          <p:cNvPr id="34" name="Tekstvak 33"/>
          <p:cNvSpPr txBox="1"/>
          <p:nvPr/>
        </p:nvSpPr>
        <p:spPr>
          <a:xfrm>
            <a:off x="12509603" y="4303532"/>
            <a:ext cx="4868562" cy="243208"/>
          </a:xfrm>
          <a:prstGeom prst="rect">
            <a:avLst/>
          </a:prstGeom>
          <a:noFill/>
        </p:spPr>
        <p:txBody>
          <a:bodyPr wrap="square" rtlCol="0">
            <a:spAutoFit/>
          </a:bodyPr>
          <a:lstStyle/>
          <a:p>
            <a:pPr algn="r">
              <a:lnSpc>
                <a:spcPct val="120000"/>
              </a:lnSpc>
            </a:pPr>
            <a:r>
              <a:rPr lang="nl-BE" sz="900" dirty="0">
                <a:solidFill>
                  <a:schemeClr val="bg1"/>
                </a:solidFill>
              </a:rPr>
              <a:t>© Stad Gent - Dienst Toerisme, Bas Bogaerts</a:t>
            </a:r>
          </a:p>
        </p:txBody>
      </p:sp>
      <p:sp>
        <p:nvSpPr>
          <p:cNvPr id="35" name="Tekstvak 34"/>
          <p:cNvSpPr txBox="1"/>
          <p:nvPr/>
        </p:nvSpPr>
        <p:spPr>
          <a:xfrm>
            <a:off x="12470113" y="8705495"/>
            <a:ext cx="4868562" cy="243208"/>
          </a:xfrm>
          <a:prstGeom prst="rect">
            <a:avLst/>
          </a:prstGeom>
          <a:noFill/>
        </p:spPr>
        <p:txBody>
          <a:bodyPr wrap="square" rtlCol="0">
            <a:spAutoFit/>
          </a:bodyPr>
          <a:lstStyle/>
          <a:p>
            <a:pPr algn="r">
              <a:lnSpc>
                <a:spcPct val="120000"/>
              </a:lnSpc>
            </a:pPr>
            <a:r>
              <a:rPr lang="nl-BE" sz="900" dirty="0">
                <a:solidFill>
                  <a:schemeClr val="bg1"/>
                </a:solidFill>
              </a:rPr>
              <a:t>© Stad Gent - Dienst Toerisme, Bas Bogaerts</a:t>
            </a:r>
          </a:p>
        </p:txBody>
      </p:sp>
      <p:sp>
        <p:nvSpPr>
          <p:cNvPr id="23" name="Tekstvak 22"/>
          <p:cNvSpPr txBox="1"/>
          <p:nvPr/>
        </p:nvSpPr>
        <p:spPr>
          <a:xfrm>
            <a:off x="3932290" y="7634553"/>
            <a:ext cx="3378804" cy="1015663"/>
          </a:xfrm>
          <a:prstGeom prst="rect">
            <a:avLst/>
          </a:prstGeom>
          <a:solidFill>
            <a:schemeClr val="bg2"/>
          </a:solidFill>
        </p:spPr>
        <p:txBody>
          <a:bodyPr wrap="square" rtlCol="0">
            <a:spAutoFit/>
          </a:bodyPr>
          <a:lstStyle/>
          <a:p>
            <a:r>
              <a:rPr lang="nl-BE" sz="3000" dirty="0"/>
              <a:t> </a:t>
            </a:r>
            <a:r>
              <a:rPr lang="nl-BE" sz="3000" dirty="0" err="1"/>
              <a:t>Veggie</a:t>
            </a:r>
            <a:r>
              <a:rPr lang="nl-BE" sz="3000" dirty="0"/>
              <a:t> </a:t>
            </a:r>
            <a:r>
              <a:rPr lang="nl-BE" sz="3000" dirty="0" err="1"/>
              <a:t>capital</a:t>
            </a:r>
            <a:endParaRPr lang="nl-BE" sz="3000" dirty="0"/>
          </a:p>
          <a:p>
            <a:r>
              <a:rPr lang="nl-BE" sz="3000" dirty="0"/>
              <a:t>of Europa</a:t>
            </a:r>
            <a:endParaRPr lang="nl-BE" sz="2000" dirty="0"/>
          </a:p>
        </p:txBody>
      </p:sp>
      <p:pic>
        <p:nvPicPr>
          <p:cNvPr id="38" name="Tijdelijke aanduiding voor afbeelding 5"/>
          <p:cNvPicPr>
            <a:picLocks noChangeAspect="1"/>
          </p:cNvPicPr>
          <p:nvPr/>
        </p:nvPicPr>
        <p:blipFill>
          <a:blip r:embed="rId9" cstate="print">
            <a:extLst>
              <a:ext uri="{28A0092B-C50C-407E-A947-70E740481C1C}">
                <a14:useLocalDpi xmlns:a14="http://schemas.microsoft.com/office/drawing/2010/main" val="0"/>
              </a:ext>
            </a:extLst>
          </a:blip>
          <a:srcRect l="8" r="8"/>
          <a:stretch>
            <a:fillRect/>
          </a:stretch>
        </p:blipFill>
        <p:spPr>
          <a:xfrm>
            <a:off x="11647595" y="4876800"/>
            <a:ext cx="7238048" cy="4071903"/>
          </a:xfrm>
          <a:prstGeom prst="rect">
            <a:avLst/>
          </a:prstGeom>
        </p:spPr>
      </p:pic>
      <p:sp>
        <p:nvSpPr>
          <p:cNvPr id="39" name="Tijdelijke aanduiding voor tekst 3"/>
          <p:cNvSpPr txBox="1">
            <a:spLocks/>
          </p:cNvSpPr>
          <p:nvPr/>
        </p:nvSpPr>
        <p:spPr>
          <a:xfrm>
            <a:off x="14193627" y="7393772"/>
            <a:ext cx="3578179" cy="789436"/>
          </a:xfrm>
          <a:prstGeom prst="rect">
            <a:avLst/>
          </a:prstGeom>
          <a:solidFill>
            <a:schemeClr val="bg2"/>
          </a:solidFill>
        </p:spPr>
        <p:txBody>
          <a:bodyPr anchor="ct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719138" indent="0">
              <a:buNone/>
            </a:pPr>
            <a:r>
              <a:rPr lang="nl-BE" sz="3200" dirty="0">
                <a:solidFill>
                  <a:srgbClr val="1E64C8"/>
                </a:solidFill>
              </a:rPr>
              <a:t>GHENT IS …</a:t>
            </a:r>
          </a:p>
        </p:txBody>
      </p:sp>
      <p:pic>
        <p:nvPicPr>
          <p:cNvPr id="40" name="Afbeelding 39">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583100" y="7201545"/>
            <a:ext cx="1684276" cy="11738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6313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a:extLst>
              <a:ext uri="{FF2B5EF4-FFF2-40B4-BE49-F238E27FC236}">
                <a16:creationId xmlns:a16="http://schemas.microsoft.com/office/drawing/2014/main" id="{7B1E5142-6EE7-416E-B250-86EF4234D93C}"/>
              </a:ext>
            </a:extLst>
          </p:cNvPr>
          <p:cNvPicPr>
            <a:picLocks noGrp="1" noChangeAspect="1"/>
          </p:cNvPicPr>
          <p:nvPr>
            <p:ph type="pic" sz="quarter" idx="12"/>
          </p:nvPr>
        </p:nvPicPr>
        <p:blipFill>
          <a:blip r:embed="rId3"/>
          <a:srcRect t="3118" b="3118"/>
          <a:stretch/>
        </p:blipFill>
        <p:spPr>
          <a:xfrm>
            <a:off x="229" y="0"/>
            <a:ext cx="17337139" cy="9753600"/>
          </a:xfrm>
          <a:prstGeom prst="rect">
            <a:avLst/>
          </a:prstGeom>
          <a:noFill/>
        </p:spPr>
      </p:pic>
    </p:spTree>
    <p:extLst>
      <p:ext uri="{BB962C8B-B14F-4D97-AF65-F5344CB8AC3E}">
        <p14:creationId xmlns:p14="http://schemas.microsoft.com/office/powerpoint/2010/main" val="2070719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a:spLocks noChangeAspect="1"/>
          </p:cNvSpPr>
          <p:nvPr/>
        </p:nvSpPr>
        <p:spPr>
          <a:xfrm>
            <a:off x="6953102" y="3361783"/>
            <a:ext cx="2784126" cy="2784126"/>
          </a:xfrm>
          <a:prstGeom prst="ellipse">
            <a:avLst/>
          </a:prstGeom>
          <a:solidFill>
            <a:srgbClr val="DAE3F3"/>
          </a:solid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5" name="Afbeelding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2969" y="5855742"/>
            <a:ext cx="2007641" cy="1979880"/>
          </a:xfrm>
          <a:prstGeom prst="ellipse">
            <a:avLst/>
          </a:prstGeom>
          <a:ln>
            <a:noFill/>
          </a:ln>
        </p:spPr>
      </p:pic>
      <p:pic>
        <p:nvPicPr>
          <p:cNvPr id="11" name="Afbeelding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781162" y="6798773"/>
            <a:ext cx="2041898" cy="1979880"/>
          </a:xfrm>
          <a:prstGeom prst="ellipse">
            <a:avLst/>
          </a:prstGeom>
          <a:ln>
            <a:noFill/>
          </a:ln>
        </p:spPr>
      </p:pic>
      <p:pic>
        <p:nvPicPr>
          <p:cNvPr id="13" name="Afbeelding 12"/>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2813" y="7688034"/>
            <a:ext cx="2520014" cy="1079934"/>
          </a:xfrm>
          <a:prstGeom prst="rect">
            <a:avLst/>
          </a:prstGeom>
        </p:spPr>
      </p:pic>
      <p:pic>
        <p:nvPicPr>
          <p:cNvPr id="15" name="Afbeelding 14"/>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900119" y="8512232"/>
            <a:ext cx="2411670" cy="1205836"/>
          </a:xfrm>
          <a:prstGeom prst="rect">
            <a:avLst/>
          </a:prstGeom>
        </p:spPr>
      </p:pic>
      <p:pic>
        <p:nvPicPr>
          <p:cNvPr id="7" name="Afbeelding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64609" y="259130"/>
            <a:ext cx="2046995" cy="1979880"/>
          </a:xfrm>
          <a:prstGeom prst="ellipse">
            <a:avLst/>
          </a:prstGeom>
          <a:ln>
            <a:noFill/>
          </a:ln>
        </p:spPr>
      </p:pic>
      <p:pic>
        <p:nvPicPr>
          <p:cNvPr id="12" name="Picture 2"/>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11470" y="2010857"/>
            <a:ext cx="2881942" cy="107993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Logo Large EN"/>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57654" y="3977389"/>
            <a:ext cx="1717775" cy="1493100"/>
          </a:xfrm>
          <a:prstGeom prst="rect">
            <a:avLst/>
          </a:prstGeom>
        </p:spPr>
      </p:pic>
      <p:pic>
        <p:nvPicPr>
          <p:cNvPr id="16" name="Picture 2" descr="C:\Users\lrbeke\Downloads\h1600q85_Z2016_135_003.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280273" y="1145673"/>
            <a:ext cx="1993750" cy="1979880"/>
          </a:xfrm>
          <a:prstGeom prst="ellipse">
            <a:avLst/>
          </a:prstGeom>
          <a:ln>
            <a:noFill/>
          </a:ln>
          <a:extLst>
            <a:ext uri="{909E8E84-426E-40DD-AFC4-6F175D3DCCD1}">
              <a14:hiddenFill xmlns:a14="http://schemas.microsoft.com/office/drawing/2010/main">
                <a:solidFill>
                  <a:srgbClr val="FFFFFF"/>
                </a:solidFill>
              </a14:hiddenFill>
            </a:ext>
          </a:extLst>
        </p:spPr>
      </p:pic>
      <p:pic>
        <p:nvPicPr>
          <p:cNvPr id="18" name="Afbeelding 12"/>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4466284" y="4968538"/>
            <a:ext cx="2016360" cy="1979880"/>
          </a:xfrm>
          <a:prstGeom prst="ellipse">
            <a:avLst/>
          </a:prstGeom>
          <a:ln>
            <a:noFill/>
          </a:ln>
        </p:spPr>
      </p:pic>
      <p:pic>
        <p:nvPicPr>
          <p:cNvPr id="19" name="Picture 3" descr="C:\Users\lrbeke\Downloads\h1600q85_Z2016_136_020.jp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14059985" y="1440834"/>
            <a:ext cx="2006667" cy="1979880"/>
          </a:xfrm>
          <a:prstGeom prst="ellipse">
            <a:avLst/>
          </a:prstGeom>
          <a:ln>
            <a:noFill/>
          </a:ln>
          <a:extLst>
            <a:ext uri="{909E8E84-426E-40DD-AFC4-6F175D3DCCD1}">
              <a14:hiddenFill xmlns:a14="http://schemas.microsoft.com/office/drawing/2010/main">
                <a:solidFill>
                  <a:srgbClr val="FFFFFF"/>
                </a:solidFill>
              </a14:hiddenFill>
            </a:ext>
          </a:extLst>
        </p:spPr>
      </p:pic>
      <p:pic>
        <p:nvPicPr>
          <p:cNvPr id="20" name="Afbeelding 1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477810" y="6566578"/>
            <a:ext cx="1979880" cy="1979880"/>
          </a:xfrm>
          <a:prstGeom prst="ellipse">
            <a:avLst/>
          </a:prstGeom>
          <a:ln>
            <a:noFill/>
          </a:ln>
        </p:spPr>
      </p:pic>
      <p:pic>
        <p:nvPicPr>
          <p:cNvPr id="21" name="Afbeelding 10"/>
          <p:cNvPicPr>
            <a:picLocks noChangeAspect="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6140" y="2944966"/>
            <a:ext cx="2879655" cy="1079934"/>
          </a:xfrm>
          <a:prstGeom prst="rect">
            <a:avLst/>
          </a:prstGeom>
        </p:spPr>
      </p:pic>
      <p:pic>
        <p:nvPicPr>
          <p:cNvPr id="22" name="Picture 2" descr="S:\pr\3_6_huisstijl\3_6_7_nieuwe huisstijl (2016)\1_Basisprincipes\Logo\Logoset_kort\Faculteit Ingenieurswetenschappen en Architectuur (EA)\icon_UGent_EA_EN\icon_UGent_EA_EN_RGB_2400_color-on-white.png"/>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513409" y="3238612"/>
            <a:ext cx="3241920" cy="1079934"/>
          </a:xfrm>
          <a:prstGeom prst="rect">
            <a:avLst/>
          </a:prstGeom>
          <a:extLst>
            <a:ext uri="{909E8E84-426E-40DD-AFC4-6F175D3DCCD1}">
              <a14:hiddenFill xmlns:a14="http://schemas.microsoft.com/office/drawing/2010/main">
                <a:solidFill>
                  <a:srgbClr val="FFFFFF"/>
                </a:solidFill>
              </a14:hiddenFill>
            </a:ext>
          </a:extLst>
        </p:spPr>
      </p:pic>
      <p:pic>
        <p:nvPicPr>
          <p:cNvPr id="23" name="Afbeelding 18"/>
          <p:cNvPicPr>
            <a:picLocks noChangeAspect="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05819" y="8338084"/>
            <a:ext cx="3239801" cy="1079934"/>
          </a:xfrm>
          <a:prstGeom prst="rect">
            <a:avLst/>
          </a:prstGeom>
        </p:spPr>
      </p:pic>
      <p:pic>
        <p:nvPicPr>
          <p:cNvPr id="24" name="Afbeelding 20"/>
          <p:cNvPicPr>
            <a:picLocks noChangeAspect="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059985" y="6752749"/>
            <a:ext cx="3158982" cy="1184690"/>
          </a:xfrm>
          <a:prstGeom prst="rect">
            <a:avLst/>
          </a:prstGeom>
        </p:spPr>
      </p:pic>
      <p:sp>
        <p:nvSpPr>
          <p:cNvPr id="26" name="Tijdelijke aanduiding voor dianummer 3"/>
          <p:cNvSpPr txBox="1">
            <a:spLocks noChangeAspect="1"/>
          </p:cNvSpPr>
          <p:nvPr/>
        </p:nvSpPr>
        <p:spPr>
          <a:xfrm>
            <a:off x="15590099" y="8948456"/>
            <a:ext cx="921824" cy="519257"/>
          </a:xfrm>
          <a:prstGeom prst="rect">
            <a:avLst/>
          </a:prstGeom>
        </p:spPr>
        <p:txBody>
          <a:bodyPr vert="horz" lIns="91435" tIns="45717" rIns="91435" bIns="45717" rtlCol="0" anchor="ctr"/>
          <a:lstStyle>
            <a:defPPr>
              <a:defRPr lang="en-US"/>
            </a:defPPr>
            <a:lvl1pPr marL="0" algn="r" defTabSz="1300368" rtl="0" eaLnBrk="1" latinLnBrk="0" hangingPunct="1">
              <a:defRPr sz="1707" kern="1200">
                <a:solidFill>
                  <a:srgbClr val="1E64C8"/>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a:lstStyle>
          <a:p>
            <a:endParaRPr lang="nl-BE" dirty="0"/>
          </a:p>
        </p:txBody>
      </p:sp>
      <p:pic>
        <p:nvPicPr>
          <p:cNvPr id="27" name="Afbeelding 4"/>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3354815" y="3250206"/>
            <a:ext cx="1999899" cy="1979880"/>
          </a:xfrm>
          <a:prstGeom prst="ellipse">
            <a:avLst/>
          </a:prstGeom>
          <a:ln>
            <a:noFill/>
          </a:ln>
        </p:spPr>
      </p:pic>
      <p:pic>
        <p:nvPicPr>
          <p:cNvPr id="28" name="Afbeelding 6"/>
          <p:cNvPicPr>
            <a:picLocks noChangeAspect="1"/>
          </p:cNvPicPr>
          <p:nvPr/>
        </p:nvPicPr>
        <p:blipFill rotWithShape="1">
          <a:blip r:embed="rId19" cstate="screen">
            <a:extLst>
              <a:ext uri="{28A0092B-C50C-407E-A947-70E740481C1C}">
                <a14:useLocalDpi xmlns:a14="http://schemas.microsoft.com/office/drawing/2010/main"/>
              </a:ext>
            </a:extLst>
          </a:blip>
          <a:srcRect b="-48"/>
          <a:stretch/>
        </p:blipFill>
        <p:spPr>
          <a:xfrm>
            <a:off x="10208111" y="141376"/>
            <a:ext cx="2070178" cy="1979880"/>
          </a:xfrm>
          <a:prstGeom prst="ellipse">
            <a:avLst/>
          </a:prstGeom>
          <a:ln>
            <a:noFill/>
          </a:ln>
        </p:spPr>
      </p:pic>
      <p:pic>
        <p:nvPicPr>
          <p:cNvPr id="29" name="Afbeelding 8"/>
          <p:cNvPicPr>
            <a:picLocks noChangeAspect="1"/>
          </p:cNvPicPr>
          <p:nvPr/>
        </p:nvPicPr>
        <p:blipFill rotWithShape="1">
          <a:blip r:embed="rId20" cstate="screen">
            <a:extLst>
              <a:ext uri="{28A0092B-C50C-407E-A947-70E740481C1C}">
                <a14:useLocalDpi xmlns:a14="http://schemas.microsoft.com/office/drawing/2010/main"/>
              </a:ext>
            </a:extLst>
          </a:blip>
          <a:srcRect b="-28"/>
          <a:stretch/>
        </p:blipFill>
        <p:spPr>
          <a:xfrm>
            <a:off x="8425918" y="6790839"/>
            <a:ext cx="2102304" cy="1979880"/>
          </a:xfrm>
          <a:prstGeom prst="ellipse">
            <a:avLst/>
          </a:prstGeom>
          <a:ln>
            <a:noFill/>
          </a:ln>
        </p:spPr>
      </p:pic>
      <p:pic>
        <p:nvPicPr>
          <p:cNvPr id="31" name="Afbeelding 14"/>
          <p:cNvPicPr>
            <a:picLocks noChangeAspect="1"/>
          </p:cNvPicPr>
          <p:nvPr/>
        </p:nvPicPr>
        <p:blipFill>
          <a:blip r:embed="rId2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18294" y="8638134"/>
            <a:ext cx="3239801" cy="1079934"/>
          </a:xfrm>
          <a:prstGeom prst="rect">
            <a:avLst/>
          </a:prstGeom>
        </p:spPr>
      </p:pic>
      <p:pic>
        <p:nvPicPr>
          <p:cNvPr id="33" name="Afbeelding 16"/>
          <p:cNvPicPr>
            <a:picLocks noChangeAspect="1"/>
          </p:cNvPicPr>
          <p:nvPr/>
        </p:nvPicPr>
        <p:blipFill>
          <a:blip r:embed="rId2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26514" y="5031910"/>
            <a:ext cx="3239802" cy="1079934"/>
          </a:xfrm>
          <a:prstGeom prst="rect">
            <a:avLst/>
          </a:prstGeom>
        </p:spPr>
      </p:pic>
      <p:cxnSp>
        <p:nvCxnSpPr>
          <p:cNvPr id="10" name="Straight Connector 9"/>
          <p:cNvCxnSpPr>
            <a:cxnSpLocks noChangeAspect="1"/>
          </p:cNvCxnSpPr>
          <p:nvPr/>
        </p:nvCxnSpPr>
        <p:spPr>
          <a:xfrm flipV="1">
            <a:off x="9169418" y="2734455"/>
            <a:ext cx="983321" cy="879123"/>
          </a:xfrm>
          <a:prstGeom prst="line">
            <a:avLst/>
          </a:prstGeom>
          <a:ln w="47625">
            <a:solidFill>
              <a:srgbClr val="1E64C8"/>
            </a:solidFill>
            <a:headEnd type="oval"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cxnSpLocks noChangeAspect="1"/>
            <a:stCxn id="8" idx="6"/>
            <a:endCxn id="25" idx="2"/>
          </p:cNvCxnSpPr>
          <p:nvPr/>
        </p:nvCxnSpPr>
        <p:spPr>
          <a:xfrm flipV="1">
            <a:off x="9737229" y="4670573"/>
            <a:ext cx="1504874" cy="83275"/>
          </a:xfrm>
          <a:prstGeom prst="straightConnector1">
            <a:avLst/>
          </a:prstGeom>
          <a:ln w="47625">
            <a:solidFill>
              <a:srgbClr val="1E64C8"/>
            </a:solidFill>
            <a:headEnd type="oval"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cxnSpLocks noChangeAspect="1"/>
            <a:stCxn id="8" idx="5"/>
          </p:cNvCxnSpPr>
          <p:nvPr/>
        </p:nvCxnSpPr>
        <p:spPr>
          <a:xfrm>
            <a:off x="9329502" y="5738184"/>
            <a:ext cx="2561590" cy="1569416"/>
          </a:xfrm>
          <a:prstGeom prst="straightConnector1">
            <a:avLst/>
          </a:prstGeom>
          <a:ln w="47625">
            <a:solidFill>
              <a:srgbClr val="1E64C8"/>
            </a:solidFill>
            <a:headEnd type="oval"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noChangeAspect="1"/>
          </p:cNvCxnSpPr>
          <p:nvPr/>
        </p:nvCxnSpPr>
        <p:spPr>
          <a:xfrm>
            <a:off x="8644352" y="6115420"/>
            <a:ext cx="345502" cy="793918"/>
          </a:xfrm>
          <a:prstGeom prst="straightConnector1">
            <a:avLst/>
          </a:prstGeom>
          <a:ln w="47625">
            <a:solidFill>
              <a:srgbClr val="1E64C8"/>
            </a:solidFill>
            <a:headEnd type="oval"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cxnSpLocks noChangeAspect="1"/>
            <a:stCxn id="8" idx="3"/>
            <a:endCxn id="20" idx="7"/>
          </p:cNvCxnSpPr>
          <p:nvPr/>
        </p:nvCxnSpPr>
        <p:spPr>
          <a:xfrm flipH="1">
            <a:off x="6167745" y="5738183"/>
            <a:ext cx="1193085" cy="1118342"/>
          </a:xfrm>
          <a:prstGeom prst="straightConnector1">
            <a:avLst/>
          </a:prstGeom>
          <a:ln w="47625">
            <a:solidFill>
              <a:srgbClr val="1E64C8"/>
            </a:solidFill>
            <a:headEnd type="oval"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cxnSpLocks noChangeAspect="1"/>
            <a:stCxn id="8" idx="2"/>
          </p:cNvCxnSpPr>
          <p:nvPr/>
        </p:nvCxnSpPr>
        <p:spPr>
          <a:xfrm flipH="1" flipV="1">
            <a:off x="5425718" y="4644906"/>
            <a:ext cx="1527385" cy="108943"/>
          </a:xfrm>
          <a:prstGeom prst="straightConnector1">
            <a:avLst/>
          </a:prstGeom>
          <a:ln w="47625">
            <a:solidFill>
              <a:srgbClr val="1E64C8"/>
            </a:solidFill>
            <a:headEnd type="oval"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cxnSpLocks noChangeAspect="1"/>
            <a:endCxn id="5" idx="6"/>
          </p:cNvCxnSpPr>
          <p:nvPr/>
        </p:nvCxnSpPr>
        <p:spPr>
          <a:xfrm flipH="1">
            <a:off x="2900610" y="5249461"/>
            <a:ext cx="4145010" cy="1596222"/>
          </a:xfrm>
          <a:prstGeom prst="straightConnector1">
            <a:avLst/>
          </a:prstGeom>
          <a:ln w="47625">
            <a:solidFill>
              <a:srgbClr val="1E64C8"/>
            </a:solidFill>
            <a:headEnd type="oval"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cxnSpLocks noChangeAspect="1"/>
          </p:cNvCxnSpPr>
          <p:nvPr/>
        </p:nvCxnSpPr>
        <p:spPr>
          <a:xfrm flipH="1" flipV="1">
            <a:off x="3587100" y="2569266"/>
            <a:ext cx="3569486" cy="1370119"/>
          </a:xfrm>
          <a:prstGeom prst="straightConnector1">
            <a:avLst/>
          </a:prstGeom>
          <a:ln w="47625">
            <a:solidFill>
              <a:srgbClr val="1E64C8"/>
            </a:solidFill>
            <a:headEnd type="oval"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cxnSpLocks noChangeAspect="1"/>
          </p:cNvCxnSpPr>
          <p:nvPr/>
        </p:nvCxnSpPr>
        <p:spPr>
          <a:xfrm flipH="1" flipV="1">
            <a:off x="7691723" y="2884109"/>
            <a:ext cx="210883" cy="514816"/>
          </a:xfrm>
          <a:prstGeom prst="straightConnector1">
            <a:avLst/>
          </a:prstGeom>
          <a:ln w="47625">
            <a:solidFill>
              <a:srgbClr val="1E64C8"/>
            </a:solidFill>
            <a:headEnd type="oval"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cxnSpLocks noChangeAspect="1"/>
          </p:cNvCxnSpPr>
          <p:nvPr/>
        </p:nvCxnSpPr>
        <p:spPr>
          <a:xfrm flipV="1">
            <a:off x="9626827" y="2734456"/>
            <a:ext cx="4433159" cy="1469680"/>
          </a:xfrm>
          <a:prstGeom prst="straightConnector1">
            <a:avLst/>
          </a:prstGeom>
          <a:ln w="47625">
            <a:solidFill>
              <a:srgbClr val="1E64C8"/>
            </a:solidFill>
            <a:headEnd type="oval"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cxnSpLocks noChangeAspect="1"/>
            <a:endCxn id="18" idx="2"/>
          </p:cNvCxnSpPr>
          <p:nvPr/>
        </p:nvCxnSpPr>
        <p:spPr>
          <a:xfrm>
            <a:off x="9626827" y="5249462"/>
            <a:ext cx="4839457" cy="709018"/>
          </a:xfrm>
          <a:prstGeom prst="straightConnector1">
            <a:avLst/>
          </a:prstGeom>
          <a:ln w="47625">
            <a:solidFill>
              <a:srgbClr val="1E64C8"/>
            </a:solidFill>
            <a:headEnd type="oval" w="med" len="med"/>
            <a:tailEnd type="triangle" w="med" len="lg"/>
          </a:ln>
        </p:spPr>
        <p:style>
          <a:lnRef idx="1">
            <a:schemeClr val="accent1"/>
          </a:lnRef>
          <a:fillRef idx="0">
            <a:schemeClr val="accent1"/>
          </a:fillRef>
          <a:effectRef idx="0">
            <a:schemeClr val="accent1"/>
          </a:effectRef>
          <a:fontRef idx="minor">
            <a:schemeClr val="tx1"/>
          </a:fontRef>
        </p:style>
      </p:cxnSp>
      <p:pic>
        <p:nvPicPr>
          <p:cNvPr id="32" name="Afbeelding 15"/>
          <p:cNvPicPr>
            <a:picLocks noChangeAspect="1"/>
          </p:cNvPicPr>
          <p:nvPr/>
        </p:nvPicPr>
        <p:blipFill>
          <a:blip r:embed="rId2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58097" y="1906315"/>
            <a:ext cx="3239801" cy="1079934"/>
          </a:xfrm>
          <a:prstGeom prst="rect">
            <a:avLst/>
          </a:prstGeom>
        </p:spPr>
      </p:pic>
      <p:pic>
        <p:nvPicPr>
          <p:cNvPr id="30" name="Afbeelding 13"/>
          <p:cNvPicPr>
            <a:picLocks noChangeAspect="1"/>
          </p:cNvPicPr>
          <p:nvPr/>
        </p:nvPicPr>
        <p:blipFill rotWithShape="1">
          <a:blip r:embed="rId24" cstate="email">
            <a:clrChange>
              <a:clrFrom>
                <a:srgbClr val="FFFFFF"/>
              </a:clrFrom>
              <a:clrTo>
                <a:srgbClr val="FFFFFF">
                  <a:alpha val="0"/>
                </a:srgbClr>
              </a:clrTo>
            </a:clrChange>
            <a:extLst>
              <a:ext uri="{28A0092B-C50C-407E-A947-70E740481C1C}">
                <a14:useLocalDpi xmlns:a14="http://schemas.microsoft.com/office/drawing/2010/main"/>
              </a:ext>
            </a:extLst>
          </a:blip>
          <a:srcRect l="9252" t="1698" r="11095" b="-1"/>
          <a:stretch/>
        </p:blipFill>
        <p:spPr>
          <a:xfrm>
            <a:off x="11020751" y="5497757"/>
            <a:ext cx="2293725" cy="1061596"/>
          </a:xfrm>
          <a:prstGeom prst="rect">
            <a:avLst/>
          </a:prstGeom>
          <a:solidFill>
            <a:schemeClr val="bg1">
              <a:alpha val="76000"/>
            </a:schemeClr>
          </a:solidFill>
        </p:spPr>
      </p:pic>
      <p:pic>
        <p:nvPicPr>
          <p:cNvPr id="25" name="Afbeelding 10"/>
          <p:cNvPicPr>
            <a:picLocks noChangeAspect="1"/>
          </p:cNvPicPr>
          <p:nvPr/>
        </p:nvPicPr>
        <p:blipFill rotWithShape="1">
          <a:blip r:embed="rId25" cstate="screen">
            <a:extLst>
              <a:ext uri="{28A0092B-C50C-407E-A947-70E740481C1C}">
                <a14:useLocalDpi xmlns:a14="http://schemas.microsoft.com/office/drawing/2010/main"/>
              </a:ext>
            </a:extLst>
          </a:blip>
          <a:srcRect t="-1"/>
          <a:stretch/>
        </p:blipFill>
        <p:spPr>
          <a:xfrm>
            <a:off x="11242104" y="3680633"/>
            <a:ext cx="2072373" cy="1979880"/>
          </a:xfrm>
          <a:prstGeom prst="ellipse">
            <a:avLst/>
          </a:prstGeom>
          <a:ln>
            <a:noFill/>
          </a:ln>
        </p:spPr>
      </p:pic>
      <p:sp>
        <p:nvSpPr>
          <p:cNvPr id="44" name="Tekstvak 43">
            <a:extLst>
              <a:ext uri="{FF2B5EF4-FFF2-40B4-BE49-F238E27FC236}">
                <a16:creationId xmlns:a16="http://schemas.microsoft.com/office/drawing/2014/main" id="{5951225A-90F0-4A8D-ACD0-82F5ADB7833B}"/>
              </a:ext>
            </a:extLst>
          </p:cNvPr>
          <p:cNvSpPr txBox="1"/>
          <p:nvPr/>
        </p:nvSpPr>
        <p:spPr>
          <a:xfrm>
            <a:off x="516222" y="-282173"/>
            <a:ext cx="4757538" cy="1979880"/>
          </a:xfrm>
          <a:prstGeom prst="rect">
            <a:avLst/>
          </a:prstGeom>
          <a:noFill/>
          <a:ln>
            <a:noFill/>
          </a:ln>
        </p:spPr>
        <p:txBody>
          <a:bodyPr wrap="square" lIns="359978" tIns="359978" rIns="359978" bIns="359978" numCol="1" spcCol="360000" rtlCol="0" anchor="t">
            <a:noAutofit/>
          </a:bodyPr>
          <a:lstStyle/>
          <a:p>
            <a:r>
              <a:rPr lang="nl-BE" sz="6257" dirty="0">
                <a:solidFill>
                  <a:srgbClr val="1E64C8"/>
                </a:solidFill>
                <a:latin typeface="UGent Panno Text SemiBold" panose="02000706040000040003" pitchFamily="2" charset="0"/>
              </a:rPr>
              <a:t>11 </a:t>
            </a:r>
            <a:r>
              <a:rPr lang="nl-BE" sz="6257" dirty="0" err="1">
                <a:solidFill>
                  <a:srgbClr val="1E64C8"/>
                </a:solidFill>
                <a:latin typeface="UGent Panno Text SemiBold" panose="02000706040000040003" pitchFamily="2" charset="0"/>
              </a:rPr>
              <a:t>faculties</a:t>
            </a:r>
            <a:endParaRPr lang="nl-NL" sz="6257" dirty="0">
              <a:solidFill>
                <a:srgbClr val="1E64C8"/>
              </a:solidFill>
              <a:latin typeface="UGent Panno Text SemiBold" panose="02000706040000040003" pitchFamily="2" charset="0"/>
            </a:endParaRPr>
          </a:p>
        </p:txBody>
      </p:sp>
    </p:spTree>
    <p:extLst>
      <p:ext uri="{BB962C8B-B14F-4D97-AF65-F5344CB8AC3E}">
        <p14:creationId xmlns:p14="http://schemas.microsoft.com/office/powerpoint/2010/main" val="1665110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sz="quarter" idx="12"/>
          </p:nvPr>
        </p:nvSpPr>
        <p:spPr/>
        <p:txBody>
          <a:bodyPr/>
          <a:lstStyle/>
          <a:p>
            <a:endParaRPr lang="nl-NL"/>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90130"/>
            <a:ext cx="17520016" cy="11371135"/>
          </a:xfrm>
          <a:prstGeom prst="rect">
            <a:avLst/>
          </a:prstGeom>
          <a:ln w="254000" cap="sq">
            <a:noFill/>
            <a:miter lim="800000"/>
          </a:ln>
        </p:spPr>
      </p:pic>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2194" y="373792"/>
            <a:ext cx="5097822" cy="1699275"/>
          </a:xfrm>
          <a:prstGeom prst="rect">
            <a:avLst/>
          </a:prstGeom>
          <a:ln>
            <a:noFill/>
          </a:ln>
        </p:spPr>
      </p:pic>
    </p:spTree>
    <p:extLst>
      <p:ext uri="{BB962C8B-B14F-4D97-AF65-F5344CB8AC3E}">
        <p14:creationId xmlns:p14="http://schemas.microsoft.com/office/powerpoint/2010/main" val="1870168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53563"/>
            <a:ext cx="10058400" cy="6705600"/>
          </a:xfrm>
          <a:prstGeom prst="rect">
            <a:avLst/>
          </a:prstGeom>
        </p:spPr>
      </p:pic>
      <p:sp>
        <p:nvSpPr>
          <p:cNvPr id="19" name="Rechthoek 18"/>
          <p:cNvSpPr/>
          <p:nvPr/>
        </p:nvSpPr>
        <p:spPr>
          <a:xfrm>
            <a:off x="7794818" y="4227941"/>
            <a:ext cx="9426609" cy="3611915"/>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el 8"/>
          <p:cNvSpPr>
            <a:spLocks noGrp="1"/>
          </p:cNvSpPr>
          <p:nvPr>
            <p:ph type="title"/>
          </p:nvPr>
        </p:nvSpPr>
        <p:spPr/>
        <p:txBody>
          <a:bodyPr/>
          <a:lstStyle/>
          <a:p>
            <a:r>
              <a:rPr lang="nl-NL" dirty="0"/>
              <a:t>FACULTY OF BIOSCIENCE ENGINEERING</a:t>
            </a:r>
            <a:endParaRPr lang="nl-BE" dirty="0"/>
          </a:p>
        </p:txBody>
      </p:sp>
      <p:sp>
        <p:nvSpPr>
          <p:cNvPr id="11" name="Rechthoek 11"/>
          <p:cNvSpPr>
            <a:spLocks noChangeArrowheads="1"/>
          </p:cNvSpPr>
          <p:nvPr/>
        </p:nvSpPr>
        <p:spPr bwMode="auto">
          <a:xfrm>
            <a:off x="830118" y="1124260"/>
            <a:ext cx="10372255" cy="2657972"/>
          </a:xfrm>
          <a:prstGeom prst="rect">
            <a:avLst/>
          </a:prstGeom>
          <a:noFill/>
          <a:ln>
            <a:noFill/>
          </a:ln>
        </p:spPr>
        <p:txBody>
          <a:bodyPr wrap="square">
            <a:spAutoFit/>
          </a:bodyPr>
          <a:lstStyle/>
          <a:p>
            <a:pPr>
              <a:spcBef>
                <a:spcPct val="20000"/>
              </a:spcBef>
              <a:buSzPct val="50000"/>
            </a:pPr>
            <a:r>
              <a:rPr lang="en-US" b="1" dirty="0">
                <a:solidFill>
                  <a:srgbClr val="1E64C8"/>
                </a:solidFill>
              </a:rPr>
              <a:t>Ambition</a:t>
            </a:r>
          </a:p>
          <a:p>
            <a:pPr>
              <a:spcBef>
                <a:spcPct val="20000"/>
              </a:spcBef>
              <a:buSzPct val="50000"/>
            </a:pPr>
            <a:r>
              <a:rPr lang="en-US" dirty="0"/>
              <a:t>to empower learners as globally engaged citizens with state-of-the-art knowledge, skills, and innovation potential </a:t>
            </a:r>
            <a:br>
              <a:rPr lang="en-US" dirty="0"/>
            </a:br>
            <a:r>
              <a:rPr lang="en-US" dirty="0"/>
              <a:t>to address major societal transitions and to promote equitable quality of life and sustainability.</a:t>
            </a:r>
            <a:endParaRPr lang="nl-BE" dirty="0"/>
          </a:p>
          <a:p>
            <a:pPr>
              <a:spcBef>
                <a:spcPct val="20000"/>
              </a:spcBef>
              <a:buSzPct val="50000"/>
            </a:pPr>
            <a:r>
              <a:rPr lang="en-GB" altLang="nl-BE" sz="2800" dirty="0">
                <a:latin typeface="Frutiger LT Std 47 Light Cn"/>
              </a:rPr>
              <a:t> </a:t>
            </a:r>
          </a:p>
        </p:txBody>
      </p:sp>
      <p:sp>
        <p:nvSpPr>
          <p:cNvPr id="13" name="Rechthoek 10"/>
          <p:cNvSpPr>
            <a:spLocks noChangeArrowheads="1"/>
          </p:cNvSpPr>
          <p:nvPr/>
        </p:nvSpPr>
        <p:spPr bwMode="auto">
          <a:xfrm>
            <a:off x="8307759" y="5578517"/>
            <a:ext cx="6854560" cy="904863"/>
          </a:xfrm>
          <a:prstGeom prst="rect">
            <a:avLst/>
          </a:prstGeom>
          <a:solidFill>
            <a:srgbClr val="1E64C8"/>
          </a:solidFill>
          <a:ln>
            <a:noFill/>
          </a:ln>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a:buSzPct val="50000"/>
            </a:pPr>
            <a:r>
              <a:rPr lang="en-US" altLang="nl-BE" sz="2400" dirty="0">
                <a:solidFill>
                  <a:schemeClr val="bg1"/>
                </a:solidFill>
                <a:latin typeface="Frutiger LT Std 47 Light Cn"/>
              </a:rPr>
              <a:t>Biological Sciences, Environmental Sciences </a:t>
            </a:r>
          </a:p>
          <a:p>
            <a:pPr>
              <a:buSzPct val="50000"/>
            </a:pPr>
            <a:r>
              <a:rPr lang="en-US" altLang="nl-BE" sz="2400" dirty="0">
                <a:solidFill>
                  <a:schemeClr val="bg1"/>
                </a:solidFill>
                <a:latin typeface="Frutiger LT Std 47 Light Cn"/>
              </a:rPr>
              <a:t>&amp; Chemical Engineering</a:t>
            </a:r>
            <a:endParaRPr lang="nl-NL" altLang="nl-BE" sz="2400" dirty="0">
              <a:solidFill>
                <a:schemeClr val="bg1"/>
              </a:solidFill>
              <a:latin typeface="Frutiger LT Std 47 Light Cn"/>
            </a:endParaRPr>
          </a:p>
        </p:txBody>
      </p:sp>
      <p:sp>
        <p:nvSpPr>
          <p:cNvPr id="14" name="Rechthoek 10"/>
          <p:cNvSpPr>
            <a:spLocks noChangeArrowheads="1"/>
          </p:cNvSpPr>
          <p:nvPr/>
        </p:nvSpPr>
        <p:spPr bwMode="auto">
          <a:xfrm>
            <a:off x="8307759" y="4564007"/>
            <a:ext cx="6854560" cy="904863"/>
          </a:xfrm>
          <a:prstGeom prst="rect">
            <a:avLst/>
          </a:prstGeom>
          <a:solidFill>
            <a:srgbClr val="1E64C8"/>
          </a:solidFill>
          <a:ln>
            <a:noFill/>
          </a:ln>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eaLnBrk="1" hangingPunct="1">
              <a:buSzPct val="50000"/>
            </a:pPr>
            <a:r>
              <a:rPr lang="nl-NL" altLang="nl-BE" sz="2400" dirty="0" err="1">
                <a:solidFill>
                  <a:schemeClr val="bg1"/>
                </a:solidFill>
                <a:latin typeface="Frutiger LT Std 47 Light Cn"/>
              </a:rPr>
              <a:t>Agriculture</a:t>
            </a:r>
            <a:r>
              <a:rPr lang="nl-NL" altLang="nl-BE" sz="2400" dirty="0">
                <a:solidFill>
                  <a:schemeClr val="bg1"/>
                </a:solidFill>
                <a:latin typeface="Frutiger LT Std 47 Light Cn"/>
              </a:rPr>
              <a:t> &amp; </a:t>
            </a:r>
            <a:r>
              <a:rPr lang="nl-NL" altLang="nl-BE" sz="2400" dirty="0" err="1">
                <a:solidFill>
                  <a:schemeClr val="bg1"/>
                </a:solidFill>
                <a:latin typeface="Frutiger LT Std 47 Light Cn"/>
              </a:rPr>
              <a:t>forestry</a:t>
            </a:r>
            <a:r>
              <a:rPr lang="nl-NL" altLang="nl-BE" sz="2400" dirty="0">
                <a:solidFill>
                  <a:schemeClr val="bg1"/>
                </a:solidFill>
                <a:latin typeface="Frutiger LT Std 47 Light Cn"/>
              </a:rPr>
              <a:t> </a:t>
            </a:r>
          </a:p>
          <a:p>
            <a:pPr eaLnBrk="1" hangingPunct="1">
              <a:buSzPct val="50000"/>
            </a:pPr>
            <a:endParaRPr lang="nl-NL" altLang="nl-BE" sz="2400" dirty="0">
              <a:solidFill>
                <a:schemeClr val="bg1"/>
              </a:solidFill>
              <a:latin typeface="Frutiger LT Std 47 Light Cn"/>
            </a:endParaRPr>
          </a:p>
        </p:txBody>
      </p:sp>
      <p:sp>
        <p:nvSpPr>
          <p:cNvPr id="15" name="Rechthoek 11"/>
          <p:cNvSpPr>
            <a:spLocks noChangeArrowheads="1"/>
          </p:cNvSpPr>
          <p:nvPr/>
        </p:nvSpPr>
        <p:spPr bwMode="auto">
          <a:xfrm>
            <a:off x="15332598" y="5578516"/>
            <a:ext cx="1011499" cy="830997"/>
          </a:xfrm>
          <a:prstGeom prst="rect">
            <a:avLst/>
          </a:prstGeom>
          <a:solidFill>
            <a:schemeClr val="accent5">
              <a:lumMod val="20000"/>
              <a:lumOff val="80000"/>
            </a:schemeClr>
          </a:solidFill>
          <a:ln>
            <a:noFill/>
          </a:ln>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eaLnBrk="1" hangingPunct="1">
              <a:spcBef>
                <a:spcPct val="0"/>
              </a:spcBef>
            </a:pPr>
            <a:r>
              <a:rPr lang="nl-NL" altLang="nl-BE" sz="2400" b="1" dirty="0">
                <a:solidFill>
                  <a:srgbClr val="1E64C8"/>
                </a:solidFill>
                <a:latin typeface="Frutiger LT Std 47 Light Cn"/>
              </a:rPr>
              <a:t>TOP</a:t>
            </a:r>
          </a:p>
          <a:p>
            <a:pPr eaLnBrk="1" hangingPunct="1">
              <a:spcBef>
                <a:spcPct val="0"/>
              </a:spcBef>
            </a:pPr>
            <a:r>
              <a:rPr lang="nl-NL" altLang="nl-BE" sz="2400" b="1" dirty="0">
                <a:solidFill>
                  <a:srgbClr val="1E64C8"/>
                </a:solidFill>
                <a:latin typeface="Frutiger LT Std 47 Light Cn"/>
              </a:rPr>
              <a:t>100</a:t>
            </a:r>
            <a:r>
              <a:rPr lang="nl-NL" altLang="nl-BE" sz="2400" dirty="0">
                <a:solidFill>
                  <a:srgbClr val="1E64C8"/>
                </a:solidFill>
                <a:latin typeface="Frutiger LT Std 47 Light Cn"/>
              </a:rPr>
              <a:t> </a:t>
            </a:r>
          </a:p>
        </p:txBody>
      </p:sp>
      <p:sp>
        <p:nvSpPr>
          <p:cNvPr id="16" name="Rechthoek 11"/>
          <p:cNvSpPr>
            <a:spLocks noChangeArrowheads="1"/>
          </p:cNvSpPr>
          <p:nvPr/>
        </p:nvSpPr>
        <p:spPr bwMode="auto">
          <a:xfrm>
            <a:off x="15332598" y="4564006"/>
            <a:ext cx="1011499" cy="938719"/>
          </a:xfrm>
          <a:prstGeom prst="rect">
            <a:avLst/>
          </a:prstGeom>
          <a:solidFill>
            <a:schemeClr val="accent5">
              <a:lumMod val="20000"/>
              <a:lumOff val="80000"/>
            </a:schemeClr>
          </a:solidFill>
          <a:ln>
            <a:noFill/>
          </a:ln>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eaLnBrk="1" hangingPunct="1">
              <a:spcBef>
                <a:spcPct val="0"/>
              </a:spcBef>
            </a:pPr>
            <a:r>
              <a:rPr lang="nl-NL" altLang="nl-BE" sz="2400" b="1" dirty="0">
                <a:solidFill>
                  <a:srgbClr val="1E64C8"/>
                </a:solidFill>
                <a:latin typeface="Frutiger LT Std 47 Light Cn"/>
              </a:rPr>
              <a:t>TOP </a:t>
            </a:r>
          </a:p>
          <a:p>
            <a:pPr eaLnBrk="1" hangingPunct="1">
              <a:spcBef>
                <a:spcPct val="0"/>
              </a:spcBef>
            </a:pPr>
            <a:r>
              <a:rPr lang="nl-NL" altLang="nl-BE" sz="2400" b="1" dirty="0">
                <a:solidFill>
                  <a:srgbClr val="1E64C8"/>
                </a:solidFill>
                <a:latin typeface="Frutiger LT Std 47 Light Cn"/>
              </a:rPr>
              <a:t>10  </a:t>
            </a:r>
          </a:p>
          <a:p>
            <a:pPr eaLnBrk="1" hangingPunct="1">
              <a:spcBef>
                <a:spcPct val="0"/>
              </a:spcBef>
            </a:pPr>
            <a:endParaRPr lang="nl-NL" altLang="nl-BE" sz="700" dirty="0">
              <a:solidFill>
                <a:srgbClr val="1E64C8"/>
              </a:solidFill>
              <a:latin typeface="Frutiger LT Std 47 Light Cn"/>
            </a:endParaRPr>
          </a:p>
        </p:txBody>
      </p:sp>
      <p:sp>
        <p:nvSpPr>
          <p:cNvPr id="3" name="Rechthoek 10">
            <a:extLst>
              <a:ext uri="{FF2B5EF4-FFF2-40B4-BE49-F238E27FC236}">
                <a16:creationId xmlns:a16="http://schemas.microsoft.com/office/drawing/2014/main" id="{0CF4BB13-E83D-9C41-366F-F5651B0C920E}"/>
              </a:ext>
            </a:extLst>
          </p:cNvPr>
          <p:cNvSpPr>
            <a:spLocks noChangeArrowheads="1"/>
          </p:cNvSpPr>
          <p:nvPr/>
        </p:nvSpPr>
        <p:spPr bwMode="auto">
          <a:xfrm>
            <a:off x="8307759" y="6593027"/>
            <a:ext cx="6854560" cy="904863"/>
          </a:xfrm>
          <a:prstGeom prst="rect">
            <a:avLst/>
          </a:prstGeom>
          <a:solidFill>
            <a:srgbClr val="1E64C8"/>
          </a:solidFill>
          <a:ln>
            <a:noFill/>
          </a:ln>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a:buSzPct val="50000"/>
            </a:pPr>
            <a:r>
              <a:rPr lang="en-US" altLang="nl-BE" sz="2400" dirty="0">
                <a:solidFill>
                  <a:schemeClr val="bg1"/>
                </a:solidFill>
                <a:latin typeface="Frutiger LT Std 47 Light Cn"/>
              </a:rPr>
              <a:t>Nutrition and Food Science</a:t>
            </a:r>
          </a:p>
          <a:p>
            <a:pPr>
              <a:buSzPct val="50000"/>
            </a:pPr>
            <a:endParaRPr lang="nl-NL" altLang="nl-BE" sz="2400" dirty="0">
              <a:solidFill>
                <a:schemeClr val="bg1"/>
              </a:solidFill>
              <a:latin typeface="Frutiger LT Std 47 Light Cn"/>
            </a:endParaRPr>
          </a:p>
        </p:txBody>
      </p:sp>
      <p:sp>
        <p:nvSpPr>
          <p:cNvPr id="4" name="Rechthoek 11">
            <a:extLst>
              <a:ext uri="{FF2B5EF4-FFF2-40B4-BE49-F238E27FC236}">
                <a16:creationId xmlns:a16="http://schemas.microsoft.com/office/drawing/2014/main" id="{D92FFC5B-D058-1643-DD26-C6182A64BDCB}"/>
              </a:ext>
            </a:extLst>
          </p:cNvPr>
          <p:cNvSpPr>
            <a:spLocks noChangeArrowheads="1"/>
          </p:cNvSpPr>
          <p:nvPr/>
        </p:nvSpPr>
        <p:spPr bwMode="auto">
          <a:xfrm>
            <a:off x="15332598" y="6593026"/>
            <a:ext cx="1011499" cy="830997"/>
          </a:xfrm>
          <a:prstGeom prst="rect">
            <a:avLst/>
          </a:prstGeom>
          <a:solidFill>
            <a:schemeClr val="accent5">
              <a:lumMod val="20000"/>
              <a:lumOff val="80000"/>
            </a:schemeClr>
          </a:solidFill>
          <a:ln>
            <a:noFill/>
          </a:ln>
        </p:spPr>
        <p:txBody>
          <a:bodyPr wrap="square">
            <a:spAutoFit/>
          </a:bodyPr>
          <a:lstStyle>
            <a:lvl1pPr>
              <a:spcBef>
                <a:spcPct val="20000"/>
              </a:spcBef>
              <a:defRPr sz="3200">
                <a:solidFill>
                  <a:srgbClr val="5F5F5F"/>
                </a:solidFill>
                <a:latin typeface="Arial" pitchFamily="34" charset="0"/>
              </a:defRPr>
            </a:lvl1pPr>
            <a:lvl2pPr marL="742950" indent="-285750">
              <a:spcBef>
                <a:spcPct val="20000"/>
              </a:spcBef>
              <a:buFont typeface="Arial Unicode MS" pitchFamily="34" charset="-128"/>
              <a:buChar char="‣"/>
              <a:defRPr sz="2800">
                <a:solidFill>
                  <a:srgbClr val="5F5F5F"/>
                </a:solidFill>
                <a:latin typeface="Arial" pitchFamily="34" charset="0"/>
              </a:defRPr>
            </a:lvl2pPr>
            <a:lvl3pPr marL="1143000" indent="-228600">
              <a:spcBef>
                <a:spcPct val="20000"/>
              </a:spcBef>
              <a:buFont typeface="Arial Unicode MS" pitchFamily="34" charset="-128"/>
              <a:buChar char="‧"/>
              <a:defRPr sz="2400">
                <a:solidFill>
                  <a:srgbClr val="5F5F5F"/>
                </a:solidFill>
                <a:latin typeface="Arial" pitchFamily="34" charset="0"/>
              </a:defRPr>
            </a:lvl3pPr>
            <a:lvl4pPr marL="1600200" indent="-228600">
              <a:spcBef>
                <a:spcPct val="20000"/>
              </a:spcBef>
              <a:buChar char="–"/>
              <a:defRPr sz="2000">
                <a:solidFill>
                  <a:srgbClr val="5F5F5F"/>
                </a:solidFill>
                <a:latin typeface="Arial" pitchFamily="34" charset="0"/>
              </a:defRPr>
            </a:lvl4pPr>
            <a:lvl5pPr marL="2057400" indent="-228600">
              <a:spcBef>
                <a:spcPct val="20000"/>
              </a:spcBef>
              <a:buChar char="»"/>
              <a:defRPr sz="2000">
                <a:solidFill>
                  <a:srgbClr val="5F5F5F"/>
                </a:solidFill>
                <a:latin typeface="Arial" pitchFamily="34" charset="0"/>
              </a:defRPr>
            </a:lvl5pPr>
            <a:lvl6pPr marL="2514600" indent="-228600" eaLnBrk="0" fontAlgn="base" hangingPunct="0">
              <a:spcBef>
                <a:spcPct val="20000"/>
              </a:spcBef>
              <a:spcAft>
                <a:spcPct val="0"/>
              </a:spcAft>
              <a:buChar char="»"/>
              <a:defRPr sz="2000">
                <a:solidFill>
                  <a:srgbClr val="5F5F5F"/>
                </a:solidFill>
                <a:latin typeface="Arial" pitchFamily="34" charset="0"/>
              </a:defRPr>
            </a:lvl6pPr>
            <a:lvl7pPr marL="2971800" indent="-228600" eaLnBrk="0" fontAlgn="base" hangingPunct="0">
              <a:spcBef>
                <a:spcPct val="20000"/>
              </a:spcBef>
              <a:spcAft>
                <a:spcPct val="0"/>
              </a:spcAft>
              <a:buChar char="»"/>
              <a:defRPr sz="2000">
                <a:solidFill>
                  <a:srgbClr val="5F5F5F"/>
                </a:solidFill>
                <a:latin typeface="Arial" pitchFamily="34" charset="0"/>
              </a:defRPr>
            </a:lvl7pPr>
            <a:lvl8pPr marL="3429000" indent="-228600" eaLnBrk="0" fontAlgn="base" hangingPunct="0">
              <a:spcBef>
                <a:spcPct val="20000"/>
              </a:spcBef>
              <a:spcAft>
                <a:spcPct val="0"/>
              </a:spcAft>
              <a:buChar char="»"/>
              <a:defRPr sz="2000">
                <a:solidFill>
                  <a:srgbClr val="5F5F5F"/>
                </a:solidFill>
                <a:latin typeface="Arial" pitchFamily="34" charset="0"/>
              </a:defRPr>
            </a:lvl8pPr>
            <a:lvl9pPr marL="3886200" indent="-228600" eaLnBrk="0" fontAlgn="base" hangingPunct="0">
              <a:spcBef>
                <a:spcPct val="20000"/>
              </a:spcBef>
              <a:spcAft>
                <a:spcPct val="0"/>
              </a:spcAft>
              <a:buChar char="»"/>
              <a:defRPr sz="2000">
                <a:solidFill>
                  <a:srgbClr val="5F5F5F"/>
                </a:solidFill>
                <a:latin typeface="Arial" pitchFamily="34" charset="0"/>
              </a:defRPr>
            </a:lvl9pPr>
          </a:lstStyle>
          <a:p>
            <a:pPr eaLnBrk="1" hangingPunct="1">
              <a:spcBef>
                <a:spcPct val="0"/>
              </a:spcBef>
            </a:pPr>
            <a:r>
              <a:rPr lang="nl-NL" altLang="nl-BE" sz="2400" b="1" dirty="0">
                <a:solidFill>
                  <a:srgbClr val="1E64C8"/>
                </a:solidFill>
                <a:latin typeface="Frutiger LT Std 47 Light Cn"/>
              </a:rPr>
              <a:t>TOP</a:t>
            </a:r>
          </a:p>
          <a:p>
            <a:pPr eaLnBrk="1" hangingPunct="1">
              <a:spcBef>
                <a:spcPct val="0"/>
              </a:spcBef>
            </a:pPr>
            <a:r>
              <a:rPr lang="nl-NL" altLang="nl-BE" sz="2400" b="1" dirty="0">
                <a:solidFill>
                  <a:srgbClr val="1E64C8"/>
                </a:solidFill>
                <a:latin typeface="Frutiger LT Std 47 Light Cn"/>
              </a:rPr>
              <a:t>100</a:t>
            </a:r>
            <a:r>
              <a:rPr lang="nl-NL" altLang="nl-BE" sz="2400" dirty="0">
                <a:solidFill>
                  <a:srgbClr val="1E64C8"/>
                </a:solidFill>
                <a:latin typeface="Frutiger LT Std 47 Light Cn"/>
              </a:rPr>
              <a:t> </a:t>
            </a:r>
          </a:p>
        </p:txBody>
      </p:sp>
    </p:spTree>
    <p:extLst>
      <p:ext uri="{BB962C8B-B14F-4D97-AF65-F5344CB8AC3E}">
        <p14:creationId xmlns:p14="http://schemas.microsoft.com/office/powerpoint/2010/main" val="2637074099"/>
      </p:ext>
    </p:extLst>
  </p:cSld>
  <p:clrMapOvr>
    <a:masterClrMapping/>
  </p:clrMapOvr>
</p:sld>
</file>

<file path=ppt/theme/theme1.xml><?xml version="1.0" encoding="utf-8"?>
<a:theme xmlns:a="http://schemas.openxmlformats.org/drawingml/2006/main" name="Powerpoint_UGent_EN_BW">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1E64C8"/>
          </a:solidFill>
          <a:headEnd type="triangle" w="lg" len="lg"/>
          <a:tailEnd type="triangl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120000"/>
          </a:lnSpc>
          <a:defRPr sz="2500" smtClean="0"/>
        </a:defPPr>
      </a:lstStyle>
    </a:txDef>
  </a:objectDefaults>
  <a:extraClrSchemeLst/>
  <a:extLst>
    <a:ext uri="{05A4C25C-085E-4340-85A3-A5531E510DB2}">
      <thm15:themeFamily xmlns:thm15="http://schemas.microsoft.com/office/thememl/2012/main" name="Presentation-UK-BW_1_0_13.potx" id="{635C08EF-CEA9-4F82-B6A2-B4CDA9B74742}" vid="{27BFB179-BAE0-4ED4-A2C1-0250200087B4}"/>
    </a:ext>
  </a:extLst>
</a:theme>
</file>

<file path=ppt/theme/theme2.xml><?xml version="1.0" encoding="utf-8"?>
<a:theme xmlns:a="http://schemas.openxmlformats.org/drawingml/2006/main" name="Powerpoint_UGent_NL_BW">
  <a:themeElements>
    <a:clrScheme name="Universiteit Gent">
      <a:dk1>
        <a:sysClr val="windowText" lastClr="000000"/>
      </a:dk1>
      <a:lt1>
        <a:sysClr val="window" lastClr="FFFFFF"/>
      </a:lt1>
      <a:dk2>
        <a:srgbClr val="1E64C8"/>
      </a:dk2>
      <a:lt2>
        <a:srgbClr val="FFD200"/>
      </a:lt2>
      <a:accent1>
        <a:srgbClr val="1E64C8"/>
      </a:accent1>
      <a:accent2>
        <a:srgbClr val="FFD200"/>
      </a:accent2>
      <a:accent3>
        <a:srgbClr val="A5A5A5"/>
      </a:accent3>
      <a:accent4>
        <a:srgbClr val="FFC000"/>
      </a:accent4>
      <a:accent5>
        <a:srgbClr val="4472C4"/>
      </a:accent5>
      <a:accent6>
        <a:srgbClr val="70AD47"/>
      </a:accent6>
      <a:hlink>
        <a:srgbClr val="0563C1"/>
      </a:hlink>
      <a:folHlink>
        <a:srgbClr val="954F72"/>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headEnd type="triangle" w="lg" len="lg"/>
          <a:tailEnd type="triangl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120000"/>
          </a:lnSpc>
          <a:defRPr sz="2500" smtClean="0"/>
        </a:defPPr>
      </a:lstStyle>
    </a:txDef>
  </a:objectDefaults>
  <a:extraClrSchemeLst/>
  <a:extLst>
    <a:ext uri="{05A4C25C-085E-4340-85A3-A5531E510DB2}">
      <thm15:themeFamily xmlns:thm15="http://schemas.microsoft.com/office/thememl/2012/main" name="Presentatie-NL-BW_1_0_13.potx" id="{29391AA6-0E91-47AF-BDC2-62D8725A6860}" vid="{34F27CD8-5303-4B62-ADA2-EB7DFFF46F3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niversiteit Gent">
    <a:dk1>
      <a:sysClr val="windowText" lastClr="000000"/>
    </a:dk1>
    <a:lt1>
      <a:sysClr val="window" lastClr="FFFFFF"/>
    </a:lt1>
    <a:dk2>
      <a:srgbClr val="1E64C8"/>
    </a:dk2>
    <a:lt2>
      <a:srgbClr val="FFD200"/>
    </a:lt2>
    <a:accent1>
      <a:srgbClr val="1E64C8"/>
    </a:accent1>
    <a:accent2>
      <a:srgbClr val="FFD200"/>
    </a:accent2>
    <a:accent3>
      <a:srgbClr val="A5A5A5"/>
    </a:accent3>
    <a:accent4>
      <a:srgbClr val="FFC000"/>
    </a:accent4>
    <a:accent5>
      <a:srgbClr val="4472C4"/>
    </a:accent5>
    <a:accent6>
      <a:srgbClr val="70AD47"/>
    </a:accent6>
    <a:hlink>
      <a:srgbClr val="0563C1"/>
    </a:hlink>
    <a:folHlink>
      <a:srgbClr val="954F72"/>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Universiteit Gent">
    <a:dk1>
      <a:sysClr val="windowText" lastClr="000000"/>
    </a:dk1>
    <a:lt1>
      <a:sysClr val="window" lastClr="FFFFFF"/>
    </a:lt1>
    <a:dk2>
      <a:srgbClr val="1E64C8"/>
    </a:dk2>
    <a:lt2>
      <a:srgbClr val="FFD200"/>
    </a:lt2>
    <a:accent1>
      <a:srgbClr val="1E64C8"/>
    </a:accent1>
    <a:accent2>
      <a:srgbClr val="FFD200"/>
    </a:accent2>
    <a:accent3>
      <a:srgbClr val="A5A5A5"/>
    </a:accent3>
    <a:accent4>
      <a:srgbClr val="FFC000"/>
    </a:accent4>
    <a:accent5>
      <a:srgbClr val="4472C4"/>
    </a:accent5>
    <a:accent6>
      <a:srgbClr val="70AD47"/>
    </a:accent6>
    <a:hlink>
      <a:srgbClr val="0563C1"/>
    </a:hlink>
    <a:folHlink>
      <a:srgbClr val="954F72"/>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Universiteit Gent">
    <a:dk1>
      <a:sysClr val="windowText" lastClr="000000"/>
    </a:dk1>
    <a:lt1>
      <a:sysClr val="window" lastClr="FFFFFF"/>
    </a:lt1>
    <a:dk2>
      <a:srgbClr val="1E64C8"/>
    </a:dk2>
    <a:lt2>
      <a:srgbClr val="FFD200"/>
    </a:lt2>
    <a:accent1>
      <a:srgbClr val="1E64C8"/>
    </a:accent1>
    <a:accent2>
      <a:srgbClr val="FFD200"/>
    </a:accent2>
    <a:accent3>
      <a:srgbClr val="A5A5A5"/>
    </a:accent3>
    <a:accent4>
      <a:srgbClr val="FFC000"/>
    </a:accent4>
    <a:accent5>
      <a:srgbClr val="4472C4"/>
    </a:accent5>
    <a:accent6>
      <a:srgbClr val="70AD47"/>
    </a:accent6>
    <a:hlink>
      <a:srgbClr val="0563C1"/>
    </a:hlink>
    <a:folHlink>
      <a:srgbClr val="954F72"/>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EF5AB0CF50794FB65D6519E94ECC19" ma:contentTypeVersion="" ma:contentTypeDescription="Een nieuw document maken." ma:contentTypeScope="" ma:versionID="86907306624881137ed211ab89eb8c7d">
  <xsd:schema xmlns:xsd="http://www.w3.org/2001/XMLSchema" xmlns:xs="http://www.w3.org/2001/XMLSchema" xmlns:p="http://schemas.microsoft.com/office/2006/metadata/properties" targetNamespace="http://schemas.microsoft.com/office/2006/metadata/properties" ma:root="true" ma:fieldsID="2c75b1d343bedf39638a433dc54b4c3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61CBF65-837C-450D-9CDC-0B7BE3D1FE77}">
  <ds:schemaRefs>
    <ds:schemaRef ds:uri="http://schemas.microsoft.com/sharepoint/v3/contenttype/forms"/>
  </ds:schemaRefs>
</ds:datastoreItem>
</file>

<file path=customXml/itemProps2.xml><?xml version="1.0" encoding="utf-8"?>
<ds:datastoreItem xmlns:ds="http://schemas.openxmlformats.org/officeDocument/2006/customXml" ds:itemID="{BA5DF967-B38A-41A8-9A6B-E571F2566B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C195F47-4FBB-4809-886A-2155DFC00145}">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Powerpoint_UGent_EN_BW</Template>
  <TotalTime>1634</TotalTime>
  <Words>2867</Words>
  <Application>Microsoft Office PowerPoint</Application>
  <PresentationFormat>Custom</PresentationFormat>
  <Paragraphs>502</Paragraphs>
  <Slides>40</Slides>
  <Notes>24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Arial</vt:lpstr>
      <vt:lpstr>Calibri</vt:lpstr>
      <vt:lpstr>Frutiger LT Std 47 Light Cn</vt:lpstr>
      <vt:lpstr>Times New Roman</vt:lpstr>
      <vt:lpstr>UGent Panno Text SemiBold</vt:lpstr>
      <vt:lpstr>Powerpoint_UGent_EN_BW</vt:lpstr>
      <vt:lpstr>Powerpoint_UGent_NL_BW</vt:lpstr>
      <vt:lpstr>PowerPoint Presentation</vt:lpstr>
      <vt:lpstr>Ghent  &amp; its university</vt:lpstr>
      <vt:lpstr>PowerPoint Presentation</vt:lpstr>
      <vt:lpstr>PowerPoint Presentation</vt:lpstr>
      <vt:lpstr>PowerPoint Presentation</vt:lpstr>
      <vt:lpstr>PowerPoint Presentation</vt:lpstr>
      <vt:lpstr>PowerPoint Presentation</vt:lpstr>
      <vt:lpstr>PowerPoint Presentation</vt:lpstr>
      <vt:lpstr>FACULTY OF BIOSCIENCE ENGINEERING</vt:lpstr>
      <vt:lpstr>education</vt:lpstr>
      <vt:lpstr>students</vt:lpstr>
      <vt:lpstr>STUDENTENAANTAL</vt:lpstr>
      <vt:lpstr>PhD</vt:lpstr>
      <vt:lpstr>All programmes</vt:lpstr>
      <vt:lpstr>Bachelor programmes  </vt:lpstr>
      <vt:lpstr>Bachelor programmes</vt:lpstr>
      <vt:lpstr>Master programmes</vt:lpstr>
      <vt:lpstr>Master programmes</vt:lpstr>
      <vt:lpstr>Master programmes</vt:lpstr>
      <vt:lpstr>Master programmes</vt:lpstr>
      <vt:lpstr>Other programmes</vt:lpstr>
      <vt:lpstr>INTERNATIONAL NETWORK</vt:lpstr>
      <vt:lpstr>research</vt:lpstr>
      <vt:lpstr>research</vt:lpstr>
      <vt:lpstr>Research areas</vt:lpstr>
      <vt:lpstr>Research finance</vt:lpstr>
      <vt:lpstr>impact</vt:lpstr>
      <vt:lpstr>knowledge transfer</vt:lpstr>
      <vt:lpstr>Spin-offs</vt:lpstr>
      <vt:lpstr>Spin-offs</vt:lpstr>
      <vt:lpstr>departments</vt:lpstr>
      <vt:lpstr>Department environment</vt:lpstr>
      <vt:lpstr>Department of Plant and Crop Sciences</vt:lpstr>
      <vt:lpstr>Department of Animal Sciences and Aquatic Ecology </vt:lpstr>
      <vt:lpstr>Department of FOOD TECHNOLOGY, FOOD SAFETY, AND HEALTH</vt:lpstr>
      <vt:lpstr>Green Chemistry &amp; Technology Department</vt:lpstr>
      <vt:lpstr>biotechnology department</vt:lpstr>
      <vt:lpstr>Data Analysis and Mathematical Modeling Department</vt:lpstr>
      <vt:lpstr>department of agricultural economics</vt:lpstr>
      <vt:lpstr>PowerPoint Presentation</vt:lpstr>
    </vt:vector>
  </TitlesOfParts>
  <Company>UGent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Sylvie Peeters</dc:creator>
  <cp:lastModifiedBy>Maarten De Coninck</cp:lastModifiedBy>
  <cp:revision>181</cp:revision>
  <dcterms:created xsi:type="dcterms:W3CDTF">2016-10-25T14:27:31Z</dcterms:created>
  <dcterms:modified xsi:type="dcterms:W3CDTF">2025-10-31T10:46:30Z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censed to">
    <vt:lpwstr>Ghent University</vt:lpwstr>
  </property>
  <property fmtid="{D5CDD505-2E9C-101B-9397-08002B2CF9AE}" pid="3" name="Version">
    <vt:lpwstr>1.0</vt:lpwstr>
  </property>
  <property fmtid="{D5CDD505-2E9C-101B-9397-08002B2CF9AE}" pid="4" name="Date">
    <vt:filetime>2016-09-20T22:00:00Z</vt:filetime>
  </property>
  <property fmtid="{D5CDD505-2E9C-101B-9397-08002B2CF9AE}" pid="5" name="Build">
    <vt:i4>13</vt:i4>
  </property>
  <property fmtid="{D5CDD505-2E9C-101B-9397-08002B2CF9AE}" pid="6" name="Cmt 1">
    <vt:lpwstr>create</vt:lpwstr>
  </property>
  <property fmtid="{D5CDD505-2E9C-101B-9397-08002B2CF9AE}" pid="7" name="Cmt 2">
    <vt:lpwstr>1st draft</vt:lpwstr>
  </property>
  <property fmtid="{D5CDD505-2E9C-101B-9397-08002B2CF9AE}" pid="8" name="Cmt 3">
    <vt:lpwstr>Corporate splitt off</vt:lpwstr>
  </property>
  <property fmtid="{D5CDD505-2E9C-101B-9397-08002B2CF9AE}" pid="9" name="Cmt 4">
    <vt:lpwstr>2nd draft</vt:lpwstr>
  </property>
  <property fmtid="{D5CDD505-2E9C-101B-9397-08002B2CF9AE}" pid="10" name="Cmt 5">
    <vt:lpwstr>set text box and shape defaults</vt:lpwstr>
  </property>
  <property fmtid="{D5CDD505-2E9C-101B-9397-08002B2CF9AE}" pid="11" name="Cmt 6">
    <vt:lpwstr>end slide text acc. to letter</vt:lpwstr>
  </property>
  <property fmtid="{D5CDD505-2E9C-101B-9397-08002B2CF9AE}" pid="12" name="Cmt 7">
    <vt:lpwstr>logo opening slide sharpened</vt:lpwstr>
  </property>
  <property fmtid="{D5CDD505-2E9C-101B-9397-08002B2CF9AE}" pid="13" name="Cmt 8-9">
    <vt:lpwstr>comments 19-9-2016</vt:lpwstr>
  </property>
  <property fmtid="{D5CDD505-2E9C-101B-9397-08002B2CF9AE}" pid="14" name="Cmt 10">
    <vt:lpwstr>social media data redesigned</vt:lpwstr>
  </property>
  <property fmtid="{D5CDD505-2E9C-101B-9397-08002B2CF9AE}" pid="15" name="Cmt 11">
    <vt:lpwstr>Title Slide renamed to TitleSlide</vt:lpwstr>
  </property>
  <property fmtid="{D5CDD505-2E9C-101B-9397-08002B2CF9AE}" pid="16" name="Cmt 12">
    <vt:lpwstr>Title and text size</vt:lpwstr>
  </property>
  <property fmtid="{D5CDD505-2E9C-101B-9397-08002B2CF9AE}" pid="17" name="Cmt 13">
    <vt:lpwstr>socmed pictos &gt; normal view</vt:lpwstr>
  </property>
  <property fmtid="{D5CDD505-2E9C-101B-9397-08002B2CF9AE}" pid="18" name="ContentTypeId">
    <vt:lpwstr>0x010100E6EF5AB0CF50794FB65D6519E94ECC19</vt:lpwstr>
  </property>
</Properties>
</file>