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4"/>
  </p:sldMasterIdLst>
  <p:notesMasterIdLst>
    <p:notesMasterId r:id="rId17"/>
  </p:notesMasterIdLst>
  <p:sldIdLst>
    <p:sldId id="259" r:id="rId5"/>
    <p:sldId id="256" r:id="rId6"/>
    <p:sldId id="272" r:id="rId7"/>
    <p:sldId id="277" r:id="rId8"/>
    <p:sldId id="265" r:id="rId9"/>
    <p:sldId id="270" r:id="rId10"/>
    <p:sldId id="268" r:id="rId11"/>
    <p:sldId id="280" r:id="rId12"/>
    <p:sldId id="269" r:id="rId13"/>
    <p:sldId id="271" r:id="rId14"/>
    <p:sldId id="276" r:id="rId15"/>
    <p:sldId id="279" r:id="rId16"/>
  </p:sldIdLst>
  <p:sldSz cx="17338675" cy="9753600"/>
  <p:notesSz cx="6858000" cy="9144000"/>
  <p:defaultTextStyle>
    <a:defPPr>
      <a:defRPr lang="en-US"/>
    </a:defPPr>
    <a:lvl1pPr marL="0" algn="l" defTabSz="1300368" rtl="0" eaLnBrk="1" latinLnBrk="0" hangingPunct="1">
      <a:defRPr sz="2560" kern="1200">
        <a:solidFill>
          <a:schemeClr val="tx1"/>
        </a:solidFill>
        <a:latin typeface="+mn-lt"/>
        <a:ea typeface="+mn-ea"/>
        <a:cs typeface="+mn-cs"/>
      </a:defRPr>
    </a:lvl1pPr>
    <a:lvl2pPr marL="650184" algn="l" defTabSz="1300368" rtl="0" eaLnBrk="1" latinLnBrk="0" hangingPunct="1">
      <a:defRPr sz="2560" kern="1200">
        <a:solidFill>
          <a:schemeClr val="tx1"/>
        </a:solidFill>
        <a:latin typeface="+mn-lt"/>
        <a:ea typeface="+mn-ea"/>
        <a:cs typeface="+mn-cs"/>
      </a:defRPr>
    </a:lvl2pPr>
    <a:lvl3pPr marL="1300368" algn="l" defTabSz="1300368" rtl="0" eaLnBrk="1" latinLnBrk="0" hangingPunct="1">
      <a:defRPr sz="2560" kern="1200">
        <a:solidFill>
          <a:schemeClr val="tx1"/>
        </a:solidFill>
        <a:latin typeface="+mn-lt"/>
        <a:ea typeface="+mn-ea"/>
        <a:cs typeface="+mn-cs"/>
      </a:defRPr>
    </a:lvl3pPr>
    <a:lvl4pPr marL="1950552" algn="l" defTabSz="1300368" rtl="0" eaLnBrk="1" latinLnBrk="0" hangingPunct="1">
      <a:defRPr sz="2560" kern="1200">
        <a:solidFill>
          <a:schemeClr val="tx1"/>
        </a:solidFill>
        <a:latin typeface="+mn-lt"/>
        <a:ea typeface="+mn-ea"/>
        <a:cs typeface="+mn-cs"/>
      </a:defRPr>
    </a:lvl4pPr>
    <a:lvl5pPr marL="2600736" algn="l" defTabSz="1300368" rtl="0" eaLnBrk="1" latinLnBrk="0" hangingPunct="1">
      <a:defRPr sz="2560" kern="1200">
        <a:solidFill>
          <a:schemeClr val="tx1"/>
        </a:solidFill>
        <a:latin typeface="+mn-lt"/>
        <a:ea typeface="+mn-ea"/>
        <a:cs typeface="+mn-cs"/>
      </a:defRPr>
    </a:lvl5pPr>
    <a:lvl6pPr marL="3250921" algn="l" defTabSz="1300368" rtl="0" eaLnBrk="1" latinLnBrk="0" hangingPunct="1">
      <a:defRPr sz="2560" kern="1200">
        <a:solidFill>
          <a:schemeClr val="tx1"/>
        </a:solidFill>
        <a:latin typeface="+mn-lt"/>
        <a:ea typeface="+mn-ea"/>
        <a:cs typeface="+mn-cs"/>
      </a:defRPr>
    </a:lvl6pPr>
    <a:lvl7pPr marL="3901105" algn="l" defTabSz="1300368" rtl="0" eaLnBrk="1" latinLnBrk="0" hangingPunct="1">
      <a:defRPr sz="2560" kern="1200">
        <a:solidFill>
          <a:schemeClr val="tx1"/>
        </a:solidFill>
        <a:latin typeface="+mn-lt"/>
        <a:ea typeface="+mn-ea"/>
        <a:cs typeface="+mn-cs"/>
      </a:defRPr>
    </a:lvl7pPr>
    <a:lvl8pPr marL="4551289" algn="l" defTabSz="1300368" rtl="0" eaLnBrk="1" latinLnBrk="0" hangingPunct="1">
      <a:defRPr sz="2560" kern="1200">
        <a:solidFill>
          <a:schemeClr val="tx1"/>
        </a:solidFill>
        <a:latin typeface="+mn-lt"/>
        <a:ea typeface="+mn-ea"/>
        <a:cs typeface="+mn-cs"/>
      </a:defRPr>
    </a:lvl8pPr>
    <a:lvl9pPr marL="5201473" algn="l" defTabSz="1300368" rtl="0" eaLnBrk="1" latinLnBrk="0" hangingPunct="1">
      <a:defRPr sz="256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072" userDrawn="1">
          <p15:clr>
            <a:srgbClr val="A4A3A4"/>
          </p15:clr>
        </p15:guide>
        <p15:guide id="2" pos="546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E64C8"/>
    <a:srgbClr val="8BBEE8"/>
    <a:srgbClr val="FFD2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51586" autoAdjust="0"/>
  </p:normalViewPr>
  <p:slideViewPr>
    <p:cSldViewPr snapToGrid="0" showGuides="1">
      <p:cViewPr varScale="1">
        <p:scale>
          <a:sx n="40" d="100"/>
          <a:sy n="40" d="100"/>
        </p:scale>
        <p:origin x="2610" y="66"/>
      </p:cViewPr>
      <p:guideLst>
        <p:guide orient="horz" pos="3072"/>
        <p:guide pos="5461"/>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ien Porrez" userId="b077becc-8647-4fbe-8ba1-31bebaab2221" providerId="ADAL" clId="{8550001E-D7C5-4392-9CF6-3870823DE112}"/>
    <pc:docChg chg="custSel modSld">
      <pc:chgData name="Fien Porrez" userId="b077becc-8647-4fbe-8ba1-31bebaab2221" providerId="ADAL" clId="{8550001E-D7C5-4392-9CF6-3870823DE112}" dt="2026-06-01T13:38:17.257" v="68" actId="6549"/>
      <pc:docMkLst>
        <pc:docMk/>
      </pc:docMkLst>
      <pc:sldChg chg="addSp delSp modSp mod">
        <pc:chgData name="Fien Porrez" userId="b077becc-8647-4fbe-8ba1-31bebaab2221" providerId="ADAL" clId="{8550001E-D7C5-4392-9CF6-3870823DE112}" dt="2026-06-01T13:35:01.164" v="8" actId="1076"/>
        <pc:sldMkLst>
          <pc:docMk/>
          <pc:sldMk cId="1888289208" sldId="265"/>
        </pc:sldMkLst>
        <pc:picChg chg="del">
          <ac:chgData name="Fien Porrez" userId="b077becc-8647-4fbe-8ba1-31bebaab2221" providerId="ADAL" clId="{8550001E-D7C5-4392-9CF6-3870823DE112}" dt="2026-06-01T13:34:48.390" v="3" actId="478"/>
          <ac:picMkLst>
            <pc:docMk/>
            <pc:sldMk cId="1888289208" sldId="265"/>
            <ac:picMk id="5" creationId="{C5F58241-D265-8102-622D-8B3A5015F0EB}"/>
          </ac:picMkLst>
        </pc:picChg>
        <pc:picChg chg="add mod">
          <ac:chgData name="Fien Porrez" userId="b077becc-8647-4fbe-8ba1-31bebaab2221" providerId="ADAL" clId="{8550001E-D7C5-4392-9CF6-3870823DE112}" dt="2026-06-01T13:35:01.164" v="8" actId="1076"/>
          <ac:picMkLst>
            <pc:docMk/>
            <pc:sldMk cId="1888289208" sldId="265"/>
            <ac:picMk id="6" creationId="{8A29E4E2-7813-4D49-C5C7-A3239B9019BB}"/>
          </ac:picMkLst>
        </pc:picChg>
      </pc:sldChg>
      <pc:sldChg chg="addSp delSp modSp mod">
        <pc:chgData name="Fien Porrez" userId="b077becc-8647-4fbe-8ba1-31bebaab2221" providerId="ADAL" clId="{8550001E-D7C5-4392-9CF6-3870823DE112}" dt="2026-06-01T13:22:55.745" v="2" actId="1076"/>
        <pc:sldMkLst>
          <pc:docMk/>
          <pc:sldMk cId="1784006066" sldId="272"/>
        </pc:sldMkLst>
        <pc:picChg chg="add mod">
          <ac:chgData name="Fien Porrez" userId="b077becc-8647-4fbe-8ba1-31bebaab2221" providerId="ADAL" clId="{8550001E-D7C5-4392-9CF6-3870823DE112}" dt="2026-06-01T13:22:55.745" v="2" actId="1076"/>
          <ac:picMkLst>
            <pc:docMk/>
            <pc:sldMk cId="1784006066" sldId="272"/>
            <ac:picMk id="6" creationId="{49684E7D-7B52-9C9B-D874-8D06C2DBE2FD}"/>
          </ac:picMkLst>
        </pc:picChg>
        <pc:picChg chg="del">
          <ac:chgData name="Fien Porrez" userId="b077becc-8647-4fbe-8ba1-31bebaab2221" providerId="ADAL" clId="{8550001E-D7C5-4392-9CF6-3870823DE112}" dt="2026-06-01T13:22:53.036" v="0" actId="478"/>
          <ac:picMkLst>
            <pc:docMk/>
            <pc:sldMk cId="1784006066" sldId="272"/>
            <ac:picMk id="7" creationId="{D0D5DB55-5356-8621-39B0-D773ABBB4A2C}"/>
          </ac:picMkLst>
        </pc:picChg>
      </pc:sldChg>
      <pc:sldChg chg="modSp mod">
        <pc:chgData name="Fien Porrez" userId="b077becc-8647-4fbe-8ba1-31bebaab2221" providerId="ADAL" clId="{8550001E-D7C5-4392-9CF6-3870823DE112}" dt="2026-06-01T13:35:24.984" v="9" actId="20577"/>
        <pc:sldMkLst>
          <pc:docMk/>
          <pc:sldMk cId="1830104273" sldId="276"/>
        </pc:sldMkLst>
        <pc:spChg chg="mod">
          <ac:chgData name="Fien Porrez" userId="b077becc-8647-4fbe-8ba1-31bebaab2221" providerId="ADAL" clId="{8550001E-D7C5-4392-9CF6-3870823DE112}" dt="2026-06-01T13:35:24.984" v="9" actId="20577"/>
          <ac:spMkLst>
            <pc:docMk/>
            <pc:sldMk cId="1830104273" sldId="276"/>
            <ac:spMk id="3" creationId="{27F64B95-B9AD-4D23-8761-E1AC506D0D6C}"/>
          </ac:spMkLst>
        </pc:spChg>
      </pc:sldChg>
      <pc:sldChg chg="modSp mod">
        <pc:chgData name="Fien Porrez" userId="b077becc-8647-4fbe-8ba1-31bebaab2221" providerId="ADAL" clId="{8550001E-D7C5-4392-9CF6-3870823DE112}" dt="2026-06-01T13:38:17.257" v="68" actId="6549"/>
        <pc:sldMkLst>
          <pc:docMk/>
          <pc:sldMk cId="2467399999" sldId="279"/>
        </pc:sldMkLst>
        <pc:spChg chg="mod">
          <ac:chgData name="Fien Porrez" userId="b077becc-8647-4fbe-8ba1-31bebaab2221" providerId="ADAL" clId="{8550001E-D7C5-4392-9CF6-3870823DE112}" dt="2026-06-01T13:38:17.257" v="68" actId="6549"/>
          <ac:spMkLst>
            <pc:docMk/>
            <pc:sldMk cId="2467399999" sldId="279"/>
            <ac:spMk id="3" creationId="{FBAA1DD2-C63E-49F3-A5D7-042560D5642E}"/>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6680C0C-85DF-417F-8238-DB0D15743621}" type="datetimeFigureOut">
              <a:rPr lang="en-GB" smtClean="0"/>
              <a:t>01/06/2026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39A0A48-EDB1-4AFE-B1B7-10CE2A416496}" type="slidenum">
              <a:rPr lang="en-GB" smtClean="0"/>
              <a:t>‹nr.›</a:t>
            </a:fld>
            <a:endParaRPr lang="en-GB"/>
          </a:p>
        </p:txBody>
      </p:sp>
    </p:spTree>
    <p:extLst>
      <p:ext uri="{BB962C8B-B14F-4D97-AF65-F5344CB8AC3E}">
        <p14:creationId xmlns:p14="http://schemas.microsoft.com/office/powerpoint/2010/main" val="3262018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mailto:international.ea@ugent.be" TargetMode="External"/><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BE" dirty="0" err="1"/>
              <a:t>When</a:t>
            </a:r>
            <a:r>
              <a:rPr lang="nl-BE" dirty="0"/>
              <a:t> </a:t>
            </a:r>
            <a:r>
              <a:rPr lang="nl-BE" dirty="0" err="1"/>
              <a:t>you</a:t>
            </a:r>
            <a:r>
              <a:rPr lang="nl-BE" dirty="0"/>
              <a:t> </a:t>
            </a:r>
            <a:r>
              <a:rPr lang="nl-BE" dirty="0" err="1"/>
              <a:t>initially</a:t>
            </a:r>
            <a:r>
              <a:rPr lang="nl-BE" dirty="0"/>
              <a:t> </a:t>
            </a:r>
            <a:r>
              <a:rPr lang="nl-BE" dirty="0" err="1"/>
              <a:t>applied</a:t>
            </a:r>
            <a:r>
              <a:rPr lang="nl-BE" dirty="0"/>
              <a:t>, </a:t>
            </a:r>
            <a:r>
              <a:rPr lang="nl-BE" dirty="0" err="1"/>
              <a:t>you</a:t>
            </a:r>
            <a:r>
              <a:rPr lang="nl-BE" dirty="0"/>
              <a:t> </a:t>
            </a:r>
            <a:r>
              <a:rPr lang="nl-BE" dirty="0" err="1"/>
              <a:t>composed</a:t>
            </a:r>
            <a:r>
              <a:rPr lang="nl-BE" dirty="0"/>
              <a:t> a </a:t>
            </a:r>
            <a:r>
              <a:rPr lang="nl-BE" dirty="0" err="1"/>
              <a:t>study</a:t>
            </a:r>
            <a:r>
              <a:rPr lang="nl-BE" dirty="0"/>
              <a:t> </a:t>
            </a:r>
            <a:r>
              <a:rPr lang="nl-BE" dirty="0" err="1"/>
              <a:t>programme</a:t>
            </a:r>
            <a:r>
              <a:rPr lang="nl-BE" dirty="0"/>
              <a:t> </a:t>
            </a:r>
            <a:r>
              <a:rPr lang="nl-BE" dirty="0" err="1"/>
              <a:t>based</a:t>
            </a:r>
            <a:r>
              <a:rPr lang="nl-BE" dirty="0"/>
              <a:t> on the </a:t>
            </a:r>
            <a:r>
              <a:rPr lang="nl-BE" dirty="0" err="1"/>
              <a:t>study</a:t>
            </a:r>
            <a:r>
              <a:rPr lang="nl-BE" dirty="0"/>
              <a:t> guide.</a:t>
            </a:r>
          </a:p>
          <a:p>
            <a:r>
              <a:rPr lang="nl-BE" dirty="0" err="1"/>
              <a:t>Once</a:t>
            </a:r>
            <a:r>
              <a:rPr lang="nl-BE" dirty="0"/>
              <a:t> the </a:t>
            </a:r>
            <a:r>
              <a:rPr lang="nl-BE" dirty="0" err="1"/>
              <a:t>lessons</a:t>
            </a:r>
            <a:r>
              <a:rPr lang="nl-BE" dirty="0"/>
              <a:t> start </a:t>
            </a:r>
            <a:r>
              <a:rPr lang="nl-BE" dirty="0" err="1"/>
              <a:t>it</a:t>
            </a:r>
            <a:r>
              <a:rPr lang="nl-BE" dirty="0"/>
              <a:t> </a:t>
            </a:r>
            <a:r>
              <a:rPr lang="nl-BE" dirty="0" err="1"/>
              <a:t>could</a:t>
            </a:r>
            <a:r>
              <a:rPr lang="nl-BE" dirty="0"/>
              <a:t> </a:t>
            </a:r>
            <a:r>
              <a:rPr lang="nl-BE" dirty="0" err="1"/>
              <a:t>be</a:t>
            </a:r>
            <a:r>
              <a:rPr lang="nl-BE" dirty="0"/>
              <a:t> </a:t>
            </a:r>
            <a:r>
              <a:rPr lang="nl-BE" dirty="0" err="1"/>
              <a:t>that</a:t>
            </a:r>
            <a:r>
              <a:rPr lang="nl-BE" dirty="0"/>
              <a:t> </a:t>
            </a:r>
            <a:r>
              <a:rPr lang="nl-BE" dirty="0" err="1"/>
              <a:t>you</a:t>
            </a:r>
            <a:r>
              <a:rPr lang="nl-BE" dirty="0"/>
              <a:t> want </a:t>
            </a:r>
            <a:r>
              <a:rPr lang="nl-BE" dirty="0" err="1"/>
              <a:t>to</a:t>
            </a:r>
            <a:r>
              <a:rPr lang="nl-BE" dirty="0"/>
              <a:t> make changes </a:t>
            </a:r>
            <a:r>
              <a:rPr lang="nl-BE" dirty="0" err="1"/>
              <a:t>to</a:t>
            </a:r>
            <a:r>
              <a:rPr lang="nl-BE" dirty="0"/>
              <a:t> </a:t>
            </a:r>
            <a:r>
              <a:rPr lang="nl-BE" dirty="0" err="1"/>
              <a:t>your</a:t>
            </a:r>
            <a:r>
              <a:rPr lang="nl-BE" dirty="0"/>
              <a:t> curriculum. </a:t>
            </a:r>
            <a:r>
              <a:rPr lang="nl-BE" dirty="0" err="1"/>
              <a:t>Because</a:t>
            </a:r>
            <a:r>
              <a:rPr lang="nl-BE" dirty="0"/>
              <a:t> of overlap or </a:t>
            </a:r>
            <a:r>
              <a:rPr lang="nl-BE" dirty="0" err="1"/>
              <a:t>because</a:t>
            </a:r>
            <a:r>
              <a:rPr lang="nl-BE" dirty="0"/>
              <a:t> the course does </a:t>
            </a:r>
            <a:r>
              <a:rPr lang="nl-BE" dirty="0" err="1"/>
              <a:t>not</a:t>
            </a:r>
            <a:r>
              <a:rPr lang="nl-BE" dirty="0"/>
              <a:t> match </a:t>
            </a:r>
            <a:r>
              <a:rPr lang="nl-BE" dirty="0" err="1"/>
              <a:t>your</a:t>
            </a:r>
            <a:r>
              <a:rPr lang="nl-BE" dirty="0"/>
              <a:t> field of interest etc.</a:t>
            </a:r>
          </a:p>
          <a:p>
            <a:endParaRPr lang="nl-BE" dirty="0"/>
          </a:p>
          <a:p>
            <a:r>
              <a:rPr lang="nl-BE" dirty="0"/>
              <a:t>Overlap is </a:t>
            </a:r>
            <a:r>
              <a:rPr lang="nl-BE" dirty="0" err="1"/>
              <a:t>not</a:t>
            </a:r>
            <a:r>
              <a:rPr lang="nl-BE" dirty="0"/>
              <a:t> </a:t>
            </a:r>
            <a:r>
              <a:rPr lang="nl-BE" dirty="0" err="1"/>
              <a:t>allowed</a:t>
            </a:r>
            <a:r>
              <a:rPr lang="nl-BE" dirty="0"/>
              <a:t>, </a:t>
            </a:r>
            <a:r>
              <a:rPr lang="nl-BE" dirty="0" err="1"/>
              <a:t>so</a:t>
            </a:r>
            <a:r>
              <a:rPr lang="nl-BE" dirty="0"/>
              <a:t> </a:t>
            </a:r>
            <a:r>
              <a:rPr lang="nl-BE" dirty="0" err="1"/>
              <a:t>you</a:t>
            </a:r>
            <a:r>
              <a:rPr lang="nl-BE" dirty="0"/>
              <a:t> </a:t>
            </a:r>
            <a:r>
              <a:rPr lang="nl-BE" dirty="0" err="1"/>
              <a:t>will</a:t>
            </a:r>
            <a:r>
              <a:rPr lang="nl-BE" dirty="0"/>
              <a:t> have </a:t>
            </a:r>
            <a:r>
              <a:rPr lang="nl-BE" dirty="0" err="1"/>
              <a:t>to</a:t>
            </a:r>
            <a:r>
              <a:rPr lang="nl-BE" dirty="0"/>
              <a:t> check </a:t>
            </a:r>
            <a:r>
              <a:rPr lang="nl-BE" dirty="0" err="1"/>
              <a:t>your</a:t>
            </a:r>
            <a:r>
              <a:rPr lang="nl-BE" dirty="0"/>
              <a:t> personal </a:t>
            </a:r>
            <a:r>
              <a:rPr lang="nl-BE" dirty="0" err="1"/>
              <a:t>schedule</a:t>
            </a:r>
            <a:r>
              <a:rPr lang="nl-BE" dirty="0"/>
              <a:t>. </a:t>
            </a:r>
            <a:r>
              <a:rPr lang="nl-BE" dirty="0" err="1"/>
              <a:t>If</a:t>
            </a:r>
            <a:r>
              <a:rPr lang="nl-BE" dirty="0"/>
              <a:t> </a:t>
            </a:r>
            <a:r>
              <a:rPr lang="nl-BE" dirty="0" err="1"/>
              <a:t>some</a:t>
            </a:r>
            <a:r>
              <a:rPr lang="nl-BE" dirty="0"/>
              <a:t> courses overlap, </a:t>
            </a:r>
            <a:r>
              <a:rPr lang="nl-BE" dirty="0" err="1"/>
              <a:t>you</a:t>
            </a:r>
            <a:r>
              <a:rPr lang="nl-BE" dirty="0"/>
              <a:t> have </a:t>
            </a:r>
            <a:r>
              <a:rPr lang="nl-BE" dirty="0" err="1"/>
              <a:t>to</a:t>
            </a:r>
            <a:r>
              <a:rPr lang="nl-BE" dirty="0"/>
              <a:t> change </a:t>
            </a:r>
            <a:r>
              <a:rPr lang="nl-BE" dirty="0" err="1"/>
              <a:t>one</a:t>
            </a:r>
            <a:r>
              <a:rPr lang="nl-BE" dirty="0"/>
              <a:t> of </a:t>
            </a:r>
            <a:r>
              <a:rPr lang="nl-BE" dirty="0" err="1"/>
              <a:t>them</a:t>
            </a:r>
            <a:r>
              <a:rPr lang="nl-BE" dirty="0"/>
              <a:t>. Even </a:t>
            </a:r>
            <a:r>
              <a:rPr lang="nl-BE" dirty="0" err="1"/>
              <a:t>if</a:t>
            </a:r>
            <a:r>
              <a:rPr lang="nl-BE" dirty="0"/>
              <a:t> </a:t>
            </a:r>
            <a:r>
              <a:rPr lang="nl-BE" dirty="0" err="1"/>
              <a:t>two</a:t>
            </a:r>
            <a:r>
              <a:rPr lang="nl-BE" dirty="0"/>
              <a:t> courses </a:t>
            </a:r>
            <a:r>
              <a:rPr lang="nl-BE" dirty="0" err="1"/>
              <a:t>only</a:t>
            </a:r>
            <a:r>
              <a:rPr lang="nl-BE" dirty="0"/>
              <a:t> overlap for </a:t>
            </a:r>
            <a:r>
              <a:rPr lang="nl-BE" dirty="0" err="1"/>
              <a:t>one</a:t>
            </a:r>
            <a:r>
              <a:rPr lang="nl-BE" dirty="0"/>
              <a:t> </a:t>
            </a:r>
            <a:r>
              <a:rPr lang="nl-BE" dirty="0" err="1"/>
              <a:t>hour</a:t>
            </a:r>
            <a:r>
              <a:rPr lang="nl-BE" dirty="0"/>
              <a:t>. </a:t>
            </a:r>
          </a:p>
          <a:p>
            <a:r>
              <a:rPr lang="nl-BE" dirty="0" err="1"/>
              <a:t>All</a:t>
            </a:r>
            <a:r>
              <a:rPr lang="nl-BE" dirty="0"/>
              <a:t> the </a:t>
            </a:r>
            <a:r>
              <a:rPr lang="nl-BE" dirty="0" err="1"/>
              <a:t>schedules</a:t>
            </a:r>
            <a:r>
              <a:rPr lang="nl-BE" dirty="0"/>
              <a:t> </a:t>
            </a:r>
            <a:r>
              <a:rPr lang="nl-BE" dirty="0" err="1"/>
              <a:t>can</a:t>
            </a:r>
            <a:r>
              <a:rPr lang="nl-BE" dirty="0"/>
              <a:t> </a:t>
            </a:r>
            <a:r>
              <a:rPr lang="nl-BE" dirty="0" err="1"/>
              <a:t>be</a:t>
            </a:r>
            <a:r>
              <a:rPr lang="nl-BE" dirty="0"/>
              <a:t> found in the course </a:t>
            </a:r>
            <a:r>
              <a:rPr lang="nl-BE" dirty="0" err="1"/>
              <a:t>catalogue</a:t>
            </a:r>
            <a:r>
              <a:rPr lang="nl-BE" dirty="0"/>
              <a:t>. </a:t>
            </a:r>
            <a:r>
              <a:rPr lang="nl-BE" dirty="0" err="1"/>
              <a:t>Please</a:t>
            </a:r>
            <a:r>
              <a:rPr lang="nl-BE" dirty="0"/>
              <a:t> </a:t>
            </a:r>
            <a:r>
              <a:rPr lang="nl-BE" dirty="0" err="1"/>
              <a:t>always</a:t>
            </a:r>
            <a:r>
              <a:rPr lang="nl-BE" dirty="0"/>
              <a:t> take </a:t>
            </a:r>
            <a:r>
              <a:rPr lang="nl-BE" dirty="0" err="1"/>
              <a:t>into</a:t>
            </a:r>
            <a:r>
              <a:rPr lang="nl-BE" dirty="0"/>
              <a:t> account the minimum </a:t>
            </a:r>
            <a:r>
              <a:rPr lang="nl-BE" dirty="0" err="1"/>
              <a:t>number</a:t>
            </a:r>
            <a:r>
              <a:rPr lang="nl-BE" dirty="0"/>
              <a:t> of </a:t>
            </a:r>
            <a:r>
              <a:rPr lang="nl-BE" dirty="0" err="1"/>
              <a:t>credits</a:t>
            </a:r>
            <a:r>
              <a:rPr lang="nl-BE" dirty="0"/>
              <a:t>. For 1 semester </a:t>
            </a:r>
            <a:r>
              <a:rPr lang="nl-BE" dirty="0" err="1"/>
              <a:t>you</a:t>
            </a:r>
            <a:r>
              <a:rPr lang="nl-BE" dirty="0"/>
              <a:t> </a:t>
            </a:r>
            <a:r>
              <a:rPr lang="nl-BE" dirty="0" err="1"/>
              <a:t>need</a:t>
            </a:r>
            <a:r>
              <a:rPr lang="nl-BE" dirty="0"/>
              <a:t> at </a:t>
            </a:r>
            <a:r>
              <a:rPr lang="nl-BE" dirty="0" err="1"/>
              <a:t>least</a:t>
            </a:r>
            <a:r>
              <a:rPr lang="nl-BE" dirty="0"/>
              <a:t> 20 </a:t>
            </a:r>
            <a:r>
              <a:rPr lang="nl-BE" dirty="0" err="1"/>
              <a:t>credits</a:t>
            </a:r>
            <a:r>
              <a:rPr lang="nl-BE" dirty="0"/>
              <a:t> of </a:t>
            </a:r>
            <a:r>
              <a:rPr lang="nl-BE" dirty="0" err="1"/>
              <a:t>which</a:t>
            </a:r>
            <a:r>
              <a:rPr lang="nl-BE" dirty="0"/>
              <a:t> at </a:t>
            </a:r>
            <a:r>
              <a:rPr lang="nl-BE" dirty="0" err="1"/>
              <a:t>least</a:t>
            </a:r>
            <a:r>
              <a:rPr lang="nl-BE" dirty="0"/>
              <a:t> 15 </a:t>
            </a:r>
            <a:r>
              <a:rPr lang="nl-BE" dirty="0" err="1"/>
              <a:t>credits</a:t>
            </a:r>
            <a:r>
              <a:rPr lang="nl-BE" dirty="0"/>
              <a:t> must </a:t>
            </a:r>
            <a:r>
              <a:rPr lang="nl-BE" dirty="0" err="1"/>
              <a:t>be</a:t>
            </a:r>
            <a:r>
              <a:rPr lang="nl-BE" dirty="0"/>
              <a:t> </a:t>
            </a:r>
            <a:r>
              <a:rPr lang="nl-BE" dirty="0" err="1"/>
              <a:t>from</a:t>
            </a:r>
            <a:r>
              <a:rPr lang="nl-BE" dirty="0"/>
              <a:t> the </a:t>
            </a:r>
            <a:r>
              <a:rPr lang="nl-BE" dirty="0" err="1"/>
              <a:t>Faculty</a:t>
            </a:r>
            <a:r>
              <a:rPr lang="nl-BE" dirty="0"/>
              <a:t> of Engineering </a:t>
            </a:r>
            <a:r>
              <a:rPr lang="nl-BE" dirty="0" err="1"/>
              <a:t>and</a:t>
            </a:r>
            <a:r>
              <a:rPr lang="nl-BE" dirty="0"/>
              <a:t> Architecture. These course codes start </a:t>
            </a:r>
            <a:r>
              <a:rPr lang="nl-BE" dirty="0" err="1"/>
              <a:t>with</a:t>
            </a:r>
            <a:r>
              <a:rPr lang="nl-BE" dirty="0"/>
              <a:t> </a:t>
            </a:r>
            <a:r>
              <a:rPr lang="nl-BE" dirty="0" err="1"/>
              <a:t>an</a:t>
            </a:r>
            <a:r>
              <a:rPr lang="nl-BE" dirty="0"/>
              <a:t> E. </a:t>
            </a:r>
          </a:p>
          <a:p>
            <a:endParaRPr lang="nl-BE" dirty="0"/>
          </a:p>
          <a:p>
            <a:r>
              <a:rPr lang="nl-BE" dirty="0" err="1"/>
              <a:t>Please</a:t>
            </a:r>
            <a:r>
              <a:rPr lang="nl-BE" dirty="0"/>
              <a:t> </a:t>
            </a:r>
            <a:r>
              <a:rPr lang="nl-BE" dirty="0" err="1"/>
              <a:t>note</a:t>
            </a:r>
            <a:r>
              <a:rPr lang="nl-BE" dirty="0"/>
              <a:t> </a:t>
            </a:r>
            <a:r>
              <a:rPr lang="nl-BE" dirty="0" err="1"/>
              <a:t>that</a:t>
            </a:r>
            <a:r>
              <a:rPr lang="nl-BE" dirty="0"/>
              <a:t> Language courses </a:t>
            </a:r>
            <a:r>
              <a:rPr lang="nl-BE" dirty="0" err="1"/>
              <a:t>from</a:t>
            </a:r>
            <a:r>
              <a:rPr lang="nl-BE" dirty="0"/>
              <a:t> the University Language </a:t>
            </a:r>
            <a:r>
              <a:rPr lang="nl-BE" dirty="0" err="1"/>
              <a:t>Centure</a:t>
            </a:r>
            <a:r>
              <a:rPr lang="nl-BE" dirty="0"/>
              <a:t> do </a:t>
            </a:r>
            <a:r>
              <a:rPr lang="nl-BE" dirty="0" err="1"/>
              <a:t>not</a:t>
            </a:r>
            <a:r>
              <a:rPr lang="nl-BE" dirty="0"/>
              <a:t> </a:t>
            </a:r>
            <a:r>
              <a:rPr lang="nl-BE" dirty="0" err="1"/>
              <a:t>count</a:t>
            </a:r>
            <a:r>
              <a:rPr lang="nl-BE" dirty="0"/>
              <a:t> for the minimum of 20 ECTS per semester. </a:t>
            </a:r>
          </a:p>
          <a:p>
            <a:endParaRPr lang="nl-BE" dirty="0"/>
          </a:p>
          <a:p>
            <a:r>
              <a:rPr lang="nl-BE" dirty="0" err="1"/>
              <a:t>Your</a:t>
            </a:r>
            <a:r>
              <a:rPr lang="nl-BE" dirty="0"/>
              <a:t> curriculum is </a:t>
            </a:r>
            <a:r>
              <a:rPr lang="nl-BE" dirty="0" err="1"/>
              <a:t>currently</a:t>
            </a:r>
            <a:r>
              <a:rPr lang="nl-BE" dirty="0"/>
              <a:t> </a:t>
            </a:r>
            <a:r>
              <a:rPr lang="nl-BE" dirty="0" err="1"/>
              <a:t>blocked</a:t>
            </a:r>
            <a:r>
              <a:rPr lang="nl-BE" dirty="0"/>
              <a:t> in Oasis, </a:t>
            </a:r>
            <a:r>
              <a:rPr lang="nl-BE" dirty="0" err="1"/>
              <a:t>so</a:t>
            </a:r>
            <a:r>
              <a:rPr lang="nl-BE" dirty="0"/>
              <a:t> </a:t>
            </a:r>
            <a:r>
              <a:rPr lang="nl-BE" dirty="0" err="1"/>
              <a:t>you</a:t>
            </a:r>
            <a:r>
              <a:rPr lang="nl-BE" dirty="0"/>
              <a:t> </a:t>
            </a:r>
            <a:r>
              <a:rPr lang="nl-BE" dirty="0" err="1"/>
              <a:t>cannot</a:t>
            </a:r>
            <a:r>
              <a:rPr lang="nl-BE" dirty="0"/>
              <a:t> make changes </a:t>
            </a:r>
            <a:r>
              <a:rPr lang="nl-BE" dirty="0" err="1"/>
              <a:t>yourself</a:t>
            </a:r>
            <a:r>
              <a:rPr lang="nl-BE" dirty="0"/>
              <a:t>. </a:t>
            </a:r>
            <a:r>
              <a:rPr lang="nl-BE" dirty="0" err="1"/>
              <a:t>So</a:t>
            </a:r>
            <a:r>
              <a:rPr lang="nl-BE" dirty="0"/>
              <a:t> </a:t>
            </a:r>
            <a:r>
              <a:rPr lang="nl-BE" dirty="0" err="1"/>
              <a:t>what’s</a:t>
            </a:r>
            <a:r>
              <a:rPr lang="nl-BE" dirty="0"/>
              <a:t> the procedure?</a:t>
            </a:r>
          </a:p>
          <a:p>
            <a:endParaRPr lang="nl-BE" dirty="0"/>
          </a:p>
          <a:p>
            <a:r>
              <a:rPr lang="nl-BE" dirty="0" err="1"/>
              <a:t>This</a:t>
            </a:r>
            <a:r>
              <a:rPr lang="nl-BE" dirty="0"/>
              <a:t> is </a:t>
            </a:r>
            <a:r>
              <a:rPr lang="nl-BE" dirty="0" err="1"/>
              <a:t>described</a:t>
            </a:r>
            <a:r>
              <a:rPr lang="nl-BE" dirty="0"/>
              <a:t> below. </a:t>
            </a:r>
            <a:r>
              <a:rPr lang="nl-BE" dirty="0" err="1"/>
              <a:t>This</a:t>
            </a:r>
            <a:r>
              <a:rPr lang="nl-BE" dirty="0"/>
              <a:t> information </a:t>
            </a:r>
            <a:r>
              <a:rPr lang="nl-BE" dirty="0" err="1"/>
              <a:t>can</a:t>
            </a:r>
            <a:r>
              <a:rPr lang="nl-BE" dirty="0"/>
              <a:t> </a:t>
            </a:r>
            <a:r>
              <a:rPr lang="nl-BE" dirty="0" err="1"/>
              <a:t>also</a:t>
            </a:r>
            <a:r>
              <a:rPr lang="nl-BE" dirty="0"/>
              <a:t> </a:t>
            </a:r>
            <a:r>
              <a:rPr lang="nl-BE" dirty="0" err="1"/>
              <a:t>be</a:t>
            </a:r>
            <a:r>
              <a:rPr lang="nl-BE" dirty="0"/>
              <a:t> found on the page for exchange students on the FEA website and the </a:t>
            </a:r>
            <a:r>
              <a:rPr lang="nl-BE" dirty="0" err="1"/>
              <a:t>presentation</a:t>
            </a:r>
            <a:r>
              <a:rPr lang="nl-BE" dirty="0"/>
              <a:t> </a:t>
            </a:r>
            <a:r>
              <a:rPr lang="nl-BE" dirty="0" err="1"/>
              <a:t>will</a:t>
            </a:r>
            <a:r>
              <a:rPr lang="nl-BE" dirty="0"/>
              <a:t> </a:t>
            </a:r>
            <a:r>
              <a:rPr lang="nl-BE" dirty="0" err="1"/>
              <a:t>be</a:t>
            </a:r>
            <a:r>
              <a:rPr lang="nl-BE" dirty="0"/>
              <a:t> shared </a:t>
            </a:r>
            <a:r>
              <a:rPr lang="nl-BE" dirty="0" err="1"/>
              <a:t>with</a:t>
            </a:r>
            <a:r>
              <a:rPr lang="nl-BE" dirty="0"/>
              <a:t> </a:t>
            </a:r>
            <a:r>
              <a:rPr lang="nl-BE" dirty="0" err="1"/>
              <a:t>you</a:t>
            </a:r>
            <a:r>
              <a:rPr lang="nl-BE" dirty="0"/>
              <a:t> on the </a:t>
            </a:r>
            <a:r>
              <a:rPr lang="nl-BE" dirty="0" err="1"/>
              <a:t>Iwise</a:t>
            </a:r>
            <a:r>
              <a:rPr lang="nl-BE" dirty="0"/>
              <a:t> webpage.</a:t>
            </a:r>
          </a:p>
          <a:p>
            <a:endParaRPr lang="nl-BE" dirty="0"/>
          </a:p>
          <a:p>
            <a:r>
              <a:rPr lang="nl-BE" dirty="0" err="1"/>
              <a:t>To</a:t>
            </a:r>
            <a:r>
              <a:rPr lang="nl-BE" dirty="0"/>
              <a:t> </a:t>
            </a:r>
            <a:r>
              <a:rPr lang="nl-BE" dirty="0" err="1"/>
              <a:t>request</a:t>
            </a:r>
            <a:r>
              <a:rPr lang="nl-BE" dirty="0"/>
              <a:t> changes, </a:t>
            </a:r>
            <a:r>
              <a:rPr lang="nl-BE" dirty="0" err="1"/>
              <a:t>use</a:t>
            </a:r>
            <a:r>
              <a:rPr lang="nl-BE" dirty="0"/>
              <a:t> the Exel Sheet on </a:t>
            </a:r>
            <a:r>
              <a:rPr lang="nl-BE" dirty="0" err="1"/>
              <a:t>this</a:t>
            </a:r>
            <a:r>
              <a:rPr lang="nl-BE" dirty="0"/>
              <a:t> page. The sheet looks like </a:t>
            </a:r>
            <a:r>
              <a:rPr lang="nl-BE" dirty="0" err="1"/>
              <a:t>this</a:t>
            </a:r>
            <a:r>
              <a:rPr lang="nl-BE" dirty="0"/>
              <a:t> (Excel tonen) </a:t>
            </a:r>
            <a:r>
              <a:rPr lang="nl-BE" dirty="0" err="1"/>
              <a:t>and</a:t>
            </a:r>
            <a:r>
              <a:rPr lang="nl-BE" dirty="0"/>
              <a:t> we </a:t>
            </a:r>
            <a:r>
              <a:rPr lang="nl-BE" dirty="0" err="1"/>
              <a:t>will</a:t>
            </a:r>
            <a:r>
              <a:rPr lang="nl-BE" dirty="0"/>
              <a:t> look </a:t>
            </a:r>
            <a:r>
              <a:rPr lang="nl-BE" dirty="0" err="1"/>
              <a:t>into</a:t>
            </a:r>
            <a:r>
              <a:rPr lang="nl-BE" dirty="0"/>
              <a:t> </a:t>
            </a:r>
            <a:r>
              <a:rPr lang="nl-BE" dirty="0" err="1"/>
              <a:t>it</a:t>
            </a:r>
            <a:r>
              <a:rPr lang="nl-BE" dirty="0"/>
              <a:t> in detail in the </a:t>
            </a:r>
            <a:r>
              <a:rPr lang="nl-BE" dirty="0" err="1"/>
              <a:t>coming</a:t>
            </a:r>
            <a:r>
              <a:rPr lang="nl-BE" dirty="0"/>
              <a:t> slides.</a:t>
            </a:r>
          </a:p>
          <a:p>
            <a:endParaRPr lang="nl-BE" dirty="0"/>
          </a:p>
          <a:p>
            <a:r>
              <a:rPr lang="nl-BE" dirty="0" err="1"/>
              <a:t>Extremely</a:t>
            </a:r>
            <a:r>
              <a:rPr lang="nl-BE" dirty="0"/>
              <a:t> important is the deadline. We </a:t>
            </a:r>
            <a:r>
              <a:rPr lang="nl-BE" dirty="0" err="1"/>
              <a:t>need</a:t>
            </a:r>
            <a:r>
              <a:rPr lang="nl-BE" dirty="0"/>
              <a:t> </a:t>
            </a:r>
            <a:r>
              <a:rPr lang="nl-BE" dirty="0" err="1"/>
              <a:t>all</a:t>
            </a:r>
            <a:r>
              <a:rPr lang="nl-BE" dirty="0"/>
              <a:t> changes </a:t>
            </a:r>
            <a:r>
              <a:rPr lang="nl-BE" dirty="0" err="1"/>
              <a:t>by</a:t>
            </a:r>
            <a:r>
              <a:rPr lang="nl-BE" dirty="0"/>
              <a:t> 3 </a:t>
            </a:r>
            <a:r>
              <a:rPr lang="nl-BE" dirty="0" err="1"/>
              <a:t>October</a:t>
            </a:r>
            <a:r>
              <a:rPr lang="nl-BE" dirty="0"/>
              <a:t> at te </a:t>
            </a:r>
            <a:r>
              <a:rPr lang="nl-BE" dirty="0" err="1"/>
              <a:t>latest</a:t>
            </a:r>
            <a:r>
              <a:rPr lang="nl-BE" dirty="0"/>
              <a:t>. </a:t>
            </a:r>
            <a:r>
              <a:rPr lang="nl-BE" dirty="0" err="1"/>
              <a:t>After</a:t>
            </a:r>
            <a:r>
              <a:rPr lang="nl-BE" dirty="0"/>
              <a:t> </a:t>
            </a:r>
            <a:r>
              <a:rPr lang="nl-BE" dirty="0" err="1"/>
              <a:t>this</a:t>
            </a:r>
            <a:r>
              <a:rPr lang="nl-BE" dirty="0"/>
              <a:t> date, we </a:t>
            </a:r>
            <a:r>
              <a:rPr lang="nl-BE" dirty="0" err="1"/>
              <a:t>cannot</a:t>
            </a:r>
            <a:r>
              <a:rPr lang="nl-BE" dirty="0"/>
              <a:t> make </a:t>
            </a:r>
            <a:r>
              <a:rPr lang="nl-BE" dirty="0" err="1"/>
              <a:t>any</a:t>
            </a:r>
            <a:r>
              <a:rPr lang="nl-BE" dirty="0"/>
              <a:t> </a:t>
            </a:r>
            <a:r>
              <a:rPr lang="nl-BE" dirty="0" err="1"/>
              <a:t>other</a:t>
            </a:r>
            <a:r>
              <a:rPr lang="nl-BE" dirty="0"/>
              <a:t> changes. No </a:t>
            </a:r>
            <a:r>
              <a:rPr lang="nl-BE" dirty="0" err="1"/>
              <a:t>exceptions</a:t>
            </a:r>
            <a:r>
              <a:rPr lang="nl-BE" dirty="0"/>
              <a:t> </a:t>
            </a:r>
            <a:r>
              <a:rPr lang="nl-BE" dirty="0" err="1"/>
              <a:t>will</a:t>
            </a:r>
            <a:r>
              <a:rPr lang="nl-BE" dirty="0"/>
              <a:t> </a:t>
            </a:r>
            <a:r>
              <a:rPr lang="nl-BE" dirty="0" err="1"/>
              <a:t>be</a:t>
            </a:r>
            <a:r>
              <a:rPr lang="nl-BE" dirty="0"/>
              <a:t> made, </a:t>
            </a:r>
            <a:r>
              <a:rPr lang="nl-BE" dirty="0" err="1"/>
              <a:t>so</a:t>
            </a:r>
            <a:r>
              <a:rPr lang="nl-BE" dirty="0"/>
              <a:t> </a:t>
            </a:r>
            <a:r>
              <a:rPr lang="nl-BE" dirty="0" err="1"/>
              <a:t>please</a:t>
            </a:r>
            <a:r>
              <a:rPr lang="nl-BE" dirty="0"/>
              <a:t> keep </a:t>
            </a:r>
            <a:r>
              <a:rPr lang="nl-BE" dirty="0" err="1"/>
              <a:t>this</a:t>
            </a:r>
            <a:r>
              <a:rPr lang="nl-BE" dirty="0"/>
              <a:t> deadline in mind. </a:t>
            </a:r>
          </a:p>
        </p:txBody>
      </p:sp>
      <p:sp>
        <p:nvSpPr>
          <p:cNvPr id="4" name="Tijdelijke aanduiding voor dianummer 3"/>
          <p:cNvSpPr>
            <a:spLocks noGrp="1"/>
          </p:cNvSpPr>
          <p:nvPr>
            <p:ph type="sldNum" sz="quarter" idx="5"/>
          </p:nvPr>
        </p:nvSpPr>
        <p:spPr/>
        <p:txBody>
          <a:bodyPr/>
          <a:lstStyle/>
          <a:p>
            <a:fld id="{539A0A48-EDB1-4AFE-B1B7-10CE2A416496}" type="slidenum">
              <a:rPr lang="en-GB" smtClean="0"/>
              <a:t>3</a:t>
            </a:fld>
            <a:endParaRPr lang="en-GB"/>
          </a:p>
        </p:txBody>
      </p:sp>
    </p:spTree>
    <p:extLst>
      <p:ext uri="{BB962C8B-B14F-4D97-AF65-F5344CB8AC3E}">
        <p14:creationId xmlns:p14="http://schemas.microsoft.com/office/powerpoint/2010/main" val="312939972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you need a signed arrival form for your home university, please send it to us by email, drop by our office or if you have it with you today, we can sign it now.</a:t>
            </a:r>
          </a:p>
          <a:p>
            <a:r>
              <a:rPr lang="en-US" dirty="0"/>
              <a:t>We need your exact date of arrival, but we cannot mention a date earlier than the welcome week. If you already arrived last week, the date we can mention on the document is </a:t>
            </a:r>
            <a:r>
              <a:rPr lang="en-US"/>
              <a:t>16 September.</a:t>
            </a:r>
            <a:endParaRPr lang="en-US" dirty="0"/>
          </a:p>
        </p:txBody>
      </p:sp>
      <p:sp>
        <p:nvSpPr>
          <p:cNvPr id="4" name="Slide Number Placeholder 3"/>
          <p:cNvSpPr>
            <a:spLocks noGrp="1"/>
          </p:cNvSpPr>
          <p:nvPr>
            <p:ph type="sldNum" sz="quarter" idx="5"/>
          </p:nvPr>
        </p:nvSpPr>
        <p:spPr/>
        <p:txBody>
          <a:bodyPr/>
          <a:lstStyle/>
          <a:p>
            <a:fld id="{539A0A48-EDB1-4AFE-B1B7-10CE2A416496}" type="slidenum">
              <a:rPr lang="en-GB" smtClean="0"/>
              <a:t>12</a:t>
            </a:fld>
            <a:endParaRPr lang="en-GB"/>
          </a:p>
        </p:txBody>
      </p:sp>
    </p:spTree>
    <p:extLst>
      <p:ext uri="{BB962C8B-B14F-4D97-AF65-F5344CB8AC3E}">
        <p14:creationId xmlns:p14="http://schemas.microsoft.com/office/powerpoint/2010/main" val="30746320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Why is it so important to inform us about the changes?</a:t>
            </a:r>
          </a:p>
          <a:p>
            <a:endParaRPr lang="en-US" dirty="0"/>
          </a:p>
          <a:p>
            <a:r>
              <a:rPr lang="en-US" dirty="0"/>
              <a:t>Your curriculum must be an exact reflection of your Learning Agreement.</a:t>
            </a:r>
          </a:p>
          <a:p>
            <a:endParaRPr lang="en-US" dirty="0"/>
          </a:p>
          <a:p>
            <a:r>
              <a:rPr lang="en-US" dirty="0"/>
              <a:t>Any changes that you have already made on your own initiative must be sent to us. We will check whether your curriculum matches your Learning Agreement or your Changes to the learning agreement. If there is no match, your curriculum cannot be approved and you will eventually receive an incorrect Transcript Of Records.</a:t>
            </a:r>
          </a:p>
          <a:p>
            <a:endParaRPr lang="en-US" dirty="0"/>
          </a:p>
          <a:p>
            <a:endParaRPr lang="en-US" dirty="0"/>
          </a:p>
          <a:p>
            <a:r>
              <a:rPr lang="en-US" dirty="0"/>
              <a:t>Students whose home university works with the EWP tool must also change the Learning Agreement at their home institution through EWP. Otherwise, the curriculum cannot be approved. </a:t>
            </a:r>
            <a:endParaRPr lang="nl-BE" dirty="0"/>
          </a:p>
        </p:txBody>
      </p:sp>
      <p:sp>
        <p:nvSpPr>
          <p:cNvPr id="4" name="Slide Number Placeholder 3"/>
          <p:cNvSpPr>
            <a:spLocks noGrp="1"/>
          </p:cNvSpPr>
          <p:nvPr>
            <p:ph type="sldNum" sz="quarter" idx="5"/>
          </p:nvPr>
        </p:nvSpPr>
        <p:spPr/>
        <p:txBody>
          <a:bodyPr/>
          <a:lstStyle/>
          <a:p>
            <a:fld id="{539A0A48-EDB1-4AFE-B1B7-10CE2A416496}" type="slidenum">
              <a:rPr lang="en-GB" smtClean="0"/>
              <a:t>4</a:t>
            </a:fld>
            <a:endParaRPr lang="en-GB"/>
          </a:p>
        </p:txBody>
      </p:sp>
    </p:spTree>
    <p:extLst>
      <p:ext uri="{BB962C8B-B14F-4D97-AF65-F5344CB8AC3E}">
        <p14:creationId xmlns:p14="http://schemas.microsoft.com/office/powerpoint/2010/main" val="38016054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39A0A48-EDB1-4AFE-B1B7-10CE2A416496}" type="slidenum">
              <a:rPr lang="en-GB" smtClean="0"/>
              <a:t>5</a:t>
            </a:fld>
            <a:endParaRPr lang="en-GB"/>
          </a:p>
        </p:txBody>
      </p:sp>
    </p:spTree>
    <p:extLst>
      <p:ext uri="{BB962C8B-B14F-4D97-AF65-F5344CB8AC3E}">
        <p14:creationId xmlns:p14="http://schemas.microsoft.com/office/powerpoint/2010/main" val="30281960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en-US" dirty="0"/>
              <a:t>Write all the courses from your original LA that don't have an E-code in the table "Courses from other faculties" and ask the permission of the lecturer in charge to follow the course.</a:t>
            </a:r>
          </a:p>
          <a:p>
            <a:r>
              <a:rPr lang="en-US" dirty="0"/>
              <a:t>So even if you don’t make changes to your original Learning Agreement, you need the permission of the lecturer from the other Faculty.</a:t>
            </a:r>
            <a:endParaRPr lang="nl-BE" dirty="0"/>
          </a:p>
        </p:txBody>
      </p:sp>
      <p:sp>
        <p:nvSpPr>
          <p:cNvPr id="4" name="Tijdelijke aanduiding voor dianummer 3"/>
          <p:cNvSpPr>
            <a:spLocks noGrp="1"/>
          </p:cNvSpPr>
          <p:nvPr>
            <p:ph type="sldNum" sz="quarter" idx="5"/>
          </p:nvPr>
        </p:nvSpPr>
        <p:spPr/>
        <p:txBody>
          <a:bodyPr/>
          <a:lstStyle/>
          <a:p>
            <a:fld id="{539A0A48-EDB1-4AFE-B1B7-10CE2A416496}" type="slidenum">
              <a:rPr lang="en-GB" smtClean="0"/>
              <a:t>6</a:t>
            </a:fld>
            <a:endParaRPr lang="en-GB"/>
          </a:p>
        </p:txBody>
      </p:sp>
    </p:spTree>
    <p:extLst>
      <p:ext uri="{BB962C8B-B14F-4D97-AF65-F5344CB8AC3E}">
        <p14:creationId xmlns:p14="http://schemas.microsoft.com/office/powerpoint/2010/main" val="9216583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en-US" dirty="0"/>
              <a:t>Write all the courses that you want to add to your original LA in the table "Added courses during the mobility" both from our faculty (E-codes) or from other faculties.</a:t>
            </a:r>
          </a:p>
          <a:p>
            <a:r>
              <a:rPr lang="en-US" dirty="0"/>
              <a:t>Ask the lecturer of all these courses to sign in the column "Signature of lecturer" (electronic signature). </a:t>
            </a:r>
          </a:p>
          <a:p>
            <a:r>
              <a:rPr lang="en-US" dirty="0"/>
              <a:t>The easiest way to get the signature is that you go to the lecturer before or after class and ask the lecturer to sign your document. If this is not possible, you can also send an email to the lecturer, as we also accept electronic signatures, but this could take longer.</a:t>
            </a:r>
          </a:p>
          <a:p>
            <a:endParaRPr lang="en-US" dirty="0"/>
          </a:p>
        </p:txBody>
      </p:sp>
      <p:sp>
        <p:nvSpPr>
          <p:cNvPr id="4" name="Tijdelijke aanduiding voor dianummer 3"/>
          <p:cNvSpPr>
            <a:spLocks noGrp="1"/>
          </p:cNvSpPr>
          <p:nvPr>
            <p:ph type="sldNum" sz="quarter" idx="5"/>
          </p:nvPr>
        </p:nvSpPr>
        <p:spPr/>
        <p:txBody>
          <a:bodyPr/>
          <a:lstStyle/>
          <a:p>
            <a:fld id="{539A0A48-EDB1-4AFE-B1B7-10CE2A416496}" type="slidenum">
              <a:rPr lang="en-GB" smtClean="0"/>
              <a:t>7</a:t>
            </a:fld>
            <a:endParaRPr lang="en-GB"/>
          </a:p>
        </p:txBody>
      </p:sp>
    </p:spTree>
    <p:extLst>
      <p:ext uri="{BB962C8B-B14F-4D97-AF65-F5344CB8AC3E}">
        <p14:creationId xmlns:p14="http://schemas.microsoft.com/office/powerpoint/2010/main" val="35548122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en-US" dirty="0"/>
              <a:t>Write all the courses that you want to add to your original LA in the table "Added courses during the mobility" both from our faculty (E-codes) or from other faculties.</a:t>
            </a:r>
          </a:p>
          <a:p>
            <a:r>
              <a:rPr lang="en-US" dirty="0"/>
              <a:t>Ask the lecturer of all these courses to sign in the column "Signature of lecturer" (electronic signature). </a:t>
            </a:r>
          </a:p>
          <a:p>
            <a:endParaRPr lang="en-US" dirty="0"/>
          </a:p>
          <a:p>
            <a:r>
              <a:rPr lang="en-US" dirty="0"/>
              <a:t>If your LA includes a Master thesis, clearly mention the number of ECTS credits that need to appear on your UGent Transcript of Records; </a:t>
            </a:r>
          </a:p>
          <a:p>
            <a:r>
              <a:rPr lang="en-US" dirty="0"/>
              <a:t>should be the same as the number of ECTS that your home university will award the thesis upon return. This number of ECTS must correspond with your Thesis Information Sheet.</a:t>
            </a:r>
            <a:endParaRPr lang="nl-BE" dirty="0"/>
          </a:p>
        </p:txBody>
      </p:sp>
      <p:sp>
        <p:nvSpPr>
          <p:cNvPr id="4" name="Tijdelijke aanduiding voor dianummer 3"/>
          <p:cNvSpPr>
            <a:spLocks noGrp="1"/>
          </p:cNvSpPr>
          <p:nvPr>
            <p:ph type="sldNum" sz="quarter" idx="5"/>
          </p:nvPr>
        </p:nvSpPr>
        <p:spPr/>
        <p:txBody>
          <a:bodyPr/>
          <a:lstStyle/>
          <a:p>
            <a:fld id="{539A0A48-EDB1-4AFE-B1B7-10CE2A416496}" type="slidenum">
              <a:rPr lang="en-GB" smtClean="0"/>
              <a:t>8</a:t>
            </a:fld>
            <a:endParaRPr lang="en-GB"/>
          </a:p>
        </p:txBody>
      </p:sp>
    </p:spTree>
    <p:extLst>
      <p:ext uri="{BB962C8B-B14F-4D97-AF65-F5344CB8AC3E}">
        <p14:creationId xmlns:p14="http://schemas.microsoft.com/office/powerpoint/2010/main" val="32708214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en-US" dirty="0"/>
              <a:t>Write all courses that are in your FINAL Learning Agreement (</a:t>
            </a:r>
            <a:r>
              <a:rPr lang="en-US" dirty="0" err="1"/>
              <a:t>t.i.</a:t>
            </a:r>
            <a:r>
              <a:rPr lang="en-US" dirty="0"/>
              <a:t> the courses that you will be taking this semester/academic year). </a:t>
            </a:r>
          </a:p>
          <a:p>
            <a:r>
              <a:rPr lang="en-US" dirty="0"/>
              <a:t>Make sure the total of ECTS is at least 20 per semester, and that </a:t>
            </a:r>
            <a:r>
              <a:rPr lang="nl-BE" dirty="0"/>
              <a:t>at </a:t>
            </a:r>
            <a:r>
              <a:rPr lang="nl-BE" dirty="0" err="1"/>
              <a:t>least</a:t>
            </a:r>
            <a:r>
              <a:rPr lang="nl-BE" dirty="0"/>
              <a:t> 15 </a:t>
            </a:r>
            <a:r>
              <a:rPr lang="nl-BE" dirty="0" err="1"/>
              <a:t>credits</a:t>
            </a:r>
            <a:r>
              <a:rPr lang="nl-BE" dirty="0"/>
              <a:t> must </a:t>
            </a:r>
            <a:r>
              <a:rPr lang="nl-BE" dirty="0" err="1"/>
              <a:t>be</a:t>
            </a:r>
            <a:r>
              <a:rPr lang="nl-BE" dirty="0"/>
              <a:t> </a:t>
            </a:r>
            <a:r>
              <a:rPr lang="nl-BE" dirty="0" err="1"/>
              <a:t>from</a:t>
            </a:r>
            <a:r>
              <a:rPr lang="nl-BE" dirty="0"/>
              <a:t> the </a:t>
            </a:r>
            <a:r>
              <a:rPr lang="nl-BE" dirty="0" err="1"/>
              <a:t>Faculty</a:t>
            </a:r>
            <a:r>
              <a:rPr lang="nl-BE" dirty="0"/>
              <a:t> of Engineering </a:t>
            </a:r>
            <a:r>
              <a:rPr lang="nl-BE" dirty="0" err="1"/>
              <a:t>and</a:t>
            </a:r>
            <a:r>
              <a:rPr lang="nl-BE" dirty="0"/>
              <a:t> Architecture. </a:t>
            </a:r>
          </a:p>
        </p:txBody>
      </p:sp>
      <p:sp>
        <p:nvSpPr>
          <p:cNvPr id="4" name="Tijdelijke aanduiding voor dianummer 3"/>
          <p:cNvSpPr>
            <a:spLocks noGrp="1"/>
          </p:cNvSpPr>
          <p:nvPr>
            <p:ph type="sldNum" sz="quarter" idx="5"/>
          </p:nvPr>
        </p:nvSpPr>
        <p:spPr/>
        <p:txBody>
          <a:bodyPr/>
          <a:lstStyle/>
          <a:p>
            <a:fld id="{539A0A48-EDB1-4AFE-B1B7-10CE2A416496}" type="slidenum">
              <a:rPr lang="en-GB" smtClean="0"/>
              <a:t>9</a:t>
            </a:fld>
            <a:endParaRPr lang="en-GB"/>
          </a:p>
        </p:txBody>
      </p:sp>
    </p:spTree>
    <p:extLst>
      <p:ext uri="{BB962C8B-B14F-4D97-AF65-F5344CB8AC3E}">
        <p14:creationId xmlns:p14="http://schemas.microsoft.com/office/powerpoint/2010/main" val="8045594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BE" dirty="0" err="1"/>
              <a:t>Sign</a:t>
            </a:r>
            <a:r>
              <a:rPr lang="nl-BE" dirty="0"/>
              <a:t> </a:t>
            </a:r>
            <a:r>
              <a:rPr lang="nl-BE" dirty="0" err="1"/>
              <a:t>the</a:t>
            </a:r>
            <a:r>
              <a:rPr lang="nl-BE" dirty="0"/>
              <a:t> document. </a:t>
            </a:r>
          </a:p>
          <a:p>
            <a:r>
              <a:rPr lang="en-US" dirty="0"/>
              <a:t>Send this document to the IRO (international.ea@ugent.be) by </a:t>
            </a:r>
            <a:r>
              <a:rPr lang="en-US" b="1" dirty="0"/>
              <a:t>Friday 3 October </a:t>
            </a:r>
            <a:r>
              <a:rPr lang="en-US" dirty="0"/>
              <a:t>at the latest. </a:t>
            </a:r>
          </a:p>
          <a:p>
            <a:r>
              <a:rPr lang="en-US" dirty="0"/>
              <a:t>If you haven’t received any answer from the lecturers close to the deadline, please let us know 1 day before the deadline. So we can see if it’s possible to make an exception and give you some more time.</a:t>
            </a:r>
            <a:endParaRPr lang="nl-BE" dirty="0"/>
          </a:p>
        </p:txBody>
      </p:sp>
      <p:sp>
        <p:nvSpPr>
          <p:cNvPr id="4" name="Tijdelijke aanduiding voor dianummer 3"/>
          <p:cNvSpPr>
            <a:spLocks noGrp="1"/>
          </p:cNvSpPr>
          <p:nvPr>
            <p:ph type="sldNum" sz="quarter" idx="5"/>
          </p:nvPr>
        </p:nvSpPr>
        <p:spPr/>
        <p:txBody>
          <a:bodyPr/>
          <a:lstStyle/>
          <a:p>
            <a:fld id="{539A0A48-EDB1-4AFE-B1B7-10CE2A416496}" type="slidenum">
              <a:rPr lang="en-GB" smtClean="0"/>
              <a:t>10</a:t>
            </a:fld>
            <a:endParaRPr lang="en-GB"/>
          </a:p>
        </p:txBody>
      </p:sp>
    </p:spTree>
    <p:extLst>
      <p:ext uri="{BB962C8B-B14F-4D97-AF65-F5344CB8AC3E}">
        <p14:creationId xmlns:p14="http://schemas.microsoft.com/office/powerpoint/2010/main" val="406901082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000125" indent="-914400">
              <a:buAutoNum type="arabicPeriod"/>
            </a:pPr>
            <a:r>
              <a:rPr lang="nl-BE" dirty="0" err="1">
                <a:latin typeface="UGent Panno Text" panose="02000506040000040003" pitchFamily="2" charset="0"/>
              </a:rPr>
              <a:t>You</a:t>
            </a:r>
            <a:r>
              <a:rPr lang="nl-BE" dirty="0">
                <a:latin typeface="UGent Panno Text" panose="02000506040000040003" pitchFamily="2" charset="0"/>
              </a:rPr>
              <a:t> </a:t>
            </a:r>
            <a:r>
              <a:rPr lang="nl-BE" dirty="0" err="1">
                <a:latin typeface="UGent Panno Text" panose="02000506040000040003" pitchFamily="2" charset="0"/>
              </a:rPr>
              <a:t>deliver</a:t>
            </a:r>
            <a:r>
              <a:rPr lang="nl-BE" dirty="0">
                <a:latin typeface="UGent Panno Text" panose="02000506040000040003" pitchFamily="2" charset="0"/>
              </a:rPr>
              <a:t> the document </a:t>
            </a:r>
            <a:r>
              <a:rPr lang="nl-BE" dirty="0" err="1">
                <a:latin typeface="UGent Panno Text" panose="02000506040000040003" pitchFamily="2" charset="0"/>
              </a:rPr>
              <a:t>with</a:t>
            </a:r>
            <a:r>
              <a:rPr lang="nl-BE" dirty="0">
                <a:latin typeface="UGent Panno Text" panose="02000506040000040003" pitchFamily="2" charset="0"/>
              </a:rPr>
              <a:t> the changes </a:t>
            </a:r>
            <a:r>
              <a:rPr lang="nl-BE" dirty="0" err="1">
                <a:latin typeface="UGent Panno Text" panose="02000506040000040003" pitchFamily="2" charset="0"/>
              </a:rPr>
              <a:t>to</a:t>
            </a:r>
            <a:r>
              <a:rPr lang="nl-BE" dirty="0">
                <a:latin typeface="UGent Panno Text" panose="02000506040000040003" pitchFamily="2" charset="0"/>
              </a:rPr>
              <a:t> the Learning Agreement </a:t>
            </a:r>
            <a:r>
              <a:rPr lang="nl-BE" dirty="0" err="1">
                <a:latin typeface="UGent Panno Text" panose="02000506040000040003" pitchFamily="2" charset="0"/>
              </a:rPr>
              <a:t>before</a:t>
            </a:r>
            <a:r>
              <a:rPr lang="nl-BE" dirty="0">
                <a:latin typeface="UGent Panno Text" panose="02000506040000040003" pitchFamily="2" charset="0"/>
              </a:rPr>
              <a:t> </a:t>
            </a:r>
            <a:r>
              <a:rPr lang="nl-BE" b="1" dirty="0">
                <a:latin typeface="UGent Panno Text" panose="02000506040000040003" pitchFamily="2" charset="0"/>
              </a:rPr>
              <a:t>4 </a:t>
            </a:r>
            <a:r>
              <a:rPr lang="nl-BE" b="1" dirty="0" err="1">
                <a:latin typeface="UGent Panno Text" panose="02000506040000040003" pitchFamily="2" charset="0"/>
              </a:rPr>
              <a:t>October</a:t>
            </a:r>
            <a:r>
              <a:rPr lang="nl-BE" b="1" dirty="0">
                <a:latin typeface="UGent Panno Text" panose="02000506040000040003" pitchFamily="2" charset="0"/>
              </a:rPr>
              <a:t> </a:t>
            </a:r>
            <a:r>
              <a:rPr lang="nl-BE" sz="800" dirty="0">
                <a:latin typeface="UGent Panno Text" panose="02000506040000040003" pitchFamily="2" charset="0"/>
              </a:rPr>
              <a:t>(</a:t>
            </a:r>
            <a:r>
              <a:rPr lang="nl-BE" sz="800" dirty="0">
                <a:latin typeface="UGent Panno Text" panose="02000506040000040003" pitchFamily="2" charset="0"/>
                <a:hlinkClick r:id="rId3"/>
              </a:rPr>
              <a:t>international.ea@ugent.be</a:t>
            </a:r>
            <a:r>
              <a:rPr lang="nl-BE" sz="800" dirty="0">
                <a:latin typeface="UGent Panno Text" panose="02000506040000040003" pitchFamily="2" charset="0"/>
              </a:rPr>
              <a:t> or at the office). </a:t>
            </a:r>
            <a:r>
              <a:rPr lang="nl-BE" sz="800" dirty="0" err="1">
                <a:latin typeface="UGent Panno Text" panose="02000506040000040003" pitchFamily="2" charset="0"/>
              </a:rPr>
              <a:t>Preferably</a:t>
            </a:r>
            <a:r>
              <a:rPr lang="nl-BE" sz="800" dirty="0">
                <a:latin typeface="UGent Panno Text" panose="02000506040000040003" pitchFamily="2" charset="0"/>
              </a:rPr>
              <a:t> </a:t>
            </a:r>
            <a:r>
              <a:rPr lang="nl-BE" sz="800" dirty="0" err="1">
                <a:latin typeface="UGent Panno Text" panose="02000506040000040003" pitchFamily="2" charset="0"/>
              </a:rPr>
              <a:t>by</a:t>
            </a:r>
            <a:r>
              <a:rPr lang="nl-BE" sz="800" dirty="0">
                <a:latin typeface="UGent Panno Text" panose="02000506040000040003" pitchFamily="2" charset="0"/>
              </a:rPr>
              <a:t> email. </a:t>
            </a:r>
            <a:endParaRPr lang="nl-BE" dirty="0">
              <a:latin typeface="UGent Panno Text" panose="02000506040000040003" pitchFamily="2" charset="0"/>
            </a:endParaRPr>
          </a:p>
          <a:p>
            <a:pPr marL="1000125" indent="-914400">
              <a:buAutoNum type="arabicPeriod"/>
            </a:pPr>
            <a:r>
              <a:rPr lang="nl-BE" dirty="0">
                <a:latin typeface="UGent Panno Text" panose="02000506040000040003" pitchFamily="2" charset="0"/>
              </a:rPr>
              <a:t>We check </a:t>
            </a:r>
            <a:r>
              <a:rPr lang="nl-BE" dirty="0" err="1">
                <a:latin typeface="UGent Panno Text" panose="02000506040000040003" pitchFamily="2" charset="0"/>
              </a:rPr>
              <a:t>if</a:t>
            </a:r>
            <a:r>
              <a:rPr lang="nl-BE" dirty="0">
                <a:latin typeface="UGent Panno Text" panose="02000506040000040003" pitchFamily="2" charset="0"/>
              </a:rPr>
              <a:t> </a:t>
            </a:r>
            <a:r>
              <a:rPr lang="nl-BE" dirty="0" err="1">
                <a:latin typeface="UGent Panno Text" panose="02000506040000040003" pitchFamily="2" charset="0"/>
              </a:rPr>
              <a:t>all</a:t>
            </a:r>
            <a:r>
              <a:rPr lang="nl-BE" dirty="0">
                <a:latin typeface="UGent Panno Text" panose="02000506040000040003" pitchFamily="2" charset="0"/>
              </a:rPr>
              <a:t> the </a:t>
            </a:r>
            <a:r>
              <a:rPr lang="nl-BE" dirty="0" err="1">
                <a:latin typeface="UGent Panno Text" panose="02000506040000040003" pitchFamily="2" charset="0"/>
              </a:rPr>
              <a:t>signatures</a:t>
            </a:r>
            <a:r>
              <a:rPr lang="nl-BE" dirty="0">
                <a:latin typeface="UGent Panno Text" panose="02000506040000040003" pitchFamily="2" charset="0"/>
              </a:rPr>
              <a:t> are </a:t>
            </a:r>
            <a:r>
              <a:rPr lang="nl-BE" dirty="0" err="1">
                <a:latin typeface="UGent Panno Text" panose="02000506040000040003" pitchFamily="2" charset="0"/>
              </a:rPr>
              <a:t>there</a:t>
            </a:r>
            <a:r>
              <a:rPr lang="nl-BE" dirty="0">
                <a:latin typeface="UGent Panno Text" panose="02000506040000040003" pitchFamily="2" charset="0"/>
              </a:rPr>
              <a:t>.</a:t>
            </a:r>
          </a:p>
          <a:p>
            <a:pPr marL="1000125" indent="-914400">
              <a:buAutoNum type="arabicPeriod"/>
            </a:pPr>
            <a:r>
              <a:rPr lang="nl-BE" dirty="0">
                <a:latin typeface="UGent Panno Text" panose="02000506040000040003" pitchFamily="2" charset="0"/>
              </a:rPr>
              <a:t>FSA </a:t>
            </a:r>
            <a:r>
              <a:rPr lang="nl-BE" dirty="0" err="1">
                <a:latin typeface="UGent Panno Text" panose="02000506040000040003" pitchFamily="2" charset="0"/>
              </a:rPr>
              <a:t>will</a:t>
            </a:r>
            <a:r>
              <a:rPr lang="nl-BE" dirty="0">
                <a:latin typeface="UGent Panno Text" panose="02000506040000040003" pitchFamily="2" charset="0"/>
              </a:rPr>
              <a:t> make the changes in Oasis.</a:t>
            </a:r>
          </a:p>
          <a:p>
            <a:pPr marL="1000125" indent="-914400">
              <a:buAutoNum type="arabicPeriod"/>
            </a:pPr>
            <a:r>
              <a:rPr lang="nl-BE" dirty="0" err="1">
                <a:latin typeface="UGent Panno Text" panose="02000506040000040003" pitchFamily="2" charset="0"/>
              </a:rPr>
              <a:t>Within</a:t>
            </a:r>
            <a:r>
              <a:rPr lang="nl-BE" dirty="0">
                <a:latin typeface="UGent Panno Text" panose="02000506040000040003" pitchFamily="2" charset="0"/>
              </a:rPr>
              <a:t> </a:t>
            </a:r>
            <a:r>
              <a:rPr lang="nl-BE" dirty="0" err="1">
                <a:latin typeface="UGent Panno Text" panose="02000506040000040003" pitchFamily="2" charset="0"/>
              </a:rPr>
              <a:t>two</a:t>
            </a:r>
            <a:r>
              <a:rPr lang="nl-BE" dirty="0">
                <a:latin typeface="UGent Panno Text" panose="02000506040000040003" pitchFamily="2" charset="0"/>
              </a:rPr>
              <a:t> weeks </a:t>
            </a:r>
            <a:r>
              <a:rPr lang="nl-BE" dirty="0" err="1">
                <a:latin typeface="UGent Panno Text" panose="02000506040000040003" pitchFamily="2" charset="0"/>
              </a:rPr>
              <a:t>after</a:t>
            </a:r>
            <a:r>
              <a:rPr lang="nl-BE" dirty="0">
                <a:latin typeface="UGent Panno Text" panose="02000506040000040003" pitchFamily="2" charset="0"/>
              </a:rPr>
              <a:t> the deadline, </a:t>
            </a:r>
            <a:r>
              <a:rPr lang="nl-BE" dirty="0" err="1">
                <a:latin typeface="UGent Panno Text" panose="02000506040000040003" pitchFamily="2" charset="0"/>
              </a:rPr>
              <a:t>your</a:t>
            </a:r>
            <a:r>
              <a:rPr lang="nl-BE" dirty="0">
                <a:latin typeface="UGent Panno Text" panose="02000506040000040003" pitchFamily="2" charset="0"/>
              </a:rPr>
              <a:t> curriculum in Oasis </a:t>
            </a:r>
            <a:r>
              <a:rPr lang="nl-BE" dirty="0" err="1">
                <a:latin typeface="UGent Panno Text" panose="02000506040000040003" pitchFamily="2" charset="0"/>
              </a:rPr>
              <a:t>will</a:t>
            </a:r>
            <a:r>
              <a:rPr lang="nl-BE" dirty="0">
                <a:latin typeface="UGent Panno Text" panose="02000506040000040003" pitchFamily="2" charset="0"/>
              </a:rPr>
              <a:t> </a:t>
            </a:r>
            <a:r>
              <a:rPr lang="nl-BE" dirty="0" err="1">
                <a:latin typeface="UGent Panno Text" panose="02000506040000040003" pitchFamily="2" charset="0"/>
              </a:rPr>
              <a:t>be</a:t>
            </a:r>
            <a:r>
              <a:rPr lang="nl-BE" dirty="0">
                <a:latin typeface="UGent Panno Text" panose="02000506040000040003" pitchFamily="2" charset="0"/>
              </a:rPr>
              <a:t> </a:t>
            </a:r>
            <a:r>
              <a:rPr lang="nl-BE" dirty="0" err="1">
                <a:latin typeface="UGent Panno Text" panose="02000506040000040003" pitchFamily="2" charset="0"/>
              </a:rPr>
              <a:t>changed</a:t>
            </a:r>
            <a:r>
              <a:rPr lang="nl-BE" dirty="0">
                <a:latin typeface="UGent Panno Text" panose="02000506040000040003" pitchFamily="2" charset="0"/>
              </a:rPr>
              <a:t> </a:t>
            </a:r>
            <a:r>
              <a:rPr lang="nl-BE" dirty="0" err="1">
                <a:latin typeface="UGent Panno Text" panose="02000506040000040003" pitchFamily="2" charset="0"/>
              </a:rPr>
              <a:t>and</a:t>
            </a:r>
            <a:r>
              <a:rPr lang="nl-BE" dirty="0">
                <a:latin typeface="UGent Panno Text" panose="02000506040000040003" pitchFamily="2" charset="0"/>
              </a:rPr>
              <a:t> </a:t>
            </a:r>
            <a:r>
              <a:rPr lang="nl-BE" dirty="0" err="1">
                <a:latin typeface="UGent Panno Text" panose="02000506040000040003" pitchFamily="2" charset="0"/>
              </a:rPr>
              <a:t>you’ll</a:t>
            </a:r>
            <a:r>
              <a:rPr lang="nl-BE" dirty="0">
                <a:latin typeface="UGent Panno Text" panose="02000506040000040003" pitchFamily="2" charset="0"/>
              </a:rPr>
              <a:t> </a:t>
            </a:r>
            <a:r>
              <a:rPr lang="nl-BE" dirty="0" err="1">
                <a:latin typeface="UGent Panno Text" panose="02000506040000040003" pitchFamily="2" charset="0"/>
              </a:rPr>
              <a:t>be</a:t>
            </a:r>
            <a:r>
              <a:rPr lang="nl-BE" dirty="0">
                <a:latin typeface="UGent Panno Text" panose="02000506040000040003" pitchFamily="2" charset="0"/>
              </a:rPr>
              <a:t> </a:t>
            </a:r>
            <a:r>
              <a:rPr lang="nl-BE" dirty="0" err="1">
                <a:latin typeface="UGent Panno Text" panose="02000506040000040003" pitchFamily="2" charset="0"/>
              </a:rPr>
              <a:t>able</a:t>
            </a:r>
            <a:r>
              <a:rPr lang="nl-BE" dirty="0">
                <a:latin typeface="UGent Panno Text" panose="02000506040000040003" pitchFamily="2" charset="0"/>
              </a:rPr>
              <a:t> </a:t>
            </a:r>
            <a:r>
              <a:rPr lang="nl-BE" dirty="0" err="1">
                <a:latin typeface="UGent Panno Text" panose="02000506040000040003" pitchFamily="2" charset="0"/>
              </a:rPr>
              <a:t>to</a:t>
            </a:r>
            <a:r>
              <a:rPr lang="nl-BE" dirty="0">
                <a:latin typeface="UGent Panno Text" panose="02000506040000040003" pitchFamily="2" charset="0"/>
              </a:rPr>
              <a:t> download the </a:t>
            </a:r>
            <a:r>
              <a:rPr lang="nl-BE" dirty="0" err="1">
                <a:latin typeface="UGent Panno Text" panose="02000506040000040003" pitchFamily="2" charset="0"/>
              </a:rPr>
              <a:t>adjusted</a:t>
            </a:r>
            <a:r>
              <a:rPr lang="nl-BE" dirty="0">
                <a:latin typeface="UGent Panno Text" panose="02000506040000040003" pitchFamily="2" charset="0"/>
              </a:rPr>
              <a:t> Learning Agreement via Oasis. EWP students have </a:t>
            </a:r>
            <a:r>
              <a:rPr lang="nl-BE" dirty="0" err="1">
                <a:latin typeface="UGent Panno Text" panose="02000506040000040003" pitchFamily="2" charset="0"/>
              </a:rPr>
              <a:t>to</a:t>
            </a:r>
            <a:r>
              <a:rPr lang="nl-BE" dirty="0">
                <a:latin typeface="UGent Panno Text" panose="02000506040000040003" pitchFamily="2" charset="0"/>
              </a:rPr>
              <a:t> make the changes </a:t>
            </a:r>
            <a:r>
              <a:rPr lang="nl-BE" dirty="0" err="1">
                <a:latin typeface="UGent Panno Text" panose="02000506040000040003" pitchFamily="2" charset="0"/>
              </a:rPr>
              <a:t>within</a:t>
            </a:r>
            <a:r>
              <a:rPr lang="nl-BE" dirty="0">
                <a:latin typeface="UGent Panno Text" panose="02000506040000040003" pitchFamily="2" charset="0"/>
              </a:rPr>
              <a:t> </a:t>
            </a:r>
            <a:r>
              <a:rPr lang="nl-BE" dirty="0" err="1">
                <a:latin typeface="UGent Panno Text" panose="02000506040000040003" pitchFamily="2" charset="0"/>
              </a:rPr>
              <a:t>their</a:t>
            </a:r>
            <a:r>
              <a:rPr lang="nl-BE" dirty="0">
                <a:latin typeface="UGent Panno Text" panose="02000506040000040003" pitchFamily="2" charset="0"/>
              </a:rPr>
              <a:t> home </a:t>
            </a:r>
            <a:r>
              <a:rPr lang="nl-BE" dirty="0" err="1">
                <a:latin typeface="UGent Panno Text" panose="02000506040000040003" pitchFamily="2" charset="0"/>
              </a:rPr>
              <a:t>university</a:t>
            </a:r>
            <a:r>
              <a:rPr lang="nl-BE" dirty="0">
                <a:latin typeface="UGent Panno Text" panose="02000506040000040003" pitchFamily="2" charset="0"/>
              </a:rPr>
              <a:t> </a:t>
            </a:r>
            <a:r>
              <a:rPr lang="nl-BE" dirty="0" err="1">
                <a:latin typeface="UGent Panno Text" panose="02000506040000040003" pitchFamily="2" charset="0"/>
              </a:rPr>
              <a:t>through</a:t>
            </a:r>
            <a:r>
              <a:rPr lang="nl-BE" dirty="0">
                <a:latin typeface="UGent Panno Text" panose="02000506040000040003" pitchFamily="2" charset="0"/>
              </a:rPr>
              <a:t> the EWP portal in order </a:t>
            </a:r>
            <a:r>
              <a:rPr lang="nl-BE" dirty="0" err="1">
                <a:latin typeface="UGent Panno Text" panose="02000506040000040003" pitchFamily="2" charset="0"/>
              </a:rPr>
              <a:t>to</a:t>
            </a:r>
            <a:r>
              <a:rPr lang="nl-BE" dirty="0">
                <a:latin typeface="UGent Panno Text" panose="02000506040000040003" pitchFamily="2" charset="0"/>
              </a:rPr>
              <a:t> </a:t>
            </a:r>
            <a:r>
              <a:rPr lang="nl-BE" dirty="0" err="1">
                <a:latin typeface="UGent Panno Text" panose="02000506040000040003" pitchFamily="2" charset="0"/>
              </a:rPr>
              <a:t>be</a:t>
            </a:r>
            <a:r>
              <a:rPr lang="nl-BE" dirty="0">
                <a:latin typeface="UGent Panno Text" panose="02000506040000040003" pitchFamily="2" charset="0"/>
              </a:rPr>
              <a:t> </a:t>
            </a:r>
            <a:r>
              <a:rPr lang="nl-BE" dirty="0" err="1">
                <a:latin typeface="UGent Panno Text" panose="02000506040000040003" pitchFamily="2" charset="0"/>
              </a:rPr>
              <a:t>able</a:t>
            </a:r>
            <a:r>
              <a:rPr lang="nl-BE" dirty="0">
                <a:latin typeface="UGent Panno Text" panose="02000506040000040003" pitchFamily="2" charset="0"/>
              </a:rPr>
              <a:t> </a:t>
            </a:r>
            <a:r>
              <a:rPr lang="nl-BE" dirty="0" err="1">
                <a:latin typeface="UGent Panno Text" panose="02000506040000040003" pitchFamily="2" charset="0"/>
              </a:rPr>
              <a:t>to</a:t>
            </a:r>
            <a:r>
              <a:rPr lang="nl-BE" dirty="0">
                <a:latin typeface="UGent Panno Text" panose="02000506040000040003" pitchFamily="2" charset="0"/>
              </a:rPr>
              <a:t> </a:t>
            </a:r>
            <a:r>
              <a:rPr lang="nl-BE" dirty="0" err="1">
                <a:latin typeface="UGent Panno Text" panose="02000506040000040003" pitchFamily="2" charset="0"/>
              </a:rPr>
              <a:t>retrieve</a:t>
            </a:r>
            <a:r>
              <a:rPr lang="nl-BE" dirty="0">
                <a:latin typeface="UGent Panno Text" panose="02000506040000040003" pitchFamily="2" charset="0"/>
              </a:rPr>
              <a:t> a </a:t>
            </a:r>
            <a:r>
              <a:rPr lang="nl-BE" dirty="0" err="1">
                <a:latin typeface="UGent Panno Text" panose="02000506040000040003" pitchFamily="2" charset="0"/>
              </a:rPr>
              <a:t>signed</a:t>
            </a:r>
            <a:r>
              <a:rPr lang="nl-BE" dirty="0">
                <a:latin typeface="UGent Panno Text" panose="02000506040000040003" pitchFamily="2" charset="0"/>
              </a:rPr>
              <a:t> </a:t>
            </a:r>
            <a:r>
              <a:rPr lang="nl-BE" dirty="0" err="1">
                <a:latin typeface="UGent Panno Text" panose="02000506040000040003" pitchFamily="2" charset="0"/>
              </a:rPr>
              <a:t>version</a:t>
            </a:r>
            <a:r>
              <a:rPr lang="nl-BE" dirty="0">
                <a:latin typeface="UGent Panno Text" panose="02000506040000040003" pitchFamily="2" charset="0"/>
              </a:rPr>
              <a:t> of the Learning Agreement </a:t>
            </a:r>
            <a:r>
              <a:rPr lang="nl-BE" dirty="0" err="1">
                <a:latin typeface="UGent Panno Text" panose="02000506040000040003" pitchFamily="2" charset="0"/>
              </a:rPr>
              <a:t>during</a:t>
            </a:r>
            <a:r>
              <a:rPr lang="nl-BE" dirty="0">
                <a:latin typeface="UGent Panno Text" panose="02000506040000040003" pitchFamily="2" charset="0"/>
              </a:rPr>
              <a:t> </a:t>
            </a:r>
            <a:r>
              <a:rPr lang="nl-BE" dirty="0" err="1">
                <a:latin typeface="UGent Panno Text" panose="02000506040000040003" pitchFamily="2" charset="0"/>
              </a:rPr>
              <a:t>mobility</a:t>
            </a:r>
            <a:r>
              <a:rPr lang="nl-BE" dirty="0">
                <a:latin typeface="UGent Panno Text" panose="02000506040000040003" pitchFamily="2" charset="0"/>
              </a:rPr>
              <a:t>. </a:t>
            </a:r>
          </a:p>
          <a:p>
            <a:endParaRPr lang="en-US" dirty="0"/>
          </a:p>
        </p:txBody>
      </p:sp>
      <p:sp>
        <p:nvSpPr>
          <p:cNvPr id="4" name="Slide Number Placeholder 3"/>
          <p:cNvSpPr>
            <a:spLocks noGrp="1"/>
          </p:cNvSpPr>
          <p:nvPr>
            <p:ph type="sldNum" sz="quarter" idx="5"/>
          </p:nvPr>
        </p:nvSpPr>
        <p:spPr/>
        <p:txBody>
          <a:bodyPr/>
          <a:lstStyle/>
          <a:p>
            <a:fld id="{539A0A48-EDB1-4AFE-B1B7-10CE2A416496}" type="slidenum">
              <a:rPr lang="en-GB" smtClean="0"/>
              <a:t>11</a:t>
            </a:fld>
            <a:endParaRPr lang="en-GB"/>
          </a:p>
        </p:txBody>
      </p:sp>
    </p:spTree>
    <p:extLst>
      <p:ext uri="{BB962C8B-B14F-4D97-AF65-F5344CB8AC3E}">
        <p14:creationId xmlns:p14="http://schemas.microsoft.com/office/powerpoint/2010/main" val="263481246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blank" preserve="1">
  <p:cSld name="Corporate Log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A24147F-ED97-47AF-A1B3-C82A179CF7F3}" type="datetime1">
              <a:rPr lang="nl-NL" smtClean="0"/>
              <a:t>1-6-2026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AE184E0-0BD4-4705-A12B-9B71DDE63301}" type="slidenum">
              <a:rPr lang="en-GB" smtClean="0"/>
              <a:t>‹nr.›</a:t>
            </a:fld>
            <a:endParaRPr lang="en-GB"/>
          </a:p>
        </p:txBody>
      </p:sp>
      <p:pic>
        <p:nvPicPr>
          <p:cNvPr id="9" name="Logo Large"/>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109518" y="2275285"/>
            <a:ext cx="5462027" cy="4172720"/>
          </a:xfrm>
          <a:prstGeom prst="rect">
            <a:avLst/>
          </a:prstGeom>
        </p:spPr>
      </p:pic>
    </p:spTree>
    <p:extLst>
      <p:ext uri="{BB962C8B-B14F-4D97-AF65-F5344CB8AC3E}">
        <p14:creationId xmlns:p14="http://schemas.microsoft.com/office/powerpoint/2010/main" val="10914365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losing Slide">
    <p:spTree>
      <p:nvGrpSpPr>
        <p:cNvPr id="1" name=""/>
        <p:cNvGrpSpPr/>
        <p:nvPr/>
      </p:nvGrpSpPr>
      <p:grpSpPr>
        <a:xfrm>
          <a:off x="0" y="0"/>
          <a:ext cx="0" cy="0"/>
          <a:chOff x="0" y="0"/>
          <a:chExt cx="0" cy="0"/>
        </a:xfrm>
      </p:grpSpPr>
      <p:sp>
        <p:nvSpPr>
          <p:cNvPr id="7" name="Rectangle 6"/>
          <p:cNvSpPr/>
          <p:nvPr userDrawn="1"/>
        </p:nvSpPr>
        <p:spPr>
          <a:xfrm>
            <a:off x="914400" y="1393200"/>
            <a:ext cx="16424275" cy="6505200"/>
          </a:xfrm>
          <a:prstGeom prst="rect">
            <a:avLst/>
          </a:prstGeom>
          <a:solidFill>
            <a:srgbClr val="1E64C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noProof="0" dirty="0"/>
          </a:p>
        </p:txBody>
      </p:sp>
      <p:sp>
        <p:nvSpPr>
          <p:cNvPr id="5" name="Tijdelijke aanduiding voor tekst 4"/>
          <p:cNvSpPr>
            <a:spLocks noGrp="1"/>
          </p:cNvSpPr>
          <p:nvPr>
            <p:ph type="body" sz="quarter" idx="10" hasCustomPrompt="1"/>
          </p:nvPr>
        </p:nvSpPr>
        <p:spPr bwMode="white">
          <a:xfrm>
            <a:off x="9215999" y="3095999"/>
            <a:ext cx="7257600" cy="2151119"/>
          </a:xfrm>
        </p:spPr>
        <p:txBody>
          <a:bodyPr>
            <a:normAutofit/>
          </a:bodyPr>
          <a:lstStyle>
            <a:lvl1pPr marL="0" indent="0">
              <a:lnSpc>
                <a:spcPts val="3500"/>
              </a:lnSpc>
              <a:buNone/>
              <a:defRPr sz="2400">
                <a:solidFill>
                  <a:schemeClr val="bg1"/>
                </a:solidFill>
              </a:defRPr>
            </a:lvl1pPr>
          </a:lstStyle>
          <a:p>
            <a:pPr lvl="0"/>
            <a:r>
              <a:rPr lang="nl-NL" dirty="0"/>
              <a:t>Klik om de namen van </a:t>
            </a:r>
            <a:r>
              <a:rPr lang="nl-NL" dirty="0" err="1"/>
              <a:t>social</a:t>
            </a:r>
            <a:r>
              <a:rPr lang="nl-NL" dirty="0"/>
              <a:t> media in te typen</a:t>
            </a:r>
          </a:p>
        </p:txBody>
      </p:sp>
      <p:sp>
        <p:nvSpPr>
          <p:cNvPr id="2" name="Title 1"/>
          <p:cNvSpPr>
            <a:spLocks noGrp="1"/>
          </p:cNvSpPr>
          <p:nvPr>
            <p:ph type="ctrTitle" hasCustomPrompt="1"/>
          </p:nvPr>
        </p:nvSpPr>
        <p:spPr bwMode="white">
          <a:xfrm>
            <a:off x="1291074" y="1743240"/>
            <a:ext cx="7419544" cy="5769600"/>
          </a:xfrm>
        </p:spPr>
        <p:txBody>
          <a:bodyPr anchor="t" anchorCtr="0">
            <a:noAutofit/>
          </a:bodyPr>
          <a:lstStyle>
            <a:lvl1pPr algn="l" defTabSz="542925">
              <a:lnSpc>
                <a:spcPts val="3500"/>
              </a:lnSpc>
              <a:defRPr sz="2500" u="none" cap="none" baseline="0">
                <a:solidFill>
                  <a:schemeClr val="bg1"/>
                </a:solidFill>
                <a:uFill>
                  <a:solidFill>
                    <a:schemeClr val="bg1"/>
                  </a:solidFill>
                </a:uFill>
                <a:latin typeface="+mn-lt"/>
              </a:defRPr>
            </a:lvl1pPr>
          </a:lstStyle>
          <a:p>
            <a:r>
              <a:rPr lang="nl-BE" noProof="0" dirty="0"/>
              <a:t>Klik om de gegevens van de presentator in </a:t>
            </a:r>
            <a:r>
              <a:rPr lang="nl-BE" noProof="0"/>
              <a:t>te typen</a:t>
            </a:r>
            <a:endParaRPr lang="nl-BE" noProof="0" dirty="0"/>
          </a:p>
        </p:txBody>
      </p:sp>
      <p:sp>
        <p:nvSpPr>
          <p:cNvPr id="8" name="Titles positoning box" hidden="1"/>
          <p:cNvSpPr/>
          <p:nvPr userDrawn="1"/>
        </p:nvSpPr>
        <p:spPr>
          <a:xfrm>
            <a:off x="1371600" y="1828800"/>
            <a:ext cx="15012000" cy="5999760"/>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Afbeelding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64400" y="0"/>
            <a:ext cx="5572798" cy="1393199"/>
          </a:xfrm>
          <a:prstGeom prst="rect">
            <a:avLst/>
          </a:prstGeom>
        </p:spPr>
      </p:pic>
    </p:spTree>
    <p:extLst>
      <p:ext uri="{BB962C8B-B14F-4D97-AF65-F5344CB8AC3E}">
        <p14:creationId xmlns:p14="http://schemas.microsoft.com/office/powerpoint/2010/main" val="3103785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Slide">
    <p:spTree>
      <p:nvGrpSpPr>
        <p:cNvPr id="1" name=""/>
        <p:cNvGrpSpPr/>
        <p:nvPr/>
      </p:nvGrpSpPr>
      <p:grpSpPr>
        <a:xfrm>
          <a:off x="0" y="0"/>
          <a:ext cx="0" cy="0"/>
          <a:chOff x="0" y="0"/>
          <a:chExt cx="0" cy="0"/>
        </a:xfrm>
      </p:grpSpPr>
      <p:sp>
        <p:nvSpPr>
          <p:cNvPr id="7" name="Rectangle 6"/>
          <p:cNvSpPr/>
          <p:nvPr userDrawn="1"/>
        </p:nvSpPr>
        <p:spPr>
          <a:xfrm>
            <a:off x="914400" y="1393200"/>
            <a:ext cx="16424275" cy="6505200"/>
          </a:xfrm>
          <a:prstGeom prst="rect">
            <a:avLst/>
          </a:prstGeom>
          <a:solidFill>
            <a:srgbClr val="1E64C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noProof="0" dirty="0"/>
          </a:p>
        </p:txBody>
      </p:sp>
      <p:sp>
        <p:nvSpPr>
          <p:cNvPr id="2" name="Title 1"/>
          <p:cNvSpPr>
            <a:spLocks noGrp="1"/>
          </p:cNvSpPr>
          <p:nvPr>
            <p:ph type="ctrTitle"/>
          </p:nvPr>
        </p:nvSpPr>
        <p:spPr bwMode="white">
          <a:xfrm>
            <a:off x="1291074" y="2286000"/>
            <a:ext cx="15183366" cy="4436316"/>
          </a:xfrm>
        </p:spPr>
        <p:txBody>
          <a:bodyPr anchor="b">
            <a:noAutofit/>
          </a:bodyPr>
          <a:lstStyle>
            <a:lvl1pPr algn="l">
              <a:lnSpc>
                <a:spcPts val="11000"/>
              </a:lnSpc>
              <a:defRPr sz="10000" u="sng" baseline="0">
                <a:solidFill>
                  <a:schemeClr val="bg1"/>
                </a:solidFill>
                <a:uFill>
                  <a:solidFill>
                    <a:schemeClr val="bg1"/>
                  </a:solidFill>
                </a:uFill>
              </a:defRPr>
            </a:lvl1pPr>
          </a:lstStyle>
          <a:p>
            <a:r>
              <a:rPr lang="nl-NL" noProof="0"/>
              <a:t>Klik om stijl te bewerken</a:t>
            </a:r>
            <a:endParaRPr lang="nl-BE" noProof="0" dirty="0"/>
          </a:p>
        </p:txBody>
      </p:sp>
      <p:sp>
        <p:nvSpPr>
          <p:cNvPr id="3" name="Subtitle 2"/>
          <p:cNvSpPr>
            <a:spLocks noGrp="1"/>
          </p:cNvSpPr>
          <p:nvPr>
            <p:ph type="subTitle" idx="1" hasCustomPrompt="1"/>
          </p:nvPr>
        </p:nvSpPr>
        <p:spPr bwMode="white">
          <a:xfrm>
            <a:off x="1283414" y="6874716"/>
            <a:ext cx="15191026" cy="583200"/>
          </a:xfrm>
        </p:spPr>
        <p:txBody>
          <a:bodyPr>
            <a:normAutofit/>
          </a:bodyPr>
          <a:lstStyle>
            <a:lvl1pPr marL="0" indent="0" algn="l">
              <a:lnSpc>
                <a:spcPts val="3600"/>
              </a:lnSpc>
              <a:buNone/>
              <a:defRPr sz="3000" baseline="0">
                <a:solidFill>
                  <a:schemeClr val="accent1"/>
                </a:solidFill>
              </a:defRPr>
            </a:lvl1pPr>
            <a:lvl2pPr marL="650184" indent="0" algn="ctr">
              <a:buNone/>
              <a:defRPr sz="2844"/>
            </a:lvl2pPr>
            <a:lvl3pPr marL="1300368" indent="0" algn="ctr">
              <a:buNone/>
              <a:defRPr sz="2560"/>
            </a:lvl3pPr>
            <a:lvl4pPr marL="1950552" indent="0" algn="ctr">
              <a:buNone/>
              <a:defRPr sz="2275"/>
            </a:lvl4pPr>
            <a:lvl5pPr marL="2600736" indent="0" algn="ctr">
              <a:buNone/>
              <a:defRPr sz="2275"/>
            </a:lvl5pPr>
            <a:lvl6pPr marL="3250921" indent="0" algn="ctr">
              <a:buNone/>
              <a:defRPr sz="2275"/>
            </a:lvl6pPr>
            <a:lvl7pPr marL="3901105" indent="0" algn="ctr">
              <a:buNone/>
              <a:defRPr sz="2275"/>
            </a:lvl7pPr>
            <a:lvl8pPr marL="4551289" indent="0" algn="ctr">
              <a:buNone/>
              <a:defRPr sz="2275"/>
            </a:lvl8pPr>
            <a:lvl9pPr marL="5201473" indent="0" algn="ctr">
              <a:buNone/>
              <a:defRPr sz="2275"/>
            </a:lvl9pPr>
          </a:lstStyle>
          <a:p>
            <a:r>
              <a:rPr lang="nl-BE" noProof="0" dirty="0"/>
              <a:t>Klik om de ondertitel / presentator / datum [</a:t>
            </a:r>
            <a:r>
              <a:rPr lang="nl-BE" noProof="0" dirty="0" err="1"/>
              <a:t>dd</a:t>
            </a:r>
            <a:r>
              <a:rPr lang="nl-BE" noProof="0" dirty="0"/>
              <a:t>-mm-</a:t>
            </a:r>
            <a:r>
              <a:rPr lang="nl-BE" noProof="0" dirty="0" err="1"/>
              <a:t>yyyy</a:t>
            </a:r>
            <a:r>
              <a:rPr lang="nl-BE" noProof="0" dirty="0"/>
              <a:t>] te maken</a:t>
            </a:r>
          </a:p>
        </p:txBody>
      </p:sp>
      <p:sp>
        <p:nvSpPr>
          <p:cNvPr id="8" name="Titles positoning box" hidden="1"/>
          <p:cNvSpPr/>
          <p:nvPr userDrawn="1"/>
        </p:nvSpPr>
        <p:spPr>
          <a:xfrm>
            <a:off x="1371600" y="6408000"/>
            <a:ext cx="15012000" cy="576000"/>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Organisation Placeholder"/>
          <p:cNvSpPr>
            <a:spLocks noGrp="1"/>
          </p:cNvSpPr>
          <p:nvPr>
            <p:ph type="body" sz="quarter" idx="10" hasCustomPrompt="1"/>
          </p:nvPr>
        </p:nvSpPr>
        <p:spPr bwMode="white">
          <a:xfrm>
            <a:off x="8564451" y="388531"/>
            <a:ext cx="8293993" cy="540000"/>
          </a:xfrm>
        </p:spPr>
        <p:txBody>
          <a:bodyPr anchor="b" anchorCtr="0">
            <a:normAutofit/>
          </a:bodyPr>
          <a:lstStyle>
            <a:lvl1pPr marL="0" indent="0">
              <a:lnSpc>
                <a:spcPts val="1700"/>
              </a:lnSpc>
              <a:buNone/>
              <a:defRPr sz="1400" b="1" i="0" u="sng" cap="all" baseline="0">
                <a:solidFill>
                  <a:srgbClr val="1E64C8"/>
                </a:solidFill>
                <a:uFill>
                  <a:solidFill>
                    <a:schemeClr val="bg1"/>
                  </a:solidFill>
                </a:uFill>
              </a:defRPr>
            </a:lvl1pPr>
            <a:lvl2pPr marL="0" indent="0">
              <a:lnSpc>
                <a:spcPts val="1700"/>
              </a:lnSpc>
              <a:buNone/>
              <a:defRPr sz="1400" cap="all" baseline="0">
                <a:solidFill>
                  <a:srgbClr val="1E64C8"/>
                </a:solidFill>
                <a:uFill>
                  <a:solidFill>
                    <a:schemeClr val="bg1"/>
                  </a:solidFill>
                </a:uFill>
              </a:defRPr>
            </a:lvl2pPr>
          </a:lstStyle>
          <a:p>
            <a:pPr lvl="0"/>
            <a:r>
              <a:rPr lang="nl-BE" noProof="0" dirty="0"/>
              <a:t>Klik om de organisatie stijlen te bewerken</a:t>
            </a:r>
          </a:p>
          <a:p>
            <a:pPr lvl="1"/>
            <a:r>
              <a:rPr lang="nl-BE" noProof="0"/>
              <a:t>tweede niveau</a:t>
            </a:r>
            <a:endParaRPr lang="nl-BE" noProof="0" dirty="0"/>
          </a:p>
        </p:txBody>
      </p:sp>
      <p:sp>
        <p:nvSpPr>
          <p:cNvPr id="12" name="Picture Placeholder 11"/>
          <p:cNvSpPr>
            <a:spLocks noGrp="1"/>
          </p:cNvSpPr>
          <p:nvPr>
            <p:ph type="pic" sz="quarter" idx="11" hasCustomPrompt="1"/>
          </p:nvPr>
        </p:nvSpPr>
        <p:spPr>
          <a:xfrm>
            <a:off x="3200400" y="8366400"/>
            <a:ext cx="2286000" cy="928800"/>
          </a:xfrm>
        </p:spPr>
        <p:txBody>
          <a:bodyPr/>
          <a:lstStyle>
            <a:lvl1pPr>
              <a:defRPr sz="1600">
                <a:solidFill>
                  <a:schemeClr val="bg1">
                    <a:lumMod val="50000"/>
                  </a:schemeClr>
                </a:solidFill>
              </a:defRPr>
            </a:lvl1pPr>
          </a:lstStyle>
          <a:p>
            <a:r>
              <a:rPr lang="nl-BE" noProof="0" dirty="0"/>
              <a:t>Partnerlogo 1</a:t>
            </a:r>
          </a:p>
        </p:txBody>
      </p:sp>
      <p:sp>
        <p:nvSpPr>
          <p:cNvPr id="13" name="Picture Placeholder 11"/>
          <p:cNvSpPr>
            <a:spLocks noGrp="1"/>
          </p:cNvSpPr>
          <p:nvPr>
            <p:ph type="pic" sz="quarter" idx="12" hasCustomPrompt="1"/>
          </p:nvPr>
        </p:nvSpPr>
        <p:spPr>
          <a:xfrm>
            <a:off x="5713200" y="8366400"/>
            <a:ext cx="2286000" cy="928800"/>
          </a:xfrm>
        </p:spPr>
        <p:txBody>
          <a:bodyPr/>
          <a:lstStyle>
            <a:lvl1pPr>
              <a:defRPr sz="1600">
                <a:solidFill>
                  <a:schemeClr val="bg1">
                    <a:lumMod val="50000"/>
                  </a:schemeClr>
                </a:solidFill>
              </a:defRPr>
            </a:lvl1pPr>
          </a:lstStyle>
          <a:p>
            <a:r>
              <a:rPr lang="nl-BE" noProof="0" dirty="0"/>
              <a:t>Partnerlogo 2</a:t>
            </a:r>
          </a:p>
        </p:txBody>
      </p:sp>
      <p:sp>
        <p:nvSpPr>
          <p:cNvPr id="14" name="Picture Placeholder 11"/>
          <p:cNvSpPr>
            <a:spLocks noGrp="1"/>
          </p:cNvSpPr>
          <p:nvPr>
            <p:ph type="pic" sz="quarter" idx="13" hasCustomPrompt="1"/>
          </p:nvPr>
        </p:nvSpPr>
        <p:spPr>
          <a:xfrm>
            <a:off x="8229600" y="8366400"/>
            <a:ext cx="2322000" cy="928800"/>
          </a:xfrm>
        </p:spPr>
        <p:txBody>
          <a:bodyPr/>
          <a:lstStyle>
            <a:lvl1pPr>
              <a:defRPr sz="1600">
                <a:solidFill>
                  <a:schemeClr val="bg1">
                    <a:lumMod val="50000"/>
                  </a:schemeClr>
                </a:solidFill>
              </a:defRPr>
            </a:lvl1pPr>
          </a:lstStyle>
          <a:p>
            <a:r>
              <a:rPr lang="nl-BE" noProof="0" dirty="0"/>
              <a:t>Partnerlogo 3</a:t>
            </a:r>
          </a:p>
        </p:txBody>
      </p:sp>
      <p:sp>
        <p:nvSpPr>
          <p:cNvPr id="15" name="Picture Placeholder 11"/>
          <p:cNvSpPr>
            <a:spLocks noGrp="1"/>
          </p:cNvSpPr>
          <p:nvPr>
            <p:ph type="pic" sz="quarter" idx="14" hasCustomPrompt="1"/>
          </p:nvPr>
        </p:nvSpPr>
        <p:spPr>
          <a:xfrm>
            <a:off x="10746000" y="8366400"/>
            <a:ext cx="2322000" cy="928800"/>
          </a:xfrm>
        </p:spPr>
        <p:txBody>
          <a:bodyPr/>
          <a:lstStyle>
            <a:lvl1pPr>
              <a:defRPr sz="1600">
                <a:solidFill>
                  <a:schemeClr val="bg1">
                    <a:lumMod val="50000"/>
                  </a:schemeClr>
                </a:solidFill>
              </a:defRPr>
            </a:lvl1pPr>
          </a:lstStyle>
          <a:p>
            <a:r>
              <a:rPr lang="nl-BE" noProof="0" dirty="0"/>
              <a:t>Partnerlogo 4</a:t>
            </a:r>
          </a:p>
        </p:txBody>
      </p:sp>
      <p:sp>
        <p:nvSpPr>
          <p:cNvPr id="5" name="Rectangle 4" hidden="1"/>
          <p:cNvSpPr/>
          <p:nvPr userDrawn="1"/>
        </p:nvSpPr>
        <p:spPr>
          <a:xfrm>
            <a:off x="914400" y="464400"/>
            <a:ext cx="15560040" cy="464400"/>
          </a:xfrm>
          <a:prstGeom prst="rect">
            <a:avLst/>
          </a:prstGeom>
          <a:noFill/>
          <a:ln w="31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16" name="Afbeelding 1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64400" y="0"/>
            <a:ext cx="5572798" cy="1393199"/>
          </a:xfrm>
          <a:prstGeom prst="rect">
            <a:avLst/>
          </a:prstGeom>
        </p:spPr>
      </p:pic>
    </p:spTree>
    <p:extLst>
      <p:ext uri="{BB962C8B-B14F-4D97-AF65-F5344CB8AC3E}">
        <p14:creationId xmlns:p14="http://schemas.microsoft.com/office/powerpoint/2010/main" val="9418146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hapter Slide">
    <p:spTree>
      <p:nvGrpSpPr>
        <p:cNvPr id="1" name=""/>
        <p:cNvGrpSpPr/>
        <p:nvPr/>
      </p:nvGrpSpPr>
      <p:grpSpPr>
        <a:xfrm>
          <a:off x="0" y="0"/>
          <a:ext cx="0" cy="0"/>
          <a:chOff x="0" y="0"/>
          <a:chExt cx="0" cy="0"/>
        </a:xfrm>
      </p:grpSpPr>
      <p:sp>
        <p:nvSpPr>
          <p:cNvPr id="7" name="Rectangle 6"/>
          <p:cNvSpPr/>
          <p:nvPr userDrawn="1"/>
        </p:nvSpPr>
        <p:spPr>
          <a:xfrm>
            <a:off x="914400" y="0"/>
            <a:ext cx="16424275" cy="7898400"/>
          </a:xfrm>
          <a:prstGeom prst="rect">
            <a:avLst/>
          </a:prstGeom>
          <a:solidFill>
            <a:srgbClr val="1E64C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noProof="0" dirty="0"/>
          </a:p>
        </p:txBody>
      </p:sp>
      <p:sp>
        <p:nvSpPr>
          <p:cNvPr id="2" name="Title 1"/>
          <p:cNvSpPr>
            <a:spLocks noGrp="1"/>
          </p:cNvSpPr>
          <p:nvPr>
            <p:ph type="ctrTitle" hasCustomPrompt="1"/>
          </p:nvPr>
        </p:nvSpPr>
        <p:spPr bwMode="white">
          <a:xfrm>
            <a:off x="1291074" y="3246120"/>
            <a:ext cx="15183366" cy="4436316"/>
          </a:xfrm>
        </p:spPr>
        <p:txBody>
          <a:bodyPr anchor="b">
            <a:noAutofit/>
          </a:bodyPr>
          <a:lstStyle>
            <a:lvl1pPr algn="l">
              <a:lnSpc>
                <a:spcPts val="11000"/>
              </a:lnSpc>
              <a:defRPr sz="10000" u="sng" baseline="0">
                <a:solidFill>
                  <a:schemeClr val="bg1"/>
                </a:solidFill>
                <a:uFill>
                  <a:solidFill>
                    <a:schemeClr val="bg1"/>
                  </a:solidFill>
                </a:uFill>
              </a:defRPr>
            </a:lvl1pPr>
          </a:lstStyle>
          <a:p>
            <a:r>
              <a:rPr lang="nl-BE" noProof="0" dirty="0"/>
              <a:t>klik om een hoofdstuktitel te maken.</a:t>
            </a:r>
          </a:p>
        </p:txBody>
      </p:sp>
      <p:sp>
        <p:nvSpPr>
          <p:cNvPr id="8" name="Titles positoning box" hidden="1"/>
          <p:cNvSpPr/>
          <p:nvPr userDrawn="1"/>
        </p:nvSpPr>
        <p:spPr>
          <a:xfrm>
            <a:off x="1371600" y="7344000"/>
            <a:ext cx="15012000" cy="576000"/>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Slide Number Placeholder 5"/>
          <p:cNvSpPr>
            <a:spLocks noGrp="1"/>
          </p:cNvSpPr>
          <p:nvPr>
            <p:ph type="sldNum" sz="quarter" idx="4"/>
          </p:nvPr>
        </p:nvSpPr>
        <p:spPr>
          <a:xfrm>
            <a:off x="15590520" y="8948703"/>
            <a:ext cx="921880" cy="519289"/>
          </a:xfrm>
          <a:prstGeom prst="rect">
            <a:avLst/>
          </a:prstGeom>
        </p:spPr>
        <p:txBody>
          <a:bodyPr vert="horz" lIns="91440" tIns="45720" rIns="91440" bIns="45720" rtlCol="0" anchor="ctr"/>
          <a:lstStyle>
            <a:lvl1pPr algn="r">
              <a:defRPr sz="1707">
                <a:solidFill>
                  <a:srgbClr val="1E64C8"/>
                </a:solidFill>
              </a:defRPr>
            </a:lvl1pPr>
          </a:lstStyle>
          <a:p>
            <a:fld id="{7AE184E0-0BD4-4705-A12B-9B71DDE63301}" type="slidenum">
              <a:rPr lang="nl-BE" noProof="0" smtClean="0"/>
              <a:pPr/>
              <a:t>‹nr.›</a:t>
            </a:fld>
            <a:endParaRPr lang="nl-BE" noProof="0" dirty="0"/>
          </a:p>
        </p:txBody>
      </p:sp>
      <p:sp>
        <p:nvSpPr>
          <p:cNvPr id="10" name="Rectangle 9" hidden="1"/>
          <p:cNvSpPr/>
          <p:nvPr userDrawn="1"/>
        </p:nvSpPr>
        <p:spPr>
          <a:xfrm>
            <a:off x="914400" y="464400"/>
            <a:ext cx="15560040" cy="464400"/>
          </a:xfrm>
          <a:prstGeom prst="rect">
            <a:avLst/>
          </a:prstGeom>
          <a:noFill/>
          <a:ln w="31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12947326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noProof="0"/>
              <a:t>Klik om stijl te bewerken</a:t>
            </a:r>
            <a:endParaRPr lang="nl-BE" noProof="0" dirty="0"/>
          </a:p>
        </p:txBody>
      </p:sp>
      <p:sp>
        <p:nvSpPr>
          <p:cNvPr id="3" name="Content Placeholder 2"/>
          <p:cNvSpPr>
            <a:spLocks noGrp="1"/>
          </p:cNvSpPr>
          <p:nvPr>
            <p:ph idx="1" hasCustomPrompt="1"/>
          </p:nvPr>
        </p:nvSpPr>
        <p:spPr>
          <a:xfrm>
            <a:off x="835825" y="1194364"/>
            <a:ext cx="15699575" cy="6696000"/>
          </a:xfrm>
        </p:spPr>
        <p:txBody>
          <a:bodyPr/>
          <a:lstStyle>
            <a:lvl1pPr defTabSz="457200">
              <a:lnSpc>
                <a:spcPct val="120000"/>
              </a:lnSpc>
              <a:defRPr/>
            </a:lvl1pPr>
            <a:lvl2pPr>
              <a:lnSpc>
                <a:spcPct val="120000"/>
              </a:lnSpc>
              <a:defRPr/>
            </a:lvl2pPr>
            <a:lvl3pPr defTabSz="457200">
              <a:lnSpc>
                <a:spcPct val="120000"/>
              </a:lnSpc>
              <a:defRPr/>
            </a:lvl3pPr>
            <a:lvl4pPr marL="2328863" indent="-550863" defTabSz="1912938">
              <a:lnSpc>
                <a:spcPct val="120000"/>
              </a:lnSpc>
              <a:tabLst/>
              <a:defRPr/>
            </a:lvl4pPr>
            <a:lvl5pPr marL="2962275" indent="-442913" defTabSz="457200">
              <a:lnSpc>
                <a:spcPct val="120000"/>
              </a:lnSpc>
              <a:buFont typeface="Arial" panose="020B0604020202020204" pitchFamily="34" charset="0"/>
              <a:buChar char="̶"/>
              <a:defRPr/>
            </a:lvl5pPr>
          </a:lstStyle>
          <a:p>
            <a:pPr lvl="0"/>
            <a:r>
              <a:rPr lang="nl-BE" noProof="0" dirty="0"/>
              <a:t>Click </a:t>
            </a:r>
            <a:r>
              <a:rPr lang="nl-BE" noProof="0" dirty="0" err="1"/>
              <a:t>to</a:t>
            </a:r>
            <a:r>
              <a:rPr lang="nl-BE" noProof="0" dirty="0"/>
              <a:t> </a:t>
            </a:r>
            <a:r>
              <a:rPr lang="nl-BE" noProof="0" dirty="0" err="1"/>
              <a:t>edit</a:t>
            </a:r>
            <a:r>
              <a:rPr lang="nl-BE" noProof="0" dirty="0"/>
              <a:t> Master </a:t>
            </a:r>
            <a:r>
              <a:rPr lang="nl-BE" noProof="0" dirty="0" err="1"/>
              <a:t>text</a:t>
            </a:r>
            <a:r>
              <a:rPr lang="nl-BE" noProof="0" dirty="0"/>
              <a:t> </a:t>
            </a:r>
            <a:r>
              <a:rPr lang="nl-BE" noProof="0" dirty="0" err="1"/>
              <a:t>styles</a:t>
            </a:r>
            <a:endParaRPr lang="nl-BE" noProof="0" dirty="0"/>
          </a:p>
          <a:p>
            <a:pPr lvl="1"/>
            <a:r>
              <a:rPr lang="nl-BE" noProof="0" dirty="0"/>
              <a:t>Second level</a:t>
            </a:r>
          </a:p>
          <a:p>
            <a:pPr lvl="2"/>
            <a:r>
              <a:rPr lang="nl-BE" noProof="0" dirty="0" err="1"/>
              <a:t>Third</a:t>
            </a:r>
            <a:r>
              <a:rPr lang="nl-BE" noProof="0" dirty="0"/>
              <a:t> level</a:t>
            </a:r>
          </a:p>
          <a:p>
            <a:pPr lvl="3"/>
            <a:r>
              <a:rPr lang="nl-BE" noProof="0" dirty="0" err="1"/>
              <a:t>Fourth</a:t>
            </a:r>
            <a:r>
              <a:rPr lang="nl-BE" noProof="0" dirty="0"/>
              <a:t> level</a:t>
            </a:r>
          </a:p>
          <a:p>
            <a:pPr lvl="4"/>
            <a:r>
              <a:rPr lang="nl-BE" noProof="0" dirty="0" err="1"/>
              <a:t>Fifth</a:t>
            </a:r>
            <a:r>
              <a:rPr lang="nl-BE" noProof="0" dirty="0"/>
              <a:t> level</a:t>
            </a:r>
          </a:p>
        </p:txBody>
      </p:sp>
      <p:sp>
        <p:nvSpPr>
          <p:cNvPr id="4" name="Date Placeholder 3"/>
          <p:cNvSpPr>
            <a:spLocks noGrp="1"/>
          </p:cNvSpPr>
          <p:nvPr>
            <p:ph type="dt" sz="half" idx="10"/>
          </p:nvPr>
        </p:nvSpPr>
        <p:spPr/>
        <p:txBody>
          <a:bodyPr/>
          <a:lstStyle/>
          <a:p>
            <a:fld id="{25470885-0B31-4E06-AE71-7E16801F2838}" type="datetime1">
              <a:rPr lang="nl-BE" noProof="0" smtClean="0"/>
              <a:t>1/06/2026</a:t>
            </a:fld>
            <a:endParaRPr lang="nl-BE" noProof="0" dirty="0"/>
          </a:p>
        </p:txBody>
      </p:sp>
      <p:sp>
        <p:nvSpPr>
          <p:cNvPr id="5" name="Footer Placeholder 4"/>
          <p:cNvSpPr>
            <a:spLocks noGrp="1"/>
          </p:cNvSpPr>
          <p:nvPr>
            <p:ph type="ftr" sz="quarter" idx="11"/>
          </p:nvPr>
        </p:nvSpPr>
        <p:spPr/>
        <p:txBody>
          <a:bodyPr/>
          <a:lstStyle/>
          <a:p>
            <a:endParaRPr lang="nl-BE" noProof="0" dirty="0"/>
          </a:p>
        </p:txBody>
      </p:sp>
      <p:sp>
        <p:nvSpPr>
          <p:cNvPr id="6" name="Slide Number Placeholder 5"/>
          <p:cNvSpPr>
            <a:spLocks noGrp="1"/>
          </p:cNvSpPr>
          <p:nvPr>
            <p:ph type="sldNum" sz="quarter" idx="12"/>
          </p:nvPr>
        </p:nvSpPr>
        <p:spPr/>
        <p:txBody>
          <a:bodyPr/>
          <a:lstStyle/>
          <a:p>
            <a:fld id="{7AE184E0-0BD4-4705-A12B-9B71DDE63301}" type="slidenum">
              <a:rPr lang="nl-BE" noProof="0" smtClean="0"/>
              <a:t>‹nr.›</a:t>
            </a:fld>
            <a:endParaRPr lang="nl-BE" noProof="0" dirty="0"/>
          </a:p>
        </p:txBody>
      </p:sp>
    </p:spTree>
    <p:extLst>
      <p:ext uri="{BB962C8B-B14F-4D97-AF65-F5344CB8AC3E}">
        <p14:creationId xmlns:p14="http://schemas.microsoft.com/office/powerpoint/2010/main" val="30815775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Text and Pho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noProof="0"/>
              <a:t>Klik om stijl te bewerken</a:t>
            </a:r>
            <a:endParaRPr lang="nl-BE" noProof="0" dirty="0"/>
          </a:p>
        </p:txBody>
      </p:sp>
      <p:sp>
        <p:nvSpPr>
          <p:cNvPr id="4" name="Date Placeholder 3"/>
          <p:cNvSpPr>
            <a:spLocks noGrp="1"/>
          </p:cNvSpPr>
          <p:nvPr>
            <p:ph type="dt" sz="half" idx="10"/>
          </p:nvPr>
        </p:nvSpPr>
        <p:spPr/>
        <p:txBody>
          <a:bodyPr/>
          <a:lstStyle/>
          <a:p>
            <a:fld id="{E7410F60-8C93-4C37-B51A-4DDAE36F7E9B}" type="datetime1">
              <a:rPr lang="nl-BE" noProof="0" smtClean="0"/>
              <a:t>1/06/2026</a:t>
            </a:fld>
            <a:endParaRPr lang="nl-BE" noProof="0" dirty="0"/>
          </a:p>
        </p:txBody>
      </p:sp>
      <p:sp>
        <p:nvSpPr>
          <p:cNvPr id="5" name="Footer Placeholder 4"/>
          <p:cNvSpPr>
            <a:spLocks noGrp="1"/>
          </p:cNvSpPr>
          <p:nvPr>
            <p:ph type="ftr" sz="quarter" idx="11"/>
          </p:nvPr>
        </p:nvSpPr>
        <p:spPr/>
        <p:txBody>
          <a:bodyPr/>
          <a:lstStyle/>
          <a:p>
            <a:endParaRPr lang="nl-BE" noProof="0" dirty="0"/>
          </a:p>
        </p:txBody>
      </p:sp>
      <p:sp>
        <p:nvSpPr>
          <p:cNvPr id="8" name="Picture Placeholder 7"/>
          <p:cNvSpPr>
            <a:spLocks noGrp="1"/>
          </p:cNvSpPr>
          <p:nvPr>
            <p:ph type="pic" sz="quarter" idx="13" hasCustomPrompt="1"/>
          </p:nvPr>
        </p:nvSpPr>
        <p:spPr>
          <a:xfrm>
            <a:off x="10104438" y="1371918"/>
            <a:ext cx="6300000" cy="6498000"/>
          </a:xfrm>
        </p:spPr>
        <p:txBody>
          <a:bodyPr/>
          <a:lstStyle>
            <a:lvl1pPr marL="85725" indent="0">
              <a:buNone/>
              <a:defRPr>
                <a:solidFill>
                  <a:schemeClr val="bg1">
                    <a:lumMod val="50000"/>
                  </a:schemeClr>
                </a:solidFill>
              </a:defRPr>
            </a:lvl1pPr>
          </a:lstStyle>
          <a:p>
            <a:r>
              <a:rPr lang="nl-BE" noProof="0" dirty="0"/>
              <a:t>Photo</a:t>
            </a:r>
          </a:p>
        </p:txBody>
      </p:sp>
      <p:sp>
        <p:nvSpPr>
          <p:cNvPr id="9" name="Slide Number Placeholder 5"/>
          <p:cNvSpPr>
            <a:spLocks noGrp="1"/>
          </p:cNvSpPr>
          <p:nvPr>
            <p:ph type="sldNum" sz="quarter" idx="4"/>
          </p:nvPr>
        </p:nvSpPr>
        <p:spPr>
          <a:xfrm>
            <a:off x="15590520" y="8948703"/>
            <a:ext cx="921880" cy="519289"/>
          </a:xfrm>
          <a:prstGeom prst="rect">
            <a:avLst/>
          </a:prstGeom>
        </p:spPr>
        <p:txBody>
          <a:bodyPr vert="horz" lIns="91440" tIns="45720" rIns="91440" bIns="45720" rtlCol="0" anchor="ctr"/>
          <a:lstStyle>
            <a:lvl1pPr algn="r">
              <a:defRPr sz="1707">
                <a:solidFill>
                  <a:srgbClr val="1E64C8"/>
                </a:solidFill>
              </a:defRPr>
            </a:lvl1pPr>
          </a:lstStyle>
          <a:p>
            <a:fld id="{7AE184E0-0BD4-4705-A12B-9B71DDE63301}" type="slidenum">
              <a:rPr lang="nl-BE" noProof="0" smtClean="0"/>
              <a:pPr/>
              <a:t>‹nr.›</a:t>
            </a:fld>
            <a:endParaRPr lang="nl-BE" noProof="0" dirty="0"/>
          </a:p>
        </p:txBody>
      </p:sp>
      <p:sp>
        <p:nvSpPr>
          <p:cNvPr id="12" name="Content Placeholder 2"/>
          <p:cNvSpPr>
            <a:spLocks noGrp="1"/>
          </p:cNvSpPr>
          <p:nvPr>
            <p:ph idx="1" hasCustomPrompt="1"/>
          </p:nvPr>
        </p:nvSpPr>
        <p:spPr>
          <a:xfrm>
            <a:off x="835825" y="1194364"/>
            <a:ext cx="8442000" cy="6696000"/>
          </a:xfrm>
        </p:spPr>
        <p:txBody>
          <a:bodyPr/>
          <a:lstStyle>
            <a:lvl1pPr defTabSz="457200">
              <a:lnSpc>
                <a:spcPct val="120000"/>
              </a:lnSpc>
              <a:defRPr/>
            </a:lvl1pPr>
            <a:lvl2pPr>
              <a:lnSpc>
                <a:spcPct val="120000"/>
              </a:lnSpc>
              <a:defRPr/>
            </a:lvl2pPr>
            <a:lvl3pPr defTabSz="457200">
              <a:lnSpc>
                <a:spcPct val="120000"/>
              </a:lnSpc>
              <a:defRPr/>
            </a:lvl3pPr>
            <a:lvl4pPr defTabSz="457200">
              <a:lnSpc>
                <a:spcPct val="120000"/>
              </a:lnSpc>
              <a:defRPr/>
            </a:lvl4pPr>
            <a:lvl5pPr defTabSz="457200">
              <a:lnSpc>
                <a:spcPct val="120000"/>
              </a:lnSpc>
              <a:defRPr/>
            </a:lvl5pPr>
          </a:lstStyle>
          <a:p>
            <a:pPr lvl="0"/>
            <a:r>
              <a:rPr lang="nl-BE" noProof="0" dirty="0"/>
              <a:t>Click </a:t>
            </a:r>
            <a:r>
              <a:rPr lang="nl-BE" noProof="0" dirty="0" err="1"/>
              <a:t>to</a:t>
            </a:r>
            <a:r>
              <a:rPr lang="nl-BE" noProof="0" dirty="0"/>
              <a:t> </a:t>
            </a:r>
            <a:r>
              <a:rPr lang="nl-BE" noProof="0" dirty="0" err="1"/>
              <a:t>edit</a:t>
            </a:r>
            <a:r>
              <a:rPr lang="nl-BE" noProof="0" dirty="0"/>
              <a:t> Master </a:t>
            </a:r>
            <a:r>
              <a:rPr lang="nl-BE" noProof="0" dirty="0" err="1"/>
              <a:t>text</a:t>
            </a:r>
            <a:r>
              <a:rPr lang="nl-BE" noProof="0" dirty="0"/>
              <a:t> </a:t>
            </a:r>
            <a:r>
              <a:rPr lang="nl-BE" noProof="0" dirty="0" err="1"/>
              <a:t>styles</a:t>
            </a:r>
            <a:endParaRPr lang="nl-BE" noProof="0" dirty="0"/>
          </a:p>
          <a:p>
            <a:pPr lvl="1"/>
            <a:r>
              <a:rPr lang="nl-BE" noProof="0" dirty="0"/>
              <a:t>Second level</a:t>
            </a:r>
          </a:p>
          <a:p>
            <a:pPr lvl="2"/>
            <a:r>
              <a:rPr lang="nl-BE" noProof="0" dirty="0" err="1"/>
              <a:t>Third</a:t>
            </a:r>
            <a:r>
              <a:rPr lang="nl-BE" noProof="0" dirty="0"/>
              <a:t> level</a:t>
            </a:r>
          </a:p>
        </p:txBody>
      </p:sp>
    </p:spTree>
    <p:extLst>
      <p:ext uri="{BB962C8B-B14F-4D97-AF65-F5344CB8AC3E}">
        <p14:creationId xmlns:p14="http://schemas.microsoft.com/office/powerpoint/2010/main" val="13148871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Pho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noProof="0"/>
              <a:t>Klik om stijl te bewerken</a:t>
            </a:r>
            <a:endParaRPr lang="nl-BE" noProof="0" dirty="0"/>
          </a:p>
        </p:txBody>
      </p:sp>
      <p:sp>
        <p:nvSpPr>
          <p:cNvPr id="3" name="Date Placeholder 2"/>
          <p:cNvSpPr>
            <a:spLocks noGrp="1"/>
          </p:cNvSpPr>
          <p:nvPr>
            <p:ph type="dt" sz="half" idx="10"/>
          </p:nvPr>
        </p:nvSpPr>
        <p:spPr/>
        <p:txBody>
          <a:bodyPr/>
          <a:lstStyle/>
          <a:p>
            <a:fld id="{656594B6-17DF-4759-A7A5-128AFEA77F2C}" type="datetime1">
              <a:rPr lang="nl-BE" noProof="0" smtClean="0"/>
              <a:t>1/06/2026</a:t>
            </a:fld>
            <a:endParaRPr lang="nl-BE" noProof="0" dirty="0"/>
          </a:p>
        </p:txBody>
      </p:sp>
      <p:sp>
        <p:nvSpPr>
          <p:cNvPr id="4" name="Footer Placeholder 3"/>
          <p:cNvSpPr>
            <a:spLocks noGrp="1"/>
          </p:cNvSpPr>
          <p:nvPr>
            <p:ph type="ftr" sz="quarter" idx="11"/>
          </p:nvPr>
        </p:nvSpPr>
        <p:spPr/>
        <p:txBody>
          <a:bodyPr/>
          <a:lstStyle/>
          <a:p>
            <a:endParaRPr lang="nl-BE" noProof="0" dirty="0"/>
          </a:p>
        </p:txBody>
      </p:sp>
      <p:sp>
        <p:nvSpPr>
          <p:cNvPr id="5" name="Slide Number Placeholder 4"/>
          <p:cNvSpPr>
            <a:spLocks noGrp="1"/>
          </p:cNvSpPr>
          <p:nvPr>
            <p:ph type="sldNum" sz="quarter" idx="12"/>
          </p:nvPr>
        </p:nvSpPr>
        <p:spPr/>
        <p:txBody>
          <a:bodyPr/>
          <a:lstStyle/>
          <a:p>
            <a:fld id="{7AE184E0-0BD4-4705-A12B-9B71DDE63301}" type="slidenum">
              <a:rPr lang="nl-BE" noProof="0" smtClean="0"/>
              <a:t>‹nr.›</a:t>
            </a:fld>
            <a:endParaRPr lang="nl-BE" noProof="0" dirty="0"/>
          </a:p>
        </p:txBody>
      </p:sp>
      <p:sp>
        <p:nvSpPr>
          <p:cNvPr id="7" name="Picture Placeholder 6"/>
          <p:cNvSpPr>
            <a:spLocks noGrp="1"/>
          </p:cNvSpPr>
          <p:nvPr>
            <p:ph type="pic" sz="quarter" idx="13" hasCustomPrompt="1"/>
          </p:nvPr>
        </p:nvSpPr>
        <p:spPr>
          <a:xfrm>
            <a:off x="952038" y="1371600"/>
            <a:ext cx="15480000" cy="6501600"/>
          </a:xfrm>
        </p:spPr>
        <p:txBody>
          <a:bodyPr/>
          <a:lstStyle>
            <a:lvl1pPr marL="0" indent="0">
              <a:buNone/>
              <a:defRPr>
                <a:solidFill>
                  <a:schemeClr val="bg1">
                    <a:lumMod val="50000"/>
                  </a:schemeClr>
                </a:solidFill>
              </a:defRPr>
            </a:lvl1pPr>
          </a:lstStyle>
          <a:p>
            <a:r>
              <a:rPr lang="nl-BE" noProof="0" dirty="0"/>
              <a:t>Photo</a:t>
            </a:r>
          </a:p>
        </p:txBody>
      </p:sp>
    </p:spTree>
    <p:extLst>
      <p:ext uri="{BB962C8B-B14F-4D97-AF65-F5344CB8AC3E}">
        <p14:creationId xmlns:p14="http://schemas.microsoft.com/office/powerpoint/2010/main" val="3745163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Photo Only">
    <p:bg>
      <p:bgPr>
        <a:solidFill>
          <a:schemeClr val="bg1"/>
        </a:solidFill>
        <a:effectLst/>
      </p:bgPr>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6A81384-1200-4D40-BEF0-3A17A1F906F4}" type="datetime1">
              <a:rPr lang="nl-NL" noProof="0" smtClean="0"/>
              <a:t>1-6-2026</a:t>
            </a:fld>
            <a:endParaRPr lang="nl-NL" noProof="0" dirty="0"/>
          </a:p>
        </p:txBody>
      </p:sp>
      <p:sp>
        <p:nvSpPr>
          <p:cNvPr id="3" name="Footer Placeholder 2"/>
          <p:cNvSpPr>
            <a:spLocks noGrp="1"/>
          </p:cNvSpPr>
          <p:nvPr>
            <p:ph type="ftr" sz="quarter" idx="11"/>
          </p:nvPr>
        </p:nvSpPr>
        <p:spPr/>
        <p:txBody>
          <a:bodyPr/>
          <a:lstStyle/>
          <a:p>
            <a:endParaRPr lang="nl-NL" noProof="0" dirty="0"/>
          </a:p>
        </p:txBody>
      </p:sp>
      <p:sp>
        <p:nvSpPr>
          <p:cNvPr id="7" name="Covering Background"/>
          <p:cNvSpPr/>
          <p:nvPr userDrawn="1"/>
        </p:nvSpPr>
        <p:spPr>
          <a:xfrm>
            <a:off x="-1" y="0"/>
            <a:ext cx="17337600" cy="97536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noProof="0" dirty="0"/>
          </a:p>
        </p:txBody>
      </p:sp>
      <p:sp>
        <p:nvSpPr>
          <p:cNvPr id="6" name="Picture Placeholder 5"/>
          <p:cNvSpPr>
            <a:spLocks noGrp="1"/>
          </p:cNvSpPr>
          <p:nvPr>
            <p:ph type="pic" sz="quarter" idx="12" hasCustomPrompt="1"/>
          </p:nvPr>
        </p:nvSpPr>
        <p:spPr>
          <a:xfrm>
            <a:off x="-1" y="0"/>
            <a:ext cx="17337600" cy="9753600"/>
          </a:xfrm>
        </p:spPr>
        <p:txBody>
          <a:bodyPr/>
          <a:lstStyle>
            <a:lvl1pPr marL="85725" indent="0">
              <a:buNone/>
              <a:defRPr>
                <a:solidFill>
                  <a:schemeClr val="bg1">
                    <a:lumMod val="50000"/>
                  </a:schemeClr>
                </a:solidFill>
              </a:defRPr>
            </a:lvl1pPr>
          </a:lstStyle>
          <a:p>
            <a:r>
              <a:rPr lang="nl-BE" noProof="0" dirty="0"/>
              <a:t>Photo</a:t>
            </a:r>
          </a:p>
        </p:txBody>
      </p:sp>
    </p:spTree>
    <p:extLst>
      <p:ext uri="{BB962C8B-B14F-4D97-AF65-F5344CB8AC3E}">
        <p14:creationId xmlns:p14="http://schemas.microsoft.com/office/powerpoint/2010/main" val="29494181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lue textbox over picture">
    <p:bg>
      <p:bgPr>
        <a:solidFill>
          <a:schemeClr val="bg1"/>
        </a:solidFill>
        <a:effectLst/>
      </p:bgPr>
    </p:bg>
    <p:spTree>
      <p:nvGrpSpPr>
        <p:cNvPr id="1" name=""/>
        <p:cNvGrpSpPr/>
        <p:nvPr/>
      </p:nvGrpSpPr>
      <p:grpSpPr>
        <a:xfrm>
          <a:off x="0" y="0"/>
          <a:ext cx="0" cy="0"/>
          <a:chOff x="0" y="0"/>
          <a:chExt cx="0" cy="0"/>
        </a:xfrm>
      </p:grpSpPr>
      <p:sp>
        <p:nvSpPr>
          <p:cNvPr id="6" name="Picture Placeholder 5"/>
          <p:cNvSpPr>
            <a:spLocks noGrp="1"/>
          </p:cNvSpPr>
          <p:nvPr>
            <p:ph type="pic" sz="quarter" idx="12" hasCustomPrompt="1"/>
          </p:nvPr>
        </p:nvSpPr>
        <p:spPr>
          <a:xfrm>
            <a:off x="914400" y="0"/>
            <a:ext cx="16424275" cy="7920000"/>
          </a:xfrm>
        </p:spPr>
        <p:txBody>
          <a:bodyPr/>
          <a:lstStyle>
            <a:lvl1pPr marL="85725" indent="0">
              <a:buNone/>
              <a:defRPr>
                <a:solidFill>
                  <a:schemeClr val="bg1">
                    <a:lumMod val="50000"/>
                  </a:schemeClr>
                </a:solidFill>
              </a:defRPr>
            </a:lvl1pPr>
          </a:lstStyle>
          <a:p>
            <a:r>
              <a:rPr lang="nl-BE" noProof="0"/>
              <a:t>Picture</a:t>
            </a:r>
            <a:endParaRPr lang="nl-BE" noProof="0" dirty="0"/>
          </a:p>
        </p:txBody>
      </p:sp>
      <p:sp>
        <p:nvSpPr>
          <p:cNvPr id="2" name="Date Placeholder 1"/>
          <p:cNvSpPr>
            <a:spLocks noGrp="1"/>
          </p:cNvSpPr>
          <p:nvPr>
            <p:ph type="dt" sz="half" idx="10"/>
          </p:nvPr>
        </p:nvSpPr>
        <p:spPr/>
        <p:txBody>
          <a:bodyPr/>
          <a:lstStyle/>
          <a:p>
            <a:fld id="{66A81384-1200-4D40-BEF0-3A17A1F906F4}" type="datetime1">
              <a:rPr lang="nl-NL" noProof="0" smtClean="0"/>
              <a:t>1-6-2026</a:t>
            </a:fld>
            <a:endParaRPr lang="nl-NL" noProof="0" dirty="0"/>
          </a:p>
        </p:txBody>
      </p:sp>
      <p:sp>
        <p:nvSpPr>
          <p:cNvPr id="3" name="Footer Placeholder 2"/>
          <p:cNvSpPr>
            <a:spLocks noGrp="1"/>
          </p:cNvSpPr>
          <p:nvPr>
            <p:ph type="ftr" sz="quarter" idx="11"/>
          </p:nvPr>
        </p:nvSpPr>
        <p:spPr/>
        <p:txBody>
          <a:bodyPr/>
          <a:lstStyle/>
          <a:p>
            <a:endParaRPr lang="nl-NL" noProof="0" dirty="0"/>
          </a:p>
        </p:txBody>
      </p:sp>
      <p:sp>
        <p:nvSpPr>
          <p:cNvPr id="8" name="Tijdelijke aanduiding voor tekst 7">
            <a:extLst>
              <a:ext uri="{FF2B5EF4-FFF2-40B4-BE49-F238E27FC236}">
                <a16:creationId xmlns:a16="http://schemas.microsoft.com/office/drawing/2014/main" id="{0301F6D1-3E66-4198-8305-F0FF1745CC94}"/>
              </a:ext>
            </a:extLst>
          </p:cNvPr>
          <p:cNvSpPr>
            <a:spLocks noGrp="1"/>
          </p:cNvSpPr>
          <p:nvPr>
            <p:ph type="body" sz="quarter" idx="13"/>
          </p:nvPr>
        </p:nvSpPr>
        <p:spPr>
          <a:xfrm>
            <a:off x="914400" y="2691979"/>
            <a:ext cx="6764400" cy="5230800"/>
          </a:xfrm>
          <a:solidFill>
            <a:srgbClr val="1E64C8"/>
          </a:solidFill>
        </p:spPr>
        <p:txBody>
          <a:bodyPr anchor="b" anchorCtr="0">
            <a:noAutofit/>
          </a:bodyPr>
          <a:lstStyle>
            <a:lvl1pPr marL="85725" indent="0">
              <a:buNone/>
              <a:defRPr sz="10000" u="sng" cap="all" baseline="0">
                <a:solidFill>
                  <a:schemeClr val="bg1"/>
                </a:solidFill>
              </a:defRPr>
            </a:lvl1pPr>
            <a:lvl2pPr marL="984250" indent="-625475">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nl-NL"/>
              <a:t>Tekststijl van het model bewerken</a:t>
            </a:r>
          </a:p>
        </p:txBody>
      </p:sp>
    </p:spTree>
    <p:extLst>
      <p:ext uri="{BB962C8B-B14F-4D97-AF65-F5344CB8AC3E}">
        <p14:creationId xmlns:p14="http://schemas.microsoft.com/office/powerpoint/2010/main" val="17304391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Light blue textbox over picture">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C876AD30-96E8-448B-B97A-24B00ADE12C5}"/>
              </a:ext>
            </a:extLst>
          </p:cNvPr>
          <p:cNvSpPr/>
          <p:nvPr userDrawn="1"/>
        </p:nvSpPr>
        <p:spPr>
          <a:xfrm>
            <a:off x="914400" y="0"/>
            <a:ext cx="16424275" cy="7898400"/>
          </a:xfrm>
          <a:prstGeom prst="rect">
            <a:avLst/>
          </a:prstGeom>
          <a:solidFill>
            <a:srgbClr val="1E64C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noProof="0" dirty="0"/>
          </a:p>
        </p:txBody>
      </p:sp>
      <p:sp>
        <p:nvSpPr>
          <p:cNvPr id="6" name="Picture Placeholder 5"/>
          <p:cNvSpPr>
            <a:spLocks noGrp="1"/>
          </p:cNvSpPr>
          <p:nvPr>
            <p:ph type="pic" sz="quarter" idx="12" hasCustomPrompt="1"/>
          </p:nvPr>
        </p:nvSpPr>
        <p:spPr>
          <a:xfrm>
            <a:off x="914400" y="0"/>
            <a:ext cx="16424275" cy="7920000"/>
          </a:xfrm>
        </p:spPr>
        <p:txBody>
          <a:bodyPr/>
          <a:lstStyle>
            <a:lvl1pPr marL="85725" indent="0">
              <a:buNone/>
              <a:defRPr>
                <a:solidFill>
                  <a:schemeClr val="bg1">
                    <a:lumMod val="50000"/>
                  </a:schemeClr>
                </a:solidFill>
              </a:defRPr>
            </a:lvl1pPr>
          </a:lstStyle>
          <a:p>
            <a:r>
              <a:rPr lang="nl-BE" noProof="0"/>
              <a:t>Picture</a:t>
            </a:r>
            <a:endParaRPr lang="nl-BE" noProof="0" dirty="0"/>
          </a:p>
        </p:txBody>
      </p:sp>
      <p:sp>
        <p:nvSpPr>
          <p:cNvPr id="2" name="Date Placeholder 1"/>
          <p:cNvSpPr>
            <a:spLocks noGrp="1"/>
          </p:cNvSpPr>
          <p:nvPr>
            <p:ph type="dt" sz="half" idx="10"/>
          </p:nvPr>
        </p:nvSpPr>
        <p:spPr/>
        <p:txBody>
          <a:bodyPr/>
          <a:lstStyle/>
          <a:p>
            <a:fld id="{66A81384-1200-4D40-BEF0-3A17A1F906F4}" type="datetime1">
              <a:rPr lang="nl-NL" noProof="0" smtClean="0"/>
              <a:t>1-6-2026</a:t>
            </a:fld>
            <a:endParaRPr lang="nl-NL" noProof="0" dirty="0"/>
          </a:p>
        </p:txBody>
      </p:sp>
      <p:sp>
        <p:nvSpPr>
          <p:cNvPr id="3" name="Footer Placeholder 2"/>
          <p:cNvSpPr>
            <a:spLocks noGrp="1"/>
          </p:cNvSpPr>
          <p:nvPr>
            <p:ph type="ftr" sz="quarter" idx="11"/>
          </p:nvPr>
        </p:nvSpPr>
        <p:spPr/>
        <p:txBody>
          <a:bodyPr/>
          <a:lstStyle/>
          <a:p>
            <a:endParaRPr lang="nl-NL" noProof="0" dirty="0"/>
          </a:p>
        </p:txBody>
      </p:sp>
      <p:sp>
        <p:nvSpPr>
          <p:cNvPr id="8" name="Tijdelijke aanduiding voor tekst 7">
            <a:extLst>
              <a:ext uri="{FF2B5EF4-FFF2-40B4-BE49-F238E27FC236}">
                <a16:creationId xmlns:a16="http://schemas.microsoft.com/office/drawing/2014/main" id="{0301F6D1-3E66-4198-8305-F0FF1745CC94}"/>
              </a:ext>
            </a:extLst>
          </p:cNvPr>
          <p:cNvSpPr>
            <a:spLocks noGrp="1"/>
          </p:cNvSpPr>
          <p:nvPr>
            <p:ph type="body" sz="quarter" idx="13"/>
          </p:nvPr>
        </p:nvSpPr>
        <p:spPr>
          <a:xfrm>
            <a:off x="914399" y="1011602"/>
            <a:ext cx="7754938" cy="6908398"/>
          </a:xfrm>
          <a:solidFill>
            <a:srgbClr val="E9F0FA"/>
          </a:solidFill>
        </p:spPr>
        <p:txBody>
          <a:bodyPr>
            <a:normAutofit/>
          </a:bodyPr>
          <a:lstStyle>
            <a:lvl1pPr marL="85725" indent="0">
              <a:buNone/>
              <a:defRPr sz="5400" u="sng" cap="all" baseline="0">
                <a:solidFill>
                  <a:srgbClr val="1E64C8"/>
                </a:solidFill>
              </a:defRPr>
            </a:lvl1pPr>
            <a:lvl2pPr marL="984250" indent="-625475">
              <a:defRPr>
                <a:solidFill>
                  <a:srgbClr val="1E64C8"/>
                </a:solidFill>
              </a:defRPr>
            </a:lvl2pPr>
            <a:lvl3pPr>
              <a:defRPr>
                <a:solidFill>
                  <a:srgbClr val="1E64C8"/>
                </a:solidFill>
              </a:defRPr>
            </a:lvl3pPr>
            <a:lvl4pPr>
              <a:defRPr>
                <a:solidFill>
                  <a:srgbClr val="1E64C8"/>
                </a:solidFill>
              </a:defRPr>
            </a:lvl4pPr>
            <a:lvl5pPr>
              <a:defRPr>
                <a:solidFill>
                  <a:srgbClr val="1E64C8"/>
                </a:solidFill>
              </a:defRPr>
            </a:lvl5pPr>
          </a:lstStyle>
          <a:p>
            <a:pPr lvl="0"/>
            <a:r>
              <a:rPr lang="nl-NL"/>
              <a:t>Tekststijl van het model bewerken</a:t>
            </a:r>
          </a:p>
        </p:txBody>
      </p:sp>
    </p:spTree>
    <p:extLst>
      <p:ext uri="{BB962C8B-B14F-4D97-AF65-F5344CB8AC3E}">
        <p14:creationId xmlns:p14="http://schemas.microsoft.com/office/powerpoint/2010/main" val="1250753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0118" y="252000"/>
            <a:ext cx="15705282" cy="863693"/>
          </a:xfrm>
          <a:prstGeom prst="rect">
            <a:avLst/>
          </a:prstGeom>
        </p:spPr>
        <p:txBody>
          <a:bodyPr vert="horz" lIns="91440" tIns="45720" rIns="91440" bIns="45720" rtlCol="0" anchor="t" anchorCtr="0">
            <a:noAutofit/>
          </a:bodyPr>
          <a:lstStyle/>
          <a:p>
            <a:r>
              <a:rPr lang="nl-BE" noProof="0" dirty="0"/>
              <a:t>Klik om de stijl te bewerken</a:t>
            </a:r>
          </a:p>
        </p:txBody>
      </p:sp>
      <p:sp>
        <p:nvSpPr>
          <p:cNvPr id="3" name="Text Placeholder 2"/>
          <p:cNvSpPr>
            <a:spLocks noGrp="1"/>
          </p:cNvSpPr>
          <p:nvPr>
            <p:ph type="body" idx="1"/>
          </p:nvPr>
        </p:nvSpPr>
        <p:spPr>
          <a:xfrm>
            <a:off x="835825" y="1194364"/>
            <a:ext cx="15699575" cy="6696000"/>
          </a:xfrm>
          <a:prstGeom prst="rect">
            <a:avLst/>
          </a:prstGeom>
        </p:spPr>
        <p:txBody>
          <a:bodyPr vert="horz" lIns="91440" tIns="45720" rIns="91440" bIns="45720" rtlCol="0">
            <a:normAutofit/>
          </a:bodyPr>
          <a:lstStyle/>
          <a:p>
            <a:pPr lvl="0"/>
            <a:r>
              <a:rPr lang="nl-BE" noProof="0" dirty="0"/>
              <a:t>Click </a:t>
            </a:r>
            <a:r>
              <a:rPr lang="nl-BE" noProof="0" dirty="0" err="1"/>
              <a:t>to</a:t>
            </a:r>
            <a:r>
              <a:rPr lang="nl-BE" noProof="0" dirty="0"/>
              <a:t> </a:t>
            </a:r>
            <a:r>
              <a:rPr lang="nl-BE" noProof="0" dirty="0" err="1"/>
              <a:t>edit</a:t>
            </a:r>
            <a:r>
              <a:rPr lang="nl-BE" noProof="0" dirty="0"/>
              <a:t> Master </a:t>
            </a:r>
            <a:r>
              <a:rPr lang="nl-BE" noProof="0" dirty="0" err="1"/>
              <a:t>text</a:t>
            </a:r>
            <a:r>
              <a:rPr lang="nl-BE" noProof="0" dirty="0"/>
              <a:t> </a:t>
            </a:r>
            <a:r>
              <a:rPr lang="nl-BE" noProof="0" dirty="0" err="1"/>
              <a:t>styles</a:t>
            </a:r>
            <a:endParaRPr lang="nl-BE" noProof="0" dirty="0"/>
          </a:p>
          <a:p>
            <a:pPr lvl="1"/>
            <a:r>
              <a:rPr lang="nl-BE" noProof="0" dirty="0"/>
              <a:t>Second level</a:t>
            </a:r>
          </a:p>
          <a:p>
            <a:pPr lvl="2"/>
            <a:r>
              <a:rPr lang="nl-BE" noProof="0" dirty="0" err="1"/>
              <a:t>Third</a:t>
            </a:r>
            <a:r>
              <a:rPr lang="nl-BE" noProof="0" dirty="0"/>
              <a:t> level</a:t>
            </a:r>
          </a:p>
        </p:txBody>
      </p:sp>
      <p:sp>
        <p:nvSpPr>
          <p:cNvPr id="4" name="Date Placeholder 3"/>
          <p:cNvSpPr>
            <a:spLocks noGrp="1"/>
          </p:cNvSpPr>
          <p:nvPr>
            <p:ph type="dt" sz="half" idx="2"/>
          </p:nvPr>
        </p:nvSpPr>
        <p:spPr>
          <a:xfrm>
            <a:off x="4072394" y="8948703"/>
            <a:ext cx="2297926" cy="519289"/>
          </a:xfrm>
          <a:prstGeom prst="rect">
            <a:avLst/>
          </a:prstGeom>
        </p:spPr>
        <p:txBody>
          <a:bodyPr vert="horz" lIns="91440" tIns="45720" rIns="91440" bIns="45720" rtlCol="0" anchor="ctr"/>
          <a:lstStyle>
            <a:lvl1pPr algn="l">
              <a:defRPr sz="1707">
                <a:solidFill>
                  <a:schemeClr val="tx1">
                    <a:tint val="75000"/>
                  </a:schemeClr>
                </a:solidFill>
              </a:defRPr>
            </a:lvl1pPr>
          </a:lstStyle>
          <a:p>
            <a:fld id="{FA870D1A-A3AB-4E9F-892E-C45B5A80FDBF}" type="datetime1">
              <a:rPr lang="nl-BE" noProof="0" smtClean="0"/>
              <a:t>1/06/2026</a:t>
            </a:fld>
            <a:endParaRPr lang="nl-BE" noProof="0" dirty="0"/>
          </a:p>
        </p:txBody>
      </p:sp>
      <p:sp>
        <p:nvSpPr>
          <p:cNvPr id="5" name="Footer Placeholder 4"/>
          <p:cNvSpPr>
            <a:spLocks noGrp="1"/>
          </p:cNvSpPr>
          <p:nvPr>
            <p:ph type="ftr" sz="quarter" idx="3"/>
          </p:nvPr>
        </p:nvSpPr>
        <p:spPr>
          <a:xfrm>
            <a:off x="6810236" y="8994423"/>
            <a:ext cx="8353564" cy="437932"/>
          </a:xfrm>
          <a:prstGeom prst="rect">
            <a:avLst/>
          </a:prstGeom>
        </p:spPr>
        <p:txBody>
          <a:bodyPr vert="horz" lIns="91440" tIns="45720" rIns="91440" bIns="45720" rtlCol="0" anchor="ctr"/>
          <a:lstStyle>
            <a:lvl1pPr algn="ctr">
              <a:defRPr sz="1707">
                <a:solidFill>
                  <a:schemeClr val="tx1">
                    <a:tint val="75000"/>
                  </a:schemeClr>
                </a:solidFill>
              </a:defRPr>
            </a:lvl1pPr>
          </a:lstStyle>
          <a:p>
            <a:endParaRPr lang="nl-BE" noProof="0" dirty="0"/>
          </a:p>
        </p:txBody>
      </p:sp>
      <p:sp>
        <p:nvSpPr>
          <p:cNvPr id="6" name="Slide Number Placeholder 5"/>
          <p:cNvSpPr>
            <a:spLocks noGrp="1"/>
          </p:cNvSpPr>
          <p:nvPr>
            <p:ph type="sldNum" sz="quarter" idx="4"/>
          </p:nvPr>
        </p:nvSpPr>
        <p:spPr>
          <a:xfrm>
            <a:off x="15590520" y="8948703"/>
            <a:ext cx="921880" cy="519289"/>
          </a:xfrm>
          <a:prstGeom prst="rect">
            <a:avLst/>
          </a:prstGeom>
        </p:spPr>
        <p:txBody>
          <a:bodyPr vert="horz" lIns="91440" tIns="45720" rIns="91440" bIns="45720" rtlCol="0" anchor="ctr"/>
          <a:lstStyle>
            <a:lvl1pPr algn="r">
              <a:defRPr sz="1707">
                <a:solidFill>
                  <a:srgbClr val="1E64C8"/>
                </a:solidFill>
              </a:defRPr>
            </a:lvl1pPr>
          </a:lstStyle>
          <a:p>
            <a:fld id="{7AE184E0-0BD4-4705-A12B-9B71DDE63301}" type="slidenum">
              <a:rPr lang="nl-BE" noProof="0" smtClean="0"/>
              <a:pPr/>
              <a:t>‹nr.›</a:t>
            </a:fld>
            <a:endParaRPr lang="nl-BE" noProof="0" dirty="0"/>
          </a:p>
        </p:txBody>
      </p:sp>
      <p:sp>
        <p:nvSpPr>
          <p:cNvPr id="7" name="Title positioning box" hidden="1"/>
          <p:cNvSpPr/>
          <p:nvPr userDrawn="1"/>
        </p:nvSpPr>
        <p:spPr>
          <a:xfrm>
            <a:off x="927265" y="367200"/>
            <a:ext cx="15480000" cy="463640"/>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 positoning box" hidden="1"/>
          <p:cNvSpPr/>
          <p:nvPr userDrawn="1"/>
        </p:nvSpPr>
        <p:spPr>
          <a:xfrm>
            <a:off x="927265" y="1584000"/>
            <a:ext cx="8229600" cy="6300000"/>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Logo positioning box" hidden="1"/>
          <p:cNvSpPr/>
          <p:nvPr userDrawn="1"/>
        </p:nvSpPr>
        <p:spPr>
          <a:xfrm flipV="1">
            <a:off x="928800" y="7878842"/>
            <a:ext cx="15478465" cy="1416353"/>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1" name="Picture 10"/>
          <p:cNvPicPr>
            <a:picLocks noChangeAspect="1"/>
          </p:cNvPicPr>
          <p:nvPr userDrawn="1"/>
        </p:nvPicPr>
        <p:blipFill>
          <a:blip r:embed="rId12" cstate="print">
            <a:extLst>
              <a:ext uri="{28A0092B-C50C-407E-A947-70E740481C1C}">
                <a14:useLocalDpi xmlns:a14="http://schemas.microsoft.com/office/drawing/2010/main" val="0"/>
              </a:ext>
            </a:extLst>
          </a:blip>
          <a:stretch>
            <a:fillRect/>
          </a:stretch>
        </p:blipFill>
        <p:spPr>
          <a:xfrm>
            <a:off x="483617" y="7906160"/>
            <a:ext cx="2308379" cy="1847440"/>
          </a:xfrm>
          <a:prstGeom prst="rect">
            <a:avLst/>
          </a:prstGeom>
        </p:spPr>
      </p:pic>
      <p:sp>
        <p:nvSpPr>
          <p:cNvPr id="12" name="Text positoning box" hidden="1"/>
          <p:cNvSpPr/>
          <p:nvPr userDrawn="1"/>
        </p:nvSpPr>
        <p:spPr>
          <a:xfrm>
            <a:off x="9172105" y="1584000"/>
            <a:ext cx="914400" cy="6300000"/>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 positoning box" hidden="1"/>
          <p:cNvSpPr/>
          <p:nvPr userDrawn="1"/>
        </p:nvSpPr>
        <p:spPr>
          <a:xfrm>
            <a:off x="10099369" y="1356360"/>
            <a:ext cx="6307895" cy="6527640"/>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770589907"/>
      </p:ext>
    </p:extLst>
  </p:cSld>
  <p:clrMap bg1="lt1" tx1="dk1" bg2="lt2" tx2="dk2" accent1="accent1" accent2="accent2" accent3="accent3" accent4="accent4" accent5="accent5" accent6="accent6" hlink="hlink" folHlink="folHlink"/>
  <p:sldLayoutIdLst>
    <p:sldLayoutId id="2147483672" r:id="rId1"/>
    <p:sldLayoutId id="2147483661" r:id="rId2"/>
    <p:sldLayoutId id="2147483673" r:id="rId3"/>
    <p:sldLayoutId id="2147483662" r:id="rId4"/>
    <p:sldLayoutId id="2147483674" r:id="rId5"/>
    <p:sldLayoutId id="2147483666" r:id="rId6"/>
    <p:sldLayoutId id="2147483675" r:id="rId7"/>
    <p:sldLayoutId id="2147483679" r:id="rId8"/>
    <p:sldLayoutId id="2147483680" r:id="rId9"/>
    <p:sldLayoutId id="2147483676" r:id="rId10"/>
  </p:sldLayoutIdLst>
  <p:hf hdr="0" ftr="0" dt="0"/>
  <p:txStyles>
    <p:titleStyle>
      <a:lvl1pPr algn="l" defTabSz="1300368" rtl="0" eaLnBrk="1" latinLnBrk="0" hangingPunct="1">
        <a:lnSpc>
          <a:spcPct val="90000"/>
        </a:lnSpc>
        <a:spcBef>
          <a:spcPct val="0"/>
        </a:spcBef>
        <a:buNone/>
        <a:defRPr sz="5400" u="sng" kern="1200" cap="all" baseline="0">
          <a:solidFill>
            <a:srgbClr val="1E64C8"/>
          </a:solidFill>
          <a:uFill>
            <a:solidFill>
              <a:srgbClr val="1E64C8"/>
            </a:solidFill>
          </a:uFill>
          <a:latin typeface="+mj-lt"/>
          <a:ea typeface="+mj-ea"/>
          <a:cs typeface="+mj-cs"/>
        </a:defRPr>
      </a:lvl1pPr>
    </p:titleStyle>
    <p:bodyStyle>
      <a:lvl1pPr marL="536575" indent="-450850" algn="l" defTabSz="1300368" rtl="0" eaLnBrk="1" latinLnBrk="0" hangingPunct="1">
        <a:lnSpc>
          <a:spcPct val="120000"/>
        </a:lnSpc>
        <a:spcBef>
          <a:spcPts val="0"/>
        </a:spcBef>
        <a:buFont typeface="Arial" panose="020B0604020202020204" pitchFamily="34" charset="0"/>
        <a:buChar char="̶"/>
        <a:defRPr sz="4800" kern="1200">
          <a:solidFill>
            <a:schemeClr val="tx1"/>
          </a:solidFill>
          <a:latin typeface="+mn-lt"/>
          <a:ea typeface="+mn-ea"/>
          <a:cs typeface="+mn-cs"/>
        </a:defRPr>
      </a:lvl1pPr>
      <a:lvl2pPr marL="1169988" indent="-450850" algn="l" defTabSz="457200" rtl="0" eaLnBrk="1" latinLnBrk="0" hangingPunct="1">
        <a:lnSpc>
          <a:spcPct val="120000"/>
        </a:lnSpc>
        <a:spcBef>
          <a:spcPts val="0"/>
        </a:spcBef>
        <a:buFont typeface="Arial" panose="020B0604020202020204" pitchFamily="34" charset="0"/>
        <a:buChar char="̶"/>
        <a:tabLst/>
        <a:defRPr sz="4800" kern="1200">
          <a:solidFill>
            <a:schemeClr val="tx1"/>
          </a:solidFill>
          <a:latin typeface="+mn-lt"/>
          <a:ea typeface="+mn-ea"/>
          <a:cs typeface="+mn-cs"/>
        </a:defRPr>
      </a:lvl2pPr>
      <a:lvl3pPr marL="1755775" indent="-450000" algn="l" defTabSz="1300368" rtl="0" eaLnBrk="1" latinLnBrk="0" hangingPunct="1">
        <a:lnSpc>
          <a:spcPct val="120000"/>
        </a:lnSpc>
        <a:spcBef>
          <a:spcPts val="0"/>
        </a:spcBef>
        <a:buFont typeface="Arial" panose="020B0604020202020204" pitchFamily="34" charset="0"/>
        <a:buChar char="‒"/>
        <a:defRPr sz="4800" kern="1200">
          <a:solidFill>
            <a:schemeClr val="tx1"/>
          </a:solidFill>
          <a:latin typeface="+mn-lt"/>
          <a:ea typeface="+mn-ea"/>
          <a:cs typeface="+mn-cs"/>
        </a:defRPr>
      </a:lvl3pPr>
      <a:lvl4pPr marL="1441450" indent="-550863" algn="l" defTabSz="1300368" rtl="0" eaLnBrk="1" latinLnBrk="0" hangingPunct="1">
        <a:lnSpc>
          <a:spcPct val="120000"/>
        </a:lnSpc>
        <a:spcBef>
          <a:spcPts val="0"/>
        </a:spcBef>
        <a:buFont typeface="Arial" panose="020B0604020202020204" pitchFamily="34" charset="0"/>
        <a:buChar char="–"/>
        <a:defRPr sz="4800" kern="1200">
          <a:solidFill>
            <a:schemeClr val="tx1"/>
          </a:solidFill>
          <a:latin typeface="+mn-lt"/>
          <a:ea typeface="+mn-ea"/>
          <a:cs typeface="+mn-cs"/>
        </a:defRPr>
      </a:lvl4pPr>
      <a:lvl5pPr marL="2600325" indent="-1158875" algn="l" defTabSz="1300368" rtl="0" eaLnBrk="1" latinLnBrk="0" hangingPunct="1">
        <a:lnSpc>
          <a:spcPct val="120000"/>
        </a:lnSpc>
        <a:spcBef>
          <a:spcPts val="0"/>
        </a:spcBef>
        <a:buFont typeface="Arial" panose="020B0604020202020204" pitchFamily="34" charset="0"/>
        <a:buNone/>
        <a:defRPr sz="4800" kern="1200">
          <a:solidFill>
            <a:schemeClr val="tx1"/>
          </a:solidFill>
          <a:latin typeface="+mn-lt"/>
          <a:ea typeface="+mn-ea"/>
          <a:cs typeface="+mn-cs"/>
        </a:defRPr>
      </a:lvl5pPr>
      <a:lvl6pPr marL="3576013" indent="-325092" algn="l" defTabSz="1300368"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6pPr>
      <a:lvl7pPr marL="4226197" indent="-325092" algn="l" defTabSz="1300368"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7pPr>
      <a:lvl8pPr marL="4876381" indent="-325092" algn="l" defTabSz="1300368"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8pPr>
      <a:lvl9pPr marL="5526565" indent="-325092" algn="l" defTabSz="1300368"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9pPr>
    </p:bodyStyle>
    <p:otherStyle>
      <a:defPPr>
        <a:defRPr lang="en-US"/>
      </a:defPPr>
      <a:lvl1pPr marL="0" algn="l" defTabSz="1300368" rtl="0" eaLnBrk="1" latinLnBrk="0" hangingPunct="1">
        <a:defRPr sz="2560" kern="1200">
          <a:solidFill>
            <a:schemeClr val="tx1"/>
          </a:solidFill>
          <a:latin typeface="+mn-lt"/>
          <a:ea typeface="+mn-ea"/>
          <a:cs typeface="+mn-cs"/>
        </a:defRPr>
      </a:lvl1pPr>
      <a:lvl2pPr marL="650184" algn="l" defTabSz="1300368" rtl="0" eaLnBrk="1" latinLnBrk="0" hangingPunct="1">
        <a:defRPr sz="2560" kern="1200">
          <a:solidFill>
            <a:schemeClr val="tx1"/>
          </a:solidFill>
          <a:latin typeface="+mn-lt"/>
          <a:ea typeface="+mn-ea"/>
          <a:cs typeface="+mn-cs"/>
        </a:defRPr>
      </a:lvl2pPr>
      <a:lvl3pPr marL="1300368" algn="l" defTabSz="1300368" rtl="0" eaLnBrk="1" latinLnBrk="0" hangingPunct="1">
        <a:defRPr sz="2560" kern="1200">
          <a:solidFill>
            <a:schemeClr val="tx1"/>
          </a:solidFill>
          <a:latin typeface="+mn-lt"/>
          <a:ea typeface="+mn-ea"/>
          <a:cs typeface="+mn-cs"/>
        </a:defRPr>
      </a:lvl3pPr>
      <a:lvl4pPr marL="1950552" algn="l" defTabSz="1300368" rtl="0" eaLnBrk="1" latinLnBrk="0" hangingPunct="1">
        <a:defRPr sz="2560" kern="1200">
          <a:solidFill>
            <a:schemeClr val="tx1"/>
          </a:solidFill>
          <a:latin typeface="+mn-lt"/>
          <a:ea typeface="+mn-ea"/>
          <a:cs typeface="+mn-cs"/>
        </a:defRPr>
      </a:lvl4pPr>
      <a:lvl5pPr marL="2600736" algn="l" defTabSz="1300368" rtl="0" eaLnBrk="1" latinLnBrk="0" hangingPunct="1">
        <a:defRPr sz="2560" kern="1200">
          <a:solidFill>
            <a:schemeClr val="tx1"/>
          </a:solidFill>
          <a:latin typeface="+mn-lt"/>
          <a:ea typeface="+mn-ea"/>
          <a:cs typeface="+mn-cs"/>
        </a:defRPr>
      </a:lvl5pPr>
      <a:lvl6pPr marL="3250921" algn="l" defTabSz="1300368" rtl="0" eaLnBrk="1" latinLnBrk="0" hangingPunct="1">
        <a:defRPr sz="2560" kern="1200">
          <a:solidFill>
            <a:schemeClr val="tx1"/>
          </a:solidFill>
          <a:latin typeface="+mn-lt"/>
          <a:ea typeface="+mn-ea"/>
          <a:cs typeface="+mn-cs"/>
        </a:defRPr>
      </a:lvl6pPr>
      <a:lvl7pPr marL="3901105" algn="l" defTabSz="1300368" rtl="0" eaLnBrk="1" latinLnBrk="0" hangingPunct="1">
        <a:defRPr sz="2560" kern="1200">
          <a:solidFill>
            <a:schemeClr val="tx1"/>
          </a:solidFill>
          <a:latin typeface="+mn-lt"/>
          <a:ea typeface="+mn-ea"/>
          <a:cs typeface="+mn-cs"/>
        </a:defRPr>
      </a:lvl7pPr>
      <a:lvl8pPr marL="4551289" algn="l" defTabSz="1300368" rtl="0" eaLnBrk="1" latinLnBrk="0" hangingPunct="1">
        <a:defRPr sz="2560" kern="1200">
          <a:solidFill>
            <a:schemeClr val="tx1"/>
          </a:solidFill>
          <a:latin typeface="+mn-lt"/>
          <a:ea typeface="+mn-ea"/>
          <a:cs typeface="+mn-cs"/>
        </a:defRPr>
      </a:lvl8pPr>
      <a:lvl9pPr marL="5201473" algn="l" defTabSz="1300368" rtl="0" eaLnBrk="1" latinLnBrk="0" hangingPunct="1">
        <a:defRPr sz="25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hyperlink" Target="mailto:international.ea@ugent.be" TargetMode="External"/><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hyperlink" Target="mailto:international.ea@ugent.be" TargetMode="External"/><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4.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1625078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D76716-87BD-4D56-B34B-81142AE5F0A6}"/>
              </a:ext>
            </a:extLst>
          </p:cNvPr>
          <p:cNvSpPr>
            <a:spLocks noGrp="1"/>
          </p:cNvSpPr>
          <p:nvPr>
            <p:ph type="title"/>
          </p:nvPr>
        </p:nvSpPr>
        <p:spPr/>
        <p:txBody>
          <a:bodyPr/>
          <a:lstStyle/>
          <a:p>
            <a:endParaRPr lang="nl-BE"/>
          </a:p>
        </p:txBody>
      </p:sp>
      <p:pic>
        <p:nvPicPr>
          <p:cNvPr id="5" name="Tijdelijke aanduiding voor inhoud 4">
            <a:extLst>
              <a:ext uri="{FF2B5EF4-FFF2-40B4-BE49-F238E27FC236}">
                <a16:creationId xmlns:a16="http://schemas.microsoft.com/office/drawing/2014/main" id="{589E52BE-E165-4949-8319-18DF5510D98D}"/>
              </a:ext>
            </a:extLst>
          </p:cNvPr>
          <p:cNvPicPr>
            <a:picLocks noGrp="1" noChangeAspect="1"/>
          </p:cNvPicPr>
          <p:nvPr>
            <p:ph idx="1"/>
          </p:nvPr>
        </p:nvPicPr>
        <p:blipFill>
          <a:blip r:embed="rId3"/>
          <a:stretch>
            <a:fillRect/>
          </a:stretch>
        </p:blipFill>
        <p:spPr>
          <a:xfrm>
            <a:off x="1374525" y="2489201"/>
            <a:ext cx="14676935" cy="4533900"/>
          </a:xfrm>
          <a:prstGeom prst="rect">
            <a:avLst/>
          </a:prstGeom>
        </p:spPr>
      </p:pic>
      <p:sp>
        <p:nvSpPr>
          <p:cNvPr id="4" name="Tijdelijke aanduiding voor dianummer 3">
            <a:extLst>
              <a:ext uri="{FF2B5EF4-FFF2-40B4-BE49-F238E27FC236}">
                <a16:creationId xmlns:a16="http://schemas.microsoft.com/office/drawing/2014/main" id="{D02891F3-9D49-4109-9D02-0921C0CD6432}"/>
              </a:ext>
            </a:extLst>
          </p:cNvPr>
          <p:cNvSpPr>
            <a:spLocks noGrp="1"/>
          </p:cNvSpPr>
          <p:nvPr>
            <p:ph type="sldNum" sz="quarter" idx="12"/>
          </p:nvPr>
        </p:nvSpPr>
        <p:spPr/>
        <p:txBody>
          <a:bodyPr/>
          <a:lstStyle/>
          <a:p>
            <a:fld id="{7AE184E0-0BD4-4705-A12B-9B71DDE63301}" type="slidenum">
              <a:rPr lang="nl-BE" noProof="0" smtClean="0"/>
              <a:t>10</a:t>
            </a:fld>
            <a:endParaRPr lang="nl-BE" noProof="0" dirty="0"/>
          </a:p>
        </p:txBody>
      </p:sp>
    </p:spTree>
    <p:extLst>
      <p:ext uri="{BB962C8B-B14F-4D97-AF65-F5344CB8AC3E}">
        <p14:creationId xmlns:p14="http://schemas.microsoft.com/office/powerpoint/2010/main" val="34227771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CFB2491-757D-4A24-A218-A08D7C048E39}"/>
              </a:ext>
            </a:extLst>
          </p:cNvPr>
          <p:cNvSpPr>
            <a:spLocks noGrp="1"/>
          </p:cNvSpPr>
          <p:nvPr>
            <p:ph type="title"/>
          </p:nvPr>
        </p:nvSpPr>
        <p:spPr>
          <a:xfrm>
            <a:off x="835825" y="665107"/>
            <a:ext cx="15705282" cy="863693"/>
          </a:xfrm>
        </p:spPr>
        <p:txBody>
          <a:bodyPr/>
          <a:lstStyle/>
          <a:p>
            <a:r>
              <a:rPr lang="nl-BE" sz="6000" b="1" u="none" dirty="0">
                <a:latin typeface="UGent Panno Text" panose="02000506040000040003" pitchFamily="2" charset="0"/>
              </a:rPr>
              <a:t>Timetable </a:t>
            </a:r>
            <a:r>
              <a:rPr lang="nl-BE" sz="6000" b="1" u="none" dirty="0" err="1">
                <a:latin typeface="UGent Panno Text" panose="02000506040000040003" pitchFamily="2" charset="0"/>
              </a:rPr>
              <a:t>Administrative</a:t>
            </a:r>
            <a:r>
              <a:rPr lang="nl-BE" sz="6000" b="1" u="none" dirty="0">
                <a:latin typeface="UGent Panno Text" panose="02000506040000040003" pitchFamily="2" charset="0"/>
              </a:rPr>
              <a:t> </a:t>
            </a:r>
            <a:r>
              <a:rPr lang="nl-BE" sz="6000" b="1" u="none" dirty="0" err="1">
                <a:latin typeface="UGent Panno Text" panose="02000506040000040003" pitchFamily="2" charset="0"/>
              </a:rPr>
              <a:t>process</a:t>
            </a:r>
            <a:endParaRPr lang="nl-BE" sz="6000" b="1" u="none" dirty="0">
              <a:latin typeface="UGent Panno Text" panose="02000506040000040003" pitchFamily="2" charset="0"/>
            </a:endParaRPr>
          </a:p>
        </p:txBody>
      </p:sp>
      <p:sp>
        <p:nvSpPr>
          <p:cNvPr id="3" name="Tijdelijke aanduiding voor inhoud 2">
            <a:extLst>
              <a:ext uri="{FF2B5EF4-FFF2-40B4-BE49-F238E27FC236}">
                <a16:creationId xmlns:a16="http://schemas.microsoft.com/office/drawing/2014/main" id="{27F64B95-B9AD-4D23-8761-E1AC506D0D6C}"/>
              </a:ext>
            </a:extLst>
          </p:cNvPr>
          <p:cNvSpPr>
            <a:spLocks noGrp="1"/>
          </p:cNvSpPr>
          <p:nvPr>
            <p:ph idx="1"/>
          </p:nvPr>
        </p:nvSpPr>
        <p:spPr>
          <a:xfrm>
            <a:off x="835825" y="1528800"/>
            <a:ext cx="15699575" cy="6696000"/>
          </a:xfrm>
        </p:spPr>
        <p:txBody>
          <a:bodyPr>
            <a:normAutofit fontScale="92500" lnSpcReduction="10000"/>
          </a:bodyPr>
          <a:lstStyle/>
          <a:p>
            <a:pPr marL="1000125" indent="-914400">
              <a:buAutoNum type="arabicPeriod"/>
            </a:pPr>
            <a:r>
              <a:rPr lang="nl-BE" dirty="0" err="1">
                <a:latin typeface="UGent Panno Text" panose="02000506040000040003" pitchFamily="2" charset="0"/>
              </a:rPr>
              <a:t>You</a:t>
            </a:r>
            <a:r>
              <a:rPr lang="nl-BE" dirty="0">
                <a:latin typeface="UGent Panno Text" panose="02000506040000040003" pitchFamily="2" charset="0"/>
              </a:rPr>
              <a:t> </a:t>
            </a:r>
            <a:r>
              <a:rPr lang="nl-BE" dirty="0" err="1">
                <a:latin typeface="UGent Panno Text" panose="02000506040000040003" pitchFamily="2" charset="0"/>
              </a:rPr>
              <a:t>deliver</a:t>
            </a:r>
            <a:r>
              <a:rPr lang="nl-BE" dirty="0">
                <a:latin typeface="UGent Panno Text" panose="02000506040000040003" pitchFamily="2" charset="0"/>
              </a:rPr>
              <a:t> the document </a:t>
            </a:r>
            <a:r>
              <a:rPr lang="nl-BE" dirty="0" err="1">
                <a:latin typeface="UGent Panno Text" panose="02000506040000040003" pitchFamily="2" charset="0"/>
              </a:rPr>
              <a:t>with</a:t>
            </a:r>
            <a:r>
              <a:rPr lang="nl-BE" dirty="0">
                <a:latin typeface="UGent Panno Text" panose="02000506040000040003" pitchFamily="2" charset="0"/>
              </a:rPr>
              <a:t> the changes </a:t>
            </a:r>
            <a:r>
              <a:rPr lang="nl-BE" dirty="0" err="1">
                <a:latin typeface="UGent Panno Text" panose="02000506040000040003" pitchFamily="2" charset="0"/>
              </a:rPr>
              <a:t>to</a:t>
            </a:r>
            <a:r>
              <a:rPr lang="nl-BE" dirty="0">
                <a:latin typeface="UGent Panno Text" panose="02000506040000040003" pitchFamily="2" charset="0"/>
              </a:rPr>
              <a:t> the Learning Agreement </a:t>
            </a:r>
            <a:r>
              <a:rPr lang="nl-BE" dirty="0" err="1">
                <a:latin typeface="UGent Panno Text" panose="02000506040000040003" pitchFamily="2" charset="0"/>
              </a:rPr>
              <a:t>before</a:t>
            </a:r>
            <a:r>
              <a:rPr lang="nl-BE" dirty="0">
                <a:latin typeface="UGent Panno Text" panose="02000506040000040003" pitchFamily="2" charset="0"/>
              </a:rPr>
              <a:t> </a:t>
            </a:r>
            <a:r>
              <a:rPr lang="nl-BE" b="1" dirty="0">
                <a:latin typeface="UGent Panno Text" panose="02000506040000040003" pitchFamily="2" charset="0"/>
              </a:rPr>
              <a:t>2 </a:t>
            </a:r>
            <a:r>
              <a:rPr lang="nl-BE" b="1" dirty="0" err="1">
                <a:latin typeface="UGent Panno Text" panose="02000506040000040003" pitchFamily="2" charset="0"/>
              </a:rPr>
              <a:t>October</a:t>
            </a:r>
            <a:r>
              <a:rPr lang="nl-BE" b="1" dirty="0">
                <a:latin typeface="UGent Panno Text" panose="02000506040000040003" pitchFamily="2" charset="0"/>
              </a:rPr>
              <a:t> </a:t>
            </a:r>
            <a:r>
              <a:rPr lang="nl-BE" sz="2200" dirty="0">
                <a:latin typeface="UGent Panno Text" panose="02000506040000040003" pitchFamily="2" charset="0"/>
              </a:rPr>
              <a:t>(</a:t>
            </a:r>
            <a:r>
              <a:rPr lang="nl-BE" sz="2200" dirty="0">
                <a:latin typeface="UGent Panno Text" panose="02000506040000040003" pitchFamily="2" charset="0"/>
                <a:hlinkClick r:id="rId3"/>
              </a:rPr>
              <a:t>international.ea@ugent.be</a:t>
            </a:r>
            <a:r>
              <a:rPr lang="nl-BE" sz="2200" dirty="0">
                <a:latin typeface="UGent Panno Text" panose="02000506040000040003" pitchFamily="2" charset="0"/>
              </a:rPr>
              <a:t> or at the office).</a:t>
            </a:r>
            <a:endParaRPr lang="nl-BE" dirty="0">
              <a:latin typeface="UGent Panno Text" panose="02000506040000040003" pitchFamily="2" charset="0"/>
            </a:endParaRPr>
          </a:p>
          <a:p>
            <a:pPr marL="1000125" indent="-914400">
              <a:buAutoNum type="arabicPeriod"/>
            </a:pPr>
            <a:r>
              <a:rPr lang="nl-BE" dirty="0">
                <a:latin typeface="UGent Panno Text" panose="02000506040000040003" pitchFamily="2" charset="0"/>
              </a:rPr>
              <a:t>We check </a:t>
            </a:r>
            <a:r>
              <a:rPr lang="nl-BE" dirty="0" err="1">
                <a:latin typeface="UGent Panno Text" panose="02000506040000040003" pitchFamily="2" charset="0"/>
              </a:rPr>
              <a:t>if</a:t>
            </a:r>
            <a:r>
              <a:rPr lang="nl-BE" dirty="0">
                <a:latin typeface="UGent Panno Text" panose="02000506040000040003" pitchFamily="2" charset="0"/>
              </a:rPr>
              <a:t> </a:t>
            </a:r>
            <a:r>
              <a:rPr lang="nl-BE" dirty="0" err="1">
                <a:latin typeface="UGent Panno Text" panose="02000506040000040003" pitchFamily="2" charset="0"/>
              </a:rPr>
              <a:t>all</a:t>
            </a:r>
            <a:r>
              <a:rPr lang="nl-BE" dirty="0">
                <a:latin typeface="UGent Panno Text" panose="02000506040000040003" pitchFamily="2" charset="0"/>
              </a:rPr>
              <a:t> </a:t>
            </a:r>
            <a:r>
              <a:rPr lang="nl-BE" dirty="0" err="1">
                <a:latin typeface="UGent Panno Text" panose="02000506040000040003" pitchFamily="2" charset="0"/>
              </a:rPr>
              <a:t>the</a:t>
            </a:r>
            <a:r>
              <a:rPr lang="nl-BE" dirty="0">
                <a:latin typeface="UGent Panno Text" panose="02000506040000040003" pitchFamily="2" charset="0"/>
              </a:rPr>
              <a:t> </a:t>
            </a:r>
            <a:r>
              <a:rPr lang="nl-BE" dirty="0" err="1">
                <a:latin typeface="UGent Panno Text" panose="02000506040000040003" pitchFamily="2" charset="0"/>
              </a:rPr>
              <a:t>signatures</a:t>
            </a:r>
            <a:r>
              <a:rPr lang="nl-BE" dirty="0">
                <a:latin typeface="UGent Panno Text" panose="02000506040000040003" pitchFamily="2" charset="0"/>
              </a:rPr>
              <a:t> are </a:t>
            </a:r>
            <a:r>
              <a:rPr lang="nl-BE" dirty="0" err="1">
                <a:latin typeface="UGent Panno Text" panose="02000506040000040003" pitchFamily="2" charset="0"/>
              </a:rPr>
              <a:t>there</a:t>
            </a:r>
            <a:r>
              <a:rPr lang="nl-BE" dirty="0">
                <a:latin typeface="UGent Panno Text" panose="02000506040000040003" pitchFamily="2" charset="0"/>
              </a:rPr>
              <a:t>.</a:t>
            </a:r>
          </a:p>
          <a:p>
            <a:pPr marL="1000125" indent="-914400">
              <a:buAutoNum type="arabicPeriod"/>
            </a:pPr>
            <a:r>
              <a:rPr lang="nl-BE" dirty="0">
                <a:latin typeface="UGent Panno Text" panose="02000506040000040003" pitchFamily="2" charset="0"/>
              </a:rPr>
              <a:t>FSA </a:t>
            </a:r>
            <a:r>
              <a:rPr lang="nl-BE" dirty="0" err="1">
                <a:latin typeface="UGent Panno Text" panose="02000506040000040003" pitchFamily="2" charset="0"/>
              </a:rPr>
              <a:t>will</a:t>
            </a:r>
            <a:r>
              <a:rPr lang="nl-BE" dirty="0">
                <a:latin typeface="UGent Panno Text" panose="02000506040000040003" pitchFamily="2" charset="0"/>
              </a:rPr>
              <a:t> make </a:t>
            </a:r>
            <a:r>
              <a:rPr lang="nl-BE" dirty="0" err="1">
                <a:latin typeface="UGent Panno Text" panose="02000506040000040003" pitchFamily="2" charset="0"/>
              </a:rPr>
              <a:t>the</a:t>
            </a:r>
            <a:r>
              <a:rPr lang="nl-BE" dirty="0">
                <a:latin typeface="UGent Panno Text" panose="02000506040000040003" pitchFamily="2" charset="0"/>
              </a:rPr>
              <a:t> changes in Oasis.</a:t>
            </a:r>
          </a:p>
          <a:p>
            <a:pPr marL="1000125" indent="-914400">
              <a:buAutoNum type="arabicPeriod"/>
            </a:pPr>
            <a:r>
              <a:rPr lang="nl-BE" dirty="0" err="1">
                <a:latin typeface="UGent Panno Text" panose="02000506040000040003" pitchFamily="2" charset="0"/>
              </a:rPr>
              <a:t>Within</a:t>
            </a:r>
            <a:r>
              <a:rPr lang="nl-BE" dirty="0">
                <a:latin typeface="UGent Panno Text" panose="02000506040000040003" pitchFamily="2" charset="0"/>
              </a:rPr>
              <a:t> </a:t>
            </a:r>
            <a:r>
              <a:rPr lang="nl-BE" dirty="0" err="1">
                <a:latin typeface="UGent Panno Text" panose="02000506040000040003" pitchFamily="2" charset="0"/>
              </a:rPr>
              <a:t>two</a:t>
            </a:r>
            <a:r>
              <a:rPr lang="nl-BE" dirty="0">
                <a:latin typeface="UGent Panno Text" panose="02000506040000040003" pitchFamily="2" charset="0"/>
              </a:rPr>
              <a:t> weeks </a:t>
            </a:r>
            <a:r>
              <a:rPr lang="nl-BE" dirty="0" err="1">
                <a:latin typeface="UGent Panno Text" panose="02000506040000040003" pitchFamily="2" charset="0"/>
              </a:rPr>
              <a:t>after</a:t>
            </a:r>
            <a:r>
              <a:rPr lang="nl-BE" dirty="0">
                <a:latin typeface="UGent Panno Text" panose="02000506040000040003" pitchFamily="2" charset="0"/>
              </a:rPr>
              <a:t> the deadline, </a:t>
            </a:r>
            <a:r>
              <a:rPr lang="nl-BE" dirty="0" err="1">
                <a:latin typeface="UGent Panno Text" panose="02000506040000040003" pitchFamily="2" charset="0"/>
              </a:rPr>
              <a:t>your</a:t>
            </a:r>
            <a:r>
              <a:rPr lang="nl-BE" dirty="0">
                <a:latin typeface="UGent Panno Text" panose="02000506040000040003" pitchFamily="2" charset="0"/>
              </a:rPr>
              <a:t> curriculum in Oasis </a:t>
            </a:r>
            <a:r>
              <a:rPr lang="nl-BE" dirty="0" err="1">
                <a:latin typeface="UGent Panno Text" panose="02000506040000040003" pitchFamily="2" charset="0"/>
              </a:rPr>
              <a:t>will</a:t>
            </a:r>
            <a:r>
              <a:rPr lang="nl-BE" dirty="0">
                <a:latin typeface="UGent Panno Text" panose="02000506040000040003" pitchFamily="2" charset="0"/>
              </a:rPr>
              <a:t> </a:t>
            </a:r>
            <a:r>
              <a:rPr lang="nl-BE" dirty="0" err="1">
                <a:latin typeface="UGent Panno Text" panose="02000506040000040003" pitchFamily="2" charset="0"/>
              </a:rPr>
              <a:t>be</a:t>
            </a:r>
            <a:r>
              <a:rPr lang="nl-BE" dirty="0">
                <a:latin typeface="UGent Panno Text" panose="02000506040000040003" pitchFamily="2" charset="0"/>
              </a:rPr>
              <a:t> </a:t>
            </a:r>
            <a:r>
              <a:rPr lang="nl-BE" dirty="0" err="1">
                <a:latin typeface="UGent Panno Text" panose="02000506040000040003" pitchFamily="2" charset="0"/>
              </a:rPr>
              <a:t>changed</a:t>
            </a:r>
            <a:r>
              <a:rPr lang="nl-BE" dirty="0">
                <a:latin typeface="UGent Panno Text" panose="02000506040000040003" pitchFamily="2" charset="0"/>
              </a:rPr>
              <a:t>  </a:t>
            </a:r>
            <a:r>
              <a:rPr lang="nl-BE" dirty="0">
                <a:latin typeface="UGent Panno Text" panose="02000506040000040003" pitchFamily="2" charset="0"/>
                <a:sym typeface="Wingdings" panose="05000000000000000000" pitchFamily="2" charset="2"/>
              </a:rPr>
              <a:t> </a:t>
            </a:r>
            <a:r>
              <a:rPr lang="nl-BE" dirty="0" err="1">
                <a:latin typeface="UGent Panno Text" panose="02000506040000040003" pitchFamily="2" charset="0"/>
                <a:sym typeface="Wingdings" panose="05000000000000000000" pitchFamily="2" charset="2"/>
              </a:rPr>
              <a:t>adjusted</a:t>
            </a:r>
            <a:r>
              <a:rPr lang="nl-BE" dirty="0">
                <a:latin typeface="UGent Panno Text" panose="02000506040000040003" pitchFamily="2" charset="0"/>
                <a:sym typeface="Wingdings" panose="05000000000000000000" pitchFamily="2" charset="2"/>
              </a:rPr>
              <a:t> Learning Agreement.</a:t>
            </a:r>
          </a:p>
          <a:p>
            <a:pPr marL="1000125" indent="-914400">
              <a:buFont typeface="Arial" panose="020B0604020202020204" pitchFamily="34" charset="0"/>
              <a:buAutoNum type="arabicPeriod"/>
            </a:pPr>
            <a:r>
              <a:rPr lang="nl-BE" dirty="0">
                <a:latin typeface="UGent Panno Text" panose="02000506040000040003" pitchFamily="2" charset="0"/>
              </a:rPr>
              <a:t>EWP students have </a:t>
            </a:r>
            <a:r>
              <a:rPr lang="nl-BE" dirty="0" err="1">
                <a:latin typeface="UGent Panno Text" panose="02000506040000040003" pitchFamily="2" charset="0"/>
              </a:rPr>
              <a:t>to</a:t>
            </a:r>
            <a:r>
              <a:rPr lang="nl-BE" dirty="0">
                <a:latin typeface="UGent Panno Text" panose="02000506040000040003" pitchFamily="2" charset="0"/>
              </a:rPr>
              <a:t> make the changes </a:t>
            </a:r>
            <a:r>
              <a:rPr lang="nl-BE" dirty="0" err="1">
                <a:latin typeface="UGent Panno Text" panose="02000506040000040003" pitchFamily="2" charset="0"/>
              </a:rPr>
              <a:t>within</a:t>
            </a:r>
            <a:r>
              <a:rPr lang="nl-BE" dirty="0">
                <a:latin typeface="UGent Panno Text" panose="02000506040000040003" pitchFamily="2" charset="0"/>
              </a:rPr>
              <a:t> </a:t>
            </a:r>
            <a:r>
              <a:rPr lang="nl-BE" dirty="0" err="1">
                <a:latin typeface="UGent Panno Text" panose="02000506040000040003" pitchFamily="2" charset="0"/>
              </a:rPr>
              <a:t>their</a:t>
            </a:r>
            <a:r>
              <a:rPr lang="nl-BE" dirty="0">
                <a:latin typeface="UGent Panno Text" panose="02000506040000040003" pitchFamily="2" charset="0"/>
              </a:rPr>
              <a:t> home </a:t>
            </a:r>
            <a:r>
              <a:rPr lang="nl-BE" dirty="0" err="1">
                <a:latin typeface="UGent Panno Text" panose="02000506040000040003" pitchFamily="2" charset="0"/>
              </a:rPr>
              <a:t>university</a:t>
            </a:r>
            <a:r>
              <a:rPr lang="nl-BE" dirty="0">
                <a:latin typeface="UGent Panno Text" panose="02000506040000040003" pitchFamily="2" charset="0"/>
              </a:rPr>
              <a:t> </a:t>
            </a:r>
            <a:r>
              <a:rPr lang="nl-BE" dirty="0" err="1">
                <a:latin typeface="UGent Panno Text" panose="02000506040000040003" pitchFamily="2" charset="0"/>
              </a:rPr>
              <a:t>through</a:t>
            </a:r>
            <a:r>
              <a:rPr lang="nl-BE" dirty="0">
                <a:latin typeface="UGent Panno Text" panose="02000506040000040003" pitchFamily="2" charset="0"/>
              </a:rPr>
              <a:t> the EWP portal in order </a:t>
            </a:r>
            <a:r>
              <a:rPr lang="nl-BE" dirty="0" err="1">
                <a:latin typeface="UGent Panno Text" panose="02000506040000040003" pitchFamily="2" charset="0"/>
              </a:rPr>
              <a:t>to</a:t>
            </a:r>
            <a:r>
              <a:rPr lang="nl-BE" dirty="0">
                <a:latin typeface="UGent Panno Text" panose="02000506040000040003" pitchFamily="2" charset="0"/>
              </a:rPr>
              <a:t> </a:t>
            </a:r>
            <a:r>
              <a:rPr lang="nl-BE" dirty="0" err="1">
                <a:latin typeface="UGent Panno Text" panose="02000506040000040003" pitchFamily="2" charset="0"/>
              </a:rPr>
              <a:t>be</a:t>
            </a:r>
            <a:r>
              <a:rPr lang="nl-BE" dirty="0">
                <a:latin typeface="UGent Panno Text" panose="02000506040000040003" pitchFamily="2" charset="0"/>
              </a:rPr>
              <a:t> </a:t>
            </a:r>
            <a:r>
              <a:rPr lang="nl-BE" dirty="0" err="1">
                <a:latin typeface="UGent Panno Text" panose="02000506040000040003" pitchFamily="2" charset="0"/>
              </a:rPr>
              <a:t>able</a:t>
            </a:r>
            <a:r>
              <a:rPr lang="nl-BE" dirty="0">
                <a:latin typeface="UGent Panno Text" panose="02000506040000040003" pitchFamily="2" charset="0"/>
              </a:rPr>
              <a:t> </a:t>
            </a:r>
            <a:r>
              <a:rPr lang="nl-BE" dirty="0" err="1">
                <a:latin typeface="UGent Panno Text" panose="02000506040000040003" pitchFamily="2" charset="0"/>
              </a:rPr>
              <a:t>to</a:t>
            </a:r>
            <a:r>
              <a:rPr lang="nl-BE" dirty="0">
                <a:latin typeface="UGent Panno Text" panose="02000506040000040003" pitchFamily="2" charset="0"/>
              </a:rPr>
              <a:t> </a:t>
            </a:r>
            <a:r>
              <a:rPr lang="nl-BE" dirty="0" err="1">
                <a:latin typeface="UGent Panno Text" panose="02000506040000040003" pitchFamily="2" charset="0"/>
              </a:rPr>
              <a:t>retrieve</a:t>
            </a:r>
            <a:r>
              <a:rPr lang="nl-BE" dirty="0">
                <a:latin typeface="UGent Panno Text" panose="02000506040000040003" pitchFamily="2" charset="0"/>
              </a:rPr>
              <a:t> a </a:t>
            </a:r>
            <a:r>
              <a:rPr lang="nl-BE" dirty="0" err="1">
                <a:latin typeface="UGent Panno Text" panose="02000506040000040003" pitchFamily="2" charset="0"/>
              </a:rPr>
              <a:t>signed</a:t>
            </a:r>
            <a:r>
              <a:rPr lang="nl-BE" dirty="0">
                <a:latin typeface="UGent Panno Text" panose="02000506040000040003" pitchFamily="2" charset="0"/>
              </a:rPr>
              <a:t> </a:t>
            </a:r>
            <a:r>
              <a:rPr lang="nl-BE" dirty="0" err="1">
                <a:latin typeface="UGent Panno Text" panose="02000506040000040003" pitchFamily="2" charset="0"/>
              </a:rPr>
              <a:t>version</a:t>
            </a:r>
            <a:r>
              <a:rPr lang="nl-BE" dirty="0">
                <a:latin typeface="UGent Panno Text" panose="02000506040000040003" pitchFamily="2" charset="0"/>
              </a:rPr>
              <a:t> of the Learning Agreement </a:t>
            </a:r>
            <a:r>
              <a:rPr lang="nl-BE" dirty="0" err="1">
                <a:latin typeface="UGent Panno Text" panose="02000506040000040003" pitchFamily="2" charset="0"/>
              </a:rPr>
              <a:t>during</a:t>
            </a:r>
            <a:r>
              <a:rPr lang="nl-BE" dirty="0">
                <a:latin typeface="UGent Panno Text" panose="02000506040000040003" pitchFamily="2" charset="0"/>
              </a:rPr>
              <a:t> </a:t>
            </a:r>
            <a:r>
              <a:rPr lang="nl-BE" dirty="0" err="1">
                <a:latin typeface="UGent Panno Text" panose="02000506040000040003" pitchFamily="2" charset="0"/>
              </a:rPr>
              <a:t>mobility</a:t>
            </a:r>
            <a:r>
              <a:rPr lang="nl-BE" dirty="0">
                <a:latin typeface="UGent Panno Text" panose="02000506040000040003" pitchFamily="2" charset="0"/>
              </a:rPr>
              <a:t>. </a:t>
            </a:r>
          </a:p>
        </p:txBody>
      </p:sp>
      <p:sp>
        <p:nvSpPr>
          <p:cNvPr id="4" name="Tijdelijke aanduiding voor dianummer 3">
            <a:extLst>
              <a:ext uri="{FF2B5EF4-FFF2-40B4-BE49-F238E27FC236}">
                <a16:creationId xmlns:a16="http://schemas.microsoft.com/office/drawing/2014/main" id="{E75244B1-9D80-4642-816D-6CF2379F1010}"/>
              </a:ext>
            </a:extLst>
          </p:cNvPr>
          <p:cNvSpPr>
            <a:spLocks noGrp="1"/>
          </p:cNvSpPr>
          <p:nvPr>
            <p:ph type="sldNum" sz="quarter" idx="12"/>
          </p:nvPr>
        </p:nvSpPr>
        <p:spPr/>
        <p:txBody>
          <a:bodyPr/>
          <a:lstStyle/>
          <a:p>
            <a:fld id="{7AE184E0-0BD4-4705-A12B-9B71DDE63301}" type="slidenum">
              <a:rPr lang="nl-BE" noProof="0" smtClean="0"/>
              <a:t>11</a:t>
            </a:fld>
            <a:endParaRPr lang="nl-BE" noProof="0" dirty="0"/>
          </a:p>
        </p:txBody>
      </p:sp>
    </p:spTree>
    <p:extLst>
      <p:ext uri="{BB962C8B-B14F-4D97-AF65-F5344CB8AC3E}">
        <p14:creationId xmlns:p14="http://schemas.microsoft.com/office/powerpoint/2010/main" val="18301042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3768184-A12C-4F9C-B8E8-3508A18ECF46}"/>
              </a:ext>
            </a:extLst>
          </p:cNvPr>
          <p:cNvSpPr>
            <a:spLocks noGrp="1"/>
          </p:cNvSpPr>
          <p:nvPr>
            <p:ph type="title"/>
          </p:nvPr>
        </p:nvSpPr>
        <p:spPr>
          <a:xfrm>
            <a:off x="835825" y="721609"/>
            <a:ext cx="15705282" cy="863693"/>
          </a:xfrm>
        </p:spPr>
        <p:txBody>
          <a:bodyPr/>
          <a:lstStyle/>
          <a:p>
            <a:r>
              <a:rPr lang="nl-BE" sz="6000" b="1" u="none" dirty="0" err="1">
                <a:latin typeface="UGent Panno Text" panose="02000506040000040003" pitchFamily="2" charset="0"/>
              </a:rPr>
              <a:t>Certificate</a:t>
            </a:r>
            <a:r>
              <a:rPr lang="nl-BE" sz="6000" b="1" u="none" dirty="0">
                <a:latin typeface="UGent Panno Text" panose="02000506040000040003" pitchFamily="2" charset="0"/>
              </a:rPr>
              <a:t> of </a:t>
            </a:r>
            <a:r>
              <a:rPr lang="nl-BE" sz="6000" b="1" u="none" dirty="0" err="1">
                <a:latin typeface="UGent Panno Text" panose="02000506040000040003" pitchFamily="2" charset="0"/>
              </a:rPr>
              <a:t>arrival</a:t>
            </a:r>
            <a:endParaRPr lang="nl-BE" sz="6000" b="1" u="none" dirty="0">
              <a:latin typeface="UGent Panno Text" panose="02000506040000040003" pitchFamily="2" charset="0"/>
            </a:endParaRPr>
          </a:p>
        </p:txBody>
      </p:sp>
      <p:sp>
        <p:nvSpPr>
          <p:cNvPr id="3" name="Tijdelijke aanduiding voor inhoud 2">
            <a:extLst>
              <a:ext uri="{FF2B5EF4-FFF2-40B4-BE49-F238E27FC236}">
                <a16:creationId xmlns:a16="http://schemas.microsoft.com/office/drawing/2014/main" id="{FBAA1DD2-C63E-49F3-A5D7-042560D5642E}"/>
              </a:ext>
            </a:extLst>
          </p:cNvPr>
          <p:cNvSpPr>
            <a:spLocks noGrp="1"/>
          </p:cNvSpPr>
          <p:nvPr>
            <p:ph idx="1"/>
          </p:nvPr>
        </p:nvSpPr>
        <p:spPr>
          <a:xfrm>
            <a:off x="835825" y="1807769"/>
            <a:ext cx="15699575" cy="6696000"/>
          </a:xfrm>
        </p:spPr>
        <p:txBody>
          <a:bodyPr>
            <a:normAutofit/>
          </a:bodyPr>
          <a:lstStyle/>
          <a:p>
            <a:r>
              <a:rPr lang="nl-BE" sz="5400" dirty="0">
                <a:latin typeface="UGent Panno Text" panose="02000506040000040003" pitchFamily="2" charset="0"/>
              </a:rPr>
              <a:t>Via email (</a:t>
            </a:r>
            <a:r>
              <a:rPr lang="nl-BE" sz="5400" dirty="0">
                <a:latin typeface="UGent Panno Text" panose="02000506040000040003" pitchFamily="2" charset="0"/>
                <a:hlinkClick r:id="rId3"/>
              </a:rPr>
              <a:t>international.ea@ugent.be</a:t>
            </a:r>
            <a:r>
              <a:rPr lang="nl-BE" sz="5400" dirty="0">
                <a:latin typeface="UGent Panno Text" panose="02000506040000040003" pitchFamily="2" charset="0"/>
              </a:rPr>
              <a:t>)</a:t>
            </a:r>
          </a:p>
          <a:p>
            <a:r>
              <a:rPr lang="nl-BE" sz="5400" dirty="0">
                <a:latin typeface="UGent Panno Text" panose="02000506040000040003" pitchFamily="2" charset="0"/>
              </a:rPr>
              <a:t>At </a:t>
            </a:r>
            <a:r>
              <a:rPr lang="nl-BE" sz="5400" dirty="0" err="1">
                <a:latin typeface="UGent Panno Text" panose="02000506040000040003" pitchFamily="2" charset="0"/>
              </a:rPr>
              <a:t>our</a:t>
            </a:r>
            <a:r>
              <a:rPr lang="nl-BE" sz="5400" dirty="0">
                <a:latin typeface="UGent Panno Text" panose="02000506040000040003" pitchFamily="2" charset="0"/>
              </a:rPr>
              <a:t> office</a:t>
            </a:r>
          </a:p>
          <a:p>
            <a:r>
              <a:rPr lang="nl-BE" sz="5400" dirty="0" err="1">
                <a:latin typeface="UGent Panno Text" panose="02000506040000040003" pitchFamily="2" charset="0"/>
              </a:rPr>
              <a:t>During</a:t>
            </a:r>
            <a:r>
              <a:rPr lang="nl-BE" sz="5400" dirty="0">
                <a:latin typeface="UGent Panno Text" panose="02000506040000040003" pitchFamily="2" charset="0"/>
              </a:rPr>
              <a:t> </a:t>
            </a:r>
            <a:r>
              <a:rPr lang="nl-BE" sz="5400" dirty="0" err="1">
                <a:latin typeface="UGent Panno Text" panose="02000506040000040003" pitchFamily="2" charset="0"/>
              </a:rPr>
              <a:t>iWISE</a:t>
            </a:r>
            <a:r>
              <a:rPr lang="nl-BE" sz="5400" dirty="0">
                <a:latin typeface="UGent Panno Text" panose="02000506040000040003" pitchFamily="2" charset="0"/>
              </a:rPr>
              <a:t>: Friday 18 September 9 a.m. </a:t>
            </a:r>
            <a:r>
              <a:rPr lang="nl-BE" sz="5400" dirty="0" err="1">
                <a:latin typeface="UGent Panno Text" panose="02000506040000040003" pitchFamily="2" charset="0"/>
              </a:rPr>
              <a:t>administration</a:t>
            </a:r>
            <a:r>
              <a:rPr lang="nl-BE" sz="5400" dirty="0">
                <a:latin typeface="UGent Panno Text" panose="02000506040000040003" pitchFamily="2" charset="0"/>
              </a:rPr>
              <a:t> desk</a:t>
            </a:r>
          </a:p>
        </p:txBody>
      </p:sp>
      <p:sp>
        <p:nvSpPr>
          <p:cNvPr id="4" name="Tijdelijke aanduiding voor dianummer 3">
            <a:extLst>
              <a:ext uri="{FF2B5EF4-FFF2-40B4-BE49-F238E27FC236}">
                <a16:creationId xmlns:a16="http://schemas.microsoft.com/office/drawing/2014/main" id="{3A2CDBC7-A4C6-4E35-B1A6-222981538C7B}"/>
              </a:ext>
            </a:extLst>
          </p:cNvPr>
          <p:cNvSpPr>
            <a:spLocks noGrp="1"/>
          </p:cNvSpPr>
          <p:nvPr>
            <p:ph type="sldNum" sz="quarter" idx="12"/>
          </p:nvPr>
        </p:nvSpPr>
        <p:spPr/>
        <p:txBody>
          <a:bodyPr/>
          <a:lstStyle/>
          <a:p>
            <a:fld id="{7AE184E0-0BD4-4705-A12B-9B71DDE63301}" type="slidenum">
              <a:rPr lang="nl-BE" noProof="0" smtClean="0"/>
              <a:t>12</a:t>
            </a:fld>
            <a:endParaRPr lang="nl-BE" noProof="0" dirty="0"/>
          </a:p>
        </p:txBody>
      </p:sp>
    </p:spTree>
    <p:extLst>
      <p:ext uri="{BB962C8B-B14F-4D97-AF65-F5344CB8AC3E}">
        <p14:creationId xmlns:p14="http://schemas.microsoft.com/office/powerpoint/2010/main" val="24673999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el 16"/>
          <p:cNvSpPr>
            <a:spLocks noGrp="1"/>
          </p:cNvSpPr>
          <p:nvPr>
            <p:ph type="ctrTitle"/>
          </p:nvPr>
        </p:nvSpPr>
        <p:spPr/>
        <p:txBody>
          <a:bodyPr/>
          <a:lstStyle/>
          <a:p>
            <a:r>
              <a:rPr lang="nl-NL" b="1" u="none" dirty="0">
                <a:latin typeface="UGent Panno Text" panose="02000506040000040003" pitchFamily="2" charset="0"/>
              </a:rPr>
              <a:t>Changes </a:t>
            </a:r>
            <a:br>
              <a:rPr lang="nl-NL" b="1" u="none" dirty="0">
                <a:latin typeface="UGent Panno Text" panose="02000506040000040003" pitchFamily="2" charset="0"/>
              </a:rPr>
            </a:br>
            <a:r>
              <a:rPr lang="nl-NL" b="1" u="none" dirty="0" err="1">
                <a:latin typeface="UGent Panno Text" panose="02000506040000040003" pitchFamily="2" charset="0"/>
              </a:rPr>
              <a:t>to</a:t>
            </a:r>
            <a:r>
              <a:rPr lang="nl-NL" b="1" u="none" dirty="0">
                <a:latin typeface="UGent Panno Text" panose="02000506040000040003" pitchFamily="2" charset="0"/>
              </a:rPr>
              <a:t> </a:t>
            </a:r>
            <a:r>
              <a:rPr lang="nl-NL" b="1" u="none" dirty="0" err="1">
                <a:latin typeface="UGent Panno Text" panose="02000506040000040003" pitchFamily="2" charset="0"/>
              </a:rPr>
              <a:t>the</a:t>
            </a:r>
            <a:r>
              <a:rPr lang="nl-NL" b="1" u="none" dirty="0">
                <a:latin typeface="UGent Panno Text" panose="02000506040000040003" pitchFamily="2" charset="0"/>
              </a:rPr>
              <a:t> Learning Agreement</a:t>
            </a:r>
          </a:p>
        </p:txBody>
      </p:sp>
      <p:sp>
        <p:nvSpPr>
          <p:cNvPr id="18" name="Ondertitel 17"/>
          <p:cNvSpPr>
            <a:spLocks noGrp="1"/>
          </p:cNvSpPr>
          <p:nvPr>
            <p:ph type="subTitle" idx="1"/>
          </p:nvPr>
        </p:nvSpPr>
        <p:spPr/>
        <p:txBody>
          <a:bodyPr/>
          <a:lstStyle/>
          <a:p>
            <a:r>
              <a:rPr lang="nl-NL" dirty="0" err="1">
                <a:latin typeface="UGent Panno Text" panose="02000506040000040003" pitchFamily="2" charset="0"/>
              </a:rPr>
              <a:t>iWISE</a:t>
            </a:r>
            <a:r>
              <a:rPr lang="nl-NL" dirty="0">
                <a:latin typeface="UGent Panno Text" panose="02000506040000040003" pitchFamily="2" charset="0"/>
              </a:rPr>
              <a:t> of </a:t>
            </a:r>
            <a:r>
              <a:rPr lang="nl-NL" dirty="0" err="1">
                <a:latin typeface="UGent Panno Text" panose="02000506040000040003" pitchFamily="2" charset="0"/>
              </a:rPr>
              <a:t>the</a:t>
            </a:r>
            <a:r>
              <a:rPr lang="nl-NL" dirty="0">
                <a:latin typeface="UGent Panno Text" panose="02000506040000040003" pitchFamily="2" charset="0"/>
              </a:rPr>
              <a:t> </a:t>
            </a:r>
            <a:r>
              <a:rPr lang="nl-NL" dirty="0" err="1">
                <a:latin typeface="UGent Panno Text" panose="02000506040000040003" pitchFamily="2" charset="0"/>
              </a:rPr>
              <a:t>Faculty</a:t>
            </a:r>
            <a:r>
              <a:rPr lang="nl-NL" dirty="0">
                <a:latin typeface="UGent Panno Text" panose="02000506040000040003" pitchFamily="2" charset="0"/>
              </a:rPr>
              <a:t> of Engineering </a:t>
            </a:r>
            <a:r>
              <a:rPr lang="nl-NL" dirty="0" err="1">
                <a:latin typeface="UGent Panno Text" panose="02000506040000040003" pitchFamily="2" charset="0"/>
              </a:rPr>
              <a:t>and</a:t>
            </a:r>
            <a:r>
              <a:rPr lang="nl-NL" dirty="0">
                <a:latin typeface="UGent Panno Text" panose="02000506040000040003" pitchFamily="2" charset="0"/>
              </a:rPr>
              <a:t> Architecture</a:t>
            </a:r>
          </a:p>
        </p:txBody>
      </p:sp>
      <p:sp>
        <p:nvSpPr>
          <p:cNvPr id="19" name="Tijdelijke aanduiding voor afbeelding 18"/>
          <p:cNvSpPr>
            <a:spLocks noGrp="1"/>
          </p:cNvSpPr>
          <p:nvPr>
            <p:ph type="pic" sz="quarter" idx="11"/>
          </p:nvPr>
        </p:nvSpPr>
        <p:spPr/>
        <p:txBody>
          <a:bodyPr/>
          <a:lstStyle/>
          <a:p>
            <a:endParaRPr lang="en-BE"/>
          </a:p>
        </p:txBody>
      </p:sp>
      <p:sp>
        <p:nvSpPr>
          <p:cNvPr id="20" name="Tijdelijke aanduiding voor afbeelding 19"/>
          <p:cNvSpPr>
            <a:spLocks noGrp="1"/>
          </p:cNvSpPr>
          <p:nvPr>
            <p:ph type="pic" sz="quarter" idx="12"/>
          </p:nvPr>
        </p:nvSpPr>
        <p:spPr/>
        <p:txBody>
          <a:bodyPr/>
          <a:lstStyle/>
          <a:p>
            <a:endParaRPr lang="en-BE"/>
          </a:p>
        </p:txBody>
      </p:sp>
      <p:sp>
        <p:nvSpPr>
          <p:cNvPr id="21" name="Tijdelijke aanduiding voor afbeelding 20"/>
          <p:cNvSpPr>
            <a:spLocks noGrp="1"/>
          </p:cNvSpPr>
          <p:nvPr>
            <p:ph type="pic" sz="quarter" idx="13"/>
          </p:nvPr>
        </p:nvSpPr>
        <p:spPr/>
        <p:txBody>
          <a:bodyPr/>
          <a:lstStyle/>
          <a:p>
            <a:endParaRPr lang="en-BE"/>
          </a:p>
        </p:txBody>
      </p:sp>
      <p:sp>
        <p:nvSpPr>
          <p:cNvPr id="22" name="Tijdelijke aanduiding voor afbeelding 21"/>
          <p:cNvSpPr>
            <a:spLocks noGrp="1"/>
          </p:cNvSpPr>
          <p:nvPr>
            <p:ph type="pic" sz="quarter" idx="14"/>
          </p:nvPr>
        </p:nvSpPr>
        <p:spPr/>
        <p:txBody>
          <a:bodyPr/>
          <a:lstStyle/>
          <a:p>
            <a:endParaRPr lang="en-BE"/>
          </a:p>
        </p:txBody>
      </p:sp>
      <p:sp>
        <p:nvSpPr>
          <p:cNvPr id="3" name="Text Placeholder 2">
            <a:extLst>
              <a:ext uri="{FF2B5EF4-FFF2-40B4-BE49-F238E27FC236}">
                <a16:creationId xmlns:a16="http://schemas.microsoft.com/office/drawing/2014/main" id="{73C5E5A7-FD7A-4567-B8D2-4DBC89553582}"/>
              </a:ext>
            </a:extLst>
          </p:cNvPr>
          <p:cNvSpPr>
            <a:spLocks noGrp="1"/>
          </p:cNvSpPr>
          <p:nvPr>
            <p:ph type="body" sz="quarter" idx="10"/>
          </p:nvPr>
        </p:nvSpPr>
        <p:spPr/>
        <p:txBody>
          <a:bodyPr/>
          <a:lstStyle/>
          <a:p>
            <a:endParaRPr lang="nl-BE"/>
          </a:p>
        </p:txBody>
      </p:sp>
    </p:spTree>
    <p:extLst>
      <p:ext uri="{BB962C8B-B14F-4D97-AF65-F5344CB8AC3E}">
        <p14:creationId xmlns:p14="http://schemas.microsoft.com/office/powerpoint/2010/main" val="33556180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D674AA8-7F09-42D7-A73A-BBCCF4D67BBB}"/>
              </a:ext>
            </a:extLst>
          </p:cNvPr>
          <p:cNvSpPr>
            <a:spLocks noGrp="1"/>
          </p:cNvSpPr>
          <p:nvPr>
            <p:ph type="title"/>
          </p:nvPr>
        </p:nvSpPr>
        <p:spPr/>
        <p:txBody>
          <a:bodyPr/>
          <a:lstStyle/>
          <a:p>
            <a:endParaRPr lang="nl-BE" sz="2400" dirty="0"/>
          </a:p>
        </p:txBody>
      </p:sp>
      <p:sp>
        <p:nvSpPr>
          <p:cNvPr id="4" name="Tijdelijke aanduiding voor dianummer 3">
            <a:extLst>
              <a:ext uri="{FF2B5EF4-FFF2-40B4-BE49-F238E27FC236}">
                <a16:creationId xmlns:a16="http://schemas.microsoft.com/office/drawing/2014/main" id="{BECC2944-776A-4B73-8A21-4C39D0835393}"/>
              </a:ext>
            </a:extLst>
          </p:cNvPr>
          <p:cNvSpPr>
            <a:spLocks noGrp="1"/>
          </p:cNvSpPr>
          <p:nvPr>
            <p:ph type="sldNum" sz="quarter" idx="12"/>
          </p:nvPr>
        </p:nvSpPr>
        <p:spPr/>
        <p:txBody>
          <a:bodyPr/>
          <a:lstStyle/>
          <a:p>
            <a:fld id="{7AE184E0-0BD4-4705-A12B-9B71DDE63301}" type="slidenum">
              <a:rPr lang="nl-BE" noProof="0" smtClean="0"/>
              <a:t>3</a:t>
            </a:fld>
            <a:endParaRPr lang="nl-BE" noProof="0" dirty="0"/>
          </a:p>
        </p:txBody>
      </p:sp>
      <p:pic>
        <p:nvPicPr>
          <p:cNvPr id="5" name="Tijdelijke aanduiding voor inhoud 4">
            <a:extLst>
              <a:ext uri="{FF2B5EF4-FFF2-40B4-BE49-F238E27FC236}">
                <a16:creationId xmlns:a16="http://schemas.microsoft.com/office/drawing/2014/main" id="{C81523F1-EF57-487A-B0B2-FE0B91EA10AD}"/>
              </a:ext>
            </a:extLst>
          </p:cNvPr>
          <p:cNvPicPr>
            <a:picLocks noGrp="1" noChangeAspect="1"/>
          </p:cNvPicPr>
          <p:nvPr>
            <p:ph idx="1"/>
          </p:nvPr>
        </p:nvPicPr>
        <p:blipFill>
          <a:blip r:embed="rId3"/>
          <a:stretch>
            <a:fillRect/>
          </a:stretch>
        </p:blipFill>
        <p:spPr>
          <a:xfrm>
            <a:off x="13056353" y="3292578"/>
            <a:ext cx="3410989" cy="3410989"/>
          </a:xfrm>
          <a:prstGeom prst="rect">
            <a:avLst/>
          </a:prstGeom>
        </p:spPr>
      </p:pic>
      <p:pic>
        <p:nvPicPr>
          <p:cNvPr id="6" name="Afbeelding 5">
            <a:extLst>
              <a:ext uri="{FF2B5EF4-FFF2-40B4-BE49-F238E27FC236}">
                <a16:creationId xmlns:a16="http://schemas.microsoft.com/office/drawing/2014/main" id="{49684E7D-7B52-9C9B-D874-8D06C2DBE2FD}"/>
              </a:ext>
            </a:extLst>
          </p:cNvPr>
          <p:cNvPicPr>
            <a:picLocks noChangeAspect="1"/>
          </p:cNvPicPr>
          <p:nvPr/>
        </p:nvPicPr>
        <p:blipFill>
          <a:blip r:embed="rId4"/>
          <a:stretch>
            <a:fillRect/>
          </a:stretch>
        </p:blipFill>
        <p:spPr>
          <a:xfrm>
            <a:off x="803275" y="252000"/>
            <a:ext cx="9240540" cy="8268854"/>
          </a:xfrm>
          <a:prstGeom prst="rect">
            <a:avLst/>
          </a:prstGeom>
        </p:spPr>
      </p:pic>
    </p:spTree>
    <p:extLst>
      <p:ext uri="{BB962C8B-B14F-4D97-AF65-F5344CB8AC3E}">
        <p14:creationId xmlns:p14="http://schemas.microsoft.com/office/powerpoint/2010/main" val="17840060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35C9F1-08F4-4F7C-AFD6-537AA7BD6623}"/>
              </a:ext>
            </a:extLst>
          </p:cNvPr>
          <p:cNvSpPr>
            <a:spLocks noGrp="1"/>
          </p:cNvSpPr>
          <p:nvPr>
            <p:ph type="title"/>
          </p:nvPr>
        </p:nvSpPr>
        <p:spPr>
          <a:xfrm>
            <a:off x="835825" y="639458"/>
            <a:ext cx="15705282" cy="863693"/>
          </a:xfrm>
        </p:spPr>
        <p:txBody>
          <a:bodyPr/>
          <a:lstStyle/>
          <a:p>
            <a:r>
              <a:rPr lang="nl-BE" sz="6000" b="1" u="none" dirty="0">
                <a:latin typeface="UGent Panno Text" panose="02000506040000040003" pitchFamily="2" charset="0"/>
              </a:rPr>
              <a:t>ATTENTION!</a:t>
            </a:r>
          </a:p>
        </p:txBody>
      </p:sp>
      <p:sp>
        <p:nvSpPr>
          <p:cNvPr id="3" name="Content Placeholder 2">
            <a:extLst>
              <a:ext uri="{FF2B5EF4-FFF2-40B4-BE49-F238E27FC236}">
                <a16:creationId xmlns:a16="http://schemas.microsoft.com/office/drawing/2014/main" id="{F346A9E4-FA04-44B5-9A34-F7E446835287}"/>
              </a:ext>
            </a:extLst>
          </p:cNvPr>
          <p:cNvSpPr>
            <a:spLocks noGrp="1"/>
          </p:cNvSpPr>
          <p:nvPr>
            <p:ph idx="1"/>
          </p:nvPr>
        </p:nvSpPr>
        <p:spPr>
          <a:xfrm>
            <a:off x="835825" y="1983782"/>
            <a:ext cx="15699575" cy="5906581"/>
          </a:xfrm>
        </p:spPr>
        <p:txBody>
          <a:bodyPr>
            <a:normAutofit/>
          </a:bodyPr>
          <a:lstStyle/>
          <a:p>
            <a:r>
              <a:rPr lang="nl-BE" dirty="0">
                <a:latin typeface="UGent Panno Text" panose="02000506040000040003" pitchFamily="2" charset="0"/>
              </a:rPr>
              <a:t>Learning Agreement = curriculum!</a:t>
            </a:r>
          </a:p>
          <a:p>
            <a:r>
              <a:rPr lang="nl-BE" dirty="0" err="1">
                <a:latin typeface="UGent Panno Text" panose="02000506040000040003" pitchFamily="2" charset="0"/>
              </a:rPr>
              <a:t>Any</a:t>
            </a:r>
            <a:r>
              <a:rPr lang="nl-BE" dirty="0">
                <a:latin typeface="UGent Panno Text" panose="02000506040000040003" pitchFamily="2" charset="0"/>
              </a:rPr>
              <a:t> changes (</a:t>
            </a:r>
            <a:r>
              <a:rPr lang="nl-BE" dirty="0" err="1">
                <a:latin typeface="UGent Panno Text" panose="02000506040000040003" pitchFamily="2" charset="0"/>
              </a:rPr>
              <a:t>earlier</a:t>
            </a:r>
            <a:r>
              <a:rPr lang="nl-BE" dirty="0">
                <a:latin typeface="UGent Panno Text" panose="02000506040000040003" pitchFamily="2" charset="0"/>
              </a:rPr>
              <a:t> or </a:t>
            </a:r>
            <a:r>
              <a:rPr lang="nl-BE" dirty="0" err="1">
                <a:latin typeface="UGent Panno Text" panose="02000506040000040003" pitchFamily="2" charset="0"/>
              </a:rPr>
              <a:t>now</a:t>
            </a:r>
            <a:r>
              <a:rPr lang="nl-BE" dirty="0">
                <a:latin typeface="UGent Panno Text" panose="02000506040000040003" pitchFamily="2" charset="0"/>
              </a:rPr>
              <a:t>) must </a:t>
            </a:r>
            <a:r>
              <a:rPr lang="nl-BE" dirty="0" err="1">
                <a:latin typeface="UGent Panno Text" panose="02000506040000040003" pitchFamily="2" charset="0"/>
              </a:rPr>
              <a:t>be</a:t>
            </a:r>
            <a:r>
              <a:rPr lang="nl-BE" dirty="0">
                <a:latin typeface="UGent Panno Text" panose="02000506040000040003" pitchFamily="2" charset="0"/>
              </a:rPr>
              <a:t> </a:t>
            </a:r>
            <a:r>
              <a:rPr lang="nl-BE" dirty="0" err="1">
                <a:latin typeface="UGent Panno Text" panose="02000506040000040003" pitchFamily="2" charset="0"/>
              </a:rPr>
              <a:t>reported</a:t>
            </a:r>
            <a:endParaRPr lang="nl-BE" dirty="0">
              <a:latin typeface="UGent Panno Text" panose="02000506040000040003" pitchFamily="2" charset="0"/>
            </a:endParaRPr>
          </a:p>
          <a:p>
            <a:r>
              <a:rPr lang="nl-BE" dirty="0">
                <a:latin typeface="UGent Panno Text" panose="02000506040000040003" pitchFamily="2" charset="0"/>
              </a:rPr>
              <a:t>EWP- students: </a:t>
            </a:r>
            <a:r>
              <a:rPr lang="nl-BE" dirty="0" err="1">
                <a:latin typeface="UGent Panno Text" panose="02000506040000040003" pitchFamily="2" charset="0"/>
              </a:rPr>
              <a:t>also</a:t>
            </a:r>
            <a:r>
              <a:rPr lang="nl-BE" dirty="0">
                <a:latin typeface="UGent Panno Text" panose="02000506040000040003" pitchFamily="2" charset="0"/>
              </a:rPr>
              <a:t> change LA </a:t>
            </a:r>
            <a:r>
              <a:rPr lang="nl-BE" dirty="0" err="1">
                <a:latin typeface="UGent Panno Text" panose="02000506040000040003" pitchFamily="2" charset="0"/>
              </a:rPr>
              <a:t>through</a:t>
            </a:r>
            <a:r>
              <a:rPr lang="nl-BE" dirty="0">
                <a:latin typeface="UGent Panno Text" panose="02000506040000040003" pitchFamily="2" charset="0"/>
              </a:rPr>
              <a:t> EWP </a:t>
            </a:r>
            <a:r>
              <a:rPr lang="nl-BE" dirty="0" err="1">
                <a:latin typeface="UGent Panno Text" panose="02000506040000040003" pitchFamily="2" charset="0"/>
              </a:rPr>
              <a:t>within</a:t>
            </a:r>
            <a:r>
              <a:rPr lang="nl-BE" dirty="0">
                <a:latin typeface="UGent Panno Text" panose="02000506040000040003" pitchFamily="2" charset="0"/>
              </a:rPr>
              <a:t> home </a:t>
            </a:r>
            <a:r>
              <a:rPr lang="nl-BE" dirty="0" err="1">
                <a:latin typeface="UGent Panno Text" panose="02000506040000040003" pitchFamily="2" charset="0"/>
              </a:rPr>
              <a:t>university</a:t>
            </a:r>
            <a:endParaRPr lang="nl-BE" dirty="0">
              <a:latin typeface="UGent Panno Text" panose="02000506040000040003" pitchFamily="2" charset="0"/>
            </a:endParaRPr>
          </a:p>
          <a:p>
            <a:endParaRPr lang="nl-BE" dirty="0">
              <a:latin typeface="UGent Panno Text" panose="02000506040000040003" pitchFamily="2" charset="0"/>
            </a:endParaRPr>
          </a:p>
          <a:p>
            <a:pPr>
              <a:buFont typeface="Wingdings" panose="05000000000000000000" pitchFamily="2" charset="2"/>
              <a:buChar char="à"/>
            </a:pPr>
            <a:r>
              <a:rPr lang="nl-BE" dirty="0">
                <a:solidFill>
                  <a:srgbClr val="FF0000"/>
                </a:solidFill>
                <a:latin typeface="UGent Panno Text" panose="02000506040000040003" pitchFamily="2" charset="0"/>
                <a:sym typeface="Wingdings" panose="05000000000000000000" pitchFamily="2" charset="2"/>
              </a:rPr>
              <a:t> agreement LA/curriculum </a:t>
            </a:r>
            <a:r>
              <a:rPr lang="nl-BE" dirty="0" err="1">
                <a:solidFill>
                  <a:srgbClr val="FF0000"/>
                </a:solidFill>
                <a:latin typeface="UGent Panno Text" panose="02000506040000040003" pitchFamily="2" charset="0"/>
                <a:sym typeface="Wingdings" panose="05000000000000000000" pitchFamily="2" charset="2"/>
              </a:rPr>
              <a:t>will</a:t>
            </a:r>
            <a:r>
              <a:rPr lang="nl-BE" dirty="0">
                <a:solidFill>
                  <a:srgbClr val="FF0000"/>
                </a:solidFill>
                <a:latin typeface="UGent Panno Text" panose="02000506040000040003" pitchFamily="2" charset="0"/>
                <a:sym typeface="Wingdings" panose="05000000000000000000" pitchFamily="2" charset="2"/>
              </a:rPr>
              <a:t> </a:t>
            </a:r>
            <a:r>
              <a:rPr lang="nl-BE" dirty="0" err="1">
                <a:solidFill>
                  <a:srgbClr val="FF0000"/>
                </a:solidFill>
                <a:latin typeface="UGent Panno Text" panose="02000506040000040003" pitchFamily="2" charset="0"/>
                <a:sym typeface="Wingdings" panose="05000000000000000000" pitchFamily="2" charset="2"/>
              </a:rPr>
              <a:t>be</a:t>
            </a:r>
            <a:r>
              <a:rPr lang="nl-BE" dirty="0">
                <a:solidFill>
                  <a:srgbClr val="FF0000"/>
                </a:solidFill>
                <a:latin typeface="UGent Panno Text" panose="02000506040000040003" pitchFamily="2" charset="0"/>
                <a:sym typeface="Wingdings" panose="05000000000000000000" pitchFamily="2" charset="2"/>
              </a:rPr>
              <a:t> </a:t>
            </a:r>
            <a:r>
              <a:rPr lang="nl-BE" dirty="0" err="1">
                <a:solidFill>
                  <a:srgbClr val="FF0000"/>
                </a:solidFill>
                <a:latin typeface="UGent Panno Text" panose="02000506040000040003" pitchFamily="2" charset="0"/>
                <a:sym typeface="Wingdings" panose="05000000000000000000" pitchFamily="2" charset="2"/>
              </a:rPr>
              <a:t>checked</a:t>
            </a:r>
            <a:endParaRPr lang="nl-BE" dirty="0">
              <a:solidFill>
                <a:srgbClr val="FF0000"/>
              </a:solidFill>
              <a:latin typeface="UGent Panno Text" panose="02000506040000040003" pitchFamily="2" charset="0"/>
              <a:sym typeface="Wingdings" panose="05000000000000000000" pitchFamily="2" charset="2"/>
            </a:endParaRPr>
          </a:p>
          <a:p>
            <a:pPr>
              <a:buFont typeface="Wingdings" panose="05000000000000000000" pitchFamily="2" charset="2"/>
              <a:buChar char="à"/>
            </a:pPr>
            <a:r>
              <a:rPr lang="nl-BE" dirty="0">
                <a:solidFill>
                  <a:srgbClr val="FF0000"/>
                </a:solidFill>
                <a:latin typeface="UGent Panno Text" panose="02000506040000040003" pitchFamily="2" charset="0"/>
                <a:sym typeface="Wingdings" panose="05000000000000000000" pitchFamily="2" charset="2"/>
              </a:rPr>
              <a:t> </a:t>
            </a:r>
            <a:r>
              <a:rPr lang="nl-BE" dirty="0" err="1">
                <a:solidFill>
                  <a:srgbClr val="FF0000"/>
                </a:solidFill>
                <a:latin typeface="UGent Panno Text" panose="02000506040000040003" pitchFamily="2" charset="0"/>
                <a:sym typeface="Wingdings" panose="05000000000000000000" pitchFamily="2" charset="2"/>
              </a:rPr>
              <a:t>not</a:t>
            </a:r>
            <a:r>
              <a:rPr lang="nl-BE" dirty="0">
                <a:solidFill>
                  <a:srgbClr val="FF0000"/>
                </a:solidFill>
                <a:latin typeface="UGent Panno Text" panose="02000506040000040003" pitchFamily="2" charset="0"/>
                <a:sym typeface="Wingdings" panose="05000000000000000000" pitchFamily="2" charset="2"/>
              </a:rPr>
              <a:t> </a:t>
            </a:r>
            <a:r>
              <a:rPr lang="nl-BE" dirty="0" err="1">
                <a:solidFill>
                  <a:srgbClr val="FF0000"/>
                </a:solidFill>
                <a:latin typeface="UGent Panno Text" panose="02000506040000040003" pitchFamily="2" charset="0"/>
                <a:sym typeface="Wingdings" panose="05000000000000000000" pitchFamily="2" charset="2"/>
              </a:rPr>
              <a:t>identical</a:t>
            </a:r>
            <a:r>
              <a:rPr lang="nl-BE" dirty="0">
                <a:solidFill>
                  <a:srgbClr val="FF0000"/>
                </a:solidFill>
                <a:latin typeface="UGent Panno Text" panose="02000506040000040003" pitchFamily="2" charset="0"/>
                <a:sym typeface="Wingdings" panose="05000000000000000000" pitchFamily="2" charset="2"/>
              </a:rPr>
              <a:t>: curriculum </a:t>
            </a:r>
            <a:r>
              <a:rPr lang="nl-BE" dirty="0" err="1">
                <a:solidFill>
                  <a:srgbClr val="FF0000"/>
                </a:solidFill>
                <a:latin typeface="UGent Panno Text" panose="02000506040000040003" pitchFamily="2" charset="0"/>
                <a:sym typeface="Wingdings" panose="05000000000000000000" pitchFamily="2" charset="2"/>
              </a:rPr>
              <a:t>cannot</a:t>
            </a:r>
            <a:r>
              <a:rPr lang="nl-BE" dirty="0">
                <a:solidFill>
                  <a:srgbClr val="FF0000"/>
                </a:solidFill>
                <a:latin typeface="UGent Panno Text" panose="02000506040000040003" pitchFamily="2" charset="0"/>
                <a:sym typeface="Wingdings" panose="05000000000000000000" pitchFamily="2" charset="2"/>
              </a:rPr>
              <a:t> </a:t>
            </a:r>
            <a:r>
              <a:rPr lang="nl-BE" dirty="0" err="1">
                <a:solidFill>
                  <a:srgbClr val="FF0000"/>
                </a:solidFill>
                <a:latin typeface="UGent Panno Text" panose="02000506040000040003" pitchFamily="2" charset="0"/>
                <a:sym typeface="Wingdings" panose="05000000000000000000" pitchFamily="2" charset="2"/>
              </a:rPr>
              <a:t>be</a:t>
            </a:r>
            <a:r>
              <a:rPr lang="nl-BE" dirty="0">
                <a:solidFill>
                  <a:srgbClr val="FF0000"/>
                </a:solidFill>
                <a:latin typeface="UGent Panno Text" panose="02000506040000040003" pitchFamily="2" charset="0"/>
                <a:sym typeface="Wingdings" panose="05000000000000000000" pitchFamily="2" charset="2"/>
              </a:rPr>
              <a:t> </a:t>
            </a:r>
            <a:r>
              <a:rPr lang="nl-BE" dirty="0" err="1">
                <a:solidFill>
                  <a:srgbClr val="FF0000"/>
                </a:solidFill>
                <a:latin typeface="UGent Panno Text" panose="02000506040000040003" pitchFamily="2" charset="0"/>
                <a:sym typeface="Wingdings" panose="05000000000000000000" pitchFamily="2" charset="2"/>
              </a:rPr>
              <a:t>approved</a:t>
            </a:r>
            <a:r>
              <a:rPr lang="nl-BE" dirty="0">
                <a:solidFill>
                  <a:srgbClr val="FF0000"/>
                </a:solidFill>
                <a:latin typeface="UGent Panno Text" panose="02000506040000040003" pitchFamily="2" charset="0"/>
                <a:sym typeface="Wingdings" panose="05000000000000000000" pitchFamily="2" charset="2"/>
              </a:rPr>
              <a:t>  incorrect TOR</a:t>
            </a:r>
            <a:endParaRPr lang="nl-BE" dirty="0">
              <a:solidFill>
                <a:srgbClr val="FF0000"/>
              </a:solidFill>
              <a:latin typeface="UGent Panno Text" panose="02000506040000040003" pitchFamily="2" charset="0"/>
            </a:endParaRPr>
          </a:p>
        </p:txBody>
      </p:sp>
      <p:sp>
        <p:nvSpPr>
          <p:cNvPr id="4" name="Slide Number Placeholder 3">
            <a:extLst>
              <a:ext uri="{FF2B5EF4-FFF2-40B4-BE49-F238E27FC236}">
                <a16:creationId xmlns:a16="http://schemas.microsoft.com/office/drawing/2014/main" id="{1D05C212-9773-4EF5-ABC5-C173E0A12934}"/>
              </a:ext>
            </a:extLst>
          </p:cNvPr>
          <p:cNvSpPr>
            <a:spLocks noGrp="1"/>
          </p:cNvSpPr>
          <p:nvPr>
            <p:ph type="sldNum" sz="quarter" idx="12"/>
          </p:nvPr>
        </p:nvSpPr>
        <p:spPr/>
        <p:txBody>
          <a:bodyPr/>
          <a:lstStyle/>
          <a:p>
            <a:fld id="{7AE184E0-0BD4-4705-A12B-9B71DDE63301}" type="slidenum">
              <a:rPr lang="nl-BE" noProof="0" smtClean="0"/>
              <a:t>4</a:t>
            </a:fld>
            <a:endParaRPr lang="nl-BE" noProof="0" dirty="0"/>
          </a:p>
        </p:txBody>
      </p:sp>
    </p:spTree>
    <p:extLst>
      <p:ext uri="{BB962C8B-B14F-4D97-AF65-F5344CB8AC3E}">
        <p14:creationId xmlns:p14="http://schemas.microsoft.com/office/powerpoint/2010/main" val="6501618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0118" y="252000"/>
            <a:ext cx="15705282" cy="863693"/>
          </a:xfrm>
        </p:spPr>
        <p:txBody>
          <a:bodyPr anchor="t">
            <a:normAutofit/>
          </a:bodyPr>
          <a:lstStyle/>
          <a:p>
            <a:r>
              <a:rPr lang="nl-NL" b="1" u="none"/>
              <a:t>How </a:t>
            </a:r>
            <a:r>
              <a:rPr lang="nl-NL" b="1" u="none" err="1"/>
              <a:t>to</a:t>
            </a:r>
            <a:r>
              <a:rPr lang="nl-NL" b="1" u="none"/>
              <a:t> </a:t>
            </a:r>
            <a:r>
              <a:rPr lang="nl-NL" b="1" u="none" err="1"/>
              <a:t>use</a:t>
            </a:r>
            <a:r>
              <a:rPr lang="nl-NL" b="1" u="none"/>
              <a:t> </a:t>
            </a:r>
            <a:r>
              <a:rPr lang="nl-NL" b="1" u="none" err="1"/>
              <a:t>the</a:t>
            </a:r>
            <a:r>
              <a:rPr lang="nl-NL" b="1" u="none"/>
              <a:t> form</a:t>
            </a:r>
          </a:p>
        </p:txBody>
      </p:sp>
      <p:sp>
        <p:nvSpPr>
          <p:cNvPr id="4" name="Tijdelijke aanduiding voor dianummer 3"/>
          <p:cNvSpPr>
            <a:spLocks noGrp="1"/>
          </p:cNvSpPr>
          <p:nvPr>
            <p:ph type="sldNum" sz="quarter" idx="12"/>
          </p:nvPr>
        </p:nvSpPr>
        <p:spPr>
          <a:xfrm>
            <a:off x="15590520" y="8948703"/>
            <a:ext cx="921880" cy="519289"/>
          </a:xfrm>
        </p:spPr>
        <p:txBody>
          <a:bodyPr anchor="ctr">
            <a:normAutofit/>
          </a:bodyPr>
          <a:lstStyle/>
          <a:p>
            <a:pPr>
              <a:spcAft>
                <a:spcPts val="600"/>
              </a:spcAft>
            </a:pPr>
            <a:fld id="{7AE184E0-0BD4-4705-A12B-9B71DDE63301}" type="slidenum">
              <a:rPr lang="nl-BE" noProof="0" smtClean="0"/>
              <a:pPr>
                <a:spcAft>
                  <a:spcPts val="600"/>
                </a:spcAft>
              </a:pPr>
              <a:t>5</a:t>
            </a:fld>
            <a:endParaRPr lang="nl-BE" noProof="0"/>
          </a:p>
        </p:txBody>
      </p:sp>
      <p:pic>
        <p:nvPicPr>
          <p:cNvPr id="6" name="Afbeelding 5">
            <a:extLst>
              <a:ext uri="{FF2B5EF4-FFF2-40B4-BE49-F238E27FC236}">
                <a16:creationId xmlns:a16="http://schemas.microsoft.com/office/drawing/2014/main" id="{8A29E4E2-7813-4D49-C5C7-A3239B9019BB}"/>
              </a:ext>
            </a:extLst>
          </p:cNvPr>
          <p:cNvPicPr>
            <a:picLocks noChangeAspect="1"/>
          </p:cNvPicPr>
          <p:nvPr/>
        </p:nvPicPr>
        <p:blipFill>
          <a:blip r:embed="rId3"/>
          <a:stretch>
            <a:fillRect/>
          </a:stretch>
        </p:blipFill>
        <p:spPr>
          <a:xfrm>
            <a:off x="830118" y="2557017"/>
            <a:ext cx="14694495" cy="3964097"/>
          </a:xfrm>
          <a:prstGeom prst="rect">
            <a:avLst/>
          </a:prstGeom>
        </p:spPr>
      </p:pic>
    </p:spTree>
    <p:extLst>
      <p:ext uri="{BB962C8B-B14F-4D97-AF65-F5344CB8AC3E}">
        <p14:creationId xmlns:p14="http://schemas.microsoft.com/office/powerpoint/2010/main" val="18882892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538819C-7941-40AB-8A3F-A17A5C3C3259}"/>
              </a:ext>
            </a:extLst>
          </p:cNvPr>
          <p:cNvSpPr>
            <a:spLocks noGrp="1"/>
          </p:cNvSpPr>
          <p:nvPr>
            <p:ph type="title"/>
          </p:nvPr>
        </p:nvSpPr>
        <p:spPr/>
        <p:txBody>
          <a:bodyPr/>
          <a:lstStyle/>
          <a:p>
            <a:endParaRPr lang="nl-BE"/>
          </a:p>
        </p:txBody>
      </p:sp>
      <p:pic>
        <p:nvPicPr>
          <p:cNvPr id="6" name="Tijdelijke aanduiding voor inhoud 5">
            <a:extLst>
              <a:ext uri="{FF2B5EF4-FFF2-40B4-BE49-F238E27FC236}">
                <a16:creationId xmlns:a16="http://schemas.microsoft.com/office/drawing/2014/main" id="{F606F2C8-8482-4C53-B095-AA9364EC150B}"/>
              </a:ext>
            </a:extLst>
          </p:cNvPr>
          <p:cNvPicPr>
            <a:picLocks noGrp="1" noChangeAspect="1"/>
          </p:cNvPicPr>
          <p:nvPr>
            <p:ph idx="1"/>
          </p:nvPr>
        </p:nvPicPr>
        <p:blipFill>
          <a:blip r:embed="rId3"/>
          <a:stretch>
            <a:fillRect/>
          </a:stretch>
        </p:blipFill>
        <p:spPr>
          <a:xfrm>
            <a:off x="184462" y="2386738"/>
            <a:ext cx="17154213" cy="4348505"/>
          </a:xfrm>
          <a:prstGeom prst="rect">
            <a:avLst/>
          </a:prstGeom>
        </p:spPr>
      </p:pic>
      <p:sp>
        <p:nvSpPr>
          <p:cNvPr id="4" name="Tijdelijke aanduiding voor dianummer 3">
            <a:extLst>
              <a:ext uri="{FF2B5EF4-FFF2-40B4-BE49-F238E27FC236}">
                <a16:creationId xmlns:a16="http://schemas.microsoft.com/office/drawing/2014/main" id="{86149277-7DD5-4EDA-AD8F-C13632A7A194}"/>
              </a:ext>
            </a:extLst>
          </p:cNvPr>
          <p:cNvSpPr>
            <a:spLocks noGrp="1"/>
          </p:cNvSpPr>
          <p:nvPr>
            <p:ph type="sldNum" sz="quarter" idx="12"/>
          </p:nvPr>
        </p:nvSpPr>
        <p:spPr/>
        <p:txBody>
          <a:bodyPr/>
          <a:lstStyle/>
          <a:p>
            <a:fld id="{7AE184E0-0BD4-4705-A12B-9B71DDE63301}" type="slidenum">
              <a:rPr lang="nl-BE" noProof="0" smtClean="0"/>
              <a:t>6</a:t>
            </a:fld>
            <a:endParaRPr lang="nl-BE" noProof="0" dirty="0"/>
          </a:p>
        </p:txBody>
      </p:sp>
    </p:spTree>
    <p:extLst>
      <p:ext uri="{BB962C8B-B14F-4D97-AF65-F5344CB8AC3E}">
        <p14:creationId xmlns:p14="http://schemas.microsoft.com/office/powerpoint/2010/main" val="21333533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5A909DD-7C97-413B-92A5-664F81D328F3}"/>
              </a:ext>
            </a:extLst>
          </p:cNvPr>
          <p:cNvSpPr>
            <a:spLocks noGrp="1"/>
          </p:cNvSpPr>
          <p:nvPr>
            <p:ph type="title"/>
          </p:nvPr>
        </p:nvSpPr>
        <p:spPr/>
        <p:txBody>
          <a:bodyPr/>
          <a:lstStyle/>
          <a:p>
            <a:endParaRPr lang="nl-BE"/>
          </a:p>
        </p:txBody>
      </p:sp>
      <p:sp>
        <p:nvSpPr>
          <p:cNvPr id="4" name="Tijdelijke aanduiding voor dianummer 3">
            <a:extLst>
              <a:ext uri="{FF2B5EF4-FFF2-40B4-BE49-F238E27FC236}">
                <a16:creationId xmlns:a16="http://schemas.microsoft.com/office/drawing/2014/main" id="{D733A43F-5D61-4AF6-9329-513070AC554D}"/>
              </a:ext>
            </a:extLst>
          </p:cNvPr>
          <p:cNvSpPr>
            <a:spLocks noGrp="1"/>
          </p:cNvSpPr>
          <p:nvPr>
            <p:ph type="sldNum" sz="quarter" idx="12"/>
          </p:nvPr>
        </p:nvSpPr>
        <p:spPr/>
        <p:txBody>
          <a:bodyPr/>
          <a:lstStyle/>
          <a:p>
            <a:fld id="{7AE184E0-0BD4-4705-A12B-9B71DDE63301}" type="slidenum">
              <a:rPr lang="nl-BE" noProof="0" smtClean="0"/>
              <a:t>7</a:t>
            </a:fld>
            <a:endParaRPr lang="nl-BE" noProof="0" dirty="0"/>
          </a:p>
        </p:txBody>
      </p:sp>
      <p:sp>
        <p:nvSpPr>
          <p:cNvPr id="6" name="Content Placeholder 5">
            <a:extLst>
              <a:ext uri="{FF2B5EF4-FFF2-40B4-BE49-F238E27FC236}">
                <a16:creationId xmlns:a16="http://schemas.microsoft.com/office/drawing/2014/main" id="{69E6EBA1-A5A3-DB45-978F-98816B56C102}"/>
              </a:ext>
            </a:extLst>
          </p:cNvPr>
          <p:cNvSpPr>
            <a:spLocks noGrp="1"/>
          </p:cNvSpPr>
          <p:nvPr>
            <p:ph idx="1"/>
          </p:nvPr>
        </p:nvSpPr>
        <p:spPr/>
        <p:txBody>
          <a:bodyPr/>
          <a:lstStyle/>
          <a:p>
            <a:endParaRPr lang="en-US"/>
          </a:p>
        </p:txBody>
      </p:sp>
      <p:pic>
        <p:nvPicPr>
          <p:cNvPr id="8" name="Picture 7">
            <a:extLst>
              <a:ext uri="{FF2B5EF4-FFF2-40B4-BE49-F238E27FC236}">
                <a16:creationId xmlns:a16="http://schemas.microsoft.com/office/drawing/2014/main" id="{8DAA8854-5B04-A890-572A-98F997E3F717}"/>
              </a:ext>
            </a:extLst>
          </p:cNvPr>
          <p:cNvPicPr>
            <a:picLocks noChangeAspect="1"/>
          </p:cNvPicPr>
          <p:nvPr/>
        </p:nvPicPr>
        <p:blipFill rotWithShape="1">
          <a:blip r:embed="rId3"/>
          <a:srcRect t="1877" b="1"/>
          <a:stretch/>
        </p:blipFill>
        <p:spPr>
          <a:xfrm>
            <a:off x="830118" y="1563328"/>
            <a:ext cx="15801617" cy="4601497"/>
          </a:xfrm>
          <a:prstGeom prst="rect">
            <a:avLst/>
          </a:prstGeom>
        </p:spPr>
      </p:pic>
    </p:spTree>
    <p:extLst>
      <p:ext uri="{BB962C8B-B14F-4D97-AF65-F5344CB8AC3E}">
        <p14:creationId xmlns:p14="http://schemas.microsoft.com/office/powerpoint/2010/main" val="2236506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5A909DD-7C97-413B-92A5-664F81D328F3}"/>
              </a:ext>
            </a:extLst>
          </p:cNvPr>
          <p:cNvSpPr>
            <a:spLocks noGrp="1"/>
          </p:cNvSpPr>
          <p:nvPr>
            <p:ph type="title"/>
          </p:nvPr>
        </p:nvSpPr>
        <p:spPr/>
        <p:txBody>
          <a:bodyPr/>
          <a:lstStyle/>
          <a:p>
            <a:endParaRPr lang="nl-BE"/>
          </a:p>
        </p:txBody>
      </p:sp>
      <p:sp>
        <p:nvSpPr>
          <p:cNvPr id="4" name="Tijdelijke aanduiding voor dianummer 3">
            <a:extLst>
              <a:ext uri="{FF2B5EF4-FFF2-40B4-BE49-F238E27FC236}">
                <a16:creationId xmlns:a16="http://schemas.microsoft.com/office/drawing/2014/main" id="{D733A43F-5D61-4AF6-9329-513070AC554D}"/>
              </a:ext>
            </a:extLst>
          </p:cNvPr>
          <p:cNvSpPr>
            <a:spLocks noGrp="1"/>
          </p:cNvSpPr>
          <p:nvPr>
            <p:ph type="sldNum" sz="quarter" idx="12"/>
          </p:nvPr>
        </p:nvSpPr>
        <p:spPr/>
        <p:txBody>
          <a:bodyPr/>
          <a:lstStyle/>
          <a:p>
            <a:fld id="{7AE184E0-0BD4-4705-A12B-9B71DDE63301}" type="slidenum">
              <a:rPr lang="nl-BE" noProof="0" smtClean="0"/>
              <a:t>8</a:t>
            </a:fld>
            <a:endParaRPr lang="nl-BE" noProof="0" dirty="0"/>
          </a:p>
        </p:txBody>
      </p:sp>
      <p:sp>
        <p:nvSpPr>
          <p:cNvPr id="6" name="Content Placeholder 5">
            <a:extLst>
              <a:ext uri="{FF2B5EF4-FFF2-40B4-BE49-F238E27FC236}">
                <a16:creationId xmlns:a16="http://schemas.microsoft.com/office/drawing/2014/main" id="{70A3576B-89AF-B878-2FD6-767F0C3F86BD}"/>
              </a:ext>
            </a:extLst>
          </p:cNvPr>
          <p:cNvSpPr>
            <a:spLocks noGrp="1"/>
          </p:cNvSpPr>
          <p:nvPr>
            <p:ph idx="1"/>
          </p:nvPr>
        </p:nvSpPr>
        <p:spPr/>
        <p:txBody>
          <a:bodyPr/>
          <a:lstStyle/>
          <a:p>
            <a:endParaRPr lang="en-US"/>
          </a:p>
        </p:txBody>
      </p:sp>
      <p:pic>
        <p:nvPicPr>
          <p:cNvPr id="8" name="Picture 7">
            <a:extLst>
              <a:ext uri="{FF2B5EF4-FFF2-40B4-BE49-F238E27FC236}">
                <a16:creationId xmlns:a16="http://schemas.microsoft.com/office/drawing/2014/main" id="{9193E4CA-5E35-78B1-F00F-29DEB0A8855A}"/>
              </a:ext>
            </a:extLst>
          </p:cNvPr>
          <p:cNvPicPr>
            <a:picLocks noChangeAspect="1"/>
          </p:cNvPicPr>
          <p:nvPr/>
        </p:nvPicPr>
        <p:blipFill>
          <a:blip r:embed="rId3"/>
          <a:stretch>
            <a:fillRect/>
          </a:stretch>
        </p:blipFill>
        <p:spPr>
          <a:xfrm>
            <a:off x="830117" y="1194364"/>
            <a:ext cx="15926501" cy="6268320"/>
          </a:xfrm>
          <a:prstGeom prst="rect">
            <a:avLst/>
          </a:prstGeom>
        </p:spPr>
      </p:pic>
      <p:cxnSp>
        <p:nvCxnSpPr>
          <p:cNvPr id="5" name="Straight Connector 4">
            <a:extLst>
              <a:ext uri="{FF2B5EF4-FFF2-40B4-BE49-F238E27FC236}">
                <a16:creationId xmlns:a16="http://schemas.microsoft.com/office/drawing/2014/main" id="{A27770F2-D4B4-4B15-850D-0C30654A1442}"/>
              </a:ext>
            </a:extLst>
          </p:cNvPr>
          <p:cNvCxnSpPr/>
          <p:nvPr/>
        </p:nvCxnSpPr>
        <p:spPr>
          <a:xfrm>
            <a:off x="11887200" y="1863236"/>
            <a:ext cx="4384431" cy="3834179"/>
          </a:xfrm>
          <a:prstGeom prst="line">
            <a:avLst/>
          </a:prstGeom>
          <a:ln>
            <a:solidFill>
              <a:srgbClr val="FF0000"/>
            </a:solidFill>
            <a:headEnd type="none" w="lg" len="lg"/>
            <a:tailEnd type="none" w="lg" len="lg"/>
          </a:ln>
        </p:spPr>
        <p:style>
          <a:lnRef idx="3">
            <a:schemeClr val="dk1"/>
          </a:lnRef>
          <a:fillRef idx="0">
            <a:schemeClr val="dk1"/>
          </a:fillRef>
          <a:effectRef idx="2">
            <a:schemeClr val="dk1"/>
          </a:effectRef>
          <a:fontRef idx="minor">
            <a:schemeClr val="tx1"/>
          </a:fontRef>
        </p:style>
      </p:cxnSp>
      <p:cxnSp>
        <p:nvCxnSpPr>
          <p:cNvPr id="9" name="Straight Connector 8">
            <a:extLst>
              <a:ext uri="{FF2B5EF4-FFF2-40B4-BE49-F238E27FC236}">
                <a16:creationId xmlns:a16="http://schemas.microsoft.com/office/drawing/2014/main" id="{F1353657-3299-4335-AE7D-C95959BC473E}"/>
              </a:ext>
            </a:extLst>
          </p:cNvPr>
          <p:cNvCxnSpPr>
            <a:cxnSpLocks/>
          </p:cNvCxnSpPr>
          <p:nvPr/>
        </p:nvCxnSpPr>
        <p:spPr>
          <a:xfrm flipV="1">
            <a:off x="11887200" y="1863236"/>
            <a:ext cx="4384431" cy="3986579"/>
          </a:xfrm>
          <a:prstGeom prst="line">
            <a:avLst/>
          </a:prstGeom>
          <a:ln>
            <a:solidFill>
              <a:srgbClr val="FF0000"/>
            </a:solidFill>
            <a:headEnd type="none" w="lg" len="lg"/>
            <a:tailEnd type="none" w="lg" len="lg"/>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11483084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E1BA8FC-A651-471E-B9A7-5BC13B226B2E}"/>
              </a:ext>
            </a:extLst>
          </p:cNvPr>
          <p:cNvSpPr>
            <a:spLocks noGrp="1"/>
          </p:cNvSpPr>
          <p:nvPr>
            <p:ph type="title"/>
          </p:nvPr>
        </p:nvSpPr>
        <p:spPr/>
        <p:txBody>
          <a:bodyPr/>
          <a:lstStyle/>
          <a:p>
            <a:endParaRPr lang="nl-BE"/>
          </a:p>
        </p:txBody>
      </p:sp>
      <p:pic>
        <p:nvPicPr>
          <p:cNvPr id="5" name="Tijdelijke aanduiding voor inhoud 4">
            <a:extLst>
              <a:ext uri="{FF2B5EF4-FFF2-40B4-BE49-F238E27FC236}">
                <a16:creationId xmlns:a16="http://schemas.microsoft.com/office/drawing/2014/main" id="{308FEED4-07C5-467C-82A3-80F7BBCA3118}"/>
              </a:ext>
            </a:extLst>
          </p:cNvPr>
          <p:cNvPicPr>
            <a:picLocks noGrp="1" noChangeAspect="1"/>
          </p:cNvPicPr>
          <p:nvPr>
            <p:ph idx="1"/>
          </p:nvPr>
        </p:nvPicPr>
        <p:blipFill>
          <a:blip r:embed="rId3"/>
          <a:stretch>
            <a:fillRect/>
          </a:stretch>
        </p:blipFill>
        <p:spPr>
          <a:xfrm>
            <a:off x="4383087" y="575846"/>
            <a:ext cx="8572500" cy="8601908"/>
          </a:xfrm>
          <a:prstGeom prst="rect">
            <a:avLst/>
          </a:prstGeom>
        </p:spPr>
      </p:pic>
      <p:sp>
        <p:nvSpPr>
          <p:cNvPr id="4" name="Tijdelijke aanduiding voor dianummer 3">
            <a:extLst>
              <a:ext uri="{FF2B5EF4-FFF2-40B4-BE49-F238E27FC236}">
                <a16:creationId xmlns:a16="http://schemas.microsoft.com/office/drawing/2014/main" id="{DA70B135-4BC2-4C7E-A5C9-83C479F5BF55}"/>
              </a:ext>
            </a:extLst>
          </p:cNvPr>
          <p:cNvSpPr>
            <a:spLocks noGrp="1"/>
          </p:cNvSpPr>
          <p:nvPr>
            <p:ph type="sldNum" sz="quarter" idx="12"/>
          </p:nvPr>
        </p:nvSpPr>
        <p:spPr/>
        <p:txBody>
          <a:bodyPr/>
          <a:lstStyle/>
          <a:p>
            <a:fld id="{7AE184E0-0BD4-4705-A12B-9B71DDE63301}" type="slidenum">
              <a:rPr lang="nl-BE" noProof="0" smtClean="0"/>
              <a:t>9</a:t>
            </a:fld>
            <a:endParaRPr lang="nl-BE" noProof="0" dirty="0"/>
          </a:p>
        </p:txBody>
      </p:sp>
    </p:spTree>
    <p:extLst>
      <p:ext uri="{BB962C8B-B14F-4D97-AF65-F5344CB8AC3E}">
        <p14:creationId xmlns:p14="http://schemas.microsoft.com/office/powerpoint/2010/main" val="3499032366"/>
      </p:ext>
    </p:extLst>
  </p:cSld>
  <p:clrMapOvr>
    <a:masterClrMapping/>
  </p:clrMapOvr>
</p:sld>
</file>

<file path=ppt/theme/theme1.xml><?xml version="1.0" encoding="utf-8"?>
<a:theme xmlns:a="http://schemas.openxmlformats.org/drawingml/2006/main" name="Kantoorthema">
  <a:themeElements>
    <a:clrScheme name="Aangepast 3">
      <a:dk1>
        <a:sysClr val="windowText" lastClr="000000"/>
      </a:dk1>
      <a:lt1>
        <a:sysClr val="window" lastClr="FFFFFF"/>
      </a:lt1>
      <a:dk2>
        <a:srgbClr val="1E64C8"/>
      </a:dk2>
      <a:lt2>
        <a:srgbClr val="E9F0FA"/>
      </a:lt2>
      <a:accent1>
        <a:srgbClr val="8BBEE8"/>
      </a:accent1>
      <a:accent2>
        <a:srgbClr val="99CCEF"/>
      </a:accent2>
      <a:accent3>
        <a:srgbClr val="A7DAF6"/>
      </a:accent3>
      <a:accent4>
        <a:srgbClr val="B5E8FD"/>
      </a:accent4>
      <a:accent5>
        <a:srgbClr val="C3F6FF"/>
      </a:accent5>
      <a:accent6>
        <a:srgbClr val="D1FFFF"/>
      </a:accent6>
      <a:hlink>
        <a:srgbClr val="1E64C8"/>
      </a:hlink>
      <a:folHlink>
        <a:srgbClr val="1E64C8"/>
      </a:folHlink>
    </a:clrScheme>
    <a:fontScheme name="Universiteit Gent">
      <a:majorFont>
        <a:latin typeface="Arial"/>
        <a:ea typeface=""/>
        <a:cs typeface=""/>
      </a:majorFont>
      <a:minorFont>
        <a:latin typeface="Arial"/>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noFill/>
        <a:ln w="31750">
          <a:solidFill>
            <a:srgbClr val="1E64C8"/>
          </a:solid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31750">
          <a:headEnd type="none" w="lg" len="lg"/>
          <a:tailEnd type="none" w="lg" len="lg"/>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marL="342900" indent="-342900" algn="l">
          <a:lnSpc>
            <a:spcPct val="120000"/>
          </a:lnSpc>
          <a:buFont typeface="Arial" panose="020B0604020202020204" pitchFamily="34" charset="0"/>
          <a:buChar char="–"/>
          <a:defRPr sz="2500" smtClean="0"/>
        </a:defPPr>
      </a:lstStyle>
    </a:txDef>
  </a:objectDefaults>
  <a:extraClrSchemeLst/>
  <a:extLst>
    <a:ext uri="{05A4C25C-085E-4340-85A3-A5531E510DB2}">
      <thm15:themeFamily xmlns:thm15="http://schemas.microsoft.com/office/thememl/2012/main" name="Presentatie1" id="{CA0DE25D-17B6-4B3D-9161-FC53E358E1A5}" vid="{E831615B-72EE-40F0-8720-38224612E92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2c6403d7-df23-44b2-ac8f-b9d59026ce7c" xsi:nil="true"/>
    <lcf76f155ced4ddcb4097134ff3c332f xmlns="d73060f0-e047-413b-8c13-1477d2e710a7">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115EA29D3D3E2A499812AD8735FAD426" ma:contentTypeVersion="13" ma:contentTypeDescription="Een nieuw document maken." ma:contentTypeScope="" ma:versionID="0e2e16717e48a64b28b16042d8f06339">
  <xsd:schema xmlns:xsd="http://www.w3.org/2001/XMLSchema" xmlns:xs="http://www.w3.org/2001/XMLSchema" xmlns:p="http://schemas.microsoft.com/office/2006/metadata/properties" xmlns:ns2="d73060f0-e047-413b-8c13-1477d2e710a7" xmlns:ns3="2c6403d7-df23-44b2-ac8f-b9d59026ce7c" targetNamespace="http://schemas.microsoft.com/office/2006/metadata/properties" ma:root="true" ma:fieldsID="197e7bbe9f39e7b9bb6b51b4c49e3db7" ns2:_="" ns3:_="">
    <xsd:import namespace="d73060f0-e047-413b-8c13-1477d2e710a7"/>
    <xsd:import namespace="2c6403d7-df23-44b2-ac8f-b9d59026ce7c"/>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2:MediaServiceBillingMetadata" minOccurs="0"/>
                <xsd:element ref="ns2:lcf76f155ced4ddcb4097134ff3c332f" minOccurs="0"/>
                <xsd:element ref="ns3:TaxCatchAll"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73060f0-e047-413b-8c13-1477d2e710a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BillingMetadata" ma:index="15" nillable="true" ma:displayName="MediaServiceBillingMetadata" ma:hidden="true" ma:internalName="MediaServiceBillingMetadata" ma:readOnly="true">
      <xsd:simpleType>
        <xsd:restriction base="dms:Note"/>
      </xsd:simpleType>
    </xsd:element>
    <xsd:element name="lcf76f155ced4ddcb4097134ff3c332f" ma:index="17" nillable="true" ma:taxonomy="true" ma:internalName="lcf76f155ced4ddcb4097134ff3c332f" ma:taxonomyFieldName="MediaServiceImageTags" ma:displayName="Afbeeldingtags" ma:readOnly="false" ma:fieldId="{5cf76f15-5ced-4ddc-b409-7134ff3c332f}" ma:taxonomyMulti="true" ma:sspId="3b9bb814-139f-4039-9463-697760f06ab3"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c6403d7-df23-44b2-ac8f-b9d59026ce7c"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30ea1e93-7948-47b1-ac59-981f05164b62}" ma:internalName="TaxCatchAll" ma:showField="CatchAllData" ma:web="2c6403d7-df23-44b2-ac8f-b9d59026ce7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7C39037-5595-4019-9066-CF203D68E940}">
  <ds:schemaRefs>
    <ds:schemaRef ds:uri="http://schemas.microsoft.com/office/2006/metadata/properties"/>
    <ds:schemaRef ds:uri="http://schemas.microsoft.com/office/infopath/2007/PartnerControls"/>
    <ds:schemaRef ds:uri="2c6403d7-df23-44b2-ac8f-b9d59026ce7c"/>
    <ds:schemaRef ds:uri="d73060f0-e047-413b-8c13-1477d2e710a7"/>
  </ds:schemaRefs>
</ds:datastoreItem>
</file>

<file path=customXml/itemProps2.xml><?xml version="1.0" encoding="utf-8"?>
<ds:datastoreItem xmlns:ds="http://schemas.openxmlformats.org/officeDocument/2006/customXml" ds:itemID="{01D45FC4-AE2F-408B-9288-CF136747A55F}">
  <ds:schemaRefs>
    <ds:schemaRef ds:uri="http://schemas.microsoft.com/sharepoint/v3/contenttype/forms"/>
  </ds:schemaRefs>
</ds:datastoreItem>
</file>

<file path=customXml/itemProps3.xml><?xml version="1.0" encoding="utf-8"?>
<ds:datastoreItem xmlns:ds="http://schemas.openxmlformats.org/officeDocument/2006/customXml" ds:itemID="{00930EB1-1748-4325-88AB-7D52FA2944C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73060f0-e047-413b-8c13-1477d2e710a7"/>
    <ds:schemaRef ds:uri="2c6403d7-df23-44b2-ac8f-b9d59026ce7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PowerPoint_UGent_NL_EA</Template>
  <TotalTime>28</TotalTime>
  <Words>1217</Words>
  <Application>Microsoft Office PowerPoint</Application>
  <PresentationFormat>Aangepast</PresentationFormat>
  <Paragraphs>84</Paragraphs>
  <Slides>12</Slides>
  <Notes>10</Notes>
  <HiddenSlides>0</HiddenSlides>
  <MMClips>0</MMClips>
  <ScaleCrop>false</ScaleCrop>
  <HeadingPairs>
    <vt:vector size="6" baseType="variant">
      <vt:variant>
        <vt:lpstr>Gebruikte lettertypen</vt:lpstr>
      </vt:variant>
      <vt:variant>
        <vt:i4>4</vt:i4>
      </vt:variant>
      <vt:variant>
        <vt:lpstr>Thema</vt:lpstr>
      </vt:variant>
      <vt:variant>
        <vt:i4>1</vt:i4>
      </vt:variant>
      <vt:variant>
        <vt:lpstr>Diatitels</vt:lpstr>
      </vt:variant>
      <vt:variant>
        <vt:i4>12</vt:i4>
      </vt:variant>
    </vt:vector>
  </HeadingPairs>
  <TitlesOfParts>
    <vt:vector size="17" baseType="lpstr">
      <vt:lpstr>Arial</vt:lpstr>
      <vt:lpstr>Calibri</vt:lpstr>
      <vt:lpstr>UGent Panno Text</vt:lpstr>
      <vt:lpstr>Wingdings</vt:lpstr>
      <vt:lpstr>Kantoorthema</vt:lpstr>
      <vt:lpstr>PowerPoint-presentatie</vt:lpstr>
      <vt:lpstr>Changes  to the Learning Agreement</vt:lpstr>
      <vt:lpstr>PowerPoint-presentatie</vt:lpstr>
      <vt:lpstr>ATTENTION!</vt:lpstr>
      <vt:lpstr>How to use the form</vt:lpstr>
      <vt:lpstr>PowerPoint-presentatie</vt:lpstr>
      <vt:lpstr>PowerPoint-presentatie</vt:lpstr>
      <vt:lpstr>PowerPoint-presentatie</vt:lpstr>
      <vt:lpstr>PowerPoint-presentatie</vt:lpstr>
      <vt:lpstr>PowerPoint-presentatie</vt:lpstr>
      <vt:lpstr>Timetable Administrative process</vt:lpstr>
      <vt:lpstr>Certificate of arrival</vt:lpstr>
    </vt:vector>
  </TitlesOfParts>
  <Manager/>
  <Company>UGent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subject/>
  <dc:creator>Nele De Wolf</dc:creator>
  <cp:keywords/>
  <dc:description/>
  <cp:lastModifiedBy>Fien Porrez</cp:lastModifiedBy>
  <cp:revision>53</cp:revision>
  <dcterms:created xsi:type="dcterms:W3CDTF">2021-11-15T08:29:51Z</dcterms:created>
  <dcterms:modified xsi:type="dcterms:W3CDTF">2026-06-01T13:38:28Z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Licensed to">
    <vt:lpwstr>Ghent University</vt:lpwstr>
  </property>
  <property fmtid="{D5CDD505-2E9C-101B-9397-08002B2CF9AE}" pid="3" name="Version">
    <vt:lpwstr>1.1</vt:lpwstr>
  </property>
  <property fmtid="{D5CDD505-2E9C-101B-9397-08002B2CF9AE}" pid="4" name="Date">
    <vt:filetime>2019-05-23T22:00:00Z</vt:filetime>
  </property>
  <property fmtid="{D5CDD505-2E9C-101B-9397-08002B2CF9AE}" pid="5" name="Build">
    <vt:lpwstr>20</vt:lpwstr>
  </property>
  <property fmtid="{D5CDD505-2E9C-101B-9397-08002B2CF9AE}" pid="6" name="ContentTypeId">
    <vt:lpwstr>0x010100115EA29D3D3E2A499812AD8735FAD426</vt:lpwstr>
  </property>
  <property fmtid="{D5CDD505-2E9C-101B-9397-08002B2CF9AE}" pid="7" name="MediaServiceImageTags">
    <vt:lpwstr/>
  </property>
</Properties>
</file>