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44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DCA23-4DC4-470B-BA80-4E2358D8D4BD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F459F-0FC6-4269-BDAA-0E22435EBD2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94190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522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0A9B-6439-1E0F-1307-10CE18432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2F514-C382-FC62-D29F-65CD0E5C4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C3412-1D16-A6E5-78E4-A5C70555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166D7-B99A-32E7-37CB-80E118036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D4E9F-4D46-CAB5-D1EF-EDC4C370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0959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59265-0AAD-11ED-9926-8DD1C0A7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C0A08-BA86-CCD3-E1D9-E767C4CBB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C3820-3FF5-A4BF-FDA7-D6959E0BF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41766-38E9-17DA-9A46-A2A150FB7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A7B72-76CF-F7D6-4C99-ABBB79DB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6342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F5174C-D00C-3576-A329-5ED775F52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5256E-62E8-48E4-CB9E-573C80CCDD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C75E6-0995-6D51-36C8-D57CF8F8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39DA8-40D3-3720-0D4A-836DDA12D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A8F6E-801B-C6BD-D15B-53DAF612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17934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42977" y="979594"/>
            <a:ext cx="11549023" cy="4573969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6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907842" y="1607344"/>
            <a:ext cx="10676456" cy="3119285"/>
          </a:xfrm>
        </p:spPr>
        <p:txBody>
          <a:bodyPr anchor="b">
            <a:noAutofit/>
          </a:bodyPr>
          <a:lstStyle>
            <a:lvl1pPr algn="l">
              <a:lnSpc>
                <a:spcPts val="7734"/>
              </a:lnSpc>
              <a:defRPr sz="7031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/>
              <a:t>Klik om de stijl te bewerken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902456" y="4833784"/>
            <a:ext cx="10681842" cy="410063"/>
          </a:xfrm>
        </p:spPr>
        <p:txBody>
          <a:bodyPr>
            <a:normAutofit/>
          </a:bodyPr>
          <a:lstStyle>
            <a:lvl1pPr marL="0" indent="0" algn="l">
              <a:lnSpc>
                <a:spcPts val="2531"/>
              </a:lnSpc>
              <a:buNone/>
              <a:defRPr sz="2109">
                <a:solidFill>
                  <a:srgbClr val="FFD200"/>
                </a:solidFill>
              </a:defRPr>
            </a:lvl1pPr>
            <a:lvl2pPr marL="457144" indent="0" algn="ctr">
              <a:buNone/>
              <a:defRPr sz="2000"/>
            </a:lvl2pPr>
            <a:lvl3pPr marL="914289" indent="0" algn="ctr">
              <a:buNone/>
              <a:defRPr sz="1800"/>
            </a:lvl3pPr>
            <a:lvl4pPr marL="1371433" indent="0" algn="ctr">
              <a:buNone/>
              <a:defRPr sz="1600"/>
            </a:lvl4pPr>
            <a:lvl5pPr marL="1828577" indent="0" algn="ctr">
              <a:buNone/>
              <a:defRPr sz="1600"/>
            </a:lvl5pPr>
            <a:lvl6pPr marL="2285723" indent="0" algn="ctr">
              <a:buNone/>
              <a:defRPr sz="1600"/>
            </a:lvl6pPr>
            <a:lvl7pPr marL="2742867" indent="0" algn="ctr">
              <a:buNone/>
              <a:defRPr sz="1600"/>
            </a:lvl7pPr>
            <a:lvl8pPr marL="3200011" indent="0" algn="ctr">
              <a:buNone/>
              <a:defRPr sz="1600"/>
            </a:lvl8pPr>
            <a:lvl9pPr marL="3657156" indent="0" algn="ctr">
              <a:buNone/>
              <a:defRPr sz="1600"/>
            </a:lvl9pPr>
          </a:lstStyle>
          <a:p>
            <a:r>
              <a:rPr lang="en-GB" noProof="0" dirty="0"/>
              <a:t>Click to add subtitle / presenter / date [</a:t>
            </a:r>
            <a:r>
              <a:rPr lang="en-GB" noProof="0" dirty="0" err="1"/>
              <a:t>dd</a:t>
            </a:r>
            <a:r>
              <a:rPr lang="en-GB" noProof="0" dirty="0"/>
              <a:t>-mm-</a:t>
            </a:r>
            <a:r>
              <a:rPr lang="en-GB" noProof="0" dirty="0" err="1"/>
              <a:t>yyyy</a:t>
            </a:r>
            <a:r>
              <a:rPr lang="en-GB" noProof="0" dirty="0"/>
              <a:t>]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964465" y="4505625"/>
            <a:ext cx="10555957" cy="405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66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2250419" y="5882625"/>
            <a:ext cx="1607442" cy="653063"/>
          </a:xfrm>
        </p:spPr>
        <p:txBody>
          <a:bodyPr/>
          <a:lstStyle>
            <a:lvl1pPr>
              <a:defRPr sz="1125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4017339" y="5882625"/>
            <a:ext cx="1607442" cy="653063"/>
          </a:xfrm>
        </p:spPr>
        <p:txBody>
          <a:bodyPr/>
          <a:lstStyle>
            <a:lvl1pPr>
              <a:defRPr sz="1125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5786791" y="5882625"/>
            <a:ext cx="1632756" cy="653063"/>
          </a:xfrm>
        </p:spPr>
        <p:txBody>
          <a:bodyPr/>
          <a:lstStyle>
            <a:lvl1pPr>
              <a:defRPr sz="1125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7556242" y="5882625"/>
            <a:ext cx="1632756" cy="653063"/>
          </a:xfrm>
        </p:spPr>
        <p:txBody>
          <a:bodyPr/>
          <a:lstStyle>
            <a:lvl1pPr>
              <a:defRPr sz="1125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4</a:t>
            </a:r>
          </a:p>
        </p:txBody>
      </p:sp>
      <p:sp>
        <p:nvSpPr>
          <p:cNvPr id="16" name="Oranisation Placeholder"/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6033553" y="277740"/>
            <a:ext cx="5832356" cy="379688"/>
          </a:xfrm>
        </p:spPr>
        <p:txBody>
          <a:bodyPr anchor="b" anchorCtr="0">
            <a:normAutofit/>
          </a:bodyPr>
          <a:lstStyle>
            <a:lvl1pPr>
              <a:lnSpc>
                <a:spcPts val="1195"/>
              </a:lnSpc>
              <a:defRPr sz="984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195"/>
              </a:lnSpc>
              <a:buNone/>
              <a:defRPr sz="984" cap="all" baseline="0">
                <a:solidFill>
                  <a:srgbClr val="1E64C8"/>
                </a:solidFill>
              </a:defRPr>
            </a:lvl2pPr>
          </a:lstStyle>
          <a:p>
            <a:pPr lvl="0"/>
            <a:r>
              <a:rPr lang="en-GB" noProof="0" dirty="0"/>
              <a:t>Click to edit organisation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pic>
        <p:nvPicPr>
          <p:cNvPr id="22" name="Afbeelding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52" y="0"/>
            <a:ext cx="2612254" cy="97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1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CF8F4-0D2E-DF11-694B-868168B1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8747B-B528-D0CC-E4AF-CD3F4EA8E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41983-4329-06BA-960B-FB58B34E9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5E295-94A5-02F9-FA43-AB15A479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94377-D4BA-DC15-3D80-FFAF1360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9341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D3406-130C-2E35-C64C-8576D393E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4ACA0-2937-6BEC-F3E3-09C5DED86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DBA8E-C446-8ED8-D345-228E2ECA8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84922-DE5C-E452-C50B-3A7921FF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9A0DB-04B2-4E37-341A-BBA84A376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3919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A2EBC-762E-692E-FFFB-DB9D3FEA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68F8F-3675-7D2A-0D6D-C13588A38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52316-A48E-FD96-B7F9-0B1E469B0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5A4DC2-EDE7-6CED-E198-EF389CDF4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20560-19D3-5C0D-AC9A-1E271905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0B81A-4176-B1BA-8D7C-1A9F18FB0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4362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F2658-CB37-4286-AF34-607182E53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18A43-4979-A96D-40A2-659283968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4D684-6F53-3FB8-F0E4-D8DF71E00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9A040A-4B95-A2BB-E0E3-D545D6A34B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210F1-FC3D-5467-8A43-3F44390D7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52C283-5EC3-9AB2-B3E6-0B2390E3C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FF6C19-007F-FA29-DC6B-1A7E220A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ABACA-692A-2633-8393-9B7C93E8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5888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0143-F495-1C53-D699-4A20722BB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E32C9D-7A78-2C3E-27C5-D21B4999A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47469-4967-99B0-DD04-1F0C01293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C80053-9B15-CAEB-AB62-B5B565EDC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9020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8D27A4-AD3A-9566-3450-0AA50266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2BEAE6-B433-E9D8-D1FC-0647FFD9C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CC663-317B-E793-D28F-0A1F7F56A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0367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7FE14-134A-5D3D-E88E-71B337F14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1A2F2-91A9-3DBD-CFB9-99D7B6CB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9298C2-9446-55CD-5230-17329611E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D5C341-1E3C-D21B-2447-EF4FBF9F8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D8F62-86E0-AE5A-AC1F-89759DD9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091E3-EE29-FBFB-9AA4-59013F63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1508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DE57B-F416-14D1-E12B-17A1A8D32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CD7313-B223-6D44-9DB5-0009B41B0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229C2-E264-F471-7DBB-87381671E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92CEFC-295B-FCE6-91AF-30FD0C4D3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F08FA-42B8-9BDB-B6D0-94AFB6545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F84F7-D6F4-44D4-FD38-CF91022E3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6809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6E6B80-7FE6-2477-DDE7-AFB0CEB37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7A893-7153-1EAD-4965-B4E4A8D81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5EF91-6588-A170-3D32-51418052F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C3BB0-FAD7-44B6-965B-CB5C0CDE4F4A}" type="datetimeFigureOut">
              <a:rPr lang="en-BE" smtClean="0"/>
              <a:t>06/12/2023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256E9-CE43-E54D-CDCD-85DDE7855A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32676-41D0-0B52-5D90-E71082146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726E5-3020-4E0A-AF19-93EBD7B5D8F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732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 25"/>
          <p:cNvSpPr>
            <a:spLocks noGrp="1"/>
          </p:cNvSpPr>
          <p:nvPr>
            <p:ph type="ctrTitle"/>
          </p:nvPr>
        </p:nvSpPr>
        <p:spPr>
          <a:xfrm>
            <a:off x="935394" y="2892840"/>
            <a:ext cx="10675804" cy="2059410"/>
          </a:xfrm>
        </p:spPr>
        <p:txBody>
          <a:bodyPr/>
          <a:lstStyle/>
          <a:p>
            <a:pPr>
              <a:lnSpc>
                <a:spcPts val="4219"/>
              </a:lnSpc>
            </a:pPr>
            <a:br>
              <a:rPr lang="en-US" sz="2250" u="none" dirty="0"/>
            </a:br>
            <a:endParaRPr lang="nl-NL" sz="2250" u="none" dirty="0"/>
          </a:p>
        </p:txBody>
      </p:sp>
      <p:sp>
        <p:nvSpPr>
          <p:cNvPr id="6" name="Text Placeholder Organsation L1/L2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endParaRPr lang="en-GB" sz="1406" dirty="0"/>
          </a:p>
        </p:txBody>
      </p:sp>
      <p:sp>
        <p:nvSpPr>
          <p:cNvPr id="2" name="Rechthoek 1"/>
          <p:cNvSpPr/>
          <p:nvPr/>
        </p:nvSpPr>
        <p:spPr>
          <a:xfrm>
            <a:off x="880682" y="1208677"/>
            <a:ext cx="6962099" cy="4385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50" cap="all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A </a:t>
            </a:r>
            <a:r>
              <a:rPr lang="nl-NL" sz="2250" cap="all" dirty="0" err="1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selection</a:t>
            </a:r>
            <a:r>
              <a:rPr lang="nl-NL" sz="2250" cap="all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 of New (E-)</a:t>
            </a:r>
            <a:r>
              <a:rPr lang="nl-NL" sz="2250" cap="all" dirty="0" err="1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books</a:t>
            </a:r>
            <a:r>
              <a:rPr lang="nl-NL" sz="2250" cap="all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 in </a:t>
            </a:r>
            <a:r>
              <a:rPr lang="nl-NL" sz="2250" cap="all" dirty="0" err="1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the</a:t>
            </a:r>
            <a:r>
              <a:rPr lang="nl-NL" sz="2250" cap="all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 </a:t>
            </a:r>
            <a:r>
              <a:rPr lang="nl-NL" sz="2250" cap="all" dirty="0" err="1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faculty</a:t>
            </a:r>
            <a:r>
              <a:rPr lang="nl-NL" sz="2250" cap="all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 </a:t>
            </a:r>
            <a:r>
              <a:rPr lang="nl-NL" sz="2250" cap="all" dirty="0" err="1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library</a:t>
            </a:r>
            <a:r>
              <a:rPr lang="nl-NL" sz="2250" cap="all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" name="AutoShape 6" descr="Afbeeldingsresultaat voor de la Torre, Carlos &amp; Arnson, Cynthia J. (Eds.) (2013). Latin American Populism in the twenty-first century"/>
          <p:cNvSpPr>
            <a:spLocks noChangeAspect="1" noChangeArrowheads="1"/>
          </p:cNvSpPr>
          <p:nvPr/>
        </p:nvSpPr>
        <p:spPr bwMode="auto">
          <a:xfrm>
            <a:off x="372" y="-95994"/>
            <a:ext cx="214313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4294" tIns="32147" rIns="64294" bIns="32147" numCol="1" anchor="t" anchorCtr="0" compatLnSpc="1">
            <a:prstTxWarp prst="textNoShape">
              <a:avLst/>
            </a:prstTxWarp>
          </a:bodyPr>
          <a:lstStyle/>
          <a:p>
            <a:endParaRPr lang="nl-BE" sz="1266"/>
          </a:p>
        </p:txBody>
      </p:sp>
      <p:sp>
        <p:nvSpPr>
          <p:cNvPr id="4" name="AutoShape 8" descr="Afbeeldingsresultaat voor de la Torre, Carlos &amp; Arnson, Cynthia J. (Eds.) (2013). Latin American Populism in the twenty-first century"/>
          <p:cNvSpPr>
            <a:spLocks noChangeAspect="1" noChangeArrowheads="1"/>
          </p:cNvSpPr>
          <p:nvPr/>
        </p:nvSpPr>
        <p:spPr bwMode="auto">
          <a:xfrm>
            <a:off x="107528" y="11162"/>
            <a:ext cx="214313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4294" tIns="32147" rIns="64294" bIns="32147" numCol="1" anchor="t" anchorCtr="0" compatLnSpc="1">
            <a:prstTxWarp prst="textNoShape">
              <a:avLst/>
            </a:prstTxWarp>
          </a:bodyPr>
          <a:lstStyle/>
          <a:p>
            <a:endParaRPr lang="nl-BE" sz="1266"/>
          </a:p>
        </p:txBody>
      </p:sp>
      <p:sp>
        <p:nvSpPr>
          <p:cNvPr id="5" name="AutoShape 10" descr="Afbeeldingsresultaat voor de la Torre, Carlos &amp; Arnson, Cynthia J. (Eds.) (2013). Latin American Populism in the twenty-first century"/>
          <p:cNvSpPr>
            <a:spLocks noChangeAspect="1" noChangeArrowheads="1"/>
          </p:cNvSpPr>
          <p:nvPr/>
        </p:nvSpPr>
        <p:spPr bwMode="auto">
          <a:xfrm>
            <a:off x="214685" y="118318"/>
            <a:ext cx="214313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4294" tIns="32147" rIns="64294" bIns="32147" numCol="1" anchor="t" anchorCtr="0" compatLnSpc="1">
            <a:prstTxWarp prst="textNoShape">
              <a:avLst/>
            </a:prstTxWarp>
          </a:bodyPr>
          <a:lstStyle/>
          <a:p>
            <a:endParaRPr lang="nl-BE" sz="1266"/>
          </a:p>
        </p:txBody>
      </p:sp>
      <p:pic>
        <p:nvPicPr>
          <p:cNvPr id="11" name="Picture 10" descr="A person walking down a street&#10;&#10;Description automatically generated">
            <a:extLst>
              <a:ext uri="{FF2B5EF4-FFF2-40B4-BE49-F238E27FC236}">
                <a16:creationId xmlns:a16="http://schemas.microsoft.com/office/drawing/2014/main" id="{0AC00D85-2BA6-FAF4-EA9E-5958D509FA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472" y="1886618"/>
            <a:ext cx="2458883" cy="350636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9C682F-0FBB-3915-3E43-5464309E0C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387" y="1886617"/>
            <a:ext cx="2324721" cy="3506367"/>
          </a:xfrm>
          <a:prstGeom prst="rect">
            <a:avLst/>
          </a:prstGeom>
        </p:spPr>
      </p:pic>
      <p:pic>
        <p:nvPicPr>
          <p:cNvPr id="18" name="Picture 17" descr="A building under construction with cranes&#10;&#10;Description automatically generated">
            <a:extLst>
              <a:ext uri="{FF2B5EF4-FFF2-40B4-BE49-F238E27FC236}">
                <a16:creationId xmlns:a16="http://schemas.microsoft.com/office/drawing/2014/main" id="{2F8F525A-24AC-4638-1477-8A391B838B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140" y="1868208"/>
            <a:ext cx="2324721" cy="3511663"/>
          </a:xfrm>
          <a:prstGeom prst="rect">
            <a:avLst/>
          </a:prstGeom>
        </p:spPr>
      </p:pic>
      <p:pic>
        <p:nvPicPr>
          <p:cNvPr id="22" name="Picture 21" descr="A book cover of a movie&#10;&#10;Description automatically generated">
            <a:extLst>
              <a:ext uri="{FF2B5EF4-FFF2-40B4-BE49-F238E27FC236}">
                <a16:creationId xmlns:a16="http://schemas.microsoft.com/office/drawing/2014/main" id="{C89388BB-E272-AAD7-8B23-3F19DDA9E3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94" y="1894277"/>
            <a:ext cx="2324722" cy="349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392795"/>
      </p:ext>
    </p:extLst>
  </p:cSld>
  <p:clrMapOvr>
    <a:masterClrMapping/>
  </p:clrMapOvr>
  <p:transition spd="slow" advClick="0" advTm="15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Koen Vanrumste</dc:creator>
  <cp:lastModifiedBy>Koen Vanrumste</cp:lastModifiedBy>
  <cp:revision>20</cp:revision>
  <dcterms:created xsi:type="dcterms:W3CDTF">2022-07-15T12:49:24Z</dcterms:created>
  <dcterms:modified xsi:type="dcterms:W3CDTF">2023-12-06T09:37:40Z</dcterms:modified>
</cp:coreProperties>
</file>