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1.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sldIdLst>
    <p:sldId id="256" r:id="rId2"/>
    <p:sldId id="473" r:id="rId3"/>
    <p:sldId id="269" r:id="rId4"/>
    <p:sldId id="396" r:id="rId5"/>
    <p:sldId id="270" r:id="rId6"/>
    <p:sldId id="271" r:id="rId7"/>
    <p:sldId id="272" r:id="rId8"/>
    <p:sldId id="482" r:id="rId9"/>
    <p:sldId id="273" r:id="rId10"/>
    <p:sldId id="483" r:id="rId11"/>
    <p:sldId id="484" r:id="rId12"/>
    <p:sldId id="274" r:id="rId13"/>
    <p:sldId id="488" r:id="rId14"/>
    <p:sldId id="487" r:id="rId15"/>
    <p:sldId id="486" r:id="rId16"/>
    <p:sldId id="264" r:id="rId17"/>
  </p:sldIdLst>
  <p:sldSz cx="17338675" cy="9753600"/>
  <p:notesSz cx="6858000" cy="9144000"/>
  <p:defaultText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64C8"/>
    <a:srgbClr val="FF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5614" autoAdjust="0"/>
  </p:normalViewPr>
  <p:slideViewPr>
    <p:cSldViewPr snapToGrid="0" showGuides="1">
      <p:cViewPr varScale="1">
        <p:scale>
          <a:sx n="69" d="100"/>
          <a:sy n="69" d="100"/>
        </p:scale>
        <p:origin x="1020" y="84"/>
      </p:cViewPr>
      <p:guideLst>
        <p:guide orient="horz" pos="3072"/>
        <p:guide pos="54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680C0C-85DF-417F-8238-DB0D15743621}" type="datetimeFigureOut">
              <a:rPr lang="en-GB" smtClean="0"/>
              <a:t>10/12/2020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9A0A48-EDB1-4AFE-B1B7-10CE2A416496}" type="slidenum">
              <a:rPr lang="en-GB" smtClean="0"/>
              <a:t>‹nr.›</a:t>
            </a:fld>
            <a:endParaRPr lang="en-GB"/>
          </a:p>
        </p:txBody>
      </p:sp>
    </p:spTree>
    <p:extLst>
      <p:ext uri="{BB962C8B-B14F-4D97-AF65-F5344CB8AC3E}">
        <p14:creationId xmlns:p14="http://schemas.microsoft.com/office/powerpoint/2010/main" val="326201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Beste februaristarter, als je aan een opleiding begint is het belangrijk om inzicht te hebben in het door jou af te leggen traject. Zo vermijd je dat je voor onaangename verrassingen komt te staan. Aan de hand van dit filmpje proberen we jou een zo duidelijk beeld te schetsen van wat je precies mag verwachten.  </a:t>
            </a:r>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a:t>
            </a:fld>
            <a:endParaRPr lang="en-GB"/>
          </a:p>
        </p:txBody>
      </p:sp>
    </p:spTree>
    <p:extLst>
      <p:ext uri="{BB962C8B-B14F-4D97-AF65-F5344CB8AC3E}">
        <p14:creationId xmlns:p14="http://schemas.microsoft.com/office/powerpoint/2010/main" val="17428508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10</a:t>
            </a:fld>
            <a:endParaRPr lang="en-GB"/>
          </a:p>
        </p:txBody>
      </p:sp>
    </p:spTree>
    <p:extLst>
      <p:ext uri="{BB962C8B-B14F-4D97-AF65-F5344CB8AC3E}">
        <p14:creationId xmlns:p14="http://schemas.microsoft.com/office/powerpoint/2010/main" val="1326699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39A0A48-EDB1-4AFE-B1B7-10CE2A416496}" type="slidenum">
              <a:rPr lang="en-GB" smtClean="0"/>
              <a:t>11</a:t>
            </a:fld>
            <a:endParaRPr lang="en-GB"/>
          </a:p>
        </p:txBody>
      </p:sp>
    </p:spTree>
    <p:extLst>
      <p:ext uri="{BB962C8B-B14F-4D97-AF65-F5344CB8AC3E}">
        <p14:creationId xmlns:p14="http://schemas.microsoft.com/office/powerpoint/2010/main" val="21476975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12</a:t>
            </a:fld>
            <a:endParaRPr lang="en-GB"/>
          </a:p>
        </p:txBody>
      </p:sp>
    </p:spTree>
    <p:extLst>
      <p:ext uri="{BB962C8B-B14F-4D97-AF65-F5344CB8AC3E}">
        <p14:creationId xmlns:p14="http://schemas.microsoft.com/office/powerpoint/2010/main" val="677011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13</a:t>
            </a:fld>
            <a:endParaRPr lang="en-GB"/>
          </a:p>
        </p:txBody>
      </p:sp>
    </p:spTree>
    <p:extLst>
      <p:ext uri="{BB962C8B-B14F-4D97-AF65-F5344CB8AC3E}">
        <p14:creationId xmlns:p14="http://schemas.microsoft.com/office/powerpoint/2010/main" val="2556694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14</a:t>
            </a:fld>
            <a:endParaRPr lang="en-GB"/>
          </a:p>
        </p:txBody>
      </p:sp>
    </p:spTree>
    <p:extLst>
      <p:ext uri="{BB962C8B-B14F-4D97-AF65-F5344CB8AC3E}">
        <p14:creationId xmlns:p14="http://schemas.microsoft.com/office/powerpoint/2010/main" val="13297498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15</a:t>
            </a:fld>
            <a:endParaRPr lang="en-GB"/>
          </a:p>
        </p:txBody>
      </p:sp>
    </p:spTree>
    <p:extLst>
      <p:ext uri="{BB962C8B-B14F-4D97-AF65-F5344CB8AC3E}">
        <p14:creationId xmlns:p14="http://schemas.microsoft.com/office/powerpoint/2010/main" val="39252119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sz="1200" kern="1200" dirty="0">
                <a:solidFill>
                  <a:schemeClr val="tx1"/>
                </a:solidFill>
                <a:effectLst/>
                <a:latin typeface="+mn-lt"/>
                <a:ea typeface="+mn-ea"/>
                <a:cs typeface="+mn-cs"/>
              </a:rPr>
              <a:t>Heb je nog een vraag? Aarzel zeker niet en stuur een mailtje naar jouw opleiding, de studie- en trajectbegeleiders volgen dit zo snel mogelijk op!</a:t>
            </a:r>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16</a:t>
            </a:fld>
            <a:endParaRPr lang="en-GB"/>
          </a:p>
        </p:txBody>
      </p:sp>
    </p:spTree>
    <p:extLst>
      <p:ext uri="{BB962C8B-B14F-4D97-AF65-F5344CB8AC3E}">
        <p14:creationId xmlns:p14="http://schemas.microsoft.com/office/powerpoint/2010/main" val="403066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Beginnen</a:t>
            </a:r>
            <a:r>
              <a:rPr lang="en-GB" dirty="0"/>
              <a:t> </a:t>
            </a:r>
            <a:r>
              <a:rPr lang="en-GB" dirty="0" err="1"/>
              <a:t>doen</a:t>
            </a:r>
            <a:r>
              <a:rPr lang="en-GB" dirty="0"/>
              <a:t> we met de </a:t>
            </a:r>
            <a:r>
              <a:rPr lang="en-GB" dirty="0" err="1"/>
              <a:t>samenstelling</a:t>
            </a:r>
            <a:r>
              <a:rPr lang="en-GB" dirty="0"/>
              <a:t> van het curriculum in het </a:t>
            </a:r>
            <a:r>
              <a:rPr lang="en-GB" dirty="0" err="1"/>
              <a:t>huidige</a:t>
            </a:r>
            <a:r>
              <a:rPr lang="en-GB" dirty="0"/>
              <a:t> </a:t>
            </a:r>
            <a:r>
              <a:rPr lang="en-GB" dirty="0" err="1"/>
              <a:t>academiejaar</a:t>
            </a:r>
            <a:r>
              <a:rPr lang="en-GB" dirty="0"/>
              <a:t>. </a:t>
            </a:r>
          </a:p>
        </p:txBody>
      </p:sp>
      <p:sp>
        <p:nvSpPr>
          <p:cNvPr id="4" name="Slide Number Placeholder 3"/>
          <p:cNvSpPr>
            <a:spLocks noGrp="1"/>
          </p:cNvSpPr>
          <p:nvPr>
            <p:ph type="sldNum" sz="quarter" idx="10"/>
          </p:nvPr>
        </p:nvSpPr>
        <p:spPr/>
        <p:txBody>
          <a:bodyPr/>
          <a:lstStyle/>
          <a:p>
            <a:fld id="{539A0A48-EDB1-4AFE-B1B7-10CE2A416496}" type="slidenum">
              <a:rPr lang="en-GB" smtClean="0"/>
              <a:t>2</a:t>
            </a:fld>
            <a:endParaRPr lang="en-GB"/>
          </a:p>
        </p:txBody>
      </p:sp>
    </p:spTree>
    <p:extLst>
      <p:ext uri="{BB962C8B-B14F-4D97-AF65-F5344CB8AC3E}">
        <p14:creationId xmlns:p14="http://schemas.microsoft.com/office/powerpoint/2010/main" val="3884506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3</a:t>
            </a:fld>
            <a:endParaRPr lang="en-GB"/>
          </a:p>
        </p:txBody>
      </p:sp>
    </p:spTree>
    <p:extLst>
      <p:ext uri="{BB962C8B-B14F-4D97-AF65-F5344CB8AC3E}">
        <p14:creationId xmlns:p14="http://schemas.microsoft.com/office/powerpoint/2010/main" val="2515999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4</a:t>
            </a:fld>
            <a:endParaRPr lang="en-GB"/>
          </a:p>
        </p:txBody>
      </p:sp>
    </p:spTree>
    <p:extLst>
      <p:ext uri="{BB962C8B-B14F-4D97-AF65-F5344CB8AC3E}">
        <p14:creationId xmlns:p14="http://schemas.microsoft.com/office/powerpoint/2010/main" val="4191624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5</a:t>
            </a:fld>
            <a:endParaRPr lang="en-GB"/>
          </a:p>
        </p:txBody>
      </p:sp>
    </p:spTree>
    <p:extLst>
      <p:ext uri="{BB962C8B-B14F-4D97-AF65-F5344CB8AC3E}">
        <p14:creationId xmlns:p14="http://schemas.microsoft.com/office/powerpoint/2010/main" val="2956096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6</a:t>
            </a:fld>
            <a:endParaRPr lang="en-GB"/>
          </a:p>
        </p:txBody>
      </p:sp>
    </p:spTree>
    <p:extLst>
      <p:ext uri="{BB962C8B-B14F-4D97-AF65-F5344CB8AC3E}">
        <p14:creationId xmlns:p14="http://schemas.microsoft.com/office/powerpoint/2010/main" val="3606764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7</a:t>
            </a:fld>
            <a:endParaRPr lang="en-GB"/>
          </a:p>
        </p:txBody>
      </p:sp>
    </p:spTree>
    <p:extLst>
      <p:ext uri="{BB962C8B-B14F-4D97-AF65-F5344CB8AC3E}">
        <p14:creationId xmlns:p14="http://schemas.microsoft.com/office/powerpoint/2010/main" val="3735055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39A0A48-EDB1-4AFE-B1B7-10CE2A416496}" type="slidenum">
              <a:rPr lang="en-GB" smtClean="0"/>
              <a:t>8</a:t>
            </a:fld>
            <a:endParaRPr lang="en-GB"/>
          </a:p>
        </p:txBody>
      </p:sp>
    </p:spTree>
    <p:extLst>
      <p:ext uri="{BB962C8B-B14F-4D97-AF65-F5344CB8AC3E}">
        <p14:creationId xmlns:p14="http://schemas.microsoft.com/office/powerpoint/2010/main" val="2732532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9</a:t>
            </a:fld>
            <a:endParaRPr lang="en-GB"/>
          </a:p>
        </p:txBody>
      </p:sp>
    </p:spTree>
    <p:extLst>
      <p:ext uri="{BB962C8B-B14F-4D97-AF65-F5344CB8AC3E}">
        <p14:creationId xmlns:p14="http://schemas.microsoft.com/office/powerpoint/2010/main" val="39167450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Corporate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4147F-ED97-47AF-A1B3-C82A179CF7F3}" type="datetime1">
              <a:rPr lang="nl-NL" smtClean="0"/>
              <a:t>10-12-2020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E184E0-0BD4-4705-A12B-9B71DDE63301}" type="slidenum">
              <a:rPr lang="en-GB" smtClean="0"/>
              <a:t>‹nr.›</a:t>
            </a:fld>
            <a:endParaRPr lang="en-GB"/>
          </a:p>
        </p:txBody>
      </p:sp>
      <p:pic>
        <p:nvPicPr>
          <p:cNvPr id="9" name="Logo Larg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09518" y="2275285"/>
            <a:ext cx="5462027" cy="4172720"/>
          </a:xfrm>
          <a:prstGeom prst="rect">
            <a:avLst/>
          </a:prstGeom>
        </p:spPr>
      </p:pic>
    </p:spTree>
    <p:extLst>
      <p:ext uri="{BB962C8B-B14F-4D97-AF65-F5344CB8AC3E}">
        <p14:creationId xmlns:p14="http://schemas.microsoft.com/office/powerpoint/2010/main" val="1091436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5" name="Tijdelijke aanduiding voor tekst 4"/>
          <p:cNvSpPr>
            <a:spLocks noGrp="1"/>
          </p:cNvSpPr>
          <p:nvPr>
            <p:ph type="body" sz="quarter" idx="10" hasCustomPrompt="1"/>
          </p:nvPr>
        </p:nvSpPr>
        <p:spPr bwMode="white">
          <a:xfrm>
            <a:off x="9215999" y="3095999"/>
            <a:ext cx="7257600" cy="2125481"/>
          </a:xfrm>
        </p:spPr>
        <p:txBody>
          <a:bodyPr>
            <a:normAutofit/>
          </a:bodyPr>
          <a:lstStyle>
            <a:lvl1pPr marL="0" indent="0">
              <a:lnSpc>
                <a:spcPts val="3500"/>
              </a:lnSpc>
              <a:buNone/>
              <a:defRPr sz="2400">
                <a:solidFill>
                  <a:schemeClr val="bg1"/>
                </a:solidFill>
              </a:defRPr>
            </a:lvl1pPr>
          </a:lstStyle>
          <a:p>
            <a:pPr lvl="0"/>
            <a:r>
              <a:rPr lang="nl-NL" dirty="0"/>
              <a:t>Klik om de namen van </a:t>
            </a:r>
            <a:r>
              <a:rPr lang="nl-NL" dirty="0" err="1"/>
              <a:t>social</a:t>
            </a:r>
            <a:r>
              <a:rPr lang="nl-NL" dirty="0"/>
              <a:t> media in te typen</a:t>
            </a:r>
          </a:p>
        </p:txBody>
      </p:sp>
      <p:sp>
        <p:nvSpPr>
          <p:cNvPr id="2" name="Title 1"/>
          <p:cNvSpPr>
            <a:spLocks noGrp="1"/>
          </p:cNvSpPr>
          <p:nvPr>
            <p:ph type="ctrTitle" hasCustomPrompt="1"/>
          </p:nvPr>
        </p:nvSpPr>
        <p:spPr bwMode="white">
          <a:xfrm>
            <a:off x="1291074" y="1743240"/>
            <a:ext cx="7419544" cy="5769600"/>
          </a:xfrm>
        </p:spPr>
        <p:txBody>
          <a:bodyPr anchor="t" anchorCtr="0">
            <a:noAutofit/>
          </a:bodyPr>
          <a:lstStyle>
            <a:lvl1pPr algn="l" defTabSz="542925">
              <a:lnSpc>
                <a:spcPts val="3500"/>
              </a:lnSpc>
              <a:defRPr sz="2500" u="none" cap="none" baseline="0">
                <a:solidFill>
                  <a:schemeClr val="bg1"/>
                </a:solidFill>
                <a:uFill>
                  <a:solidFill>
                    <a:schemeClr val="bg1"/>
                  </a:solidFill>
                </a:uFill>
                <a:latin typeface="+mn-lt"/>
              </a:defRPr>
            </a:lvl1pPr>
          </a:lstStyle>
          <a:p>
            <a:r>
              <a:rPr lang="nl-BE" noProof="0" dirty="0"/>
              <a:t>Klik om de gegevens van de presentator in </a:t>
            </a:r>
            <a:r>
              <a:rPr lang="nl-BE" noProof="0"/>
              <a:t>te typen</a:t>
            </a:r>
            <a:endParaRPr lang="nl-BE" noProof="0" dirty="0"/>
          </a:p>
        </p:txBody>
      </p:sp>
      <p:sp>
        <p:nvSpPr>
          <p:cNvPr id="8" name="Titles positoning box" hidden="1"/>
          <p:cNvSpPr/>
          <p:nvPr userDrawn="1"/>
        </p:nvSpPr>
        <p:spPr>
          <a:xfrm>
            <a:off x="1371600" y="1828800"/>
            <a:ext cx="15012000" cy="599976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Afbeelding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4644216" cy="1393200"/>
          </a:xfrm>
          <a:prstGeom prst="rect">
            <a:avLst/>
          </a:prstGeom>
        </p:spPr>
      </p:pic>
    </p:spTree>
    <p:extLst>
      <p:ext uri="{BB962C8B-B14F-4D97-AF65-F5344CB8AC3E}">
        <p14:creationId xmlns:p14="http://schemas.microsoft.com/office/powerpoint/2010/main" val="31037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p:nvPr>
        </p:nvSpPr>
        <p:spPr bwMode="white">
          <a:xfrm>
            <a:off x="1291074" y="228600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NL" noProof="0"/>
              <a:t>Klik om stijl te bewerken</a:t>
            </a:r>
            <a:endParaRPr lang="nl-BE" noProof="0" dirty="0"/>
          </a:p>
        </p:txBody>
      </p:sp>
      <p:sp>
        <p:nvSpPr>
          <p:cNvPr id="3" name="Subtitle 2"/>
          <p:cNvSpPr>
            <a:spLocks noGrp="1"/>
          </p:cNvSpPr>
          <p:nvPr>
            <p:ph type="subTitle" idx="1" hasCustomPrompt="1"/>
          </p:nvPr>
        </p:nvSpPr>
        <p:spPr bwMode="white">
          <a:xfrm>
            <a:off x="1283414" y="6874716"/>
            <a:ext cx="15191026" cy="583200"/>
          </a:xfrm>
        </p:spPr>
        <p:txBody>
          <a:bodyPr>
            <a:normAutofit/>
          </a:bodyPr>
          <a:lstStyle>
            <a:lvl1pPr marL="0" indent="0" algn="l">
              <a:lnSpc>
                <a:spcPts val="3600"/>
              </a:lnSpc>
              <a:buNone/>
              <a:defRPr sz="3000" baseline="0">
                <a:solidFill>
                  <a:schemeClr val="accent1"/>
                </a:solidFill>
              </a:defRPr>
            </a:lvl1pPr>
            <a:lvl2pPr marL="650184" indent="0" algn="ctr">
              <a:buNone/>
              <a:defRPr sz="2844"/>
            </a:lvl2pPr>
            <a:lvl3pPr marL="1300368" indent="0" algn="ctr">
              <a:buNone/>
              <a:defRPr sz="2560"/>
            </a:lvl3pPr>
            <a:lvl4pPr marL="1950552" indent="0" algn="ctr">
              <a:buNone/>
              <a:defRPr sz="2275"/>
            </a:lvl4pPr>
            <a:lvl5pPr marL="2600736" indent="0" algn="ctr">
              <a:buNone/>
              <a:defRPr sz="2275"/>
            </a:lvl5pPr>
            <a:lvl6pPr marL="3250921" indent="0" algn="ctr">
              <a:buNone/>
              <a:defRPr sz="2275"/>
            </a:lvl6pPr>
            <a:lvl7pPr marL="3901105" indent="0" algn="ctr">
              <a:buNone/>
              <a:defRPr sz="2275"/>
            </a:lvl7pPr>
            <a:lvl8pPr marL="4551289" indent="0" algn="ctr">
              <a:buNone/>
              <a:defRPr sz="2275"/>
            </a:lvl8pPr>
            <a:lvl9pPr marL="5201473" indent="0" algn="ctr">
              <a:buNone/>
              <a:defRPr sz="2275"/>
            </a:lvl9pPr>
          </a:lstStyle>
          <a:p>
            <a:r>
              <a:rPr lang="nl-BE" noProof="0" dirty="0"/>
              <a:t>Klik om de ondertitel / presentator / datum [</a:t>
            </a:r>
            <a:r>
              <a:rPr lang="nl-BE" noProof="0" dirty="0" err="1"/>
              <a:t>dd</a:t>
            </a:r>
            <a:r>
              <a:rPr lang="nl-BE" noProof="0" dirty="0"/>
              <a:t>-mm-</a:t>
            </a:r>
            <a:r>
              <a:rPr lang="nl-BE" noProof="0" dirty="0" err="1"/>
              <a:t>yyyy</a:t>
            </a:r>
            <a:r>
              <a:rPr lang="nl-BE" noProof="0" dirty="0"/>
              <a:t>] te maken</a:t>
            </a:r>
          </a:p>
        </p:txBody>
      </p:sp>
      <p:sp>
        <p:nvSpPr>
          <p:cNvPr id="8" name="Titles positoning box" hidden="1"/>
          <p:cNvSpPr/>
          <p:nvPr userDrawn="1"/>
        </p:nvSpPr>
        <p:spPr>
          <a:xfrm>
            <a:off x="1371600" y="6408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rganisation Placeholder"/>
          <p:cNvSpPr>
            <a:spLocks noGrp="1"/>
          </p:cNvSpPr>
          <p:nvPr>
            <p:ph type="body" sz="quarter" idx="10" hasCustomPrompt="1"/>
          </p:nvPr>
        </p:nvSpPr>
        <p:spPr bwMode="white">
          <a:xfrm>
            <a:off x="8564451" y="388531"/>
            <a:ext cx="8293993" cy="540000"/>
          </a:xfrm>
        </p:spPr>
        <p:txBody>
          <a:bodyPr anchor="b" anchorCtr="0">
            <a:normAutofit/>
          </a:bodyPr>
          <a:lstStyle>
            <a:lvl1pPr marL="0" indent="0">
              <a:lnSpc>
                <a:spcPts val="1700"/>
              </a:lnSpc>
              <a:buNone/>
              <a:defRPr sz="1400" b="1" i="0" u="sng" cap="all" baseline="0">
                <a:solidFill>
                  <a:srgbClr val="1E64C8"/>
                </a:solidFill>
                <a:uFill>
                  <a:solidFill>
                    <a:schemeClr val="bg1"/>
                  </a:solidFill>
                </a:uFill>
              </a:defRPr>
            </a:lvl1pPr>
            <a:lvl2pPr marL="0" indent="0">
              <a:lnSpc>
                <a:spcPts val="1700"/>
              </a:lnSpc>
              <a:buNone/>
              <a:defRPr sz="1400" cap="all" baseline="0">
                <a:solidFill>
                  <a:srgbClr val="1E64C8"/>
                </a:solidFill>
                <a:uFill>
                  <a:solidFill>
                    <a:schemeClr val="bg1"/>
                  </a:solidFill>
                </a:uFill>
              </a:defRPr>
            </a:lvl2pPr>
          </a:lstStyle>
          <a:p>
            <a:pPr lvl="0"/>
            <a:r>
              <a:rPr lang="nl-BE" noProof="0" dirty="0"/>
              <a:t>Klik om de organisatie stijlen te bewerken</a:t>
            </a:r>
          </a:p>
          <a:p>
            <a:pPr lvl="1"/>
            <a:r>
              <a:rPr lang="nl-BE" noProof="0"/>
              <a:t>tweede niveau</a:t>
            </a:r>
            <a:endParaRPr lang="nl-BE" noProof="0" dirty="0"/>
          </a:p>
        </p:txBody>
      </p:sp>
      <p:sp>
        <p:nvSpPr>
          <p:cNvPr id="12" name="Picture Placeholder 11"/>
          <p:cNvSpPr>
            <a:spLocks noGrp="1"/>
          </p:cNvSpPr>
          <p:nvPr>
            <p:ph type="pic" sz="quarter" idx="11" hasCustomPrompt="1"/>
          </p:nvPr>
        </p:nvSpPr>
        <p:spPr>
          <a:xfrm>
            <a:off x="3200400" y="8366400"/>
            <a:ext cx="2286000" cy="928800"/>
          </a:xfrm>
        </p:spPr>
        <p:txBody>
          <a:bodyPr/>
          <a:lstStyle>
            <a:lvl1pPr>
              <a:defRPr sz="1600">
                <a:solidFill>
                  <a:schemeClr val="bg1">
                    <a:lumMod val="50000"/>
                  </a:schemeClr>
                </a:solidFill>
              </a:defRPr>
            </a:lvl1pPr>
          </a:lstStyle>
          <a:p>
            <a:r>
              <a:rPr lang="nl-BE" noProof="0" dirty="0"/>
              <a:t>Partnerlogo 1</a:t>
            </a:r>
          </a:p>
        </p:txBody>
      </p:sp>
      <p:sp>
        <p:nvSpPr>
          <p:cNvPr id="13" name="Picture Placeholder 11"/>
          <p:cNvSpPr>
            <a:spLocks noGrp="1"/>
          </p:cNvSpPr>
          <p:nvPr>
            <p:ph type="pic" sz="quarter" idx="12" hasCustomPrompt="1"/>
          </p:nvPr>
        </p:nvSpPr>
        <p:spPr>
          <a:xfrm>
            <a:off x="5713200" y="8366400"/>
            <a:ext cx="2286000" cy="928800"/>
          </a:xfrm>
        </p:spPr>
        <p:txBody>
          <a:bodyPr/>
          <a:lstStyle>
            <a:lvl1pPr>
              <a:defRPr sz="1600">
                <a:solidFill>
                  <a:schemeClr val="bg1">
                    <a:lumMod val="50000"/>
                  </a:schemeClr>
                </a:solidFill>
              </a:defRPr>
            </a:lvl1pPr>
          </a:lstStyle>
          <a:p>
            <a:r>
              <a:rPr lang="nl-BE" noProof="0" dirty="0"/>
              <a:t>Partnerlogo 2</a:t>
            </a:r>
          </a:p>
        </p:txBody>
      </p:sp>
      <p:sp>
        <p:nvSpPr>
          <p:cNvPr id="14" name="Picture Placeholder 11"/>
          <p:cNvSpPr>
            <a:spLocks noGrp="1"/>
          </p:cNvSpPr>
          <p:nvPr>
            <p:ph type="pic" sz="quarter" idx="13" hasCustomPrompt="1"/>
          </p:nvPr>
        </p:nvSpPr>
        <p:spPr>
          <a:xfrm>
            <a:off x="8229600" y="8366400"/>
            <a:ext cx="2322000" cy="928800"/>
          </a:xfrm>
        </p:spPr>
        <p:txBody>
          <a:bodyPr/>
          <a:lstStyle>
            <a:lvl1pPr>
              <a:defRPr sz="1600">
                <a:solidFill>
                  <a:schemeClr val="bg1">
                    <a:lumMod val="50000"/>
                  </a:schemeClr>
                </a:solidFill>
              </a:defRPr>
            </a:lvl1pPr>
          </a:lstStyle>
          <a:p>
            <a:r>
              <a:rPr lang="nl-BE" noProof="0" dirty="0"/>
              <a:t>Partnerlogo 3</a:t>
            </a:r>
          </a:p>
        </p:txBody>
      </p:sp>
      <p:sp>
        <p:nvSpPr>
          <p:cNvPr id="15" name="Picture Placeholder 11"/>
          <p:cNvSpPr>
            <a:spLocks noGrp="1"/>
          </p:cNvSpPr>
          <p:nvPr>
            <p:ph type="pic" sz="quarter" idx="14" hasCustomPrompt="1"/>
          </p:nvPr>
        </p:nvSpPr>
        <p:spPr>
          <a:xfrm>
            <a:off x="10746000" y="8366400"/>
            <a:ext cx="2322000" cy="928800"/>
          </a:xfrm>
        </p:spPr>
        <p:txBody>
          <a:bodyPr/>
          <a:lstStyle>
            <a:lvl1pPr>
              <a:defRPr sz="1600">
                <a:solidFill>
                  <a:schemeClr val="bg1">
                    <a:lumMod val="50000"/>
                  </a:schemeClr>
                </a:solidFill>
              </a:defRPr>
            </a:lvl1pPr>
          </a:lstStyle>
          <a:p>
            <a:r>
              <a:rPr lang="nl-BE" noProof="0" dirty="0"/>
              <a:t>Partnerlogo 4</a:t>
            </a:r>
          </a:p>
        </p:txBody>
      </p:sp>
      <p:sp>
        <p:nvSpPr>
          <p:cNvPr id="5" name="Rectangle 4"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2" name="Afbeelding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4644216" cy="1393200"/>
          </a:xfrm>
          <a:prstGeom prst="rect">
            <a:avLst/>
          </a:prstGeom>
        </p:spPr>
      </p:pic>
    </p:spTree>
    <p:extLst>
      <p:ext uri="{BB962C8B-B14F-4D97-AF65-F5344CB8AC3E}">
        <p14:creationId xmlns:p14="http://schemas.microsoft.com/office/powerpoint/2010/main" val="94181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sp>
        <p:nvSpPr>
          <p:cNvPr id="7" name="Rectangle 6"/>
          <p:cNvSpPr/>
          <p:nvPr userDrawn="1"/>
        </p:nvSpPr>
        <p:spPr>
          <a:xfrm>
            <a:off x="914400" y="0"/>
            <a:ext cx="16424275" cy="78984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hasCustomPrompt="1"/>
          </p:nvPr>
        </p:nvSpPr>
        <p:spPr bwMode="white">
          <a:xfrm>
            <a:off x="1291074" y="324612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BE" noProof="0" dirty="0"/>
              <a:t>klik om een hoofdstuktitel te maken.</a:t>
            </a:r>
          </a:p>
        </p:txBody>
      </p:sp>
      <p:sp>
        <p:nvSpPr>
          <p:cNvPr id="8" name="Titles positoning box" hidden="1"/>
          <p:cNvSpPr/>
          <p:nvPr userDrawn="1"/>
        </p:nvSpPr>
        <p:spPr>
          <a:xfrm>
            <a:off x="1371600" y="7344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10" name="Rectangle 9"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29473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Content Placeholder 2"/>
          <p:cNvSpPr>
            <a:spLocks noGrp="1"/>
          </p:cNvSpPr>
          <p:nvPr>
            <p:ph idx="1" hasCustomPrompt="1"/>
          </p:nvPr>
        </p:nvSpPr>
        <p:spPr>
          <a:xfrm>
            <a:off x="835825" y="1194364"/>
            <a:ext cx="15699575" cy="6696000"/>
          </a:xfrm>
        </p:spPr>
        <p:txBody>
          <a:bodyPr/>
          <a:lstStyle>
            <a:lvl1pPr defTabSz="457200">
              <a:lnSpc>
                <a:spcPct val="120000"/>
              </a:lnSpc>
              <a:defRPr/>
            </a:lvl1pPr>
            <a:lvl2pPr>
              <a:lnSpc>
                <a:spcPct val="120000"/>
              </a:lnSpc>
              <a:defRPr/>
            </a:lvl2pPr>
            <a:lvl3pPr defTabSz="457200">
              <a:lnSpc>
                <a:spcPct val="120000"/>
              </a:lnSpc>
              <a:defRPr/>
            </a:lvl3pPr>
            <a:lvl4pPr marL="2328863" indent="-550863" defTabSz="1912938">
              <a:lnSpc>
                <a:spcPct val="120000"/>
              </a:lnSpc>
              <a:tabLst/>
              <a:defRPr/>
            </a:lvl4pPr>
            <a:lvl5pPr marL="2962275" indent="-442913" defTabSz="457200">
              <a:lnSpc>
                <a:spcPct val="120000"/>
              </a:lnSpc>
              <a:buFont typeface="Arial" panose="020B0604020202020204" pitchFamily="34" charset="0"/>
              <a:buChar char="̶"/>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a:p>
            <a:pPr lvl="3"/>
            <a:r>
              <a:rPr lang="nl-BE" noProof="0" dirty="0" err="1"/>
              <a:t>Fourth</a:t>
            </a:r>
            <a:r>
              <a:rPr lang="nl-BE" noProof="0" dirty="0"/>
              <a:t> level</a:t>
            </a:r>
          </a:p>
          <a:p>
            <a:pPr lvl="4"/>
            <a:r>
              <a:rPr lang="nl-BE" noProof="0" dirty="0" err="1"/>
              <a:t>Fifth</a:t>
            </a:r>
            <a:r>
              <a:rPr lang="nl-BE" noProof="0" dirty="0"/>
              <a:t> level</a:t>
            </a:r>
          </a:p>
        </p:txBody>
      </p:sp>
      <p:sp>
        <p:nvSpPr>
          <p:cNvPr id="4" name="Date Placeholder 3"/>
          <p:cNvSpPr>
            <a:spLocks noGrp="1"/>
          </p:cNvSpPr>
          <p:nvPr>
            <p:ph type="dt" sz="half" idx="10"/>
          </p:nvPr>
        </p:nvSpPr>
        <p:spPr/>
        <p:txBody>
          <a:bodyPr/>
          <a:lstStyle/>
          <a:p>
            <a:fld id="{25470885-0B31-4E06-AE71-7E16801F2838}" type="datetime1">
              <a:rPr lang="nl-BE" noProof="0" smtClean="0"/>
              <a:t>10/12/2020</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6" name="Slide Number Placeholder 5"/>
          <p:cNvSpPr>
            <a:spLocks noGrp="1"/>
          </p:cNvSpPr>
          <p:nvPr>
            <p:ph type="sldNum" sz="quarter" idx="12"/>
          </p:nvPr>
        </p:nvSpPr>
        <p:spPr/>
        <p:txBody>
          <a:bodyPr/>
          <a:lstStyle/>
          <a:p>
            <a:fld id="{7AE184E0-0BD4-4705-A12B-9B71DDE63301}" type="slidenum">
              <a:rPr lang="nl-BE" noProof="0" smtClean="0"/>
              <a:t>‹nr.›</a:t>
            </a:fld>
            <a:endParaRPr lang="nl-BE" noProof="0" dirty="0"/>
          </a:p>
        </p:txBody>
      </p:sp>
    </p:spTree>
    <p:extLst>
      <p:ext uri="{BB962C8B-B14F-4D97-AF65-F5344CB8AC3E}">
        <p14:creationId xmlns:p14="http://schemas.microsoft.com/office/powerpoint/2010/main" val="3081577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4" name="Date Placeholder 3"/>
          <p:cNvSpPr>
            <a:spLocks noGrp="1"/>
          </p:cNvSpPr>
          <p:nvPr>
            <p:ph type="dt" sz="half" idx="10"/>
          </p:nvPr>
        </p:nvSpPr>
        <p:spPr/>
        <p:txBody>
          <a:bodyPr/>
          <a:lstStyle/>
          <a:p>
            <a:fld id="{E7410F60-8C93-4C37-B51A-4DDAE36F7E9B}" type="datetime1">
              <a:rPr lang="nl-BE" noProof="0" smtClean="0"/>
              <a:t>10/12/2020</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8" name="Picture Placeholder 7"/>
          <p:cNvSpPr>
            <a:spLocks noGrp="1"/>
          </p:cNvSpPr>
          <p:nvPr>
            <p:ph type="pic" sz="quarter" idx="13" hasCustomPrompt="1"/>
          </p:nvPr>
        </p:nvSpPr>
        <p:spPr>
          <a:xfrm>
            <a:off x="10104438" y="1371918"/>
            <a:ext cx="6300000" cy="6498000"/>
          </a:xfrm>
        </p:spPr>
        <p:txBody>
          <a:bodyPr/>
          <a:lstStyle>
            <a:lvl1pPr marL="85725" indent="0">
              <a:buNone/>
              <a:defRPr>
                <a:solidFill>
                  <a:schemeClr val="bg1">
                    <a:lumMod val="50000"/>
                  </a:schemeClr>
                </a:solidFill>
              </a:defRPr>
            </a:lvl1pPr>
          </a:lstStyle>
          <a:p>
            <a:r>
              <a:rPr lang="nl-BE" noProof="0" dirty="0"/>
              <a:t>Photo</a:t>
            </a:r>
          </a:p>
        </p:txBody>
      </p:sp>
      <p:sp>
        <p:nvSpPr>
          <p:cNvPr id="9"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12" name="Content Placeholder 2"/>
          <p:cNvSpPr>
            <a:spLocks noGrp="1"/>
          </p:cNvSpPr>
          <p:nvPr>
            <p:ph idx="1" hasCustomPrompt="1"/>
          </p:nvPr>
        </p:nvSpPr>
        <p:spPr>
          <a:xfrm>
            <a:off x="835825" y="1194364"/>
            <a:ext cx="8442000" cy="6696000"/>
          </a:xfrm>
        </p:spPr>
        <p:txBody>
          <a:bodyPr/>
          <a:lstStyle>
            <a:lvl1pPr defTabSz="457200">
              <a:lnSpc>
                <a:spcPct val="120000"/>
              </a:lnSpc>
              <a:defRPr/>
            </a:lvl1pPr>
            <a:lvl2pPr>
              <a:lnSpc>
                <a:spcPct val="120000"/>
              </a:lnSpc>
              <a:defRPr/>
            </a:lvl2pPr>
            <a:lvl3pPr defTabSz="457200">
              <a:lnSpc>
                <a:spcPct val="120000"/>
              </a:lnSpc>
              <a:defRPr/>
            </a:lvl3pPr>
            <a:lvl4pPr defTabSz="457200">
              <a:lnSpc>
                <a:spcPct val="120000"/>
              </a:lnSpc>
              <a:defRPr/>
            </a:lvl4pPr>
            <a:lvl5pPr defTabSz="457200">
              <a:lnSpc>
                <a:spcPct val="120000"/>
              </a:lnSpc>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Tree>
    <p:extLst>
      <p:ext uri="{BB962C8B-B14F-4D97-AF65-F5344CB8AC3E}">
        <p14:creationId xmlns:p14="http://schemas.microsoft.com/office/powerpoint/2010/main" val="131488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Date Placeholder 2"/>
          <p:cNvSpPr>
            <a:spLocks noGrp="1"/>
          </p:cNvSpPr>
          <p:nvPr>
            <p:ph type="dt" sz="half" idx="10"/>
          </p:nvPr>
        </p:nvSpPr>
        <p:spPr/>
        <p:txBody>
          <a:bodyPr/>
          <a:lstStyle/>
          <a:p>
            <a:fld id="{656594B6-17DF-4759-A7A5-128AFEA77F2C}" type="datetime1">
              <a:rPr lang="nl-BE" noProof="0" smtClean="0"/>
              <a:t>10/12/2020</a:t>
            </a:fld>
            <a:endParaRPr lang="nl-BE" noProof="0" dirty="0"/>
          </a:p>
        </p:txBody>
      </p:sp>
      <p:sp>
        <p:nvSpPr>
          <p:cNvPr id="4" name="Footer Placeholder 3"/>
          <p:cNvSpPr>
            <a:spLocks noGrp="1"/>
          </p:cNvSpPr>
          <p:nvPr>
            <p:ph type="ftr" sz="quarter" idx="11"/>
          </p:nvPr>
        </p:nvSpPr>
        <p:spPr/>
        <p:txBody>
          <a:bodyPr/>
          <a:lstStyle/>
          <a:p>
            <a:endParaRPr lang="nl-BE" noProof="0" dirty="0"/>
          </a:p>
        </p:txBody>
      </p:sp>
      <p:sp>
        <p:nvSpPr>
          <p:cNvPr id="5" name="Slide Number Placeholder 4"/>
          <p:cNvSpPr>
            <a:spLocks noGrp="1"/>
          </p:cNvSpPr>
          <p:nvPr>
            <p:ph type="sldNum" sz="quarter" idx="12"/>
          </p:nvPr>
        </p:nvSpPr>
        <p:spPr/>
        <p:txBody>
          <a:bodyPr/>
          <a:lstStyle/>
          <a:p>
            <a:fld id="{7AE184E0-0BD4-4705-A12B-9B71DDE63301}" type="slidenum">
              <a:rPr lang="nl-BE" noProof="0" smtClean="0"/>
              <a:t>‹nr.›</a:t>
            </a:fld>
            <a:endParaRPr lang="nl-BE" noProof="0" dirty="0"/>
          </a:p>
        </p:txBody>
      </p:sp>
      <p:sp>
        <p:nvSpPr>
          <p:cNvPr id="7" name="Picture Placeholder 6"/>
          <p:cNvSpPr>
            <a:spLocks noGrp="1"/>
          </p:cNvSpPr>
          <p:nvPr>
            <p:ph type="pic" sz="quarter" idx="13" hasCustomPrompt="1"/>
          </p:nvPr>
        </p:nvSpPr>
        <p:spPr>
          <a:xfrm>
            <a:off x="952038" y="1371600"/>
            <a:ext cx="15480000" cy="6501600"/>
          </a:xfrm>
        </p:spPr>
        <p:txBody>
          <a:bodyPr/>
          <a:lstStyle>
            <a:lvl1pPr marL="0"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374516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Only">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81384-1200-4D40-BEF0-3A17A1F906F4}" type="datetime1">
              <a:rPr lang="nl-NL" noProof="0" smtClean="0"/>
              <a:t>10-12-2020</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7" name="Covering Background"/>
          <p:cNvSpPr/>
          <p:nvPr userDrawn="1"/>
        </p:nvSpPr>
        <p:spPr>
          <a:xfrm>
            <a:off x="-1" y="0"/>
            <a:ext cx="17337600" cy="975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dirty="0"/>
          </a:p>
        </p:txBody>
      </p:sp>
      <p:sp>
        <p:nvSpPr>
          <p:cNvPr id="6" name="Picture Placeholder 5"/>
          <p:cNvSpPr>
            <a:spLocks noGrp="1"/>
          </p:cNvSpPr>
          <p:nvPr>
            <p:ph type="pic" sz="quarter" idx="12" hasCustomPrompt="1"/>
          </p:nvPr>
        </p:nvSpPr>
        <p:spPr>
          <a:xfrm>
            <a:off x="-1" y="0"/>
            <a:ext cx="17337600" cy="9753600"/>
          </a:xfrm>
        </p:spPr>
        <p:txBody>
          <a:bodyPr/>
          <a:lstStyle>
            <a:lvl1pPr marL="85725"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2949418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ue textbox over picture">
    <p:bg>
      <p:bgPr>
        <a:solidFill>
          <a:schemeClr val="bg1"/>
        </a:solidFill>
        <a:effectLst/>
      </p:bgPr>
    </p:bg>
    <p:spTree>
      <p:nvGrpSpPr>
        <p:cNvPr id="1" name=""/>
        <p:cNvGrpSpPr/>
        <p:nvPr/>
      </p:nvGrpSpPr>
      <p:grpSpPr>
        <a:xfrm>
          <a:off x="0" y="0"/>
          <a:ext cx="0" cy="0"/>
          <a:chOff x="0" y="0"/>
          <a:chExt cx="0" cy="0"/>
        </a:xfrm>
      </p:grpSpPr>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10-12-2020</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400" y="2691979"/>
            <a:ext cx="6764400" cy="5230800"/>
          </a:xfrm>
          <a:solidFill>
            <a:srgbClr val="1E64C8"/>
          </a:solidFill>
        </p:spPr>
        <p:txBody>
          <a:bodyPr anchor="b" anchorCtr="0">
            <a:noAutofit/>
          </a:bodyPr>
          <a:lstStyle>
            <a:lvl1pPr marL="85725" indent="0">
              <a:buNone/>
              <a:defRPr sz="10000" u="sng" cap="all" baseline="0">
                <a:solidFill>
                  <a:schemeClr val="bg1"/>
                </a:solidFill>
              </a:defRPr>
            </a:lvl1pPr>
            <a:lvl2pPr marL="984250" indent="-625475">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1337796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ight blue textbox over picture">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876AD30-96E8-448B-B97A-24B00ADE12C5}"/>
              </a:ext>
            </a:extLst>
          </p:cNvPr>
          <p:cNvSpPr/>
          <p:nvPr userDrawn="1"/>
        </p:nvSpPr>
        <p:spPr>
          <a:xfrm>
            <a:off x="914400" y="0"/>
            <a:ext cx="16424275" cy="78984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10-12-2020</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399" y="1011602"/>
            <a:ext cx="7754938" cy="6908398"/>
          </a:xfrm>
          <a:solidFill>
            <a:srgbClr val="E9F0FA"/>
          </a:solidFill>
        </p:spPr>
        <p:txBody>
          <a:bodyPr>
            <a:normAutofit/>
          </a:bodyPr>
          <a:lstStyle>
            <a:lvl1pPr marL="85725" indent="0">
              <a:buNone/>
              <a:defRPr sz="5400" u="sng" cap="all" baseline="0">
                <a:solidFill>
                  <a:srgbClr val="1E64C8"/>
                </a:solidFill>
              </a:defRPr>
            </a:lvl1pPr>
            <a:lvl2pPr marL="984250" indent="-625475">
              <a:defRPr>
                <a:solidFill>
                  <a:srgbClr val="1E64C8"/>
                </a:solidFill>
              </a:defRPr>
            </a:lvl2pPr>
            <a:lvl3pPr>
              <a:defRPr>
                <a:solidFill>
                  <a:srgbClr val="1E64C8"/>
                </a:solidFill>
              </a:defRPr>
            </a:lvl3pPr>
            <a:lvl4pPr>
              <a:defRPr>
                <a:solidFill>
                  <a:srgbClr val="1E64C8"/>
                </a:solidFill>
              </a:defRPr>
            </a:lvl4pPr>
            <a:lvl5pPr>
              <a:defRPr>
                <a:solidFill>
                  <a:srgbClr val="1E64C8"/>
                </a:solidFill>
              </a:defRPr>
            </a:lvl5pPr>
          </a:lstStyle>
          <a:p>
            <a:pPr lvl="0"/>
            <a:r>
              <a:rPr lang="nl-NL"/>
              <a:t>Tekststijl van het model bewerken</a:t>
            </a:r>
          </a:p>
        </p:txBody>
      </p:sp>
    </p:spTree>
    <p:extLst>
      <p:ext uri="{BB962C8B-B14F-4D97-AF65-F5344CB8AC3E}">
        <p14:creationId xmlns:p14="http://schemas.microsoft.com/office/powerpoint/2010/main" val="3201667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0118" y="252000"/>
            <a:ext cx="15705282" cy="863693"/>
          </a:xfrm>
          <a:prstGeom prst="rect">
            <a:avLst/>
          </a:prstGeom>
        </p:spPr>
        <p:txBody>
          <a:bodyPr vert="horz" lIns="91440" tIns="45720" rIns="91440" bIns="45720" rtlCol="0" anchor="t" anchorCtr="0">
            <a:noAutofit/>
          </a:bodyPr>
          <a:lstStyle/>
          <a:p>
            <a:r>
              <a:rPr lang="nl-BE" noProof="0" dirty="0"/>
              <a:t>Klik om de stijl te bewerken</a:t>
            </a:r>
          </a:p>
        </p:txBody>
      </p:sp>
      <p:sp>
        <p:nvSpPr>
          <p:cNvPr id="3" name="Text Placeholder 2"/>
          <p:cNvSpPr>
            <a:spLocks noGrp="1"/>
          </p:cNvSpPr>
          <p:nvPr>
            <p:ph type="body" idx="1"/>
          </p:nvPr>
        </p:nvSpPr>
        <p:spPr>
          <a:xfrm>
            <a:off x="835825" y="1194364"/>
            <a:ext cx="15699575" cy="6696000"/>
          </a:xfrm>
          <a:prstGeom prst="rect">
            <a:avLst/>
          </a:prstGeom>
        </p:spPr>
        <p:txBody>
          <a:bodyPr vert="horz" lIns="91440" tIns="45720" rIns="91440" bIns="45720" rtlCol="0">
            <a:normAutofit/>
          </a:body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
        <p:nvSpPr>
          <p:cNvPr id="4" name="Date Placeholder 3"/>
          <p:cNvSpPr>
            <a:spLocks noGrp="1"/>
          </p:cNvSpPr>
          <p:nvPr>
            <p:ph type="dt" sz="half" idx="2"/>
          </p:nvPr>
        </p:nvSpPr>
        <p:spPr>
          <a:xfrm>
            <a:off x="4072394" y="8948703"/>
            <a:ext cx="2297926"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FA870D1A-A3AB-4E9F-892E-C45B5A80FDBF}" type="datetime1">
              <a:rPr lang="nl-BE" noProof="0" smtClean="0"/>
              <a:t>10/12/2020</a:t>
            </a:fld>
            <a:endParaRPr lang="nl-BE" noProof="0" dirty="0"/>
          </a:p>
        </p:txBody>
      </p:sp>
      <p:sp>
        <p:nvSpPr>
          <p:cNvPr id="5" name="Footer Placeholder 4"/>
          <p:cNvSpPr>
            <a:spLocks noGrp="1"/>
          </p:cNvSpPr>
          <p:nvPr>
            <p:ph type="ftr" sz="quarter" idx="3"/>
          </p:nvPr>
        </p:nvSpPr>
        <p:spPr>
          <a:xfrm>
            <a:off x="6810236" y="8994423"/>
            <a:ext cx="8353564" cy="437932"/>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nl-BE" noProof="0" dirty="0"/>
          </a:p>
        </p:txBody>
      </p:sp>
      <p:sp>
        <p:nvSpPr>
          <p:cNvPr id="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7" name="Title positioning box" hidden="1"/>
          <p:cNvSpPr/>
          <p:nvPr userDrawn="1"/>
        </p:nvSpPr>
        <p:spPr>
          <a:xfrm>
            <a:off x="927265" y="367200"/>
            <a:ext cx="15480000" cy="463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ositoning box" hidden="1"/>
          <p:cNvSpPr/>
          <p:nvPr userDrawn="1"/>
        </p:nvSpPr>
        <p:spPr>
          <a:xfrm>
            <a:off x="927265" y="1584000"/>
            <a:ext cx="82296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Logo positioning box" hidden="1"/>
          <p:cNvSpPr/>
          <p:nvPr userDrawn="1"/>
        </p:nvSpPr>
        <p:spPr>
          <a:xfrm flipV="1">
            <a:off x="928800" y="7878842"/>
            <a:ext cx="15478465" cy="141635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483617" y="7906160"/>
            <a:ext cx="2308379" cy="1847440"/>
          </a:xfrm>
          <a:prstGeom prst="rect">
            <a:avLst/>
          </a:prstGeom>
        </p:spPr>
      </p:pic>
      <p:sp>
        <p:nvSpPr>
          <p:cNvPr id="12" name="Text positoning box" hidden="1"/>
          <p:cNvSpPr/>
          <p:nvPr userDrawn="1"/>
        </p:nvSpPr>
        <p:spPr>
          <a:xfrm>
            <a:off x="9172105" y="1584000"/>
            <a:ext cx="9144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ositoning box" hidden="1"/>
          <p:cNvSpPr/>
          <p:nvPr userDrawn="1"/>
        </p:nvSpPr>
        <p:spPr>
          <a:xfrm>
            <a:off x="10099369" y="1356360"/>
            <a:ext cx="6307895" cy="6527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0589907"/>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73" r:id="rId3"/>
    <p:sldLayoutId id="2147483662" r:id="rId4"/>
    <p:sldLayoutId id="2147483674" r:id="rId5"/>
    <p:sldLayoutId id="2147483666" r:id="rId6"/>
    <p:sldLayoutId id="2147483675" r:id="rId7"/>
    <p:sldLayoutId id="2147483677" r:id="rId8"/>
    <p:sldLayoutId id="2147483678" r:id="rId9"/>
    <p:sldLayoutId id="2147483676" r:id="rId10"/>
  </p:sldLayoutIdLst>
  <p:hf hdr="0" ftr="0" dt="0"/>
  <p:txStyles>
    <p:titleStyle>
      <a:lvl1pPr algn="l" defTabSz="1300368" rtl="0" eaLnBrk="1" latinLnBrk="0" hangingPunct="1">
        <a:lnSpc>
          <a:spcPct val="90000"/>
        </a:lnSpc>
        <a:spcBef>
          <a:spcPct val="0"/>
        </a:spcBef>
        <a:buNone/>
        <a:defRPr sz="5400" u="sng" kern="1200" cap="all" baseline="0">
          <a:solidFill>
            <a:srgbClr val="1E64C8"/>
          </a:solidFill>
          <a:uFill>
            <a:solidFill>
              <a:srgbClr val="1E64C8"/>
            </a:solidFill>
          </a:uFill>
          <a:latin typeface="+mj-lt"/>
          <a:ea typeface="+mj-ea"/>
          <a:cs typeface="+mj-cs"/>
        </a:defRPr>
      </a:lvl1pPr>
    </p:titleStyle>
    <p:bodyStyle>
      <a:lvl1pPr marL="536575" indent="-45085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1pPr>
      <a:lvl2pPr marL="1169988" indent="-450850" algn="l" defTabSz="457200" rtl="0" eaLnBrk="1" latinLnBrk="0" hangingPunct="1">
        <a:lnSpc>
          <a:spcPct val="120000"/>
        </a:lnSpc>
        <a:spcBef>
          <a:spcPts val="0"/>
        </a:spcBef>
        <a:buFont typeface="Arial" panose="020B0604020202020204" pitchFamily="34" charset="0"/>
        <a:buChar char="̶"/>
        <a:tabLst/>
        <a:defRPr sz="4800" kern="1200">
          <a:solidFill>
            <a:schemeClr val="tx1"/>
          </a:solidFill>
          <a:latin typeface="+mn-lt"/>
          <a:ea typeface="+mn-ea"/>
          <a:cs typeface="+mn-cs"/>
        </a:defRPr>
      </a:lvl2pPr>
      <a:lvl3pPr marL="1755775" indent="-45000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3pPr>
      <a:lvl4pPr marL="1441450" indent="-550863"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4pPr>
      <a:lvl5pPr marL="2600325" indent="-1158875" algn="l" defTabSz="1300368" rtl="0" eaLnBrk="1" latinLnBrk="0" hangingPunct="1">
        <a:lnSpc>
          <a:spcPct val="120000"/>
        </a:lnSpc>
        <a:spcBef>
          <a:spcPts val="0"/>
        </a:spcBef>
        <a:buFont typeface="Arial" panose="020B0604020202020204" pitchFamily="34" charset="0"/>
        <a:buNone/>
        <a:defRPr sz="4800" kern="1200">
          <a:solidFill>
            <a:schemeClr val="tx1"/>
          </a:solidFill>
          <a:latin typeface="+mn-lt"/>
          <a:ea typeface="+mn-ea"/>
          <a:cs typeface="+mn-cs"/>
        </a:defRPr>
      </a:lvl5pPr>
      <a:lvl6pPr marL="3576013"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197"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381"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565"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ugent.be/pp/nl/diensten/fdo/git"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8.sv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notesSlide" Target="../notesSlides/notesSlide16.xml"/><Relationship Id="rId7" Type="http://schemas.openxmlformats.org/officeDocument/2006/relationships/hyperlink" Target="mailto:educatievemaster@ugent.be" TargetMode="External"/><Relationship Id="rId2" Type="http://schemas.openxmlformats.org/officeDocument/2006/relationships/slideLayout" Target="../slideLayouts/slideLayout10.xml"/><Relationship Id="rId1" Type="http://schemas.openxmlformats.org/officeDocument/2006/relationships/tags" Target="../tags/tag1.xml"/><Relationship Id="rId6" Type="http://schemas.openxmlformats.org/officeDocument/2006/relationships/hyperlink" Target="mailto:sociaalwerk.pp@ugent.be" TargetMode="External"/><Relationship Id="rId5" Type="http://schemas.openxmlformats.org/officeDocument/2006/relationships/hyperlink" Target="mailto:pedawet.pp@ugent.be" TargetMode="External"/><Relationship Id="rId4" Type="http://schemas.openxmlformats.org/officeDocument/2006/relationships/hyperlink" Target="mailto:psychologie.pp@ugent.be" TargetMode="External"/><Relationship Id="rId9" Type="http://schemas.openxmlformats.org/officeDocument/2006/relationships/image" Target="../media/image10.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hyperlink" Target="https://studiegids.ugent.be/2020/NL/studiefiches/H000428.pdf" TargetMode="External"/><Relationship Id="rId13" Type="http://schemas.openxmlformats.org/officeDocument/2006/relationships/hyperlink" Target="mailto:wim.derave@ugent.be" TargetMode="External"/><Relationship Id="rId18" Type="http://schemas.openxmlformats.org/officeDocument/2006/relationships/hyperlink" Target="https://studiegids.ugent.be/2020/NL/studiefiches/H002116.pdf" TargetMode="External"/><Relationship Id="rId3" Type="http://schemas.openxmlformats.org/officeDocument/2006/relationships/hyperlink" Target="https://www.ugent.be/student/nl/administratie/flexibel-studeren/bijzonder-statuut" TargetMode="External"/><Relationship Id="rId7" Type="http://schemas.openxmlformats.org/officeDocument/2006/relationships/hyperlink" Target="https://studiegids.ugent.be/2019/NL/studiefiches/H000428.pdf" TargetMode="External"/><Relationship Id="rId12" Type="http://schemas.openxmlformats.org/officeDocument/2006/relationships/hyperlink" Target="https://studiegids.ugent.be/2020/NL/studiefiches/H002112.pdf" TargetMode="External"/><Relationship Id="rId17" Type="http://schemas.openxmlformats.org/officeDocument/2006/relationships/hyperlink" Target="mailto:katia.levecque@ugent.be" TargetMode="External"/><Relationship Id="rId2" Type="http://schemas.openxmlformats.org/officeDocument/2006/relationships/notesSlide" Target="../notesSlides/notesSlide3.xml"/><Relationship Id="rId16" Type="http://schemas.openxmlformats.org/officeDocument/2006/relationships/hyperlink" Target="https://studiegids.ugent.be/2020/NL/studiefiches/H002113.pdf" TargetMode="External"/><Relationship Id="rId1" Type="http://schemas.openxmlformats.org/officeDocument/2006/relationships/slideLayout" Target="../slideLayouts/slideLayout4.xml"/><Relationship Id="rId6" Type="http://schemas.openxmlformats.org/officeDocument/2006/relationships/hyperlink" Target="mailto:durk.talsma@ugent.be" TargetMode="External"/><Relationship Id="rId11" Type="http://schemas.openxmlformats.org/officeDocument/2006/relationships/hyperlink" Target="mailto:tom.loeys@ugent.be" TargetMode="External"/><Relationship Id="rId5" Type="http://schemas.openxmlformats.org/officeDocument/2006/relationships/hyperlink" Target="https://studiegids.ugent.be/2020/NL/studiefiches/H002114.pdf" TargetMode="External"/><Relationship Id="rId15" Type="http://schemas.openxmlformats.org/officeDocument/2006/relationships/hyperlink" Target="mailto:emiliano.acosta@ugent.be" TargetMode="External"/><Relationship Id="rId10" Type="http://schemas.openxmlformats.org/officeDocument/2006/relationships/hyperlink" Target="https://studiegids.ugent.be/2020/NL/studiefiches/H002111.pdf" TargetMode="External"/><Relationship Id="rId19" Type="http://schemas.openxmlformats.org/officeDocument/2006/relationships/hyperlink" Target="mailto:marc.brysbaert@ugent.be" TargetMode="External"/><Relationship Id="rId4" Type="http://schemas.openxmlformats.org/officeDocument/2006/relationships/hyperlink" Target="https://www.ugent.be/student/nl/administratie/flexibel-studeren/werken-studeren/werkstudentstatuut.htm" TargetMode="External"/><Relationship Id="rId9" Type="http://schemas.openxmlformats.org/officeDocument/2006/relationships/hyperlink" Target="mailto:filip.defruyt@ugent.be" TargetMode="External"/><Relationship Id="rId14" Type="http://schemas.openxmlformats.org/officeDocument/2006/relationships/hyperlink" Target="https://studiegids.ugent.be/2020/NL/studiefiches/H000430.pdf"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ugent.be/student/nl/administratie/inschrijven/curriculum/curriculum-werkwijze.htm#Instructiefilmpje" TargetMode="External"/><Relationship Id="rId3" Type="http://schemas.openxmlformats.org/officeDocument/2006/relationships/hyperlink" Target="https://oasis.ugent.be/" TargetMode="External"/><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4.jpeg"/><Relationship Id="rId5" Type="http://schemas.openxmlformats.org/officeDocument/2006/relationships/hyperlink" Target="https://www.ugent.be/pp/nl/diensten/fdo/contactfdo.htm" TargetMode="External"/><Relationship Id="rId4" Type="http://schemas.openxmlformats.org/officeDocument/2006/relationships/hyperlink" Target="https://www.ugent.be/student/nl/administratie/inschrijven" TargetMode="External"/><Relationship Id="rId9" Type="http://schemas.openxmlformats.org/officeDocument/2006/relationships/hyperlink" Target="https://www.ugent.be/pp/nl/student/stappenplancurriculum/view"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psychologie.pp@ugent.be"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hyperlink" Target="mailto:psychologie.pp@ugent.be"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el 16"/>
          <p:cNvSpPr>
            <a:spLocks noGrp="1"/>
          </p:cNvSpPr>
          <p:nvPr>
            <p:ph type="ctrTitle"/>
          </p:nvPr>
        </p:nvSpPr>
        <p:spPr/>
        <p:txBody>
          <a:bodyPr/>
          <a:lstStyle/>
          <a:p>
            <a:r>
              <a:rPr lang="nl-NL" dirty="0">
                <a:latin typeface="UGent Panno Text" panose="02000506040000040003" pitchFamily="2" charset="0"/>
              </a:rPr>
              <a:t>Starten in februari:</a:t>
            </a:r>
            <a:br>
              <a:rPr lang="nl-NL" dirty="0">
                <a:latin typeface="UGent Panno Text" panose="02000506040000040003" pitchFamily="2" charset="0"/>
              </a:rPr>
            </a:br>
            <a:r>
              <a:rPr lang="nl-NL" dirty="0">
                <a:latin typeface="UGent Panno Text" panose="02000506040000040003" pitchFamily="2" charset="0"/>
              </a:rPr>
              <a:t>TRAJECT 1</a:t>
            </a:r>
            <a:r>
              <a:rPr lang="nl-NL" baseline="30000" dirty="0">
                <a:latin typeface="UGent Panno Text" panose="02000506040000040003" pitchFamily="2" charset="0"/>
              </a:rPr>
              <a:t>e</a:t>
            </a:r>
            <a:r>
              <a:rPr lang="nl-NL" dirty="0">
                <a:latin typeface="UGent Panno Text" panose="02000506040000040003" pitchFamily="2" charset="0"/>
              </a:rPr>
              <a:t> Ba psychologie</a:t>
            </a:r>
          </a:p>
        </p:txBody>
      </p:sp>
    </p:spTree>
    <p:extLst>
      <p:ext uri="{BB962C8B-B14F-4D97-AF65-F5344CB8AC3E}">
        <p14:creationId xmlns:p14="http://schemas.microsoft.com/office/powerpoint/2010/main" val="3355618083"/>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latin typeface="UGent Panno Text" panose="02000506040000040003" pitchFamily="2" charset="0"/>
              </a:rPr>
              <a:t>Trajectverloop: overzicht volgende academiejaren  </a:t>
            </a:r>
          </a:p>
        </p:txBody>
      </p:sp>
      <p:sp>
        <p:nvSpPr>
          <p:cNvPr id="3" name="Tijdelijke aanduiding voor inhoud 2"/>
          <p:cNvSpPr>
            <a:spLocks noGrp="1"/>
          </p:cNvSpPr>
          <p:nvPr>
            <p:ph idx="1"/>
          </p:nvPr>
        </p:nvSpPr>
        <p:spPr>
          <a:xfrm>
            <a:off x="835825" y="1194364"/>
            <a:ext cx="16191411" cy="6696000"/>
          </a:xfrm>
        </p:spPr>
        <p:txBody>
          <a:bodyPr>
            <a:normAutofit/>
          </a:bodyPr>
          <a:lstStyle/>
          <a:p>
            <a:r>
              <a:rPr lang="nl-NL" sz="3300" dirty="0">
                <a:latin typeface="UGent Panno Text" panose="02000506040000040003" pitchFamily="2" charset="0"/>
              </a:rPr>
              <a:t>Op onze website kan je een voorstel qua trajectverloop terugvinden (= ideale scenario). </a:t>
            </a:r>
          </a:p>
          <a:p>
            <a:pPr marL="85725" indent="0">
              <a:buNone/>
            </a:pPr>
            <a:br>
              <a:rPr lang="nl-NL" sz="3300" dirty="0">
                <a:latin typeface="UGent Panno Text" panose="02000506040000040003" pitchFamily="2" charset="0"/>
              </a:rPr>
            </a:br>
            <a:r>
              <a:rPr lang="nl-NL" sz="3300" dirty="0">
                <a:latin typeface="UGent Panno Text" panose="02000506040000040003" pitchFamily="2" charset="0"/>
              </a:rPr>
              <a:t>                  Het gaat om een voorstel en </a:t>
            </a:r>
            <a:r>
              <a:rPr lang="nl-NL" sz="3300" u="sng" dirty="0">
                <a:latin typeface="UGent Panno Text" panose="02000506040000040003" pitchFamily="2" charset="0"/>
              </a:rPr>
              <a:t>niet</a:t>
            </a:r>
            <a:r>
              <a:rPr lang="nl-NL" sz="3300" dirty="0">
                <a:latin typeface="UGent Panno Text" panose="02000506040000040003" pitchFamily="2" charset="0"/>
              </a:rPr>
              <a:t> om een bindend trajectverloop. </a:t>
            </a:r>
            <a:br>
              <a:rPr lang="nl-NL" sz="3300" dirty="0">
                <a:latin typeface="UGent Panno Text" panose="02000506040000040003" pitchFamily="2" charset="0"/>
              </a:rPr>
            </a:br>
            <a:r>
              <a:rPr lang="nl-NL" sz="3300" dirty="0">
                <a:latin typeface="UGent Panno Text" panose="02000506040000040003" pitchFamily="2" charset="0"/>
              </a:rPr>
              <a:t>                  Bij de samenstelling van het voorbeeldtraject is er slecht in beperkte mate rekening gehouden met </a:t>
            </a:r>
            <a:br>
              <a:rPr lang="nl-NL" sz="3300" dirty="0">
                <a:latin typeface="UGent Panno Text" panose="02000506040000040003" pitchFamily="2" charset="0"/>
              </a:rPr>
            </a:br>
            <a:r>
              <a:rPr lang="nl-NL" sz="3300" dirty="0">
                <a:latin typeface="UGent Panno Text" panose="02000506040000040003" pitchFamily="2" charset="0"/>
              </a:rPr>
              <a:t>                  de begincompetenties.</a:t>
            </a:r>
            <a:br>
              <a:rPr lang="nl-NL" sz="3300" dirty="0">
                <a:latin typeface="UGent Panno Text" panose="02000506040000040003" pitchFamily="2" charset="0"/>
              </a:rPr>
            </a:br>
            <a:endParaRPr lang="nl-NL" sz="3300" dirty="0">
              <a:latin typeface="UGent Panno Text" panose="02000506040000040003" pitchFamily="2" charset="0"/>
            </a:endParaRPr>
          </a:p>
          <a:p>
            <a:pPr marL="85725" indent="0">
              <a:buNone/>
            </a:pPr>
            <a:r>
              <a:rPr lang="nl-NL" sz="3300" dirty="0">
                <a:latin typeface="UGent Panno Text" panose="02000506040000040003" pitchFamily="2" charset="0"/>
              </a:rPr>
              <a:t>                  Wil je jouw planning zelf samenstellen? Goed idee! We raden je dit zelfs aan! </a:t>
            </a:r>
            <a:br>
              <a:rPr lang="nl-NL" sz="3300" dirty="0">
                <a:latin typeface="UGent Panno Text" panose="02000506040000040003" pitchFamily="2" charset="0"/>
              </a:rPr>
            </a:br>
            <a:r>
              <a:rPr lang="nl-NL" sz="3300" dirty="0">
                <a:latin typeface="UGent Panno Text" panose="02000506040000040003" pitchFamily="2" charset="0"/>
              </a:rPr>
              <a:t>                  Weet dat het opstellen van een planning een ‘</a:t>
            </a:r>
            <a:r>
              <a:rPr lang="nl-NL" sz="3300" dirty="0" err="1">
                <a:latin typeface="UGent Panno Text" panose="02000506040000040003" pitchFamily="2" charset="0"/>
              </a:rPr>
              <a:t>work</a:t>
            </a:r>
            <a:r>
              <a:rPr lang="nl-NL" sz="3300" dirty="0">
                <a:latin typeface="UGent Panno Text" panose="02000506040000040003" pitchFamily="2" charset="0"/>
              </a:rPr>
              <a:t> in </a:t>
            </a:r>
            <a:r>
              <a:rPr lang="nl-NL" sz="3300" dirty="0" err="1">
                <a:latin typeface="UGent Panno Text" panose="02000506040000040003" pitchFamily="2" charset="0"/>
              </a:rPr>
              <a:t>progress</a:t>
            </a:r>
            <a:r>
              <a:rPr lang="nl-NL" sz="3300" dirty="0">
                <a:latin typeface="UGent Panno Text" panose="02000506040000040003" pitchFamily="2" charset="0"/>
              </a:rPr>
              <a:t>’ is!</a:t>
            </a:r>
            <a:br>
              <a:rPr lang="nl-NL" sz="3300" dirty="0">
                <a:latin typeface="UGent Panno Text" panose="02000506040000040003" pitchFamily="2" charset="0"/>
              </a:rPr>
            </a:br>
            <a:r>
              <a:rPr lang="nl-NL" sz="3300" dirty="0">
                <a:latin typeface="UGent Panno Text" panose="02000506040000040003" pitchFamily="2" charset="0"/>
              </a:rPr>
              <a:t>      </a:t>
            </a:r>
          </a:p>
          <a:p>
            <a:endParaRPr lang="nl-NL" sz="3500" dirty="0">
              <a:latin typeface="UGent Panno Text" panose="02000506040000040003" pitchFamily="2" charset="0"/>
            </a:endParaRPr>
          </a:p>
          <a:p>
            <a:pPr marL="85725" indent="0">
              <a:buNone/>
            </a:pPr>
            <a:endParaRPr lang="nl-NL" sz="35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10</a:t>
            </a:fld>
            <a:endParaRPr lang="nl-BE" noProof="0" dirty="0"/>
          </a:p>
        </p:txBody>
      </p:sp>
      <p:pic>
        <p:nvPicPr>
          <p:cNvPr id="6" name="Afbeelding 5">
            <a:extLst>
              <a:ext uri="{FF2B5EF4-FFF2-40B4-BE49-F238E27FC236}">
                <a16:creationId xmlns:a16="http://schemas.microsoft.com/office/drawing/2014/main" id="{5533AAC4-8A97-4676-B55C-6207732C781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24345" y="3020293"/>
            <a:ext cx="599485" cy="599485"/>
          </a:xfrm>
          <a:prstGeom prst="rect">
            <a:avLst/>
          </a:prstGeom>
        </p:spPr>
      </p:pic>
      <p:pic>
        <p:nvPicPr>
          <p:cNvPr id="7" name="Afbeelding 6">
            <a:extLst>
              <a:ext uri="{FF2B5EF4-FFF2-40B4-BE49-F238E27FC236}">
                <a16:creationId xmlns:a16="http://schemas.microsoft.com/office/drawing/2014/main" id="{C48F73F1-D909-439F-A048-B4F9AFFAFD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54558" y="4976178"/>
            <a:ext cx="939057" cy="939057"/>
          </a:xfrm>
          <a:prstGeom prst="rect">
            <a:avLst/>
          </a:prstGeom>
        </p:spPr>
      </p:pic>
    </p:spTree>
    <p:extLst>
      <p:ext uri="{BB962C8B-B14F-4D97-AF65-F5344CB8AC3E}">
        <p14:creationId xmlns:p14="http://schemas.microsoft.com/office/powerpoint/2010/main" val="2577940940"/>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r>
              <a:rPr lang="nl-NL" sz="8000" dirty="0">
                <a:latin typeface="UGent Panno Text" panose="02000506040000040003" pitchFamily="2" charset="0"/>
              </a:rPr>
              <a:t>weetjes &amp; FAQ’s</a:t>
            </a:r>
          </a:p>
        </p:txBody>
      </p:sp>
      <p:sp>
        <p:nvSpPr>
          <p:cNvPr id="5" name="Slide Number Placeholder 4"/>
          <p:cNvSpPr>
            <a:spLocks noGrp="1"/>
          </p:cNvSpPr>
          <p:nvPr>
            <p:ph type="sldNum" sz="quarter" idx="4"/>
          </p:nvPr>
        </p:nvSpPr>
        <p:spPr/>
        <p:txBody>
          <a:bodyPr/>
          <a:lstStyle/>
          <a:p>
            <a:fld id="{7AE184E0-0BD4-4705-A12B-9B71DDE63301}" type="slidenum">
              <a:rPr lang="nl-BE" smtClean="0"/>
              <a:pPr/>
              <a:t>11</a:t>
            </a:fld>
            <a:endParaRPr lang="nl-BE" dirty="0"/>
          </a:p>
        </p:txBody>
      </p:sp>
    </p:spTree>
    <p:extLst>
      <p:ext uri="{BB962C8B-B14F-4D97-AF65-F5344CB8AC3E}">
        <p14:creationId xmlns:p14="http://schemas.microsoft.com/office/powerpoint/2010/main" val="1311968694"/>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latin typeface="UGent Panno Text" panose="02000506040000040003" pitchFamily="2" charset="0"/>
              </a:rPr>
              <a:t>Weetjes</a:t>
            </a:r>
          </a:p>
        </p:txBody>
      </p:sp>
      <p:sp>
        <p:nvSpPr>
          <p:cNvPr id="3" name="Tijdelijke aanduiding voor inhoud 2"/>
          <p:cNvSpPr>
            <a:spLocks noGrp="1"/>
          </p:cNvSpPr>
          <p:nvPr>
            <p:ph idx="1"/>
          </p:nvPr>
        </p:nvSpPr>
        <p:spPr>
          <a:xfrm>
            <a:off x="835825" y="1194364"/>
            <a:ext cx="16191411" cy="6696000"/>
          </a:xfrm>
        </p:spPr>
        <p:txBody>
          <a:bodyPr>
            <a:normAutofit/>
          </a:bodyPr>
          <a:lstStyle/>
          <a:p>
            <a:r>
              <a:rPr lang="nl-BE" sz="3500" dirty="0">
                <a:latin typeface="UGent Panno Text" panose="02000506040000040003" pitchFamily="2" charset="0"/>
              </a:rPr>
              <a:t>Februaristarter = GIT-student</a:t>
            </a:r>
          </a:p>
          <a:p>
            <a:r>
              <a:rPr lang="nl-BE" sz="3500" dirty="0">
                <a:latin typeface="UGent Panno Text" panose="02000506040000040003" pitchFamily="2" charset="0"/>
              </a:rPr>
              <a:t>Volg tijdig een infosessie omtrent de verschillende afstudeerrichtingen. Deze worden doorgaans in het tweede semester georganiseerd. Communicatie hieromtrent verloopt via </a:t>
            </a:r>
            <a:r>
              <a:rPr lang="nl-BE" sz="3500" dirty="0" err="1">
                <a:latin typeface="UGent Panno Text" panose="02000506040000040003" pitchFamily="2" charset="0"/>
              </a:rPr>
              <a:t>Ufora</a:t>
            </a:r>
            <a:r>
              <a:rPr lang="nl-BE" sz="3500" dirty="0">
                <a:latin typeface="UGent Panno Text" panose="02000506040000040003" pitchFamily="2" charset="0"/>
              </a:rPr>
              <a:t>.</a:t>
            </a:r>
          </a:p>
          <a:p>
            <a:r>
              <a:rPr lang="nl-BE" sz="3500" dirty="0">
                <a:latin typeface="UGent Panno Text" panose="02000506040000040003" pitchFamily="2" charset="0"/>
              </a:rPr>
              <a:t>Hou rekening met de ingestelde </a:t>
            </a:r>
            <a:r>
              <a:rPr lang="nl-BE" sz="3500" dirty="0">
                <a:latin typeface="UGent Panno Text" panose="02000506040000040003" pitchFamily="2" charset="0"/>
                <a:hlinkClick r:id="rId3"/>
              </a:rPr>
              <a:t>volgtijdelijkheidsvoorwaarden</a:t>
            </a:r>
            <a:r>
              <a:rPr lang="nl-BE" sz="3500" dirty="0">
                <a:latin typeface="UGent Panno Text" panose="02000506040000040003" pitchFamily="2" charset="0"/>
              </a:rPr>
              <a:t>. </a:t>
            </a:r>
          </a:p>
          <a:p>
            <a:r>
              <a:rPr lang="nl-BE" sz="3500" dirty="0">
                <a:latin typeface="UGent Panno Text" panose="02000506040000040003" pitchFamily="2" charset="0"/>
              </a:rPr>
              <a:t>Afstudeerrichting klinische psychologie</a:t>
            </a:r>
          </a:p>
          <a:p>
            <a:pPr lvl="1">
              <a:buFont typeface="Arial" panose="020B0604020202020204" pitchFamily="34" charset="0"/>
              <a:buChar char="•"/>
            </a:pPr>
            <a:r>
              <a:rPr lang="nl-BE" sz="3500" dirty="0">
                <a:latin typeface="UGent Panno Text" panose="02000506040000040003" pitchFamily="2" charset="0"/>
              </a:rPr>
              <a:t>Logische opbouw programma: modelvakken- </a:t>
            </a:r>
            <a:r>
              <a:rPr lang="nl-BE" sz="3500" dirty="0" err="1">
                <a:latin typeface="UGent Panno Text" panose="02000506040000040003" pitchFamily="2" charset="0"/>
              </a:rPr>
              <a:t>assessementvakken</a:t>
            </a:r>
            <a:r>
              <a:rPr lang="nl-BE" sz="3500" dirty="0">
                <a:latin typeface="UGent Panno Text" panose="02000506040000040003" pitchFamily="2" charset="0"/>
              </a:rPr>
              <a:t>- therapievakken </a:t>
            </a:r>
          </a:p>
          <a:p>
            <a:pPr lvl="1">
              <a:buFont typeface="Arial" panose="020B0604020202020204" pitchFamily="34" charset="0"/>
              <a:buChar char="•"/>
            </a:pPr>
            <a:r>
              <a:rPr lang="nl-BE" sz="3500" dirty="0">
                <a:latin typeface="UGent Panno Text" panose="02000506040000040003" pitchFamily="2" charset="0"/>
              </a:rPr>
              <a:t>De vakken </a:t>
            </a:r>
            <a:r>
              <a:rPr lang="nl-BE" sz="3500" dirty="0" err="1">
                <a:latin typeface="UGent Panno Text" panose="02000506040000040003" pitchFamily="2" charset="0"/>
              </a:rPr>
              <a:t>gevallenstudie</a:t>
            </a:r>
            <a:r>
              <a:rPr lang="nl-BE" sz="3500" dirty="0">
                <a:latin typeface="UGent Panno Text" panose="02000506040000040003" pitchFamily="2" charset="0"/>
              </a:rPr>
              <a:t> interventie (MA 2)/</a:t>
            </a:r>
            <a:r>
              <a:rPr lang="nl-BE" sz="3500" dirty="0" err="1">
                <a:latin typeface="UGent Panno Text" panose="02000506040000040003" pitchFamily="2" charset="0"/>
              </a:rPr>
              <a:t>gevallenstudie</a:t>
            </a:r>
            <a:r>
              <a:rPr lang="nl-BE" sz="3500" dirty="0">
                <a:latin typeface="UGent Panno Text" panose="02000506040000040003" pitchFamily="2" charset="0"/>
              </a:rPr>
              <a:t> in een therapie (MA 2) worden idealiter gevolgd in het jaar dat de stage wordt opgenomen. </a:t>
            </a:r>
          </a:p>
          <a:p>
            <a:pPr marL="85725" indent="0">
              <a:buNone/>
            </a:pPr>
            <a:endParaRPr lang="nl-BE" sz="3500" dirty="0">
              <a:latin typeface="UGent Panno Text" panose="02000506040000040003" pitchFamily="2" charset="0"/>
            </a:endParaRPr>
          </a:p>
          <a:p>
            <a:endParaRPr lang="nl-BE" sz="3500" dirty="0">
              <a:latin typeface="UGent Panno Text" panose="02000506040000040003" pitchFamily="2" charset="0"/>
            </a:endParaRPr>
          </a:p>
          <a:p>
            <a:pPr marL="85725" indent="0">
              <a:buNone/>
            </a:pPr>
            <a:endParaRPr lang="nl-NL" sz="35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12</a:t>
            </a:fld>
            <a:endParaRPr lang="nl-BE" noProof="0" dirty="0"/>
          </a:p>
        </p:txBody>
      </p:sp>
    </p:spTree>
    <p:extLst>
      <p:ext uri="{BB962C8B-B14F-4D97-AF65-F5344CB8AC3E}">
        <p14:creationId xmlns:p14="http://schemas.microsoft.com/office/powerpoint/2010/main" val="2563601566"/>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latin typeface="UGent Panno Text" panose="02000506040000040003" pitchFamily="2" charset="0"/>
              </a:rPr>
              <a:t>Ga ik in het 2</a:t>
            </a:r>
            <a:r>
              <a:rPr lang="nl-NL" baseline="30000" dirty="0">
                <a:latin typeface="UGent Panno Text" panose="02000506040000040003" pitchFamily="2" charset="0"/>
              </a:rPr>
              <a:t>de</a:t>
            </a:r>
            <a:r>
              <a:rPr lang="nl-NL" dirty="0">
                <a:latin typeface="UGent Panno Text" panose="02000506040000040003" pitchFamily="2" charset="0"/>
              </a:rPr>
              <a:t> semester inhoudelijk kunnen volgen?  </a:t>
            </a:r>
          </a:p>
        </p:txBody>
      </p:sp>
      <p:sp>
        <p:nvSpPr>
          <p:cNvPr id="3" name="Tijdelijke aanduiding voor inhoud 2"/>
          <p:cNvSpPr>
            <a:spLocks noGrp="1"/>
          </p:cNvSpPr>
          <p:nvPr>
            <p:ph idx="1"/>
          </p:nvPr>
        </p:nvSpPr>
        <p:spPr>
          <a:xfrm>
            <a:off x="835825" y="1194364"/>
            <a:ext cx="16191411" cy="6696000"/>
          </a:xfrm>
        </p:spPr>
        <p:txBody>
          <a:bodyPr>
            <a:normAutofit/>
          </a:bodyPr>
          <a:lstStyle/>
          <a:p>
            <a:r>
              <a:rPr lang="nl-BE" sz="3500" dirty="0">
                <a:latin typeface="UGent Panno Text" panose="02000506040000040003" pitchFamily="2" charset="0"/>
              </a:rPr>
              <a:t>Eerste bachelor</a:t>
            </a:r>
          </a:p>
          <a:p>
            <a:pPr lvl="1">
              <a:buFont typeface="Arial" panose="020B0604020202020204" pitchFamily="34" charset="0"/>
              <a:buChar char="•"/>
            </a:pPr>
            <a:r>
              <a:rPr lang="nl-BE" sz="3500" dirty="0">
                <a:latin typeface="UGent Panno Text" panose="02000506040000040003" pitchFamily="2" charset="0"/>
              </a:rPr>
              <a:t>je gaat de lessen inhoudelijk kunnen volgen vermits het allemaal basisvakken zijn.  </a:t>
            </a:r>
          </a:p>
          <a:p>
            <a:r>
              <a:rPr lang="nl-BE" sz="3500" dirty="0">
                <a:latin typeface="UGent Panno Text" panose="02000506040000040003" pitchFamily="2" charset="0"/>
              </a:rPr>
              <a:t>Vervolgtraject: </a:t>
            </a:r>
          </a:p>
          <a:p>
            <a:pPr lvl="1">
              <a:buFont typeface="Arial" panose="020B0604020202020204" pitchFamily="34" charset="0"/>
              <a:buChar char="•"/>
            </a:pPr>
            <a:r>
              <a:rPr lang="nl-BE" sz="3500" dirty="0">
                <a:latin typeface="UGent Panno Text" panose="02000506040000040003" pitchFamily="2" charset="0"/>
              </a:rPr>
              <a:t>doordat je een geïndividualiseerd traject volgt, neem je de vakken niet altijd op in de volgorde die oorspronkelijk werd voorzien. </a:t>
            </a:r>
          </a:p>
          <a:p>
            <a:endParaRPr lang="nl-BE" sz="3500" dirty="0">
              <a:latin typeface="UGent Panno Text" panose="02000506040000040003" pitchFamily="2" charset="0"/>
            </a:endParaRPr>
          </a:p>
          <a:p>
            <a:endParaRPr lang="nl-NL" sz="35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13</a:t>
            </a:fld>
            <a:endParaRPr lang="nl-BE" noProof="0" dirty="0"/>
          </a:p>
        </p:txBody>
      </p:sp>
    </p:spTree>
    <p:extLst>
      <p:ext uri="{BB962C8B-B14F-4D97-AF65-F5344CB8AC3E}">
        <p14:creationId xmlns:p14="http://schemas.microsoft.com/office/powerpoint/2010/main" val="1185676565"/>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latin typeface="UGent Panno Text" panose="02000506040000040003" pitchFamily="2" charset="0"/>
              </a:rPr>
              <a:t>Starten in februari, een goed idee?  </a:t>
            </a:r>
          </a:p>
        </p:txBody>
      </p:sp>
      <p:sp>
        <p:nvSpPr>
          <p:cNvPr id="3" name="Tijdelijke aanduiding voor inhoud 2"/>
          <p:cNvSpPr>
            <a:spLocks noGrp="1"/>
          </p:cNvSpPr>
          <p:nvPr>
            <p:ph idx="1"/>
          </p:nvPr>
        </p:nvSpPr>
        <p:spPr>
          <a:xfrm>
            <a:off x="835825" y="1194364"/>
            <a:ext cx="16191411" cy="6696000"/>
          </a:xfrm>
        </p:spPr>
        <p:txBody>
          <a:bodyPr>
            <a:normAutofit/>
          </a:bodyPr>
          <a:lstStyle/>
          <a:p>
            <a:r>
              <a:rPr lang="nl-BE" sz="3500" dirty="0">
                <a:latin typeface="UGent Panno Text" panose="02000506040000040003" pitchFamily="2" charset="0"/>
              </a:rPr>
              <a:t>Persoonlijke keuze: afwegen wat de voor- en nadelen zijn. </a:t>
            </a:r>
          </a:p>
          <a:p>
            <a:endParaRPr lang="nl-BE" sz="3500" dirty="0">
              <a:latin typeface="UGent Panno Text" panose="02000506040000040003" pitchFamily="2" charset="0"/>
            </a:endParaRPr>
          </a:p>
          <a:p>
            <a:endParaRPr lang="nl-NL" sz="35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14</a:t>
            </a:fld>
            <a:endParaRPr lang="nl-BE" noProof="0" dirty="0"/>
          </a:p>
        </p:txBody>
      </p:sp>
      <p:pic>
        <p:nvPicPr>
          <p:cNvPr id="6" name="Graphic 5" descr="Weegschalen van gerechtigheid">
            <a:extLst>
              <a:ext uri="{FF2B5EF4-FFF2-40B4-BE49-F238E27FC236}">
                <a16:creationId xmlns:a16="http://schemas.microsoft.com/office/drawing/2014/main" id="{A69E4F30-3BFB-4059-9C17-FB9FA07BC7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0118" y="2362004"/>
            <a:ext cx="5074283" cy="5074283"/>
          </a:xfrm>
          <a:prstGeom prst="rect">
            <a:avLst/>
          </a:prstGeom>
        </p:spPr>
      </p:pic>
      <p:sp>
        <p:nvSpPr>
          <p:cNvPr id="7" name="Tekstvak 6">
            <a:extLst>
              <a:ext uri="{FF2B5EF4-FFF2-40B4-BE49-F238E27FC236}">
                <a16:creationId xmlns:a16="http://schemas.microsoft.com/office/drawing/2014/main" id="{95FF1BA1-0E18-4743-8A46-6A7BD11B1606}"/>
              </a:ext>
            </a:extLst>
          </p:cNvPr>
          <p:cNvSpPr txBox="1"/>
          <p:nvPr/>
        </p:nvSpPr>
        <p:spPr>
          <a:xfrm>
            <a:off x="6428509" y="3532910"/>
            <a:ext cx="8783782" cy="2480872"/>
          </a:xfrm>
          <a:prstGeom prst="rect">
            <a:avLst/>
          </a:prstGeom>
          <a:noFill/>
        </p:spPr>
        <p:txBody>
          <a:bodyPr wrap="square" rtlCol="0">
            <a:spAutoFit/>
          </a:bodyPr>
          <a:lstStyle/>
          <a:p>
            <a:pPr algn="l">
              <a:lnSpc>
                <a:spcPct val="120000"/>
              </a:lnSpc>
            </a:pPr>
            <a:r>
              <a:rPr lang="nl-BE" sz="3300" dirty="0">
                <a:latin typeface="UGent Panno Text" panose="02000506040000040003" pitchFamily="2" charset="0"/>
              </a:rPr>
              <a:t>Starten in februari: betere spreiding qua studiepunten? </a:t>
            </a:r>
          </a:p>
          <a:p>
            <a:pPr algn="l">
              <a:lnSpc>
                <a:spcPct val="120000"/>
              </a:lnSpc>
            </a:pPr>
            <a:r>
              <a:rPr lang="nl-BE" sz="3300" dirty="0">
                <a:latin typeface="UGent Panno Text" panose="02000506040000040003" pitchFamily="2" charset="0"/>
              </a:rPr>
              <a:t>Liever nog een halfjaar geld verdienen?</a:t>
            </a:r>
          </a:p>
          <a:p>
            <a:pPr algn="l">
              <a:lnSpc>
                <a:spcPct val="120000"/>
              </a:lnSpc>
            </a:pPr>
            <a:r>
              <a:rPr lang="nl-BE" sz="3300" dirty="0">
                <a:latin typeface="UGent Panno Text" panose="02000506040000040003" pitchFamily="2" charset="0"/>
              </a:rPr>
              <a:t>Wil je al een ‘proeven’ van de opleiding?</a:t>
            </a:r>
          </a:p>
          <a:p>
            <a:pPr algn="l">
              <a:lnSpc>
                <a:spcPct val="120000"/>
              </a:lnSpc>
            </a:pPr>
            <a:r>
              <a:rPr lang="nl-BE" sz="3300" dirty="0">
                <a:latin typeface="UGent Panno Text" panose="02000506040000040003" pitchFamily="2" charset="0"/>
              </a:rPr>
              <a:t>… </a:t>
            </a:r>
          </a:p>
        </p:txBody>
      </p:sp>
    </p:spTree>
    <p:extLst>
      <p:ext uri="{BB962C8B-B14F-4D97-AF65-F5344CB8AC3E}">
        <p14:creationId xmlns:p14="http://schemas.microsoft.com/office/powerpoint/2010/main" val="1278718913"/>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latin typeface="UGent Panno Text" panose="02000506040000040003" pitchFamily="2" charset="0"/>
              </a:rPr>
              <a:t>Wegwerken ‘achterstand’? </a:t>
            </a:r>
          </a:p>
        </p:txBody>
      </p:sp>
      <p:sp>
        <p:nvSpPr>
          <p:cNvPr id="3" name="Tijdelijke aanduiding voor inhoud 2"/>
          <p:cNvSpPr>
            <a:spLocks noGrp="1"/>
          </p:cNvSpPr>
          <p:nvPr>
            <p:ph idx="1"/>
          </p:nvPr>
        </p:nvSpPr>
        <p:spPr>
          <a:xfrm>
            <a:off x="835825" y="1194364"/>
            <a:ext cx="16191411" cy="6696000"/>
          </a:xfrm>
        </p:spPr>
        <p:txBody>
          <a:bodyPr>
            <a:normAutofit/>
          </a:bodyPr>
          <a:lstStyle/>
          <a:p>
            <a:r>
              <a:rPr lang="nl-BE" sz="3500" dirty="0">
                <a:latin typeface="UGent Panno Text" panose="02000506040000040003" pitchFamily="2" charset="0"/>
              </a:rPr>
              <a:t>Bekijk het voorstel wat betreft het trajectverloop op onze website.</a:t>
            </a:r>
          </a:p>
          <a:p>
            <a:r>
              <a:rPr lang="nl-BE" sz="3500" dirty="0">
                <a:latin typeface="UGent Panno Text" panose="02000506040000040003" pitchFamily="2" charset="0"/>
              </a:rPr>
              <a:t>Er is ruimte om te schuiven met vakken, MAAR een volledig semester inhalen, lijkt niet haalbaar.</a:t>
            </a:r>
          </a:p>
          <a:p>
            <a:pPr marL="85725" indent="0">
              <a:buNone/>
            </a:pPr>
            <a:br>
              <a:rPr lang="nl-BE" sz="3500" dirty="0">
                <a:latin typeface="UGent Panno Text" panose="02000506040000040003" pitchFamily="2" charset="0"/>
              </a:rPr>
            </a:br>
            <a:r>
              <a:rPr lang="nl-BE" sz="3500" dirty="0">
                <a:latin typeface="UGent Panno Text" panose="02000506040000040003" pitchFamily="2" charset="0"/>
              </a:rPr>
              <a:t>               Wees realistisch! Te veel hooi op je vorm nemen is nooit een goed idee.</a:t>
            </a:r>
          </a:p>
          <a:p>
            <a:pPr marL="85725" indent="0">
              <a:buNone/>
            </a:pPr>
            <a:r>
              <a:rPr lang="nl-BE" sz="3500" dirty="0">
                <a:latin typeface="UGent Panno Text" panose="02000506040000040003" pitchFamily="2" charset="0"/>
              </a:rPr>
              <a:t> </a:t>
            </a:r>
          </a:p>
          <a:p>
            <a:endParaRPr lang="nl-BE" sz="3500" dirty="0">
              <a:latin typeface="UGent Panno Text" panose="02000506040000040003" pitchFamily="2" charset="0"/>
            </a:endParaRPr>
          </a:p>
          <a:p>
            <a:endParaRPr lang="nl-NL" sz="35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15</a:t>
            </a:fld>
            <a:endParaRPr lang="nl-BE" noProof="0" dirty="0"/>
          </a:p>
        </p:txBody>
      </p:sp>
      <p:pic>
        <p:nvPicPr>
          <p:cNvPr id="5" name="Afbeelding 4">
            <a:extLst>
              <a:ext uri="{FF2B5EF4-FFF2-40B4-BE49-F238E27FC236}">
                <a16:creationId xmlns:a16="http://schemas.microsoft.com/office/drawing/2014/main" id="{ACC14453-8A78-47C9-BB22-734E912152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8303" y="2856433"/>
            <a:ext cx="939057" cy="939057"/>
          </a:xfrm>
          <a:prstGeom prst="rect">
            <a:avLst/>
          </a:prstGeom>
        </p:spPr>
      </p:pic>
    </p:spTree>
    <p:extLst>
      <p:ext uri="{BB962C8B-B14F-4D97-AF65-F5344CB8AC3E}">
        <p14:creationId xmlns:p14="http://schemas.microsoft.com/office/powerpoint/2010/main" val="3950955634"/>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1074" y="1743240"/>
            <a:ext cx="15168126" cy="5769600"/>
          </a:xfrm>
        </p:spPr>
        <p:txBody>
          <a:bodyPr/>
          <a:lstStyle/>
          <a:p>
            <a:pPr algn="ctr">
              <a:lnSpc>
                <a:spcPct val="100000"/>
              </a:lnSpc>
            </a:pPr>
            <a:br>
              <a:rPr lang="nl-BE" dirty="0"/>
            </a:br>
            <a:br>
              <a:rPr lang="nl-BE" dirty="0"/>
            </a:br>
            <a:r>
              <a:rPr lang="nl-BE" sz="5500" dirty="0">
                <a:solidFill>
                  <a:srgbClr val="FFD200"/>
                </a:solidFill>
                <a:latin typeface="UGent Panno Text" panose="02000506040000040003" pitchFamily="2" charset="0"/>
              </a:rPr>
              <a:t>TOCH </a:t>
            </a:r>
            <a:r>
              <a:rPr lang="nl-BE" sz="5500">
                <a:solidFill>
                  <a:srgbClr val="FFD200"/>
                </a:solidFill>
                <a:latin typeface="UGent Panno Text" panose="02000506040000040003" pitchFamily="2" charset="0"/>
              </a:rPr>
              <a:t>NOG EEN VRAAG? </a:t>
            </a:r>
            <a:br>
              <a:rPr lang="nl-BE" sz="5500" dirty="0">
                <a:solidFill>
                  <a:srgbClr val="FFD200"/>
                </a:solidFill>
                <a:latin typeface="UGent Panno Text" panose="02000506040000040003" pitchFamily="2" charset="0"/>
              </a:rPr>
            </a:br>
            <a:br>
              <a:rPr lang="nl-BE" sz="4000" dirty="0">
                <a:latin typeface="UGent Panno Text" panose="02000506040000040003" pitchFamily="2" charset="0"/>
              </a:rPr>
            </a:br>
            <a:r>
              <a:rPr lang="nl-BE" sz="4500" dirty="0">
                <a:latin typeface="UGent Panno Text" panose="02000506040000040003" pitchFamily="2" charset="0"/>
              </a:rPr>
              <a:t>STUUR EEN MAILTJE NAAR JOUW OPLEIDING:</a:t>
            </a:r>
            <a:br>
              <a:rPr lang="nl-BE" sz="4500" dirty="0">
                <a:latin typeface="UGent Panno Text" panose="02000506040000040003" pitchFamily="2" charset="0"/>
              </a:rPr>
            </a:br>
            <a:r>
              <a:rPr lang="nl-BE" sz="4000" dirty="0">
                <a:latin typeface="UGent Panno Text" panose="02000506040000040003" pitchFamily="2" charset="0"/>
              </a:rPr>
              <a:t> </a:t>
            </a:r>
            <a:r>
              <a:rPr lang="nl-BE" sz="4000" dirty="0">
                <a:solidFill>
                  <a:srgbClr val="FFD200"/>
                </a:solidFill>
                <a:latin typeface="UGent Panno Text" panose="02000506040000040003" pitchFamily="2" charset="0"/>
                <a:hlinkClick r:id="rId4">
                  <a:extLst>
                    <a:ext uri="{A12FA001-AC4F-418D-AE19-62706E023703}">
                      <ahyp:hlinkClr xmlns:ahyp="http://schemas.microsoft.com/office/drawing/2018/hyperlinkcolor" val="tx"/>
                    </a:ext>
                  </a:extLst>
                </a:hlinkClick>
              </a:rPr>
              <a:t>psychologie.pp@ugent.be</a:t>
            </a:r>
            <a:r>
              <a:rPr lang="nl-BE" sz="4000" dirty="0">
                <a:solidFill>
                  <a:srgbClr val="FFD200"/>
                </a:solidFill>
                <a:latin typeface="UGent Panno Text" panose="02000506040000040003" pitchFamily="2" charset="0"/>
              </a:rPr>
              <a:t> </a:t>
            </a:r>
            <a:br>
              <a:rPr lang="nl-BE" sz="4000" dirty="0">
                <a:solidFill>
                  <a:srgbClr val="FFD200"/>
                </a:solidFill>
                <a:latin typeface="UGent Panno Text" panose="02000506040000040003" pitchFamily="2" charset="0"/>
              </a:rPr>
            </a:br>
            <a:r>
              <a:rPr lang="nl-BE" sz="4000" dirty="0">
                <a:solidFill>
                  <a:srgbClr val="FFD200"/>
                </a:solidFill>
                <a:latin typeface="UGent Panno Text" panose="02000506040000040003" pitchFamily="2" charset="0"/>
                <a:hlinkClick r:id="rId5">
                  <a:extLst>
                    <a:ext uri="{A12FA001-AC4F-418D-AE19-62706E023703}">
                      <ahyp:hlinkClr xmlns:ahyp="http://schemas.microsoft.com/office/drawing/2018/hyperlinkcolor" val="tx"/>
                    </a:ext>
                  </a:extLst>
                </a:hlinkClick>
              </a:rPr>
              <a:t>pedawet.pp@ugent.be</a:t>
            </a:r>
            <a:br>
              <a:rPr lang="nl-BE" sz="4000" dirty="0">
                <a:solidFill>
                  <a:srgbClr val="FFD200"/>
                </a:solidFill>
                <a:latin typeface="UGent Panno Text" panose="02000506040000040003" pitchFamily="2" charset="0"/>
              </a:rPr>
            </a:br>
            <a:r>
              <a:rPr lang="nl-BE" sz="4000" dirty="0">
                <a:solidFill>
                  <a:srgbClr val="FFD200"/>
                </a:solidFill>
                <a:latin typeface="UGent Panno Text" panose="02000506040000040003" pitchFamily="2" charset="0"/>
                <a:hlinkClick r:id="rId6">
                  <a:extLst>
                    <a:ext uri="{A12FA001-AC4F-418D-AE19-62706E023703}">
                      <ahyp:hlinkClr xmlns:ahyp="http://schemas.microsoft.com/office/drawing/2018/hyperlinkcolor" val="tx"/>
                    </a:ext>
                  </a:extLst>
                </a:hlinkClick>
              </a:rPr>
              <a:t>sociaalwerk.pp@ugent.be</a:t>
            </a:r>
            <a:r>
              <a:rPr lang="nl-BE" sz="4000" dirty="0">
                <a:solidFill>
                  <a:srgbClr val="FFD200"/>
                </a:solidFill>
                <a:latin typeface="UGent Panno Text" panose="02000506040000040003" pitchFamily="2" charset="0"/>
              </a:rPr>
              <a:t> </a:t>
            </a:r>
            <a:br>
              <a:rPr lang="nl-BE" sz="4000" dirty="0">
                <a:solidFill>
                  <a:srgbClr val="FFD200"/>
                </a:solidFill>
                <a:latin typeface="UGent Panno Text" panose="02000506040000040003" pitchFamily="2" charset="0"/>
              </a:rPr>
            </a:br>
            <a:r>
              <a:rPr lang="nl-BE" sz="4000" dirty="0">
                <a:solidFill>
                  <a:srgbClr val="FFD200"/>
                </a:solidFill>
                <a:latin typeface="UGent Panno Text" panose="02000506040000040003" pitchFamily="2" charset="0"/>
                <a:hlinkClick r:id="rId7">
                  <a:extLst>
                    <a:ext uri="{A12FA001-AC4F-418D-AE19-62706E023703}">
                      <ahyp:hlinkClr xmlns:ahyp="http://schemas.microsoft.com/office/drawing/2018/hyperlinkcolor" val="tx"/>
                    </a:ext>
                  </a:extLst>
                </a:hlinkClick>
              </a:rPr>
              <a:t>educatievemaster@ugent.be</a:t>
            </a:r>
            <a:r>
              <a:rPr lang="nl-BE" sz="4000" dirty="0">
                <a:solidFill>
                  <a:srgbClr val="FFD200"/>
                </a:solidFill>
                <a:latin typeface="UGent Panno Text" panose="02000506040000040003" pitchFamily="2" charset="0"/>
              </a:rPr>
              <a:t> </a:t>
            </a:r>
            <a:br>
              <a:rPr lang="nl-BE" sz="4000" dirty="0">
                <a:solidFill>
                  <a:srgbClr val="FFD200"/>
                </a:solidFill>
                <a:latin typeface="UGent Panno Text" panose="02000506040000040003" pitchFamily="2" charset="0"/>
              </a:rPr>
            </a:br>
            <a:r>
              <a:rPr lang="nl-BE" sz="4000" dirty="0">
                <a:solidFill>
                  <a:srgbClr val="FFD200"/>
                </a:solidFill>
                <a:latin typeface="UGent Panno Text" panose="02000506040000040003" pitchFamily="2" charset="0"/>
              </a:rPr>
              <a:t> </a:t>
            </a:r>
            <a:br>
              <a:rPr lang="nl-BE" dirty="0">
                <a:solidFill>
                  <a:srgbClr val="FFD200"/>
                </a:solidFill>
                <a:latin typeface="UGent Panno Text" panose="02000506040000040003" pitchFamily="2" charset="0"/>
              </a:rPr>
            </a:br>
            <a:br>
              <a:rPr lang="nl-BE" dirty="0"/>
            </a:br>
            <a:br>
              <a:rPr lang="nl-BE" dirty="0"/>
            </a:br>
            <a:endParaRPr lang="nl-BE" dirty="0"/>
          </a:p>
        </p:txBody>
      </p:sp>
      <p:pic>
        <p:nvPicPr>
          <p:cNvPr id="3" name="Graphic 2" descr="Vragen">
            <a:extLst>
              <a:ext uri="{FF2B5EF4-FFF2-40B4-BE49-F238E27FC236}">
                <a16:creationId xmlns:a16="http://schemas.microsoft.com/office/drawing/2014/main" id="{505AF15F-D5A7-4ACE-BC39-4D346F73844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492849" y="1598097"/>
            <a:ext cx="2201863" cy="2201863"/>
          </a:xfrm>
          <a:prstGeom prst="rect">
            <a:avLst/>
          </a:prstGeom>
        </p:spPr>
      </p:pic>
    </p:spTree>
    <p:custDataLst>
      <p:tags r:id="rId1"/>
    </p:custDataLst>
    <p:extLst>
      <p:ext uri="{BB962C8B-B14F-4D97-AF65-F5344CB8AC3E}">
        <p14:creationId xmlns:p14="http://schemas.microsoft.com/office/powerpoint/2010/main" val="411963799"/>
      </p:ext>
    </p:extLst>
  </p:cSld>
  <p:clrMapOvr>
    <a:masterClrMapping/>
  </p:clrMapOvr>
  <p:transition spd="slow" advTm="11196">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2000"/>
                                        <p:tgtEl>
                                          <p:spTgt spid="2"/>
                                        </p:tgtEl>
                                        <p:attrNameLst>
                                          <p:attrName>ppt_x</p:attrName>
                                        </p:attrNameLst>
                                      </p:cBhvr>
                                      <p:tavLst>
                                        <p:tav tm="0">
                                          <p:val>
                                            <p:strVal val="ppt_x"/>
                                          </p:val>
                                        </p:tav>
                                        <p:tav tm="100000">
                                          <p:val>
                                            <p:strVal val="ppt_x"/>
                                          </p:val>
                                        </p:tav>
                                      </p:tavLst>
                                    </p:anim>
                                    <p:anim calcmode="lin" valueType="num">
                                      <p:cBhvr additive="base">
                                        <p:cTn id="13" dur="2000"/>
                                        <p:tgtEl>
                                          <p:spTgt spid="2"/>
                                        </p:tgtEl>
                                        <p:attrNameLst>
                                          <p:attrName>ppt_y</p:attrName>
                                        </p:attrNameLst>
                                      </p:cBhvr>
                                      <p:tavLst>
                                        <p:tav tm="0">
                                          <p:val>
                                            <p:strVal val="ppt_y"/>
                                          </p:val>
                                        </p:tav>
                                        <p:tav tm="100000">
                                          <p:val>
                                            <p:strVal val="1+ppt_h/2"/>
                                          </p:val>
                                        </p:tav>
                                      </p:tavLst>
                                    </p:anim>
                                    <p:set>
                                      <p:cBhvr>
                                        <p:cTn id="14"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r>
              <a:rPr lang="nl-NL" sz="8000" dirty="0">
                <a:latin typeface="UGent Panno Text" panose="02000506040000040003" pitchFamily="2" charset="0"/>
              </a:rPr>
              <a:t>Inschrijven &amp; vakkenpakket</a:t>
            </a:r>
          </a:p>
        </p:txBody>
      </p:sp>
      <p:sp>
        <p:nvSpPr>
          <p:cNvPr id="5" name="Slide Number Placeholder 4"/>
          <p:cNvSpPr>
            <a:spLocks noGrp="1"/>
          </p:cNvSpPr>
          <p:nvPr>
            <p:ph type="sldNum" sz="quarter" idx="4"/>
          </p:nvPr>
        </p:nvSpPr>
        <p:spPr/>
        <p:txBody>
          <a:bodyPr/>
          <a:lstStyle/>
          <a:p>
            <a:fld id="{7AE184E0-0BD4-4705-A12B-9B71DDE63301}" type="slidenum">
              <a:rPr lang="nl-BE" smtClean="0"/>
              <a:pPr/>
              <a:t>2</a:t>
            </a:fld>
            <a:endParaRPr lang="nl-BE" dirty="0"/>
          </a:p>
        </p:txBody>
      </p:sp>
    </p:spTree>
    <p:extLst>
      <p:ext uri="{BB962C8B-B14F-4D97-AF65-F5344CB8AC3E}">
        <p14:creationId xmlns:p14="http://schemas.microsoft.com/office/powerpoint/2010/main" val="318312688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latin typeface="UGent Panno Text" panose="02000506040000040003" pitchFamily="2" charset="0"/>
              </a:rPr>
              <a:t>vakkenpakket</a:t>
            </a:r>
          </a:p>
        </p:txBody>
      </p:sp>
      <p:sp>
        <p:nvSpPr>
          <p:cNvPr id="3" name="Tijdelijke aanduiding voor inhoud 2"/>
          <p:cNvSpPr>
            <a:spLocks noGrp="1"/>
          </p:cNvSpPr>
          <p:nvPr>
            <p:ph idx="1"/>
          </p:nvPr>
        </p:nvSpPr>
        <p:spPr>
          <a:xfrm>
            <a:off x="835825" y="1194364"/>
            <a:ext cx="16191411" cy="6696000"/>
          </a:xfrm>
        </p:spPr>
        <p:txBody>
          <a:bodyPr>
            <a:normAutofit/>
          </a:bodyPr>
          <a:lstStyle/>
          <a:p>
            <a:r>
              <a:rPr lang="nl-NL" sz="3300" dirty="0">
                <a:latin typeface="UGent Panno Text" panose="02000506040000040003" pitchFamily="2" charset="0"/>
              </a:rPr>
              <a:t>Inschrijven kan uitsluitend voor </a:t>
            </a:r>
            <a:r>
              <a:rPr lang="nl-NL" sz="3300" b="1" dirty="0">
                <a:latin typeface="UGent Panno Text" panose="02000506040000040003" pitchFamily="2" charset="0"/>
              </a:rPr>
              <a:t>vakken van het tweede semester </a:t>
            </a:r>
            <a:r>
              <a:rPr lang="nl-NL" sz="3300" dirty="0">
                <a:latin typeface="UGent Panno Text" panose="02000506040000040003" pitchFamily="2" charset="0"/>
              </a:rPr>
              <a:t>en </a:t>
            </a:r>
            <a:r>
              <a:rPr lang="nl-NL" sz="3300" b="1" dirty="0">
                <a:latin typeface="UGent Panno Text" panose="02000506040000040003" pitchFamily="2" charset="0"/>
              </a:rPr>
              <a:t>jaarvakken</a:t>
            </a:r>
            <a:r>
              <a:rPr lang="nl-NL" sz="3300" dirty="0">
                <a:latin typeface="UGent Panno Text" panose="02000506040000040003" pitchFamily="2" charset="0"/>
              </a:rPr>
              <a:t>.</a:t>
            </a:r>
          </a:p>
          <a:p>
            <a:r>
              <a:rPr lang="nl-NL" sz="3300" dirty="0">
                <a:latin typeface="UGent Panno Text" panose="02000506040000040003" pitchFamily="2" charset="0"/>
              </a:rPr>
              <a:t>Vast pakket: verplicht om alle vakken van het tweede semester op te nemen. </a:t>
            </a:r>
          </a:p>
          <a:p>
            <a:r>
              <a:rPr lang="nl-NL" sz="3300" dirty="0">
                <a:latin typeface="UGent Panno Text" panose="02000506040000040003" pitchFamily="2" charset="0"/>
              </a:rPr>
              <a:t>Uitzondering: studenten met een </a:t>
            </a:r>
            <a:r>
              <a:rPr lang="nl-NL" sz="3300" dirty="0">
                <a:latin typeface="UGent Panno Text" panose="02000506040000040003" pitchFamily="2" charset="0"/>
                <a:hlinkClick r:id="rId3"/>
              </a:rPr>
              <a:t>bijzonder statuut</a:t>
            </a:r>
            <a:r>
              <a:rPr lang="nl-NL" sz="3300" dirty="0">
                <a:latin typeface="UGent Panno Text" panose="02000506040000040003" pitchFamily="2" charset="0"/>
              </a:rPr>
              <a:t> of </a:t>
            </a:r>
            <a:r>
              <a:rPr lang="nl-NL" sz="3300" dirty="0">
                <a:latin typeface="UGent Panno Text" panose="02000506040000040003" pitchFamily="2" charset="0"/>
                <a:hlinkClick r:id="rId4"/>
              </a:rPr>
              <a:t>werkstudentenstatuut</a:t>
            </a:r>
            <a:r>
              <a:rPr lang="nl-NL" sz="3300" dirty="0">
                <a:latin typeface="UGent Panno Text" panose="02000506040000040003" pitchFamily="2" charset="0"/>
              </a:rPr>
              <a:t>.</a:t>
            </a:r>
          </a:p>
          <a:p>
            <a:pPr marL="85725" indent="0">
              <a:buNone/>
            </a:pPr>
            <a:r>
              <a:rPr lang="nl-NL" sz="3500" dirty="0">
                <a:latin typeface="UGent Panno Text" panose="02000506040000040003" pitchFamily="2" charset="0"/>
              </a:rPr>
              <a:t> </a:t>
            </a:r>
          </a:p>
          <a:p>
            <a:pPr marL="85725" indent="0">
              <a:buNone/>
            </a:pPr>
            <a:r>
              <a:rPr lang="nl-NL" sz="3500" dirty="0">
                <a:latin typeface="UGent Panno Text" panose="02000506040000040003" pitchFamily="2" charset="0"/>
              </a:rPr>
              <a:t>                    </a:t>
            </a:r>
          </a:p>
          <a:p>
            <a:pPr marL="85725" indent="0">
              <a:buNone/>
            </a:pPr>
            <a:br>
              <a:rPr lang="nl-NL" sz="3500" dirty="0">
                <a:latin typeface="UGent Panno Text" panose="02000506040000040003" pitchFamily="2" charset="0"/>
              </a:rPr>
            </a:br>
            <a:endParaRPr lang="nl-NL" sz="3500" dirty="0">
              <a:latin typeface="UGent Panno Text" panose="02000506040000040003" pitchFamily="2" charset="0"/>
            </a:endParaRPr>
          </a:p>
          <a:p>
            <a:pPr marL="85725" indent="0">
              <a:buNone/>
            </a:pPr>
            <a:r>
              <a:rPr lang="nl-NL" sz="3500" dirty="0">
                <a:latin typeface="UGent Panno Text" panose="02000506040000040003" pitchFamily="2" charset="0"/>
              </a:rPr>
              <a:t>        </a:t>
            </a: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3</a:t>
            </a:fld>
            <a:endParaRPr lang="nl-BE" noProof="0" dirty="0"/>
          </a:p>
        </p:txBody>
      </p:sp>
      <p:graphicFrame>
        <p:nvGraphicFramePr>
          <p:cNvPr id="8" name="Tabel 7">
            <a:extLst>
              <a:ext uri="{FF2B5EF4-FFF2-40B4-BE49-F238E27FC236}">
                <a16:creationId xmlns:a16="http://schemas.microsoft.com/office/drawing/2014/main" id="{8908EC8A-F412-450D-8AE3-D5E139095AF4}"/>
              </a:ext>
            </a:extLst>
          </p:cNvPr>
          <p:cNvGraphicFramePr>
            <a:graphicFrameLocks noGrp="1"/>
          </p:cNvGraphicFramePr>
          <p:nvPr>
            <p:extLst>
              <p:ext uri="{D42A27DB-BD31-4B8C-83A1-F6EECF244321}">
                <p14:modId xmlns:p14="http://schemas.microsoft.com/office/powerpoint/2010/main" val="86407435"/>
              </p:ext>
            </p:extLst>
          </p:nvPr>
        </p:nvGraphicFramePr>
        <p:xfrm>
          <a:off x="1476617" y="3545270"/>
          <a:ext cx="15218109" cy="4102440"/>
        </p:xfrm>
        <a:graphic>
          <a:graphicData uri="http://schemas.openxmlformats.org/drawingml/2006/table">
            <a:tbl>
              <a:tblPr firstRow="1" bandRow="1">
                <a:tableStyleId>{5C22544A-7EE6-4342-B048-85BDC9FD1C3A}</a:tableStyleId>
              </a:tblPr>
              <a:tblGrid>
                <a:gridCol w="6503601">
                  <a:extLst>
                    <a:ext uri="{9D8B030D-6E8A-4147-A177-3AD203B41FA5}">
                      <a16:colId xmlns:a16="http://schemas.microsoft.com/office/drawing/2014/main" val="3478871576"/>
                    </a:ext>
                  </a:extLst>
                </a:gridCol>
                <a:gridCol w="1662546">
                  <a:extLst>
                    <a:ext uri="{9D8B030D-6E8A-4147-A177-3AD203B41FA5}">
                      <a16:colId xmlns:a16="http://schemas.microsoft.com/office/drawing/2014/main" val="695582360"/>
                    </a:ext>
                  </a:extLst>
                </a:gridCol>
                <a:gridCol w="7051962">
                  <a:extLst>
                    <a:ext uri="{9D8B030D-6E8A-4147-A177-3AD203B41FA5}">
                      <a16:colId xmlns:a16="http://schemas.microsoft.com/office/drawing/2014/main" val="1905650744"/>
                    </a:ext>
                  </a:extLst>
                </a:gridCol>
              </a:tblGrid>
              <a:tr h="512805">
                <a:tc>
                  <a:txBody>
                    <a:bodyPr/>
                    <a:lstStyle/>
                    <a:p>
                      <a:r>
                        <a:rPr lang="nl-BE" sz="2500" dirty="0">
                          <a:latin typeface="UGent Panno Text" panose="02000506040000040003" pitchFamily="2" charset="0"/>
                        </a:rPr>
                        <a:t>Opleidingsonderdeel</a:t>
                      </a:r>
                    </a:p>
                  </a:txBody>
                  <a:tcPr/>
                </a:tc>
                <a:tc>
                  <a:txBody>
                    <a:bodyPr/>
                    <a:lstStyle/>
                    <a:p>
                      <a:r>
                        <a:rPr lang="nl-BE" sz="2500" dirty="0">
                          <a:latin typeface="UGent Panno Text" panose="02000506040000040003" pitchFamily="2" charset="0"/>
                        </a:rPr>
                        <a:t>Studiepunten</a:t>
                      </a:r>
                    </a:p>
                  </a:txBody>
                  <a:tcPr/>
                </a:tc>
                <a:tc>
                  <a:txBody>
                    <a:bodyPr/>
                    <a:lstStyle/>
                    <a:p>
                      <a:r>
                        <a:rPr lang="nl-BE" sz="2500" dirty="0">
                          <a:latin typeface="UGent Panno Text" panose="02000506040000040003" pitchFamily="2" charset="0"/>
                        </a:rPr>
                        <a:t>Lesgever</a:t>
                      </a:r>
                    </a:p>
                  </a:txBody>
                  <a:tcPr/>
                </a:tc>
                <a:extLst>
                  <a:ext uri="{0D108BD9-81ED-4DB2-BD59-A6C34878D82A}">
                    <a16:rowId xmlns:a16="http://schemas.microsoft.com/office/drawing/2014/main" val="324717472"/>
                  </a:ext>
                </a:extLst>
              </a:tr>
              <a:tr h="512805">
                <a:tc>
                  <a:txBody>
                    <a:bodyPr/>
                    <a:lstStyle/>
                    <a:p>
                      <a:r>
                        <a:rPr lang="nl-BE" sz="2500" dirty="0">
                          <a:latin typeface="UGent Panno Text" panose="02000506040000040003" pitchFamily="2" charset="0"/>
                          <a:hlinkClick r:id="rId5"/>
                        </a:rPr>
                        <a:t>Psychologische functieleer I</a:t>
                      </a:r>
                      <a:endParaRPr lang="nl-BE" sz="2500" dirty="0">
                        <a:latin typeface="UGent Panno Text" panose="02000506040000040003" pitchFamily="2" charset="0"/>
                      </a:endParaRPr>
                    </a:p>
                  </a:txBody>
                  <a:tcPr/>
                </a:tc>
                <a:tc>
                  <a:txBody>
                    <a:bodyPr/>
                    <a:lstStyle/>
                    <a:p>
                      <a:r>
                        <a:rPr lang="nl-BE" sz="2500" dirty="0">
                          <a:latin typeface="UGent Panno Text" panose="02000506040000040003" pitchFamily="2" charset="0"/>
                        </a:rPr>
                        <a:t>5</a:t>
                      </a:r>
                    </a:p>
                  </a:txBody>
                  <a:tcPr/>
                </a:tc>
                <a:tc>
                  <a:txBody>
                    <a:bodyPr/>
                    <a:lstStyle/>
                    <a:p>
                      <a:r>
                        <a:rPr lang="nl-BE" sz="2500" dirty="0">
                          <a:latin typeface="UGent Panno Text" panose="02000506040000040003" pitchFamily="2" charset="0"/>
                        </a:rPr>
                        <a:t>Durk Talsma (</a:t>
                      </a:r>
                      <a:r>
                        <a:rPr lang="nl-BE" sz="2500" dirty="0">
                          <a:latin typeface="UGent Panno Text" panose="02000506040000040003" pitchFamily="2" charset="0"/>
                          <a:hlinkClick r:id="rId6"/>
                        </a:rPr>
                        <a:t>durk.talsma@ugent.be</a:t>
                      </a:r>
                      <a:r>
                        <a:rPr lang="nl-BE" sz="2500" dirty="0">
                          <a:latin typeface="UGent Panno Text" panose="02000506040000040003" pitchFamily="2" charset="0"/>
                        </a:rPr>
                        <a:t>) </a:t>
                      </a:r>
                    </a:p>
                  </a:txBody>
                  <a:tcPr/>
                </a:tc>
                <a:extLst>
                  <a:ext uri="{0D108BD9-81ED-4DB2-BD59-A6C34878D82A}">
                    <a16:rowId xmlns:a16="http://schemas.microsoft.com/office/drawing/2014/main" val="163588783"/>
                  </a:ext>
                </a:extLst>
              </a:tr>
              <a:tr h="512805">
                <a:tc>
                  <a:txBody>
                    <a:bodyPr/>
                    <a:lstStyle/>
                    <a:p>
                      <a:r>
                        <a:rPr lang="nl-BE" sz="2500" dirty="0">
                          <a:latin typeface="UGent Panno Text" panose="02000506040000040003" pitchFamily="2" charset="0"/>
                          <a:hlinkClick r:id="rId7"/>
                        </a:rPr>
                        <a:t>Different</a:t>
                      </a:r>
                      <a:r>
                        <a:rPr lang="nl-BE" sz="2500" dirty="0">
                          <a:latin typeface="UGent Panno Text" panose="02000506040000040003" pitchFamily="2" charset="0"/>
                          <a:hlinkClick r:id="rId8"/>
                        </a:rPr>
                        <a:t>i</a:t>
                      </a:r>
                      <a:r>
                        <a:rPr lang="nl-BE" sz="2500" dirty="0">
                          <a:latin typeface="UGent Panno Text" panose="02000506040000040003" pitchFamily="2" charset="0"/>
                          <a:hlinkClick r:id="rId7"/>
                        </a:rPr>
                        <a:t>ële psychologie</a:t>
                      </a:r>
                      <a:endParaRPr lang="nl-BE" sz="2500" dirty="0">
                        <a:latin typeface="UGent Panno Text" panose="02000506040000040003" pitchFamily="2" charset="0"/>
                      </a:endParaRPr>
                    </a:p>
                  </a:txBody>
                  <a:tcPr/>
                </a:tc>
                <a:tc>
                  <a:txBody>
                    <a:bodyPr/>
                    <a:lstStyle/>
                    <a:p>
                      <a:r>
                        <a:rPr lang="nl-BE" sz="2500" dirty="0">
                          <a:latin typeface="UGent Panno Text" panose="02000506040000040003" pitchFamily="2" charset="0"/>
                        </a:rPr>
                        <a:t>4</a:t>
                      </a:r>
                    </a:p>
                  </a:txBody>
                  <a:tcPr/>
                </a:tc>
                <a:tc>
                  <a:txBody>
                    <a:bodyPr/>
                    <a:lstStyle/>
                    <a:p>
                      <a:r>
                        <a:rPr lang="nl-BE" sz="2500" dirty="0">
                          <a:latin typeface="UGent Panno Text" panose="02000506040000040003" pitchFamily="2" charset="0"/>
                        </a:rPr>
                        <a:t>Filip De Fruyt (</a:t>
                      </a:r>
                      <a:r>
                        <a:rPr lang="nl-BE" sz="2500" dirty="0">
                          <a:latin typeface="UGent Panno Text" panose="02000506040000040003" pitchFamily="2" charset="0"/>
                          <a:hlinkClick r:id="rId9"/>
                        </a:rPr>
                        <a:t>filip.defruyt@ugent.be</a:t>
                      </a:r>
                      <a:r>
                        <a:rPr lang="nl-BE" sz="2500" dirty="0">
                          <a:latin typeface="UGent Panno Text" panose="02000506040000040003" pitchFamily="2" charset="0"/>
                        </a:rPr>
                        <a:t>) </a:t>
                      </a:r>
                    </a:p>
                  </a:txBody>
                  <a:tcPr/>
                </a:tc>
                <a:extLst>
                  <a:ext uri="{0D108BD9-81ED-4DB2-BD59-A6C34878D82A}">
                    <a16:rowId xmlns:a16="http://schemas.microsoft.com/office/drawing/2014/main" val="273757313"/>
                  </a:ext>
                </a:extLst>
              </a:tr>
              <a:tr h="512805">
                <a:tc>
                  <a:txBody>
                    <a:bodyPr/>
                    <a:lstStyle/>
                    <a:p>
                      <a:r>
                        <a:rPr lang="nl-BE" sz="2500" dirty="0">
                          <a:latin typeface="UGent Panno Text" panose="02000506040000040003" pitchFamily="2" charset="0"/>
                          <a:hlinkClick r:id="rId10"/>
                        </a:rPr>
                        <a:t>Methodologie</a:t>
                      </a:r>
                      <a:endParaRPr lang="nl-BE" sz="2500" dirty="0">
                        <a:latin typeface="UGent Panno Text" panose="02000506040000040003" pitchFamily="2" charset="0"/>
                      </a:endParaRPr>
                    </a:p>
                  </a:txBody>
                  <a:tcPr/>
                </a:tc>
                <a:tc>
                  <a:txBody>
                    <a:bodyPr/>
                    <a:lstStyle/>
                    <a:p>
                      <a:r>
                        <a:rPr lang="nl-BE" sz="2500" dirty="0">
                          <a:latin typeface="UGent Panno Text" panose="02000506040000040003" pitchFamily="2" charset="0"/>
                        </a:rPr>
                        <a:t>4</a:t>
                      </a:r>
                    </a:p>
                  </a:txBody>
                  <a:tcPr/>
                </a:tc>
                <a:tc>
                  <a:txBody>
                    <a:bodyPr/>
                    <a:lstStyle/>
                    <a:p>
                      <a:r>
                        <a:rPr lang="nl-BE" sz="2500" dirty="0">
                          <a:latin typeface="UGent Panno Text" panose="02000506040000040003" pitchFamily="2" charset="0"/>
                        </a:rPr>
                        <a:t>Tom Loeys (</a:t>
                      </a:r>
                      <a:r>
                        <a:rPr lang="nl-BE" sz="2500" dirty="0">
                          <a:latin typeface="UGent Panno Text" panose="02000506040000040003" pitchFamily="2" charset="0"/>
                          <a:hlinkClick r:id="rId11"/>
                        </a:rPr>
                        <a:t>tom.loeys@ugent.be</a:t>
                      </a:r>
                      <a:r>
                        <a:rPr lang="nl-BE" sz="2500" dirty="0">
                          <a:latin typeface="UGent Panno Text" panose="02000506040000040003" pitchFamily="2" charset="0"/>
                        </a:rPr>
                        <a:t>) </a:t>
                      </a:r>
                    </a:p>
                  </a:txBody>
                  <a:tcPr/>
                </a:tc>
                <a:extLst>
                  <a:ext uri="{0D108BD9-81ED-4DB2-BD59-A6C34878D82A}">
                    <a16:rowId xmlns:a16="http://schemas.microsoft.com/office/drawing/2014/main" val="62984646"/>
                  </a:ext>
                </a:extLst>
              </a:tr>
              <a:tr h="512805">
                <a:tc>
                  <a:txBody>
                    <a:bodyPr/>
                    <a:lstStyle/>
                    <a:p>
                      <a:r>
                        <a:rPr lang="nl-BE" sz="2500" dirty="0">
                          <a:latin typeface="UGent Panno Text" panose="02000506040000040003" pitchFamily="2" charset="0"/>
                          <a:hlinkClick r:id="rId12"/>
                        </a:rPr>
                        <a:t>Fysiologie</a:t>
                      </a:r>
                      <a:endParaRPr lang="nl-BE" sz="2500" dirty="0">
                        <a:latin typeface="UGent Panno Text" panose="02000506040000040003" pitchFamily="2" charset="0"/>
                      </a:endParaRPr>
                    </a:p>
                  </a:txBody>
                  <a:tcPr/>
                </a:tc>
                <a:tc>
                  <a:txBody>
                    <a:bodyPr/>
                    <a:lstStyle/>
                    <a:p>
                      <a:r>
                        <a:rPr lang="nl-BE" sz="2500" dirty="0">
                          <a:latin typeface="UGent Panno Text" panose="02000506040000040003" pitchFamily="2" charset="0"/>
                        </a:rPr>
                        <a:t>5</a:t>
                      </a:r>
                    </a:p>
                  </a:txBody>
                  <a:tcPr/>
                </a:tc>
                <a:tc>
                  <a:txBody>
                    <a:bodyPr/>
                    <a:lstStyle/>
                    <a:p>
                      <a:r>
                        <a:rPr lang="nl-BE" sz="2500" dirty="0">
                          <a:latin typeface="UGent Panno Text" panose="02000506040000040003" pitchFamily="2" charset="0"/>
                        </a:rPr>
                        <a:t>Wim Derave (</a:t>
                      </a:r>
                      <a:r>
                        <a:rPr lang="nl-BE" sz="2500" dirty="0">
                          <a:latin typeface="UGent Panno Text" panose="02000506040000040003" pitchFamily="2" charset="0"/>
                          <a:hlinkClick r:id="rId13"/>
                        </a:rPr>
                        <a:t>wim.derave@ugent.be</a:t>
                      </a:r>
                      <a:r>
                        <a:rPr lang="nl-BE" sz="2500" dirty="0">
                          <a:latin typeface="UGent Panno Text" panose="02000506040000040003" pitchFamily="2" charset="0"/>
                        </a:rPr>
                        <a:t>) </a:t>
                      </a:r>
                    </a:p>
                  </a:txBody>
                  <a:tcPr/>
                </a:tc>
                <a:extLst>
                  <a:ext uri="{0D108BD9-81ED-4DB2-BD59-A6C34878D82A}">
                    <a16:rowId xmlns:a16="http://schemas.microsoft.com/office/drawing/2014/main" val="3312855433"/>
                  </a:ext>
                </a:extLst>
              </a:tr>
              <a:tr h="512805">
                <a:tc>
                  <a:txBody>
                    <a:bodyPr/>
                    <a:lstStyle/>
                    <a:p>
                      <a:r>
                        <a:rPr lang="nl-BE" sz="2500" dirty="0">
                          <a:latin typeface="UGent Panno Text" panose="02000506040000040003" pitchFamily="2" charset="0"/>
                          <a:hlinkClick r:id="rId14"/>
                        </a:rPr>
                        <a:t>Filosofie</a:t>
                      </a:r>
                      <a:endParaRPr lang="nl-BE" sz="2500" dirty="0">
                        <a:latin typeface="UGent Panno Text" panose="02000506040000040003" pitchFamily="2" charset="0"/>
                      </a:endParaRPr>
                    </a:p>
                  </a:txBody>
                  <a:tcPr/>
                </a:tc>
                <a:tc>
                  <a:txBody>
                    <a:bodyPr/>
                    <a:lstStyle/>
                    <a:p>
                      <a:r>
                        <a:rPr lang="nl-BE" sz="2500" dirty="0">
                          <a:latin typeface="UGent Panno Text" panose="02000506040000040003" pitchFamily="2" charset="0"/>
                        </a:rPr>
                        <a:t>3</a:t>
                      </a:r>
                    </a:p>
                  </a:txBody>
                  <a:tcPr/>
                </a:tc>
                <a:tc>
                  <a:txBody>
                    <a:bodyPr/>
                    <a:lstStyle/>
                    <a:p>
                      <a:r>
                        <a:rPr lang="nl-BE" sz="2500" dirty="0">
                          <a:latin typeface="UGent Panno Text" panose="02000506040000040003" pitchFamily="2" charset="0"/>
                        </a:rPr>
                        <a:t>Emiliano Acosta (</a:t>
                      </a:r>
                      <a:r>
                        <a:rPr lang="nl-BE" sz="2500" dirty="0">
                          <a:latin typeface="UGent Panno Text" panose="02000506040000040003" pitchFamily="2" charset="0"/>
                          <a:hlinkClick r:id="rId15"/>
                        </a:rPr>
                        <a:t>emiliano.acosta@ugent.be</a:t>
                      </a:r>
                      <a:r>
                        <a:rPr lang="nl-BE" sz="2500" dirty="0">
                          <a:latin typeface="UGent Panno Text" panose="02000506040000040003" pitchFamily="2" charset="0"/>
                        </a:rPr>
                        <a:t>) </a:t>
                      </a:r>
                    </a:p>
                  </a:txBody>
                  <a:tcPr/>
                </a:tc>
                <a:extLst>
                  <a:ext uri="{0D108BD9-81ED-4DB2-BD59-A6C34878D82A}">
                    <a16:rowId xmlns:a16="http://schemas.microsoft.com/office/drawing/2014/main" val="649898278"/>
                  </a:ext>
                </a:extLst>
              </a:tr>
              <a:tr h="512805">
                <a:tc>
                  <a:txBody>
                    <a:bodyPr/>
                    <a:lstStyle/>
                    <a:p>
                      <a:r>
                        <a:rPr lang="nl-BE" sz="2500" dirty="0">
                          <a:latin typeface="UGent Panno Text" panose="02000506040000040003" pitchFamily="2" charset="0"/>
                          <a:hlinkClick r:id="rId16"/>
                        </a:rPr>
                        <a:t>Maatschappelijke structuren</a:t>
                      </a:r>
                      <a:endParaRPr lang="nl-BE" sz="2500" dirty="0">
                        <a:latin typeface="UGent Panno Text" panose="02000506040000040003" pitchFamily="2" charset="0"/>
                      </a:endParaRPr>
                    </a:p>
                  </a:txBody>
                  <a:tcPr/>
                </a:tc>
                <a:tc>
                  <a:txBody>
                    <a:bodyPr/>
                    <a:lstStyle/>
                    <a:p>
                      <a:r>
                        <a:rPr lang="nl-BE" sz="2500" dirty="0">
                          <a:latin typeface="UGent Panno Text" panose="02000506040000040003" pitchFamily="2" charset="0"/>
                        </a:rPr>
                        <a:t>3</a:t>
                      </a:r>
                    </a:p>
                  </a:txBody>
                  <a:tcPr/>
                </a:tc>
                <a:tc>
                  <a:txBody>
                    <a:bodyPr/>
                    <a:lstStyle/>
                    <a:p>
                      <a:r>
                        <a:rPr lang="nl-BE" sz="2500" dirty="0">
                          <a:latin typeface="UGent Panno Text" panose="02000506040000040003" pitchFamily="2" charset="0"/>
                        </a:rPr>
                        <a:t>Katia </a:t>
                      </a:r>
                      <a:r>
                        <a:rPr lang="nl-BE" sz="2500" dirty="0" err="1">
                          <a:latin typeface="UGent Panno Text" panose="02000506040000040003" pitchFamily="2" charset="0"/>
                        </a:rPr>
                        <a:t>Leveque</a:t>
                      </a:r>
                      <a:r>
                        <a:rPr lang="nl-BE" sz="2500" dirty="0">
                          <a:latin typeface="UGent Panno Text" panose="02000506040000040003" pitchFamily="2" charset="0"/>
                        </a:rPr>
                        <a:t> (</a:t>
                      </a:r>
                      <a:r>
                        <a:rPr lang="nl-BE" sz="2500" dirty="0">
                          <a:latin typeface="UGent Panno Text" panose="02000506040000040003" pitchFamily="2" charset="0"/>
                          <a:hlinkClick r:id="rId17"/>
                        </a:rPr>
                        <a:t>katia.levecque@ugent.be</a:t>
                      </a:r>
                      <a:r>
                        <a:rPr lang="nl-BE" sz="2500" dirty="0">
                          <a:latin typeface="UGent Panno Text" panose="02000506040000040003" pitchFamily="2" charset="0"/>
                        </a:rPr>
                        <a:t>) </a:t>
                      </a:r>
                    </a:p>
                  </a:txBody>
                  <a:tcPr/>
                </a:tc>
                <a:extLst>
                  <a:ext uri="{0D108BD9-81ED-4DB2-BD59-A6C34878D82A}">
                    <a16:rowId xmlns:a16="http://schemas.microsoft.com/office/drawing/2014/main" val="1354008708"/>
                  </a:ext>
                </a:extLst>
              </a:tr>
              <a:tr h="512805">
                <a:tc>
                  <a:txBody>
                    <a:bodyPr/>
                    <a:lstStyle/>
                    <a:p>
                      <a:r>
                        <a:rPr lang="nl-BE" sz="2500" dirty="0">
                          <a:latin typeface="UGent Panno Text" panose="02000506040000040003" pitchFamily="2" charset="0"/>
                          <a:hlinkClick r:id="rId18"/>
                        </a:rPr>
                        <a:t>Grondslagen van de psychologie (</a:t>
                      </a:r>
                      <a:r>
                        <a:rPr lang="nl-BE" sz="2500" dirty="0" err="1">
                          <a:latin typeface="UGent Panno Text" panose="02000506040000040003" pitchFamily="2" charset="0"/>
                          <a:hlinkClick r:id="rId18"/>
                        </a:rPr>
                        <a:t>jaarvak</a:t>
                      </a:r>
                      <a:r>
                        <a:rPr lang="nl-BE" sz="2500" dirty="0">
                          <a:latin typeface="UGent Panno Text" panose="02000506040000040003" pitchFamily="2" charset="0"/>
                          <a:hlinkClick r:id="rId18"/>
                        </a:rPr>
                        <a:t>)</a:t>
                      </a:r>
                      <a:endParaRPr lang="nl-BE" sz="2500" dirty="0">
                        <a:latin typeface="UGent Panno Text" panose="02000506040000040003" pitchFamily="2" charset="0"/>
                      </a:endParaRPr>
                    </a:p>
                  </a:txBody>
                  <a:tcPr/>
                </a:tc>
                <a:tc>
                  <a:txBody>
                    <a:bodyPr/>
                    <a:lstStyle/>
                    <a:p>
                      <a:r>
                        <a:rPr lang="nl-BE" sz="2500" dirty="0">
                          <a:latin typeface="UGent Panno Text" panose="02000506040000040003" pitchFamily="2" charset="0"/>
                        </a:rPr>
                        <a:t>5</a:t>
                      </a:r>
                    </a:p>
                  </a:txBody>
                  <a:tcPr/>
                </a:tc>
                <a:tc>
                  <a:txBody>
                    <a:bodyPr/>
                    <a:lstStyle/>
                    <a:p>
                      <a:r>
                        <a:rPr lang="nl-BE" sz="2500" dirty="0">
                          <a:latin typeface="UGent Panno Text" panose="02000506040000040003" pitchFamily="2" charset="0"/>
                        </a:rPr>
                        <a:t>Marc </a:t>
                      </a:r>
                      <a:r>
                        <a:rPr lang="nl-BE" sz="2500" dirty="0" err="1">
                          <a:latin typeface="UGent Panno Text" panose="02000506040000040003" pitchFamily="2" charset="0"/>
                        </a:rPr>
                        <a:t>Brysbaert</a:t>
                      </a:r>
                      <a:r>
                        <a:rPr lang="nl-BE" sz="2500" dirty="0">
                          <a:latin typeface="UGent Panno Text" panose="02000506040000040003" pitchFamily="2" charset="0"/>
                        </a:rPr>
                        <a:t> (</a:t>
                      </a:r>
                      <a:r>
                        <a:rPr lang="nl-BE" sz="2500" dirty="0">
                          <a:latin typeface="UGent Panno Text" panose="02000506040000040003" pitchFamily="2" charset="0"/>
                          <a:hlinkClick r:id="rId19"/>
                        </a:rPr>
                        <a:t>marc.brysbaert@ugent.be</a:t>
                      </a:r>
                      <a:r>
                        <a:rPr lang="nl-BE" sz="2500" dirty="0">
                          <a:latin typeface="UGent Panno Text" panose="02000506040000040003" pitchFamily="2" charset="0"/>
                        </a:rPr>
                        <a:t>)</a:t>
                      </a:r>
                    </a:p>
                  </a:txBody>
                  <a:tcPr/>
                </a:tc>
                <a:extLst>
                  <a:ext uri="{0D108BD9-81ED-4DB2-BD59-A6C34878D82A}">
                    <a16:rowId xmlns:a16="http://schemas.microsoft.com/office/drawing/2014/main" val="1385891139"/>
                  </a:ext>
                </a:extLst>
              </a:tr>
            </a:tbl>
          </a:graphicData>
        </a:graphic>
      </p:graphicFrame>
      <p:sp>
        <p:nvSpPr>
          <p:cNvPr id="10" name="Tekstvak 9">
            <a:extLst>
              <a:ext uri="{FF2B5EF4-FFF2-40B4-BE49-F238E27FC236}">
                <a16:creationId xmlns:a16="http://schemas.microsoft.com/office/drawing/2014/main" id="{CC5D0215-C2F8-4538-A382-CFAC1B2C0AA2}"/>
              </a:ext>
            </a:extLst>
          </p:cNvPr>
          <p:cNvSpPr txBox="1"/>
          <p:nvPr/>
        </p:nvSpPr>
        <p:spPr>
          <a:xfrm>
            <a:off x="7910943" y="7744668"/>
            <a:ext cx="2230582" cy="516873"/>
          </a:xfrm>
          <a:prstGeom prst="rect">
            <a:avLst/>
          </a:prstGeom>
          <a:noFill/>
        </p:spPr>
        <p:txBody>
          <a:bodyPr wrap="square" rtlCol="0">
            <a:spAutoFit/>
          </a:bodyPr>
          <a:lstStyle/>
          <a:p>
            <a:pPr algn="l">
              <a:lnSpc>
                <a:spcPct val="120000"/>
              </a:lnSpc>
            </a:pPr>
            <a:r>
              <a:rPr lang="nl-BE" sz="2500" dirty="0">
                <a:latin typeface="UGent Panno Text" panose="02000506040000040003" pitchFamily="2" charset="0"/>
              </a:rPr>
              <a:t>=  29 studiepunten</a:t>
            </a:r>
          </a:p>
        </p:txBody>
      </p:sp>
      <p:sp>
        <p:nvSpPr>
          <p:cNvPr id="11" name="Rechthoek: afgeronde hoeken 10">
            <a:extLst>
              <a:ext uri="{FF2B5EF4-FFF2-40B4-BE49-F238E27FC236}">
                <a16:creationId xmlns:a16="http://schemas.microsoft.com/office/drawing/2014/main" id="{09B96E09-B8D0-4FA4-B815-9977B3AF0AD5}"/>
              </a:ext>
            </a:extLst>
          </p:cNvPr>
          <p:cNvSpPr/>
          <p:nvPr/>
        </p:nvSpPr>
        <p:spPr>
          <a:xfrm>
            <a:off x="7910943" y="7772382"/>
            <a:ext cx="2230582" cy="516873"/>
          </a:xfrm>
          <a:prstGeom prst="round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nl-BE">
              <a:solidFill>
                <a:schemeClr val="tx1"/>
              </a:solidFill>
            </a:endParaRPr>
          </a:p>
        </p:txBody>
      </p:sp>
    </p:spTree>
    <p:extLst>
      <p:ext uri="{BB962C8B-B14F-4D97-AF65-F5344CB8AC3E}">
        <p14:creationId xmlns:p14="http://schemas.microsoft.com/office/powerpoint/2010/main" val="315836066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5A3C58A3-7F2B-472D-960F-656DDE00D9A0}"/>
              </a:ext>
            </a:extLst>
          </p:cNvPr>
          <p:cNvSpPr>
            <a:spLocks noGrp="1"/>
          </p:cNvSpPr>
          <p:nvPr>
            <p:ph idx="1"/>
          </p:nvPr>
        </p:nvSpPr>
        <p:spPr>
          <a:xfrm>
            <a:off x="835825" y="1194364"/>
            <a:ext cx="15970216" cy="6696000"/>
          </a:xfrm>
        </p:spPr>
        <p:txBody>
          <a:bodyPr>
            <a:normAutofit/>
          </a:bodyPr>
          <a:lstStyle/>
          <a:p>
            <a:r>
              <a:rPr lang="nl-BE" sz="3300" b="1" u="sng" dirty="0">
                <a:latin typeface="UGent Panno Text" panose="02000506040000040003" pitchFamily="2" charset="0"/>
              </a:rPr>
              <a:t>Inschrijven via </a:t>
            </a:r>
            <a:r>
              <a:rPr lang="nl-BE" sz="3300" b="1" u="sng" dirty="0">
                <a:latin typeface="UGent Panno Text" panose="02000506040000040003" pitchFamily="2" charset="0"/>
                <a:hlinkClick r:id="rId3"/>
              </a:rPr>
              <a:t>Oasis</a:t>
            </a:r>
            <a:r>
              <a:rPr lang="nl-BE" sz="3300" b="1" u="sng" dirty="0">
                <a:latin typeface="UGent Panno Text" panose="02000506040000040003" pitchFamily="2" charset="0"/>
              </a:rPr>
              <a:t>:</a:t>
            </a:r>
          </a:p>
          <a:p>
            <a:pPr marL="1233488" lvl="1" indent="-514350">
              <a:buFont typeface="+mj-lt"/>
              <a:buAutoNum type="arabicPeriod"/>
            </a:pPr>
            <a:r>
              <a:rPr lang="nl-NL" altLang="nl-BE" sz="3300" dirty="0">
                <a:latin typeface="UGent Panno Text" panose="02000506040000040003" pitchFamily="2" charset="0"/>
                <a:hlinkClick r:id="rId4"/>
              </a:rPr>
              <a:t>Inschrijven voor opleiding </a:t>
            </a:r>
            <a:endParaRPr lang="nl-NL" altLang="nl-BE" sz="3300" dirty="0">
              <a:latin typeface="UGent Panno Text" panose="02000506040000040003" pitchFamily="2" charset="0"/>
            </a:endParaRPr>
          </a:p>
          <a:p>
            <a:pPr marL="1233488" lvl="1" indent="-514350">
              <a:buFont typeface="+mj-lt"/>
              <a:buAutoNum type="arabicPeriod"/>
            </a:pPr>
            <a:r>
              <a:rPr lang="nl-NL" altLang="nl-BE" sz="3300" dirty="0">
                <a:latin typeface="UGent Panno Text" panose="02000506040000040003" pitchFamily="2" charset="0"/>
              </a:rPr>
              <a:t>Curriculum bewerken: vakken aanduiden					</a:t>
            </a:r>
            <a:endParaRPr lang="nl-NL" altLang="nl-BE" sz="3300" b="1" dirty="0">
              <a:latin typeface="UGent Panno Text" panose="02000506040000040003" pitchFamily="2" charset="0"/>
            </a:endParaRPr>
          </a:p>
          <a:p>
            <a:pPr marL="1233488" lvl="1" indent="-514350">
              <a:buFont typeface="+mj-lt"/>
              <a:buAutoNum type="arabicPeriod"/>
            </a:pPr>
            <a:r>
              <a:rPr lang="nl-NL" altLang="nl-BE" sz="3300" dirty="0">
                <a:latin typeface="UGent Panno Text" panose="02000506040000040003" pitchFamily="2" charset="0"/>
              </a:rPr>
              <a:t>Voorleggen ter goedkeuring  (</a:t>
            </a:r>
            <a:r>
              <a:rPr lang="nl-NL" altLang="nl-BE" sz="3300" b="1" u="sng" dirty="0">
                <a:latin typeface="UGent Panno Text" panose="02000506040000040003" pitchFamily="2" charset="0"/>
              </a:rPr>
              <a:t>deadline 28/02</a:t>
            </a:r>
            <a:r>
              <a:rPr lang="nl-NL" altLang="nl-BE" sz="3300" dirty="0">
                <a:latin typeface="UGent Panno Text" panose="02000506040000040003" pitchFamily="2" charset="0"/>
              </a:rPr>
              <a:t>)							     </a:t>
            </a:r>
          </a:p>
          <a:p>
            <a:pPr marL="1233488" lvl="1" indent="-514350">
              <a:buFont typeface="+mj-lt"/>
              <a:buAutoNum type="arabicPeriod"/>
            </a:pPr>
            <a:r>
              <a:rPr lang="nl-NL" altLang="nl-BE" sz="3300" dirty="0">
                <a:latin typeface="UGent Panno Text" panose="02000506040000040003" pitchFamily="2" charset="0"/>
              </a:rPr>
              <a:t>Goedkeuring faculteit (uiterlijk 15/03)</a:t>
            </a:r>
          </a:p>
          <a:p>
            <a:pPr marL="1233488" lvl="1" indent="-514350">
              <a:buFont typeface="+mj-lt"/>
              <a:buAutoNum type="arabicPeriod"/>
            </a:pPr>
            <a:r>
              <a:rPr lang="nl-NL" altLang="nl-BE" sz="3300" dirty="0">
                <a:latin typeface="UGent Panno Text" panose="02000506040000040003" pitchFamily="2" charset="0"/>
              </a:rPr>
              <a:t>Akkoord verklaren</a:t>
            </a:r>
          </a:p>
          <a:p>
            <a:pPr marL="719138" lvl="1" indent="0">
              <a:buNone/>
            </a:pPr>
            <a:endParaRPr lang="nl-NL" altLang="nl-BE" sz="3500" dirty="0">
              <a:latin typeface="UGent Panno Text" panose="02000506040000040003" pitchFamily="2" charset="0"/>
            </a:endParaRPr>
          </a:p>
          <a:p>
            <a:pPr marL="719138" lvl="1" indent="0">
              <a:buNone/>
            </a:pPr>
            <a:endParaRPr lang="nl-BE" sz="3800" dirty="0">
              <a:latin typeface="UGent Panno Text" panose="02000506040000040003" pitchFamily="2" charset="0"/>
            </a:endParaRPr>
          </a:p>
        </p:txBody>
      </p:sp>
      <p:sp>
        <p:nvSpPr>
          <p:cNvPr id="4" name="Tijdelijke aanduiding voor dianummer 3">
            <a:extLst>
              <a:ext uri="{FF2B5EF4-FFF2-40B4-BE49-F238E27FC236}">
                <a16:creationId xmlns:a16="http://schemas.microsoft.com/office/drawing/2014/main" id="{E2579383-2313-4985-B807-68E810529304}"/>
              </a:ext>
            </a:extLst>
          </p:cNvPr>
          <p:cNvSpPr>
            <a:spLocks noGrp="1"/>
          </p:cNvSpPr>
          <p:nvPr>
            <p:ph type="sldNum" sz="quarter" idx="12"/>
          </p:nvPr>
        </p:nvSpPr>
        <p:spPr/>
        <p:txBody>
          <a:bodyPr/>
          <a:lstStyle/>
          <a:p>
            <a:fld id="{7AE184E0-0BD4-4705-A12B-9B71DDE63301}" type="slidenum">
              <a:rPr lang="nl-BE" noProof="0" smtClean="0"/>
              <a:t>4</a:t>
            </a:fld>
            <a:endParaRPr lang="nl-BE" noProof="0" dirty="0"/>
          </a:p>
        </p:txBody>
      </p:sp>
      <p:sp>
        <p:nvSpPr>
          <p:cNvPr id="7" name="Tekstvak 6">
            <a:extLst>
              <a:ext uri="{FF2B5EF4-FFF2-40B4-BE49-F238E27FC236}">
                <a16:creationId xmlns:a16="http://schemas.microsoft.com/office/drawing/2014/main" id="{A652C705-8B60-4008-89C1-A66FB177FFC6}"/>
              </a:ext>
            </a:extLst>
          </p:cNvPr>
          <p:cNvSpPr txBox="1"/>
          <p:nvPr/>
        </p:nvSpPr>
        <p:spPr>
          <a:xfrm>
            <a:off x="3311236" y="6454277"/>
            <a:ext cx="14131637" cy="1547988"/>
          </a:xfrm>
          <a:prstGeom prst="rect">
            <a:avLst/>
          </a:prstGeom>
          <a:noFill/>
        </p:spPr>
        <p:txBody>
          <a:bodyPr wrap="square" rtlCol="0">
            <a:spAutoFit/>
          </a:bodyPr>
          <a:lstStyle/>
          <a:p>
            <a:pPr algn="l">
              <a:lnSpc>
                <a:spcPct val="120000"/>
              </a:lnSpc>
            </a:pPr>
            <a:r>
              <a:rPr lang="nl-BE" sz="2700" dirty="0">
                <a:latin typeface="UGent Panno Text" panose="02000506040000040003" pitchFamily="2" charset="0"/>
              </a:rPr>
              <a:t>Als student kan je per academiejaar één curriculumvoorstel indienen, nadien kan je zelf niks meer aanpassen. </a:t>
            </a:r>
            <a:br>
              <a:rPr lang="nl-BE" sz="2700" dirty="0">
                <a:latin typeface="UGent Panno Text" panose="02000506040000040003" pitchFamily="2" charset="0"/>
              </a:rPr>
            </a:br>
            <a:r>
              <a:rPr lang="nl-BE" sz="2700" dirty="0">
                <a:latin typeface="UGent Panno Text" panose="02000506040000040003" pitchFamily="2" charset="0"/>
              </a:rPr>
              <a:t>Wil je toch iets veranderen? </a:t>
            </a:r>
            <a:r>
              <a:rPr lang="nl-BE" sz="2700" dirty="0">
                <a:latin typeface="UGent Panno Text" panose="02000506040000040003" pitchFamily="2" charset="0"/>
                <a:hlinkClick r:id="rId5"/>
              </a:rPr>
              <a:t>Stuur een mailtje naar jouw opleiding</a:t>
            </a:r>
            <a:r>
              <a:rPr lang="nl-BE" sz="2700" dirty="0">
                <a:latin typeface="UGent Panno Text" panose="02000506040000040003" pitchFamily="2" charset="0"/>
              </a:rPr>
              <a:t>.  Dit kan tot uiterlijk 28 februari.</a:t>
            </a:r>
            <a:br>
              <a:rPr lang="nl-BE" sz="2700" dirty="0">
                <a:latin typeface="UGent Panno Text" panose="02000506040000040003" pitchFamily="2" charset="0"/>
              </a:rPr>
            </a:br>
            <a:r>
              <a:rPr lang="nl-BE" sz="2700" dirty="0">
                <a:latin typeface="UGent Panno Text" panose="02000506040000040003" pitchFamily="2" charset="0"/>
              </a:rPr>
              <a:t>Vermeld je studentennummer én de wijziging die je wil doorvoeren. </a:t>
            </a:r>
          </a:p>
        </p:txBody>
      </p:sp>
      <p:pic>
        <p:nvPicPr>
          <p:cNvPr id="6" name="Afbeelding 5">
            <a:extLst>
              <a:ext uri="{FF2B5EF4-FFF2-40B4-BE49-F238E27FC236}">
                <a16:creationId xmlns:a16="http://schemas.microsoft.com/office/drawing/2014/main" id="{D5EE4B10-54A0-4A4B-A6BA-E3B1A27950F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06607" y="6660474"/>
            <a:ext cx="1135594" cy="1135594"/>
          </a:xfrm>
          <a:prstGeom prst="rect">
            <a:avLst/>
          </a:prstGeom>
        </p:spPr>
      </p:pic>
      <p:sp>
        <p:nvSpPr>
          <p:cNvPr id="11" name="Titel 1">
            <a:extLst>
              <a:ext uri="{FF2B5EF4-FFF2-40B4-BE49-F238E27FC236}">
                <a16:creationId xmlns:a16="http://schemas.microsoft.com/office/drawing/2014/main" id="{AB26941E-20E9-4076-830D-1C6D27DD7454}"/>
              </a:ext>
            </a:extLst>
          </p:cNvPr>
          <p:cNvSpPr>
            <a:spLocks noGrp="1"/>
          </p:cNvSpPr>
          <p:nvPr>
            <p:ph type="title"/>
          </p:nvPr>
        </p:nvSpPr>
        <p:spPr>
          <a:xfrm>
            <a:off x="830263" y="169286"/>
            <a:ext cx="15705137" cy="863600"/>
          </a:xfrm>
        </p:spPr>
        <p:txBody>
          <a:bodyPr/>
          <a:lstStyle/>
          <a:p>
            <a:r>
              <a:rPr lang="nl-BE" dirty="0">
                <a:latin typeface="UGent Panno Text" panose="02000506040000040003" pitchFamily="2" charset="0"/>
              </a:rPr>
              <a:t>Inschrijven AJ 2020-2021</a:t>
            </a:r>
          </a:p>
        </p:txBody>
      </p:sp>
      <p:pic>
        <p:nvPicPr>
          <p:cNvPr id="13" name="Afbeelding 12">
            <a:extLst>
              <a:ext uri="{FF2B5EF4-FFF2-40B4-BE49-F238E27FC236}">
                <a16:creationId xmlns:a16="http://schemas.microsoft.com/office/drawing/2014/main" id="{A4CC27C4-1A7B-49E9-B644-475B8692555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160648" y="2130820"/>
            <a:ext cx="1924671" cy="1924671"/>
          </a:xfrm>
          <a:prstGeom prst="rect">
            <a:avLst/>
          </a:prstGeom>
        </p:spPr>
      </p:pic>
      <p:sp>
        <p:nvSpPr>
          <p:cNvPr id="14" name="Tekstvak 13">
            <a:extLst>
              <a:ext uri="{FF2B5EF4-FFF2-40B4-BE49-F238E27FC236}">
                <a16:creationId xmlns:a16="http://schemas.microsoft.com/office/drawing/2014/main" id="{0FE9195F-486A-4329-864C-969764191DDC}"/>
              </a:ext>
            </a:extLst>
          </p:cNvPr>
          <p:cNvSpPr txBox="1"/>
          <p:nvPr/>
        </p:nvSpPr>
        <p:spPr>
          <a:xfrm>
            <a:off x="11683537" y="2384093"/>
            <a:ext cx="3906983" cy="2148473"/>
          </a:xfrm>
          <a:prstGeom prst="rect">
            <a:avLst/>
          </a:prstGeom>
          <a:noFill/>
        </p:spPr>
        <p:txBody>
          <a:bodyPr wrap="square" rtlCol="0">
            <a:spAutoFit/>
          </a:bodyPr>
          <a:lstStyle/>
          <a:p>
            <a:pPr algn="l">
              <a:lnSpc>
                <a:spcPct val="120000"/>
              </a:lnSpc>
            </a:pPr>
            <a:r>
              <a:rPr lang="nl-BE" sz="2700" dirty="0">
                <a:latin typeface="UGent Panno Text" panose="02000506040000040003" pitchFamily="2" charset="0"/>
              </a:rPr>
              <a:t>Bekijk het</a:t>
            </a:r>
            <a:r>
              <a:rPr lang="nl-BE" sz="2700" dirty="0">
                <a:latin typeface="UGent Panno Text" panose="02000506040000040003" pitchFamily="2" charset="0"/>
                <a:hlinkClick r:id="rId8"/>
              </a:rPr>
              <a:t> instructiefilmpje </a:t>
            </a:r>
            <a:r>
              <a:rPr lang="nl-BE" sz="2700" dirty="0">
                <a:latin typeface="UGent Panno Text" panose="02000506040000040003" pitchFamily="2" charset="0"/>
              </a:rPr>
              <a:t>of volg het </a:t>
            </a:r>
            <a:r>
              <a:rPr lang="nl-BE" sz="2700" dirty="0">
                <a:latin typeface="UGent Panno Text" panose="02000506040000040003" pitchFamily="2" charset="0"/>
                <a:hlinkClick r:id="rId9"/>
              </a:rPr>
              <a:t>stappenplan</a:t>
            </a:r>
            <a:r>
              <a:rPr lang="nl-BE" sz="2700" dirty="0">
                <a:latin typeface="UGent Panno Text" panose="02000506040000040003" pitchFamily="2" charset="0"/>
              </a:rPr>
              <a:t> om jouw curriculum in orde te brengen.</a:t>
            </a:r>
          </a:p>
          <a:p>
            <a:pPr algn="l">
              <a:lnSpc>
                <a:spcPct val="120000"/>
              </a:lnSpc>
            </a:pPr>
            <a:r>
              <a:rPr lang="nl-BE" sz="3300" dirty="0">
                <a:latin typeface="UGent Panno Text" panose="02000506040000040003" pitchFamily="2" charset="0"/>
              </a:rPr>
              <a:t>  </a:t>
            </a:r>
          </a:p>
        </p:txBody>
      </p:sp>
      <p:sp>
        <p:nvSpPr>
          <p:cNvPr id="8" name="Rechthoek: afgeronde hoeken 7">
            <a:extLst>
              <a:ext uri="{FF2B5EF4-FFF2-40B4-BE49-F238E27FC236}">
                <a16:creationId xmlns:a16="http://schemas.microsoft.com/office/drawing/2014/main" id="{7C77A84C-0FED-46E8-8F93-4228FBC9AC40}"/>
              </a:ext>
            </a:extLst>
          </p:cNvPr>
          <p:cNvSpPr/>
          <p:nvPr/>
        </p:nvSpPr>
        <p:spPr>
          <a:xfrm>
            <a:off x="10377055" y="2130820"/>
            <a:ext cx="5417127" cy="2148473"/>
          </a:xfrm>
          <a:prstGeom prst="roundRect">
            <a:avLst/>
          </a:prstGeom>
          <a:noFill/>
          <a:ln w="317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nl-BE">
              <a:solidFill>
                <a:schemeClr val="tx1"/>
              </a:solidFill>
            </a:endParaRPr>
          </a:p>
        </p:txBody>
      </p:sp>
    </p:spTree>
    <p:extLst>
      <p:ext uri="{BB962C8B-B14F-4D97-AF65-F5344CB8AC3E}">
        <p14:creationId xmlns:p14="http://schemas.microsoft.com/office/powerpoint/2010/main" val="116350658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hoek: afgeronde hoeken 6">
            <a:extLst>
              <a:ext uri="{FF2B5EF4-FFF2-40B4-BE49-F238E27FC236}">
                <a16:creationId xmlns:a16="http://schemas.microsoft.com/office/drawing/2014/main" id="{13FC6D65-8314-4B50-8C07-804047C214B0}"/>
              </a:ext>
            </a:extLst>
          </p:cNvPr>
          <p:cNvSpPr/>
          <p:nvPr/>
        </p:nvSpPr>
        <p:spPr>
          <a:xfrm>
            <a:off x="1953491" y="5347855"/>
            <a:ext cx="15073745" cy="2542509"/>
          </a:xfrm>
          <a:prstGeom prst="round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nl-BE">
              <a:solidFill>
                <a:schemeClr val="tx1"/>
              </a:solidFill>
            </a:endParaRPr>
          </a:p>
        </p:txBody>
      </p:sp>
      <p:sp>
        <p:nvSpPr>
          <p:cNvPr id="2" name="Titel 1"/>
          <p:cNvSpPr>
            <a:spLocks noGrp="1"/>
          </p:cNvSpPr>
          <p:nvPr>
            <p:ph type="title"/>
          </p:nvPr>
        </p:nvSpPr>
        <p:spPr/>
        <p:txBody>
          <a:bodyPr/>
          <a:lstStyle/>
          <a:p>
            <a:r>
              <a:rPr lang="nl-NL" dirty="0">
                <a:latin typeface="UGent Panno Text" panose="02000506040000040003" pitchFamily="2" charset="0"/>
              </a:rPr>
              <a:t>Inschrijven AJ 2021-2022</a:t>
            </a:r>
          </a:p>
        </p:txBody>
      </p:sp>
      <p:sp>
        <p:nvSpPr>
          <p:cNvPr id="3" name="Tijdelijke aanduiding voor inhoud 2"/>
          <p:cNvSpPr>
            <a:spLocks noGrp="1"/>
          </p:cNvSpPr>
          <p:nvPr>
            <p:ph idx="1"/>
          </p:nvPr>
        </p:nvSpPr>
        <p:spPr>
          <a:xfrm>
            <a:off x="835825" y="1194364"/>
            <a:ext cx="16191411" cy="6696000"/>
          </a:xfrm>
        </p:spPr>
        <p:txBody>
          <a:bodyPr>
            <a:noAutofit/>
          </a:bodyPr>
          <a:lstStyle/>
          <a:p>
            <a:pPr marL="85725" indent="0">
              <a:buNone/>
            </a:pPr>
            <a:r>
              <a:rPr lang="nl-NL" sz="3300" b="1" u="sng" dirty="0">
                <a:latin typeface="UGent Panno Text" panose="02000506040000040003" pitchFamily="2" charset="0"/>
              </a:rPr>
              <a:t>STAP 1: </a:t>
            </a:r>
          </a:p>
          <a:p>
            <a:r>
              <a:rPr lang="nl-NL" sz="3300" dirty="0">
                <a:latin typeface="UGent Panno Text" panose="02000506040000040003" pitchFamily="2" charset="0"/>
              </a:rPr>
              <a:t>Inschrijving juli/september </a:t>
            </a:r>
          </a:p>
          <a:p>
            <a:pPr lvl="1">
              <a:buFont typeface="Arial" panose="020B0604020202020204" pitchFamily="34" charset="0"/>
              <a:buChar char="•"/>
            </a:pPr>
            <a:r>
              <a:rPr lang="nl-NL" sz="3300" dirty="0">
                <a:latin typeface="UGent Panno Text" panose="02000506040000040003" pitchFamily="2" charset="0"/>
              </a:rPr>
              <a:t>je schrijft je in voor alle vakken van de eerste bachelor, eerste semester (uitzondering: BS/WS)</a:t>
            </a:r>
          </a:p>
          <a:p>
            <a:pPr lvl="1">
              <a:buFont typeface="Arial" panose="020B0604020202020204" pitchFamily="34" charset="0"/>
              <a:buChar char="•"/>
            </a:pPr>
            <a:r>
              <a:rPr lang="nl-NL" sz="3300" dirty="0">
                <a:latin typeface="UGent Panno Text" panose="02000506040000040003" pitchFamily="2" charset="0"/>
              </a:rPr>
              <a:t>je mag nog geen vakken opnemen van de tweede bachelor </a:t>
            </a:r>
            <a:br>
              <a:rPr lang="nl-NL" sz="3300" dirty="0">
                <a:latin typeface="UGent Panno Text" panose="02000506040000040003" pitchFamily="2" charset="0"/>
              </a:rPr>
            </a:br>
            <a:r>
              <a:rPr lang="nl-NL" sz="3300" dirty="0">
                <a:latin typeface="UGent Panno Text" panose="02000506040000040003" pitchFamily="2" charset="0"/>
              </a:rPr>
              <a:t>      </a:t>
            </a:r>
            <a:r>
              <a:rPr lang="nl-NL" sz="3300" u="sng" dirty="0">
                <a:latin typeface="UGent Panno Text" panose="02000506040000040003" pitchFamily="2" charset="0"/>
              </a:rPr>
              <a:t>Regel</a:t>
            </a:r>
            <a:r>
              <a:rPr lang="nl-NL" sz="3300" dirty="0">
                <a:latin typeface="UGent Panno Text" panose="02000506040000040003" pitchFamily="2" charset="0"/>
              </a:rPr>
              <a:t>: een student mag zich inschrijven voor vakken van de tweede bachelor van zodra hij voor </a:t>
            </a:r>
            <a:br>
              <a:rPr lang="nl-NL" sz="3300" dirty="0">
                <a:latin typeface="UGent Panno Text" panose="02000506040000040003" pitchFamily="2" charset="0"/>
              </a:rPr>
            </a:br>
            <a:r>
              <a:rPr lang="nl-NL" sz="3300" dirty="0">
                <a:latin typeface="UGent Panno Text" panose="02000506040000040003" pitchFamily="2" charset="0"/>
              </a:rPr>
              <a:t>      30 studiepunten </a:t>
            </a:r>
            <a:r>
              <a:rPr lang="nl-NL" sz="3300" dirty="0" err="1">
                <a:latin typeface="UGent Panno Text" panose="02000506040000040003" pitchFamily="2" charset="0"/>
              </a:rPr>
              <a:t>credits</a:t>
            </a:r>
            <a:r>
              <a:rPr lang="nl-NL" sz="3300" dirty="0">
                <a:latin typeface="UGent Panno Text" panose="02000506040000040003" pitchFamily="2" charset="0"/>
              </a:rPr>
              <a:t> verworven hebben. </a:t>
            </a:r>
          </a:p>
          <a:p>
            <a:pPr marL="85725" indent="0">
              <a:buNone/>
            </a:pPr>
            <a:r>
              <a:rPr lang="nl-NL" sz="3300" i="1" dirty="0">
                <a:latin typeface="UGent Panno Text" panose="02000506040000040003" pitchFamily="2" charset="0"/>
              </a:rPr>
              <a:t> </a:t>
            </a:r>
            <a:br>
              <a:rPr lang="nl-NL" sz="3300" i="1" dirty="0">
                <a:latin typeface="UGent Panno Text" panose="02000506040000040003" pitchFamily="2" charset="0"/>
              </a:rPr>
            </a:br>
            <a:r>
              <a:rPr lang="nl-NL" sz="3300" i="1" dirty="0">
                <a:latin typeface="UGent Panno Text" panose="02000506040000040003" pitchFamily="2" charset="0"/>
              </a:rPr>
              <a:t>                   </a:t>
            </a:r>
            <a:r>
              <a:rPr lang="nl-NL" sz="3300" u="sng" dirty="0">
                <a:latin typeface="UGent Panno Text" panose="02000506040000040003" pitchFamily="2" charset="0"/>
              </a:rPr>
              <a:t>Uitzondering regel</a:t>
            </a:r>
            <a:r>
              <a:rPr lang="nl-NL" sz="3300" dirty="0">
                <a:latin typeface="UGent Panno Text" panose="02000506040000040003" pitchFamily="2" charset="0"/>
              </a:rPr>
              <a:t>: heb je op het einde van huidig academiejaar een studierendement van 100% dan </a:t>
            </a:r>
            <a:br>
              <a:rPr lang="nl-NL" sz="3300" dirty="0">
                <a:latin typeface="UGent Panno Text" panose="02000506040000040003" pitchFamily="2" charset="0"/>
              </a:rPr>
            </a:br>
            <a:r>
              <a:rPr lang="nl-NL" sz="3300" dirty="0">
                <a:latin typeface="UGent Panno Text" panose="02000506040000040003" pitchFamily="2" charset="0"/>
              </a:rPr>
              <a:t>                   mag je, op het moment dat je je curriculum van het volgende academiejaar samenstelt, ook het </a:t>
            </a:r>
            <a:br>
              <a:rPr lang="nl-NL" sz="3300" dirty="0">
                <a:latin typeface="UGent Panno Text" panose="02000506040000040003" pitchFamily="2" charset="0"/>
              </a:rPr>
            </a:br>
            <a:r>
              <a:rPr lang="nl-NL" sz="3300" dirty="0">
                <a:latin typeface="UGent Panno Text" panose="02000506040000040003" pitchFamily="2" charset="0"/>
              </a:rPr>
              <a:t>                   </a:t>
            </a:r>
            <a:r>
              <a:rPr lang="nl-NL" sz="3300" dirty="0" err="1">
                <a:latin typeface="UGent Panno Text" panose="02000506040000040003" pitchFamily="2" charset="0"/>
              </a:rPr>
              <a:t>jaarvak</a:t>
            </a:r>
            <a:r>
              <a:rPr lang="nl-NL" sz="3300" dirty="0">
                <a:latin typeface="UGent Panno Text" panose="02000506040000040003" pitchFamily="2" charset="0"/>
              </a:rPr>
              <a:t> ‘academische vaardigheden’ opnemen. Je stuurt daarvoor een mailtje naar </a:t>
            </a:r>
            <a:br>
              <a:rPr lang="nl-NL" sz="3300" dirty="0">
                <a:latin typeface="UGent Panno Text" panose="02000506040000040003" pitchFamily="2" charset="0"/>
              </a:rPr>
            </a:br>
            <a:r>
              <a:rPr lang="nl-NL" sz="3300" dirty="0">
                <a:latin typeface="UGent Panno Text" panose="02000506040000040003" pitchFamily="2" charset="0"/>
              </a:rPr>
              <a:t>                   </a:t>
            </a:r>
            <a:r>
              <a:rPr lang="nl-NL" sz="3300" dirty="0">
                <a:latin typeface="UGent Panno Text" panose="02000506040000040003" pitchFamily="2" charset="0"/>
                <a:hlinkClick r:id="rId3"/>
              </a:rPr>
              <a:t>psychologie.pp@ugent.be</a:t>
            </a:r>
            <a:r>
              <a:rPr lang="nl-NL" sz="3300" dirty="0">
                <a:latin typeface="UGent Panno Text" panose="02000506040000040003" pitchFamily="2" charset="0"/>
              </a:rPr>
              <a:t>.  </a:t>
            </a: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5</a:t>
            </a:fld>
            <a:endParaRPr lang="nl-BE" noProof="0" dirty="0"/>
          </a:p>
        </p:txBody>
      </p:sp>
      <p:pic>
        <p:nvPicPr>
          <p:cNvPr id="6" name="Afbeelding 5">
            <a:extLst>
              <a:ext uri="{FF2B5EF4-FFF2-40B4-BE49-F238E27FC236}">
                <a16:creationId xmlns:a16="http://schemas.microsoft.com/office/drawing/2014/main" id="{1577C53B-7C0F-45CC-B32D-A985C8B27F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68929" y="6428510"/>
            <a:ext cx="599485" cy="599485"/>
          </a:xfrm>
          <a:prstGeom prst="rect">
            <a:avLst/>
          </a:prstGeom>
        </p:spPr>
      </p:pic>
    </p:spTree>
    <p:extLst>
      <p:ext uri="{BB962C8B-B14F-4D97-AF65-F5344CB8AC3E}">
        <p14:creationId xmlns:p14="http://schemas.microsoft.com/office/powerpoint/2010/main" val="885408847"/>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afgeronde hoeken 4">
            <a:extLst>
              <a:ext uri="{FF2B5EF4-FFF2-40B4-BE49-F238E27FC236}">
                <a16:creationId xmlns:a16="http://schemas.microsoft.com/office/drawing/2014/main" id="{81B5A339-C9D7-4172-9BC1-7A773DB1295B}"/>
              </a:ext>
            </a:extLst>
          </p:cNvPr>
          <p:cNvSpPr/>
          <p:nvPr/>
        </p:nvSpPr>
        <p:spPr>
          <a:xfrm>
            <a:off x="2064327" y="5999018"/>
            <a:ext cx="12676909" cy="1330037"/>
          </a:xfrm>
          <a:prstGeom prst="round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nl-BE">
              <a:solidFill>
                <a:schemeClr val="tx1"/>
              </a:solidFill>
            </a:endParaRPr>
          </a:p>
        </p:txBody>
      </p:sp>
      <p:sp>
        <p:nvSpPr>
          <p:cNvPr id="2" name="Titel 1"/>
          <p:cNvSpPr>
            <a:spLocks noGrp="1"/>
          </p:cNvSpPr>
          <p:nvPr>
            <p:ph type="title"/>
          </p:nvPr>
        </p:nvSpPr>
        <p:spPr/>
        <p:txBody>
          <a:bodyPr/>
          <a:lstStyle/>
          <a:p>
            <a:r>
              <a:rPr lang="nl-NL" dirty="0">
                <a:latin typeface="UGent Panno Text" panose="02000506040000040003" pitchFamily="2" charset="0"/>
              </a:rPr>
              <a:t>Inschrijven AJ 2021-2022</a:t>
            </a:r>
          </a:p>
        </p:txBody>
      </p:sp>
      <p:sp>
        <p:nvSpPr>
          <p:cNvPr id="3" name="Tijdelijke aanduiding voor inhoud 2"/>
          <p:cNvSpPr>
            <a:spLocks noGrp="1"/>
          </p:cNvSpPr>
          <p:nvPr>
            <p:ph idx="1"/>
          </p:nvPr>
        </p:nvSpPr>
        <p:spPr>
          <a:xfrm>
            <a:off x="835825" y="1194364"/>
            <a:ext cx="16191411" cy="6696000"/>
          </a:xfrm>
        </p:spPr>
        <p:txBody>
          <a:bodyPr>
            <a:normAutofit/>
          </a:bodyPr>
          <a:lstStyle/>
          <a:p>
            <a:pPr marL="85725" indent="0">
              <a:buNone/>
            </a:pPr>
            <a:r>
              <a:rPr lang="nl-NL" sz="3300" b="1" u="sng" dirty="0">
                <a:latin typeface="UGent Panno Text" panose="02000506040000040003" pitchFamily="2" charset="0"/>
              </a:rPr>
              <a:t>STAP 2: </a:t>
            </a:r>
          </a:p>
          <a:p>
            <a:r>
              <a:rPr lang="nl-NL" sz="3300" dirty="0">
                <a:latin typeface="UGent Panno Text" panose="02000506040000040003" pitchFamily="2" charset="0"/>
              </a:rPr>
              <a:t>Wijziging curriculum aanvragen, februari: </a:t>
            </a:r>
          </a:p>
          <a:p>
            <a:pPr lvl="1">
              <a:buFont typeface="Arial" panose="020B0604020202020204" pitchFamily="34" charset="0"/>
              <a:buChar char="•"/>
            </a:pPr>
            <a:r>
              <a:rPr lang="nl-BE" sz="3300" dirty="0">
                <a:latin typeface="UGent Panno Text" panose="02000506040000040003" pitchFamily="2" charset="0"/>
              </a:rPr>
              <a:t>Indien je na de examens in januari minstens 30 studiepunten </a:t>
            </a:r>
            <a:r>
              <a:rPr lang="nl-BE" sz="3300" dirty="0" err="1">
                <a:latin typeface="UGent Panno Text" panose="02000506040000040003" pitchFamily="2" charset="0"/>
              </a:rPr>
              <a:t>credits</a:t>
            </a:r>
            <a:r>
              <a:rPr lang="nl-BE" sz="3300" dirty="0">
                <a:latin typeface="UGent Panno Text" panose="02000506040000040003" pitchFamily="2" charset="0"/>
              </a:rPr>
              <a:t> verworven hebt, mag je vakken van bachelor 2, semester 2 opnemen.</a:t>
            </a:r>
          </a:p>
          <a:p>
            <a:pPr lvl="1">
              <a:buFont typeface="Arial" panose="020B0604020202020204" pitchFamily="34" charset="0"/>
              <a:buChar char="•"/>
            </a:pPr>
            <a:r>
              <a:rPr lang="nl-BE" sz="3300" dirty="0">
                <a:latin typeface="UGent Panno Text" panose="02000506040000040003" pitchFamily="2" charset="0"/>
              </a:rPr>
              <a:t>Je kan curriculum zelf niet meer aanpassen, dus gelieve een mailtje te sturen naar </a:t>
            </a:r>
            <a:r>
              <a:rPr lang="nl-BE" sz="3300" dirty="0">
                <a:latin typeface="UGent Panno Text" panose="02000506040000040003" pitchFamily="2" charset="0"/>
                <a:hlinkClick r:id="rId3"/>
              </a:rPr>
              <a:t>psychologie.pp@ugent.be</a:t>
            </a:r>
            <a:r>
              <a:rPr lang="nl-BE" sz="3300" dirty="0">
                <a:latin typeface="UGent Panno Text" panose="02000506040000040003" pitchFamily="2" charset="0"/>
              </a:rPr>
              <a:t>. Vergeet niet te vermelden welke vakken van bachelor 2, semester 2 je wenst op te nemen. </a:t>
            </a:r>
          </a:p>
          <a:p>
            <a:pPr marL="85725" indent="0">
              <a:buNone/>
            </a:pPr>
            <a:endParaRPr lang="nl-BE" sz="3300" dirty="0">
              <a:latin typeface="UGent Panno Text" panose="02000506040000040003" pitchFamily="2" charset="0"/>
            </a:endParaRPr>
          </a:p>
          <a:p>
            <a:pPr marL="85725" indent="0">
              <a:buNone/>
            </a:pPr>
            <a:r>
              <a:rPr lang="nl-BE" sz="3300" dirty="0">
                <a:latin typeface="UGent Panno Text" panose="02000506040000040003" pitchFamily="2" charset="0"/>
              </a:rPr>
              <a:t>                  Moet je in februari nog vakken hernemen van de eerste bachelor, tweede semester? </a:t>
            </a:r>
            <a:br>
              <a:rPr lang="nl-BE" sz="3300" dirty="0">
                <a:latin typeface="UGent Panno Text" panose="02000506040000040003" pitchFamily="2" charset="0"/>
              </a:rPr>
            </a:br>
            <a:r>
              <a:rPr lang="nl-BE" sz="3300" dirty="0">
                <a:latin typeface="UGent Panno Text" panose="02000506040000040003" pitchFamily="2" charset="0"/>
              </a:rPr>
              <a:t>                  Deze vakken moet je verplicht opnemen in jouw curriculum (uitzondering BS/WS).</a:t>
            </a:r>
            <a:endParaRPr lang="nl-NL" sz="33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6</a:t>
            </a:fld>
            <a:endParaRPr lang="nl-BE" noProof="0" dirty="0"/>
          </a:p>
        </p:txBody>
      </p:sp>
      <p:pic>
        <p:nvPicPr>
          <p:cNvPr id="7" name="Afbeelding 6">
            <a:extLst>
              <a:ext uri="{FF2B5EF4-FFF2-40B4-BE49-F238E27FC236}">
                <a16:creationId xmlns:a16="http://schemas.microsoft.com/office/drawing/2014/main" id="{F4CC458D-A889-4FD6-A37F-E5ECD8AFD32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52056" y="6373096"/>
            <a:ext cx="599485" cy="599485"/>
          </a:xfrm>
          <a:prstGeom prst="rect">
            <a:avLst/>
          </a:prstGeom>
        </p:spPr>
      </p:pic>
    </p:spTree>
    <p:extLst>
      <p:ext uri="{BB962C8B-B14F-4D97-AF65-F5344CB8AC3E}">
        <p14:creationId xmlns:p14="http://schemas.microsoft.com/office/powerpoint/2010/main" val="195641455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latin typeface="UGent Panno Text" panose="02000506040000040003" pitchFamily="2" charset="0"/>
              </a:rPr>
              <a:t>Inschrijven vanaf AJ 2022-2023</a:t>
            </a:r>
          </a:p>
        </p:txBody>
      </p:sp>
      <p:sp>
        <p:nvSpPr>
          <p:cNvPr id="3" name="Tijdelijke aanduiding voor inhoud 2"/>
          <p:cNvSpPr>
            <a:spLocks noGrp="1"/>
          </p:cNvSpPr>
          <p:nvPr>
            <p:ph idx="1"/>
          </p:nvPr>
        </p:nvSpPr>
        <p:spPr>
          <a:xfrm>
            <a:off x="835825" y="1194364"/>
            <a:ext cx="16191411" cy="6696000"/>
          </a:xfrm>
        </p:spPr>
        <p:txBody>
          <a:bodyPr>
            <a:normAutofit/>
          </a:bodyPr>
          <a:lstStyle/>
          <a:p>
            <a:r>
              <a:rPr lang="nl-NL" sz="3500" dirty="0">
                <a:latin typeface="UGent Panno Text" panose="02000506040000040003" pitchFamily="2" charset="0"/>
              </a:rPr>
              <a:t>Je kan jouw inschrijving zelf in orde brengen via Oasis.  </a:t>
            </a: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7</a:t>
            </a:fld>
            <a:endParaRPr lang="nl-BE" noProof="0" dirty="0"/>
          </a:p>
        </p:txBody>
      </p:sp>
    </p:spTree>
    <p:extLst>
      <p:ext uri="{BB962C8B-B14F-4D97-AF65-F5344CB8AC3E}">
        <p14:creationId xmlns:p14="http://schemas.microsoft.com/office/powerpoint/2010/main" val="4018152628"/>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r>
              <a:rPr lang="nl-NL" sz="8000" dirty="0">
                <a:latin typeface="UGent Panno Text" panose="02000506040000040003" pitchFamily="2" charset="0"/>
              </a:rPr>
              <a:t>trajectverloop</a:t>
            </a:r>
          </a:p>
        </p:txBody>
      </p:sp>
      <p:sp>
        <p:nvSpPr>
          <p:cNvPr id="5" name="Slide Number Placeholder 4"/>
          <p:cNvSpPr>
            <a:spLocks noGrp="1"/>
          </p:cNvSpPr>
          <p:nvPr>
            <p:ph type="sldNum" sz="quarter" idx="4"/>
          </p:nvPr>
        </p:nvSpPr>
        <p:spPr/>
        <p:txBody>
          <a:bodyPr/>
          <a:lstStyle/>
          <a:p>
            <a:fld id="{7AE184E0-0BD4-4705-A12B-9B71DDE63301}" type="slidenum">
              <a:rPr lang="nl-BE" smtClean="0"/>
              <a:pPr/>
              <a:t>8</a:t>
            </a:fld>
            <a:endParaRPr lang="nl-BE" dirty="0"/>
          </a:p>
        </p:txBody>
      </p:sp>
    </p:spTree>
    <p:extLst>
      <p:ext uri="{BB962C8B-B14F-4D97-AF65-F5344CB8AC3E}">
        <p14:creationId xmlns:p14="http://schemas.microsoft.com/office/powerpoint/2010/main" val="2818443087"/>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latin typeface="UGent Panno Text" panose="02000506040000040003" pitchFamily="2" charset="0"/>
              </a:rPr>
              <a:t>Trajectverloop: ideale scenario  </a:t>
            </a:r>
          </a:p>
        </p:txBody>
      </p:sp>
      <p:sp>
        <p:nvSpPr>
          <p:cNvPr id="3" name="Tijdelijke aanduiding voor inhoud 2"/>
          <p:cNvSpPr>
            <a:spLocks noGrp="1"/>
          </p:cNvSpPr>
          <p:nvPr>
            <p:ph idx="1"/>
          </p:nvPr>
        </p:nvSpPr>
        <p:spPr>
          <a:xfrm>
            <a:off x="835825" y="1194364"/>
            <a:ext cx="16191411" cy="6696000"/>
          </a:xfrm>
        </p:spPr>
        <p:txBody>
          <a:bodyPr>
            <a:normAutofit/>
          </a:bodyPr>
          <a:lstStyle/>
          <a:p>
            <a:pPr marL="85725" indent="0">
              <a:buNone/>
            </a:pPr>
            <a:endParaRPr lang="nl-NL" sz="3300" dirty="0">
              <a:latin typeface="UGent Panno Text" panose="02000506040000040003" pitchFamily="2" charset="0"/>
            </a:endParaRPr>
          </a:p>
          <a:p>
            <a:endParaRPr lang="nl-NL" sz="3500" dirty="0">
              <a:latin typeface="UGent Panno Text" panose="02000506040000040003" pitchFamily="2" charset="0"/>
            </a:endParaRPr>
          </a:p>
          <a:p>
            <a:pPr marL="85725" indent="0">
              <a:buNone/>
            </a:pPr>
            <a:endParaRPr lang="nl-NL" sz="35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9</a:t>
            </a:fld>
            <a:endParaRPr lang="nl-BE" noProof="0" dirty="0"/>
          </a:p>
        </p:txBody>
      </p:sp>
      <p:graphicFrame>
        <p:nvGraphicFramePr>
          <p:cNvPr id="5" name="Tabel 4">
            <a:extLst>
              <a:ext uri="{FF2B5EF4-FFF2-40B4-BE49-F238E27FC236}">
                <a16:creationId xmlns:a16="http://schemas.microsoft.com/office/drawing/2014/main" id="{8F29301D-6DCF-41FE-9F49-4754AF7CD890}"/>
              </a:ext>
            </a:extLst>
          </p:cNvPr>
          <p:cNvGraphicFramePr>
            <a:graphicFrameLocks noGrp="1"/>
          </p:cNvGraphicFramePr>
          <p:nvPr>
            <p:extLst>
              <p:ext uri="{D42A27DB-BD31-4B8C-83A1-F6EECF244321}">
                <p14:modId xmlns:p14="http://schemas.microsoft.com/office/powerpoint/2010/main" val="232735127"/>
              </p:ext>
            </p:extLst>
          </p:nvPr>
        </p:nvGraphicFramePr>
        <p:xfrm>
          <a:off x="5126182" y="2022761"/>
          <a:ext cx="9407234" cy="6696000"/>
        </p:xfrm>
        <a:graphic>
          <a:graphicData uri="http://schemas.openxmlformats.org/drawingml/2006/table">
            <a:tbl>
              <a:tblPr firstRow="1" firstCol="1" bandRow="1"/>
              <a:tblGrid>
                <a:gridCol w="3902261">
                  <a:extLst>
                    <a:ext uri="{9D8B030D-6E8A-4147-A177-3AD203B41FA5}">
                      <a16:colId xmlns:a16="http://schemas.microsoft.com/office/drawing/2014/main" val="2320766209"/>
                    </a:ext>
                  </a:extLst>
                </a:gridCol>
                <a:gridCol w="5504973">
                  <a:extLst>
                    <a:ext uri="{9D8B030D-6E8A-4147-A177-3AD203B41FA5}">
                      <a16:colId xmlns:a16="http://schemas.microsoft.com/office/drawing/2014/main" val="1138978270"/>
                    </a:ext>
                  </a:extLst>
                </a:gridCol>
              </a:tblGrid>
              <a:tr h="558000">
                <a:tc>
                  <a:txBody>
                    <a:bodyPr/>
                    <a:lstStyle/>
                    <a:p>
                      <a:pPr algn="ctr">
                        <a:lnSpc>
                          <a:spcPct val="107000"/>
                        </a:lnSpc>
                        <a:spcAft>
                          <a:spcPts val="0"/>
                        </a:spcAft>
                      </a:pP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Academiejaar</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nl-BE" sz="3300">
                          <a:effectLst/>
                          <a:latin typeface="UGent Panno Text" panose="02000506040000040003" pitchFamily="2" charset="0"/>
                          <a:ea typeface="Calibri" panose="020F0502020204030204" pitchFamily="34" charset="0"/>
                          <a:cs typeface="Times New Roman" panose="02020603050405020304" pitchFamily="18" charset="0"/>
                        </a:rPr>
                        <a:t>Inschrijving</a:t>
                      </a:r>
                      <a:endParaRPr lang="nl-BE" sz="3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1592886"/>
                  </a:ext>
                </a:extLst>
              </a:tr>
              <a:tr h="558000">
                <a:tc>
                  <a:txBody>
                    <a:bodyPr/>
                    <a:lstStyle/>
                    <a:p>
                      <a:pPr>
                        <a:lnSpc>
                          <a:spcPct val="107000"/>
                        </a:lnSpc>
                        <a:spcAft>
                          <a:spcPts val="0"/>
                        </a:spcAft>
                      </a:pP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2020-21</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nl-BE" sz="3300">
                          <a:effectLst/>
                          <a:latin typeface="UGent Panno Text" panose="02000506040000040003" pitchFamily="2" charset="0"/>
                          <a:ea typeface="Calibri" panose="020F0502020204030204" pitchFamily="34" charset="0"/>
                          <a:cs typeface="Times New Roman" panose="02020603050405020304" pitchFamily="18" charset="0"/>
                        </a:rPr>
                        <a:t>sem 2: bach 1</a:t>
                      </a:r>
                      <a:endParaRPr lang="nl-BE" sz="3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3756225611"/>
                  </a:ext>
                </a:extLst>
              </a:tr>
              <a:tr h="558000">
                <a:tc rowSpan="2">
                  <a:txBody>
                    <a:bodyPr/>
                    <a:lstStyle/>
                    <a:p>
                      <a:pPr>
                        <a:lnSpc>
                          <a:spcPct val="107000"/>
                        </a:lnSpc>
                        <a:spcAft>
                          <a:spcPts val="0"/>
                        </a:spcAft>
                      </a:pP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2021-22</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1: </a:t>
                      </a: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bach</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1</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2292134541"/>
                  </a:ext>
                </a:extLst>
              </a:tr>
              <a:tr h="558000">
                <a:tc vMerge="1">
                  <a:txBody>
                    <a:bodyPr/>
                    <a:lstStyle/>
                    <a:p>
                      <a:endParaRPr lang="nl-BE"/>
                    </a:p>
                  </a:txBody>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2: </a:t>
                      </a: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bach</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2 </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417133196"/>
                  </a:ext>
                </a:extLst>
              </a:tr>
              <a:tr h="558000">
                <a:tc rowSpan="2">
                  <a:txBody>
                    <a:bodyPr/>
                    <a:lstStyle/>
                    <a:p>
                      <a:pPr>
                        <a:lnSpc>
                          <a:spcPct val="107000"/>
                        </a:lnSpc>
                        <a:spcAft>
                          <a:spcPts val="0"/>
                        </a:spcAft>
                      </a:pPr>
                      <a:r>
                        <a:rPr lang="nl-BE" sz="3300">
                          <a:effectLst/>
                          <a:latin typeface="UGent Panno Text" panose="02000506040000040003" pitchFamily="2" charset="0"/>
                          <a:ea typeface="Calibri" panose="020F0502020204030204" pitchFamily="34" charset="0"/>
                          <a:cs typeface="Times New Roman" panose="02020603050405020304" pitchFamily="18" charset="0"/>
                        </a:rPr>
                        <a:t>2022-23</a:t>
                      </a:r>
                      <a:endParaRPr lang="nl-BE" sz="3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1: </a:t>
                      </a: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bach</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2</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1946459463"/>
                  </a:ext>
                </a:extLst>
              </a:tr>
              <a:tr h="558000">
                <a:tc vMerge="1">
                  <a:txBody>
                    <a:bodyPr/>
                    <a:lstStyle/>
                    <a:p>
                      <a:endParaRPr lang="nl-BE"/>
                    </a:p>
                  </a:txBody>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2: </a:t>
                      </a: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bach</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3</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3526320"/>
                  </a:ext>
                </a:extLst>
              </a:tr>
              <a:tr h="558000">
                <a:tc rowSpan="2">
                  <a:txBody>
                    <a:bodyPr/>
                    <a:lstStyle/>
                    <a:p>
                      <a:pPr>
                        <a:lnSpc>
                          <a:spcPct val="107000"/>
                        </a:lnSpc>
                        <a:spcAft>
                          <a:spcPts val="0"/>
                        </a:spcAft>
                      </a:pP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2023-24</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1: </a:t>
                      </a: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bach</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3</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1500762893"/>
                  </a:ext>
                </a:extLst>
              </a:tr>
              <a:tr h="558000">
                <a:tc vMerge="1">
                  <a:txBody>
                    <a:bodyPr/>
                    <a:lstStyle/>
                    <a:p>
                      <a:endParaRPr lang="nl-BE"/>
                    </a:p>
                  </a:txBody>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2: ma 1</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890486441"/>
                  </a:ext>
                </a:extLst>
              </a:tr>
              <a:tr h="558000">
                <a:tc rowSpan="2">
                  <a:txBody>
                    <a:bodyPr/>
                    <a:lstStyle/>
                    <a:p>
                      <a:pPr>
                        <a:lnSpc>
                          <a:spcPct val="107000"/>
                        </a:lnSpc>
                        <a:spcAft>
                          <a:spcPts val="0"/>
                        </a:spcAft>
                      </a:pPr>
                      <a:r>
                        <a:rPr lang="nl-BE" sz="3300">
                          <a:effectLst/>
                          <a:latin typeface="UGent Panno Text" panose="02000506040000040003" pitchFamily="2" charset="0"/>
                          <a:ea typeface="Calibri" panose="020F0502020204030204" pitchFamily="34" charset="0"/>
                          <a:cs typeface="Times New Roman" panose="02020603050405020304" pitchFamily="18" charset="0"/>
                        </a:rPr>
                        <a:t>2024-25</a:t>
                      </a:r>
                      <a:endParaRPr lang="nl-BE" sz="3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1: ma 1</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3203862390"/>
                  </a:ext>
                </a:extLst>
              </a:tr>
              <a:tr h="558000">
                <a:tc vMerge="1">
                  <a:txBody>
                    <a:bodyPr/>
                    <a:lstStyle/>
                    <a:p>
                      <a:endParaRPr lang="nl-BE"/>
                    </a:p>
                  </a:txBody>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2: ma 2</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3793534776"/>
                  </a:ext>
                </a:extLst>
              </a:tr>
              <a:tr h="558000">
                <a:tc rowSpan="2">
                  <a:txBody>
                    <a:bodyPr/>
                    <a:lstStyle/>
                    <a:p>
                      <a:pPr>
                        <a:lnSpc>
                          <a:spcPct val="107000"/>
                        </a:lnSpc>
                        <a:spcAft>
                          <a:spcPts val="0"/>
                        </a:spcAft>
                      </a:pP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2025-26</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1: ma 2  (</a:t>
                      </a: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jaarvak</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(ken))</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3205404857"/>
                  </a:ext>
                </a:extLst>
              </a:tr>
              <a:tr h="558000">
                <a:tc vMerge="1">
                  <a:txBody>
                    <a:bodyPr/>
                    <a:lstStyle/>
                    <a:p>
                      <a:pPr>
                        <a:lnSpc>
                          <a:spcPct val="107000"/>
                        </a:lnSpc>
                        <a:spcAft>
                          <a:spcPts val="0"/>
                        </a:spcAft>
                      </a:pPr>
                      <a:endParaRPr lang="nl-BE" sz="3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sem</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 2: ma 2  (</a:t>
                      </a:r>
                      <a:r>
                        <a:rPr lang="nl-BE" sz="3300" dirty="0" err="1">
                          <a:effectLst/>
                          <a:latin typeface="UGent Panno Text" panose="02000506040000040003" pitchFamily="2" charset="0"/>
                          <a:ea typeface="Calibri" panose="020F0502020204030204" pitchFamily="34" charset="0"/>
                          <a:cs typeface="Times New Roman" panose="02020603050405020304" pitchFamily="18" charset="0"/>
                        </a:rPr>
                        <a:t>jaarvak</a:t>
                      </a:r>
                      <a:r>
                        <a:rPr lang="nl-BE" sz="3300" dirty="0">
                          <a:effectLst/>
                          <a:latin typeface="UGent Panno Text" panose="02000506040000040003" pitchFamily="2" charset="0"/>
                          <a:ea typeface="Calibri" panose="020F0502020204030204" pitchFamily="34" charset="0"/>
                          <a:cs typeface="Times New Roman" panose="02020603050405020304" pitchFamily="18" charset="0"/>
                        </a:rPr>
                        <a:t>(ken))</a:t>
                      </a:r>
                      <a:endParaRPr lang="nl-BE" sz="3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772333588"/>
                  </a:ext>
                </a:extLst>
              </a:tr>
            </a:tbl>
          </a:graphicData>
        </a:graphic>
      </p:graphicFrame>
    </p:spTree>
    <p:extLst>
      <p:ext uri="{BB962C8B-B14F-4D97-AF65-F5344CB8AC3E}">
        <p14:creationId xmlns:p14="http://schemas.microsoft.com/office/powerpoint/2010/main" val="2248396001"/>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TIMING" val="|2"/>
</p:tagLst>
</file>

<file path=ppt/theme/theme1.xml><?xml version="1.0" encoding="utf-8"?>
<a:theme xmlns:a="http://schemas.openxmlformats.org/drawingml/2006/main" name="Kantoorthema">
  <a:themeElements>
    <a:clrScheme name="UGent PP">
      <a:dk1>
        <a:sysClr val="windowText" lastClr="000000"/>
      </a:dk1>
      <a:lt1>
        <a:sysClr val="window" lastClr="FFFFFF"/>
      </a:lt1>
      <a:dk2>
        <a:srgbClr val="1E64C8"/>
      </a:dk2>
      <a:lt2>
        <a:srgbClr val="E9F0FA"/>
      </a:lt2>
      <a:accent1>
        <a:srgbClr val="FB7E3A"/>
      </a:accent1>
      <a:accent2>
        <a:srgbClr val="FB8B4E"/>
      </a:accent2>
      <a:accent3>
        <a:srgbClr val="FC9861"/>
      </a:accent3>
      <a:accent4>
        <a:srgbClr val="FCA575"/>
      </a:accent4>
      <a:accent5>
        <a:srgbClr val="FDB289"/>
      </a:accent5>
      <a:accent6>
        <a:srgbClr val="FDBF9D"/>
      </a:accent6>
      <a:hlink>
        <a:srgbClr val="1E64C8"/>
      </a:hlink>
      <a:folHlink>
        <a:srgbClr val="1E64C8"/>
      </a:folHlink>
    </a:clrScheme>
    <a:fontScheme name="Universiteit Gent">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1750">
          <a:solidFill>
            <a:srgbClr val="1E64C8"/>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31750">
          <a:headEnd type="none" w="lg" len="lg"/>
          <a:tailEnd type="none" w="lg" len="lg"/>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marL="342900" indent="-342900" algn="l">
          <a:lnSpc>
            <a:spcPct val="120000"/>
          </a:lnSpc>
          <a:buFont typeface="Arial" panose="020B0604020202020204" pitchFamily="34" charset="0"/>
          <a:buChar char="–"/>
          <a:defRPr sz="2500" smtClean="0"/>
        </a:defPPr>
      </a:lstStyle>
    </a:txDef>
  </a:objectDefaults>
  <a:extraClrSchemeLst/>
  <a:extLst>
    <a:ext uri="{05A4C25C-085E-4340-85A3-A5531E510DB2}">
      <thm15:themeFamily xmlns:thm15="http://schemas.microsoft.com/office/thememl/2012/main" name="PowerPoint_UGent_NL_PP.potx" id="{8626B7C0-3F6F-45EB-B060-728033822798}" vid="{34969B2A-3695-424A-980F-B87CB4E6EF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PowerPoint_UGent_NL_PP</Template>
  <TotalTime>700</TotalTime>
  <Words>1111</Words>
  <Application>Microsoft Office PowerPoint</Application>
  <PresentationFormat>Aangepast</PresentationFormat>
  <Paragraphs>146</Paragraphs>
  <Slides>16</Slides>
  <Notes>16</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16</vt:i4>
      </vt:variant>
    </vt:vector>
  </HeadingPairs>
  <TitlesOfParts>
    <vt:vector size="21" baseType="lpstr">
      <vt:lpstr>Arial</vt:lpstr>
      <vt:lpstr>Calibri</vt:lpstr>
      <vt:lpstr>Times New Roman</vt:lpstr>
      <vt:lpstr>UGent Panno Text</vt:lpstr>
      <vt:lpstr>Kantoorthema</vt:lpstr>
      <vt:lpstr>Starten in februari: TRAJECT 1e Ba psychologie</vt:lpstr>
      <vt:lpstr>Inschrijven &amp; vakkenpakket</vt:lpstr>
      <vt:lpstr>vakkenpakket</vt:lpstr>
      <vt:lpstr>Inschrijven AJ 2020-2021</vt:lpstr>
      <vt:lpstr>Inschrijven AJ 2021-2022</vt:lpstr>
      <vt:lpstr>Inschrijven AJ 2021-2022</vt:lpstr>
      <vt:lpstr>Inschrijven vanaf AJ 2022-2023</vt:lpstr>
      <vt:lpstr>trajectverloop</vt:lpstr>
      <vt:lpstr>Trajectverloop: ideale scenario  </vt:lpstr>
      <vt:lpstr>Trajectverloop: overzicht volgende academiejaren  </vt:lpstr>
      <vt:lpstr>weetjes &amp; FAQ’s</vt:lpstr>
      <vt:lpstr>Weetjes</vt:lpstr>
      <vt:lpstr>Ga ik in het 2de semester inhoudelijk kunnen volgen?  </vt:lpstr>
      <vt:lpstr>Starten in februari, een goed idee?  </vt:lpstr>
      <vt:lpstr>Wegwerken ‘achterstand’? </vt:lpstr>
      <vt:lpstr>  TOCH NOG EEN VRAAG?   STUUR EEN MAILTJE NAAR JOUW OPLEIDING:  psychologie.pp@ugent.be  pedawet.pp@ugent.be sociaalwerk.pp@ugent.be  educatievemaster@ugent.be      </vt:lpstr>
    </vt:vector>
  </TitlesOfParts>
  <Manager/>
  <Company>Universiteit Gent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Marlies Noerens</dc:creator>
  <cp:keywords/>
  <dc:description/>
  <cp:lastModifiedBy>Tine Librecht</cp:lastModifiedBy>
  <cp:revision>136</cp:revision>
  <dcterms:created xsi:type="dcterms:W3CDTF">2020-11-24T11:37:13Z</dcterms:created>
  <dcterms:modified xsi:type="dcterms:W3CDTF">2020-12-10T16:17:06Z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censed to">
    <vt:lpwstr>Ghent University</vt:lpwstr>
  </property>
  <property fmtid="{D5CDD505-2E9C-101B-9397-08002B2CF9AE}" pid="3" name="Version">
    <vt:lpwstr>1.1</vt:lpwstr>
  </property>
  <property fmtid="{D5CDD505-2E9C-101B-9397-08002B2CF9AE}" pid="4" name="Date">
    <vt:filetime>2019-05-23T22:00:00Z</vt:filetime>
  </property>
  <property fmtid="{D5CDD505-2E9C-101B-9397-08002B2CF9AE}" pid="5" name="Build">
    <vt:lpwstr>20</vt:lpwstr>
  </property>
</Properties>
</file>