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92" r:id="rId5"/>
    <p:sldId id="350" r:id="rId6"/>
    <p:sldId id="351" r:id="rId7"/>
    <p:sldId id="352" r:id="rId8"/>
    <p:sldId id="353" r:id="rId9"/>
    <p:sldId id="356" r:id="rId10"/>
    <p:sldId id="310" r:id="rId11"/>
    <p:sldId id="354" r:id="rId12"/>
    <p:sldId id="317" r:id="rId13"/>
    <p:sldId id="355" r:id="rId14"/>
    <p:sldId id="316" r:id="rId15"/>
    <p:sldId id="357" r:id="rId16"/>
    <p:sldId id="338" r:id="rId17"/>
    <p:sldId id="339" r:id="rId18"/>
    <p:sldId id="368" r:id="rId19"/>
    <p:sldId id="358" r:id="rId20"/>
    <p:sldId id="369" r:id="rId21"/>
    <p:sldId id="322" r:id="rId22"/>
    <p:sldId id="341" r:id="rId23"/>
    <p:sldId id="360" r:id="rId24"/>
    <p:sldId id="361" r:id="rId25"/>
    <p:sldId id="362" r:id="rId26"/>
    <p:sldId id="363" r:id="rId27"/>
    <p:sldId id="365" r:id="rId28"/>
    <p:sldId id="366" r:id="rId29"/>
    <p:sldId id="367" r:id="rId30"/>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64C8"/>
    <a:srgbClr val="0E1D40"/>
    <a:srgbClr val="71A860"/>
    <a:srgbClr val="FFD2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503" autoAdjust="0"/>
  </p:normalViewPr>
  <p:slideViewPr>
    <p:cSldViewPr snapToGrid="0" snapToObjects="1">
      <p:cViewPr varScale="1">
        <p:scale>
          <a:sx n="89" d="100"/>
          <a:sy n="89" d="100"/>
        </p:scale>
        <p:origin x="1267" y="72"/>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671723-119B-407E-B95C-7EF0457101A5}"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kumimoji="1" lang="ja-JP" altLang="en-US"/>
        </a:p>
      </dgm:t>
    </dgm:pt>
    <dgm:pt modelId="{5F7D5EC2-680C-4D24-B6C8-88AEAD98F314}">
      <dgm:prSet phldrT="[Text]"/>
      <dgm:spPr>
        <a:solidFill>
          <a:srgbClr val="1E64C8"/>
        </a:solidFill>
      </dgm:spPr>
      <dgm:t>
        <a:bodyPr/>
        <a:lstStyle/>
        <a:p>
          <a:r>
            <a:rPr kumimoji="1" lang="en-GB" altLang="ja-JP" dirty="0">
              <a:latin typeface="UGent Panno Text" panose="02000506040000040003" pitchFamily="2" charset="0"/>
            </a:rPr>
            <a:t>First Year (</a:t>
          </a:r>
          <a:r>
            <a:rPr kumimoji="1" lang="en-GB" altLang="ja-JP" dirty="0" err="1">
              <a:latin typeface="UGent Panno Text" panose="02000506040000040003" pitchFamily="2" charset="0"/>
            </a:rPr>
            <a:t>sem</a:t>
          </a:r>
          <a:r>
            <a:rPr kumimoji="1" lang="en-GB" altLang="ja-JP" dirty="0">
              <a:latin typeface="UGent Panno Text" panose="02000506040000040003" pitchFamily="2" charset="0"/>
            </a:rPr>
            <a:t> 1 &amp; 2) - European Study Places</a:t>
          </a:r>
          <a:endParaRPr kumimoji="1" lang="ja-JP" altLang="en-US" dirty="0">
            <a:latin typeface="UGent Panno Text" panose="02000506040000040003" pitchFamily="2" charset="0"/>
          </a:endParaRPr>
        </a:p>
      </dgm:t>
    </dgm:pt>
    <dgm:pt modelId="{CC9D5A6D-0BE2-4DD8-BFCE-E99025D6790C}" type="parTrans" cxnId="{BE952551-3DF1-422F-8336-FEE182604A03}">
      <dgm:prSet/>
      <dgm:spPr/>
      <dgm:t>
        <a:bodyPr/>
        <a:lstStyle/>
        <a:p>
          <a:endParaRPr kumimoji="1" lang="ja-JP" altLang="en-US"/>
        </a:p>
      </dgm:t>
    </dgm:pt>
    <dgm:pt modelId="{13C954D9-9D2F-4D6C-8457-9276EF7C42A6}" type="sibTrans" cxnId="{BE952551-3DF1-422F-8336-FEE182604A03}">
      <dgm:prSet/>
      <dgm:spPr/>
      <dgm:t>
        <a:bodyPr/>
        <a:lstStyle/>
        <a:p>
          <a:endParaRPr kumimoji="1" lang="ja-JP" altLang="en-US"/>
        </a:p>
      </dgm:t>
    </dgm:pt>
    <dgm:pt modelId="{411659B8-4221-4192-82B7-8BEB43B18258}">
      <dgm:prSet phldrT="[Text]" custT="1"/>
      <dgm:spPr/>
      <dgm:t>
        <a:bodyPr/>
        <a:lstStyle/>
        <a:p>
          <a:r>
            <a:rPr kumimoji="1" lang="en-GB" altLang="ja-JP" sz="1800" dirty="0">
              <a:latin typeface="UGent Panno Text" panose="02000506040000040003" pitchFamily="2" charset="0"/>
            </a:rPr>
            <a:t>Gent</a:t>
          </a:r>
          <a:endParaRPr kumimoji="1" lang="ja-JP" altLang="en-US" sz="1800" dirty="0">
            <a:latin typeface="UGent Panno Text" panose="02000506040000040003" pitchFamily="2" charset="0"/>
          </a:endParaRPr>
        </a:p>
      </dgm:t>
    </dgm:pt>
    <dgm:pt modelId="{8D5BFAFB-E350-425B-807F-C6582AD44975}" type="parTrans" cxnId="{47842E5B-96A0-47E8-8DDE-69CE88C9E95E}">
      <dgm:prSet/>
      <dgm:spPr/>
      <dgm:t>
        <a:bodyPr/>
        <a:lstStyle/>
        <a:p>
          <a:endParaRPr kumimoji="1" lang="ja-JP" altLang="en-US"/>
        </a:p>
      </dgm:t>
    </dgm:pt>
    <dgm:pt modelId="{2369BD21-F712-4584-A553-C1CDD9527C0A}" type="sibTrans" cxnId="{47842E5B-96A0-47E8-8DDE-69CE88C9E95E}">
      <dgm:prSet/>
      <dgm:spPr/>
      <dgm:t>
        <a:bodyPr/>
        <a:lstStyle/>
        <a:p>
          <a:endParaRPr kumimoji="1" lang="ja-JP" altLang="en-US"/>
        </a:p>
      </dgm:t>
    </dgm:pt>
    <dgm:pt modelId="{ED5B48D4-D66B-4F6C-BC92-B827CAD19AB7}">
      <dgm:prSet phldrT="[Text]" custT="1"/>
      <dgm:spPr/>
      <dgm:t>
        <a:bodyPr/>
        <a:lstStyle/>
        <a:p>
          <a:r>
            <a:rPr lang="en-GB" sz="1800" b="0" i="0" dirty="0" err="1">
              <a:latin typeface="UGent Panno Text" panose="02000506040000040003" pitchFamily="2" charset="0"/>
            </a:rPr>
            <a:t>Wrocław</a:t>
          </a:r>
          <a:endParaRPr kumimoji="1" lang="ja-JP" altLang="en-US" sz="1800" dirty="0">
            <a:latin typeface="UGent Panno Text" panose="02000506040000040003" pitchFamily="2" charset="0"/>
          </a:endParaRPr>
        </a:p>
      </dgm:t>
    </dgm:pt>
    <dgm:pt modelId="{ECC3446A-BE4B-4770-B772-274F1163DD8A}" type="parTrans" cxnId="{6238AF08-0CDF-4BAB-83E3-233EFAD2D666}">
      <dgm:prSet/>
      <dgm:spPr/>
      <dgm:t>
        <a:bodyPr/>
        <a:lstStyle/>
        <a:p>
          <a:endParaRPr kumimoji="1" lang="ja-JP" altLang="en-US"/>
        </a:p>
      </dgm:t>
    </dgm:pt>
    <dgm:pt modelId="{2C9DB41C-4FE9-43EB-934D-490B64C28249}" type="sibTrans" cxnId="{6238AF08-0CDF-4BAB-83E3-233EFAD2D666}">
      <dgm:prSet/>
      <dgm:spPr/>
      <dgm:t>
        <a:bodyPr/>
        <a:lstStyle/>
        <a:p>
          <a:endParaRPr kumimoji="1" lang="ja-JP" altLang="en-US"/>
        </a:p>
      </dgm:t>
    </dgm:pt>
    <dgm:pt modelId="{A79EC264-602E-40DA-AC88-028A4883758C}">
      <dgm:prSet phldrT="[Text]"/>
      <dgm:spPr>
        <a:solidFill>
          <a:srgbClr val="1E64C8"/>
        </a:solidFill>
      </dgm:spPr>
      <dgm:t>
        <a:bodyPr/>
        <a:lstStyle/>
        <a:p>
          <a:r>
            <a:rPr kumimoji="1" lang="en-GB" altLang="ja-JP" dirty="0">
              <a:latin typeface="UGent Panno Text" panose="02000506040000040003" pitchFamily="2" charset="0"/>
            </a:rPr>
            <a:t>Second Year </a:t>
          </a:r>
          <a:r>
            <a:rPr kumimoji="1" lang="en-GB" altLang="ja-JP" i="1" dirty="0">
              <a:latin typeface="UGent Panno Text" panose="02000506040000040003" pitchFamily="2" charset="0"/>
            </a:rPr>
            <a:t>(Optional 3</a:t>
          </a:r>
          <a:r>
            <a:rPr kumimoji="1" lang="en-GB" altLang="ja-JP" i="1" baseline="30000" dirty="0">
              <a:latin typeface="UGent Panno Text" panose="02000506040000040003" pitchFamily="2" charset="0"/>
            </a:rPr>
            <a:t>rd</a:t>
          </a:r>
          <a:r>
            <a:rPr kumimoji="1" lang="en-GB" altLang="ja-JP" i="1" dirty="0">
              <a:latin typeface="UGent Panno Text" panose="02000506040000040003" pitchFamily="2" charset="0"/>
            </a:rPr>
            <a:t> </a:t>
          </a:r>
          <a:r>
            <a:rPr kumimoji="1" lang="en-GB" altLang="ja-JP" i="1" dirty="0" err="1">
              <a:latin typeface="UGent Panno Text" panose="02000506040000040003" pitchFamily="2" charset="0"/>
            </a:rPr>
            <a:t>sem</a:t>
          </a:r>
          <a:r>
            <a:rPr kumimoji="1" lang="en-GB" altLang="ja-JP" i="1" dirty="0">
              <a:latin typeface="UGent Panno Text" panose="02000506040000040003" pitchFamily="2" charset="0"/>
            </a:rPr>
            <a:t> mobility*)</a:t>
          </a:r>
          <a:endParaRPr kumimoji="1" lang="ja-JP" altLang="en-US" i="1" dirty="0">
            <a:latin typeface="UGent Panno Text" panose="02000506040000040003" pitchFamily="2" charset="0"/>
          </a:endParaRPr>
        </a:p>
      </dgm:t>
    </dgm:pt>
    <dgm:pt modelId="{E93EA59A-D398-43F7-91BA-ECF272FFF609}" type="parTrans" cxnId="{31207282-3C2C-46FD-B8B8-15F787350EB8}">
      <dgm:prSet/>
      <dgm:spPr/>
      <dgm:t>
        <a:bodyPr/>
        <a:lstStyle/>
        <a:p>
          <a:endParaRPr kumimoji="1" lang="ja-JP" altLang="en-US"/>
        </a:p>
      </dgm:t>
    </dgm:pt>
    <dgm:pt modelId="{A9A4DBD7-91AD-4EDC-BFCF-BEDC1ABF6810}" type="sibTrans" cxnId="{31207282-3C2C-46FD-B8B8-15F787350EB8}">
      <dgm:prSet/>
      <dgm:spPr/>
      <dgm:t>
        <a:bodyPr/>
        <a:lstStyle/>
        <a:p>
          <a:endParaRPr kumimoji="1" lang="ja-JP" altLang="en-US"/>
        </a:p>
      </dgm:t>
    </dgm:pt>
    <dgm:pt modelId="{723E6436-8D51-4DBF-851F-15565F2BECE0}">
      <dgm:prSet phldrT="[Text]" custT="1"/>
      <dgm:spPr/>
      <dgm:t>
        <a:bodyPr/>
        <a:lstStyle/>
        <a:p>
          <a:r>
            <a:rPr kumimoji="1" lang="en-GB" altLang="ja-JP" sz="1400" dirty="0">
              <a:latin typeface="UGent Panno Text" panose="02000506040000040003" pitchFamily="2" charset="0"/>
            </a:rPr>
            <a:t>USA</a:t>
          </a:r>
          <a:endParaRPr kumimoji="1" lang="ja-JP" altLang="en-US" sz="1400" dirty="0">
            <a:latin typeface="UGent Panno Text" panose="02000506040000040003" pitchFamily="2" charset="0"/>
          </a:endParaRPr>
        </a:p>
      </dgm:t>
    </dgm:pt>
    <dgm:pt modelId="{49043400-4090-4A6C-BAEB-D5749887BD1F}" type="parTrans" cxnId="{B0594337-04D2-40CF-A8CB-01DD23A3C55A}">
      <dgm:prSet/>
      <dgm:spPr/>
      <dgm:t>
        <a:bodyPr/>
        <a:lstStyle/>
        <a:p>
          <a:endParaRPr kumimoji="1" lang="ja-JP" altLang="en-US"/>
        </a:p>
      </dgm:t>
    </dgm:pt>
    <dgm:pt modelId="{5BB1310B-C152-4835-90A3-08510B5DB9BC}" type="sibTrans" cxnId="{B0594337-04D2-40CF-A8CB-01DD23A3C55A}">
      <dgm:prSet/>
      <dgm:spPr/>
      <dgm:t>
        <a:bodyPr/>
        <a:lstStyle/>
        <a:p>
          <a:endParaRPr kumimoji="1" lang="ja-JP" altLang="en-US"/>
        </a:p>
      </dgm:t>
    </dgm:pt>
    <dgm:pt modelId="{3A245FB6-B6E5-4864-B47A-C83C5AB4E2E8}">
      <dgm:prSet phldrT="[Text]" custT="1"/>
      <dgm:spPr/>
      <dgm:t>
        <a:bodyPr/>
        <a:lstStyle/>
        <a:p>
          <a:r>
            <a:rPr kumimoji="1" lang="en-GB" altLang="ja-JP" sz="1400" dirty="0">
              <a:latin typeface="UGent Panno Text" panose="02000506040000040003" pitchFamily="2" charset="0"/>
            </a:rPr>
            <a:t>China</a:t>
          </a:r>
          <a:endParaRPr kumimoji="1" lang="ja-JP" altLang="en-US" sz="1400" dirty="0">
            <a:latin typeface="UGent Panno Text" panose="02000506040000040003" pitchFamily="2" charset="0"/>
          </a:endParaRPr>
        </a:p>
      </dgm:t>
    </dgm:pt>
    <dgm:pt modelId="{3C5B47DA-CCC1-4632-8C0A-EE6E0DF188C6}" type="parTrans" cxnId="{05AFC59D-A66F-4F3C-A30A-97887F240B62}">
      <dgm:prSet/>
      <dgm:spPr/>
      <dgm:t>
        <a:bodyPr/>
        <a:lstStyle/>
        <a:p>
          <a:endParaRPr kumimoji="1" lang="ja-JP" altLang="en-US"/>
        </a:p>
      </dgm:t>
    </dgm:pt>
    <dgm:pt modelId="{49B27502-5DC4-4ED9-B5C4-BC5D3BF8009E}" type="sibTrans" cxnId="{05AFC59D-A66F-4F3C-A30A-97887F240B62}">
      <dgm:prSet/>
      <dgm:spPr/>
      <dgm:t>
        <a:bodyPr/>
        <a:lstStyle/>
        <a:p>
          <a:endParaRPr kumimoji="1" lang="ja-JP" altLang="en-US"/>
        </a:p>
      </dgm:t>
    </dgm:pt>
    <dgm:pt modelId="{C8494F3C-2D8D-41C8-8DCB-FC64BB369B75}">
      <dgm:prSet phldrT="[Text]"/>
      <dgm:spPr>
        <a:solidFill>
          <a:srgbClr val="1E64C8"/>
        </a:solidFill>
      </dgm:spPr>
      <dgm:t>
        <a:bodyPr/>
        <a:lstStyle/>
        <a:p>
          <a:r>
            <a:rPr kumimoji="1" lang="en-GB" altLang="ja-JP" dirty="0">
              <a:latin typeface="UGent Panno Text" panose="02000506040000040003" pitchFamily="2" charset="0"/>
            </a:rPr>
            <a:t>Second Year (</a:t>
          </a:r>
          <a:r>
            <a:rPr kumimoji="1" lang="en-GB" altLang="ja-JP" dirty="0" err="1">
              <a:latin typeface="UGent Panno Text" panose="02000506040000040003" pitchFamily="2" charset="0"/>
            </a:rPr>
            <a:t>sem</a:t>
          </a:r>
          <a:r>
            <a:rPr kumimoji="1" lang="en-GB" altLang="ja-JP" dirty="0">
              <a:latin typeface="UGent Panno Text" panose="02000506040000040003" pitchFamily="2" charset="0"/>
            </a:rPr>
            <a:t> 3* &amp; 4) - European Study Places</a:t>
          </a:r>
          <a:endParaRPr kumimoji="1" lang="ja-JP" altLang="en-US" dirty="0">
            <a:latin typeface="UGent Panno Text" panose="02000506040000040003" pitchFamily="2" charset="0"/>
          </a:endParaRPr>
        </a:p>
      </dgm:t>
    </dgm:pt>
    <dgm:pt modelId="{5BFFBEFD-E417-4016-83B1-33428894CD06}" type="parTrans" cxnId="{6010BE94-FB82-4A4F-9EE1-A662E27C199E}">
      <dgm:prSet/>
      <dgm:spPr/>
      <dgm:t>
        <a:bodyPr/>
        <a:lstStyle/>
        <a:p>
          <a:endParaRPr kumimoji="1" lang="ja-JP" altLang="en-US"/>
        </a:p>
      </dgm:t>
    </dgm:pt>
    <dgm:pt modelId="{DDBE79BB-E6A2-41D2-88BE-62AA73B110AD}" type="sibTrans" cxnId="{6010BE94-FB82-4A4F-9EE1-A662E27C199E}">
      <dgm:prSet/>
      <dgm:spPr/>
      <dgm:t>
        <a:bodyPr/>
        <a:lstStyle/>
        <a:p>
          <a:endParaRPr kumimoji="1" lang="ja-JP" altLang="en-US"/>
        </a:p>
      </dgm:t>
    </dgm:pt>
    <dgm:pt modelId="{F6DAFA73-B4EC-4F6B-A946-086D9C5AEDD4}">
      <dgm:prSet phldrT="[Text]" custT="1"/>
      <dgm:spPr/>
      <dgm:t>
        <a:bodyPr/>
        <a:lstStyle/>
        <a:p>
          <a:r>
            <a:rPr kumimoji="1" lang="en-GB" altLang="ja-JP" sz="1800" dirty="0">
              <a:latin typeface="UGent Panno Text" panose="02000506040000040003" pitchFamily="2" charset="0"/>
            </a:rPr>
            <a:t>Gent</a:t>
          </a:r>
          <a:endParaRPr kumimoji="1" lang="ja-JP" altLang="en-US" sz="1800" dirty="0">
            <a:latin typeface="UGent Panno Text" panose="02000506040000040003" pitchFamily="2" charset="0"/>
          </a:endParaRPr>
        </a:p>
      </dgm:t>
    </dgm:pt>
    <dgm:pt modelId="{8B1DD2C6-9DD1-4FB9-A9DE-A29474C57ADD}" type="parTrans" cxnId="{235CB2F0-AACC-4EE6-B2FB-00B232ABF0F4}">
      <dgm:prSet/>
      <dgm:spPr/>
      <dgm:t>
        <a:bodyPr/>
        <a:lstStyle/>
        <a:p>
          <a:endParaRPr kumimoji="1" lang="ja-JP" altLang="en-US"/>
        </a:p>
      </dgm:t>
    </dgm:pt>
    <dgm:pt modelId="{3474AFA2-AFA8-4368-A9E5-91C5E573BAC2}" type="sibTrans" cxnId="{235CB2F0-AACC-4EE6-B2FB-00B232ABF0F4}">
      <dgm:prSet/>
      <dgm:spPr/>
      <dgm:t>
        <a:bodyPr/>
        <a:lstStyle/>
        <a:p>
          <a:endParaRPr kumimoji="1" lang="ja-JP" altLang="en-US"/>
        </a:p>
      </dgm:t>
    </dgm:pt>
    <dgm:pt modelId="{AFB7AFBE-4848-41F2-8616-D6C5DBF4AF44}">
      <dgm:prSet phldrT="[Text]" custT="1"/>
      <dgm:spPr/>
      <dgm:t>
        <a:bodyPr/>
        <a:lstStyle/>
        <a:p>
          <a:r>
            <a:rPr lang="en-GB" sz="1800" b="0" i="0" dirty="0" err="1">
              <a:latin typeface="UGent Panno Text" panose="02000506040000040003" pitchFamily="2" charset="0"/>
            </a:rPr>
            <a:t>Wrocław</a:t>
          </a:r>
          <a:endParaRPr kumimoji="1" lang="ja-JP" altLang="en-US" sz="1800" dirty="0">
            <a:latin typeface="UGent Panno Text" panose="02000506040000040003" pitchFamily="2" charset="0"/>
          </a:endParaRPr>
        </a:p>
      </dgm:t>
    </dgm:pt>
    <dgm:pt modelId="{E0372B3A-0081-4611-8BEF-03845E195A76}" type="parTrans" cxnId="{FC91130A-E5B8-4C32-9004-ACCE6F15F069}">
      <dgm:prSet/>
      <dgm:spPr/>
      <dgm:t>
        <a:bodyPr/>
        <a:lstStyle/>
        <a:p>
          <a:endParaRPr kumimoji="1" lang="ja-JP" altLang="en-US"/>
        </a:p>
      </dgm:t>
    </dgm:pt>
    <dgm:pt modelId="{A5C27A0B-31C5-4CB4-B804-F521A88D4047}" type="sibTrans" cxnId="{FC91130A-E5B8-4C32-9004-ACCE6F15F069}">
      <dgm:prSet/>
      <dgm:spPr/>
      <dgm:t>
        <a:bodyPr/>
        <a:lstStyle/>
        <a:p>
          <a:endParaRPr kumimoji="1" lang="ja-JP" altLang="en-US"/>
        </a:p>
      </dgm:t>
    </dgm:pt>
    <dgm:pt modelId="{CD2D1F69-64FB-4593-B008-4E4C7EBEA712}">
      <dgm:prSet custT="1"/>
      <dgm:spPr/>
      <dgm:t>
        <a:bodyPr/>
        <a:lstStyle/>
        <a:p>
          <a:r>
            <a:rPr kumimoji="1" lang="en-GB" altLang="ja-JP" sz="1800" dirty="0">
              <a:latin typeface="UGent Panno Text" panose="02000506040000040003" pitchFamily="2" charset="0"/>
            </a:rPr>
            <a:t>Leipzig</a:t>
          </a:r>
          <a:endParaRPr kumimoji="1" lang="ja-JP" altLang="en-US" sz="1800" dirty="0">
            <a:latin typeface="UGent Panno Text" panose="02000506040000040003" pitchFamily="2" charset="0"/>
          </a:endParaRPr>
        </a:p>
      </dgm:t>
    </dgm:pt>
    <dgm:pt modelId="{B981DB94-66DB-4523-9C8C-F8C30D1B27E8}" type="parTrans" cxnId="{A7355082-BF92-4F59-812B-028C9B1835BB}">
      <dgm:prSet/>
      <dgm:spPr/>
      <dgm:t>
        <a:bodyPr/>
        <a:lstStyle/>
        <a:p>
          <a:endParaRPr kumimoji="1" lang="ja-JP" altLang="en-US"/>
        </a:p>
      </dgm:t>
    </dgm:pt>
    <dgm:pt modelId="{E6DE3FEF-3405-4B1E-916C-111A89A63F3B}" type="sibTrans" cxnId="{A7355082-BF92-4F59-812B-028C9B1835BB}">
      <dgm:prSet/>
      <dgm:spPr/>
      <dgm:t>
        <a:bodyPr/>
        <a:lstStyle/>
        <a:p>
          <a:endParaRPr kumimoji="1" lang="ja-JP" altLang="en-US"/>
        </a:p>
      </dgm:t>
    </dgm:pt>
    <dgm:pt modelId="{DD8C7B8A-E0B1-4750-AA67-710415BA6091}">
      <dgm:prSet custT="1"/>
      <dgm:spPr/>
      <dgm:t>
        <a:bodyPr/>
        <a:lstStyle/>
        <a:p>
          <a:r>
            <a:rPr kumimoji="1" lang="en-GB" altLang="ja-JP" sz="1800" dirty="0">
              <a:latin typeface="UGent Panno Text" panose="02000506040000040003" pitchFamily="2" charset="0"/>
            </a:rPr>
            <a:t>Roskilde</a:t>
          </a:r>
          <a:endParaRPr kumimoji="1" lang="ja-JP" altLang="en-US" sz="1800" dirty="0">
            <a:latin typeface="UGent Panno Text" panose="02000506040000040003" pitchFamily="2" charset="0"/>
          </a:endParaRPr>
        </a:p>
      </dgm:t>
    </dgm:pt>
    <dgm:pt modelId="{3F7FD9D8-66F1-4D14-BA06-CFE7F41FCD96}" type="parTrans" cxnId="{344ADB66-0959-41D2-A81F-7B2E284AA920}">
      <dgm:prSet/>
      <dgm:spPr/>
      <dgm:t>
        <a:bodyPr/>
        <a:lstStyle/>
        <a:p>
          <a:endParaRPr kumimoji="1" lang="ja-JP" altLang="en-US"/>
        </a:p>
      </dgm:t>
    </dgm:pt>
    <dgm:pt modelId="{B52F9DDA-0566-4CA7-89CC-39957FF8D671}" type="sibTrans" cxnId="{344ADB66-0959-41D2-A81F-7B2E284AA920}">
      <dgm:prSet/>
      <dgm:spPr/>
      <dgm:t>
        <a:bodyPr/>
        <a:lstStyle/>
        <a:p>
          <a:endParaRPr kumimoji="1" lang="ja-JP" altLang="en-US"/>
        </a:p>
      </dgm:t>
    </dgm:pt>
    <dgm:pt modelId="{F41CCD51-4A5B-4464-AEE8-D8E26FAF7BBD}">
      <dgm:prSet custT="1"/>
      <dgm:spPr/>
      <dgm:t>
        <a:bodyPr/>
        <a:lstStyle/>
        <a:p>
          <a:r>
            <a:rPr kumimoji="1" lang="en-GB" altLang="ja-JP" sz="1800" dirty="0">
              <a:latin typeface="UGent Panno Text" panose="02000506040000040003" pitchFamily="2" charset="0"/>
            </a:rPr>
            <a:t>Vienna</a:t>
          </a:r>
          <a:endParaRPr kumimoji="1" lang="ja-JP" altLang="en-US" sz="1800" dirty="0">
            <a:latin typeface="UGent Panno Text" panose="02000506040000040003" pitchFamily="2" charset="0"/>
          </a:endParaRPr>
        </a:p>
      </dgm:t>
    </dgm:pt>
    <dgm:pt modelId="{1E7387A8-6F8A-44DC-8C52-80B6F13BE5A7}" type="parTrans" cxnId="{DB99C997-757C-445F-86C4-02CFA0FA65EB}">
      <dgm:prSet/>
      <dgm:spPr/>
      <dgm:t>
        <a:bodyPr/>
        <a:lstStyle/>
        <a:p>
          <a:endParaRPr kumimoji="1" lang="ja-JP" altLang="en-US"/>
        </a:p>
      </dgm:t>
    </dgm:pt>
    <dgm:pt modelId="{91918871-4B02-41E3-993B-FB8BA117738F}" type="sibTrans" cxnId="{DB99C997-757C-445F-86C4-02CFA0FA65EB}">
      <dgm:prSet/>
      <dgm:spPr/>
      <dgm:t>
        <a:bodyPr/>
        <a:lstStyle/>
        <a:p>
          <a:endParaRPr kumimoji="1" lang="ja-JP" altLang="en-US"/>
        </a:p>
      </dgm:t>
    </dgm:pt>
    <dgm:pt modelId="{05652565-D109-4337-BB32-C499FCADDC4D}">
      <dgm:prSet custT="1"/>
      <dgm:spPr/>
      <dgm:t>
        <a:bodyPr/>
        <a:lstStyle/>
        <a:p>
          <a:r>
            <a:rPr kumimoji="1" lang="en-GB" altLang="ja-JP" sz="1400" dirty="0">
              <a:latin typeface="UGent Panno Text" panose="02000506040000040003" pitchFamily="2" charset="0"/>
            </a:rPr>
            <a:t>Canada</a:t>
          </a:r>
          <a:endParaRPr kumimoji="1" lang="ja-JP" altLang="en-US" sz="1400" dirty="0">
            <a:latin typeface="UGent Panno Text" panose="02000506040000040003" pitchFamily="2" charset="0"/>
          </a:endParaRPr>
        </a:p>
      </dgm:t>
    </dgm:pt>
    <dgm:pt modelId="{40232B34-C569-4D9C-A8A1-68F1FD99790A}" type="parTrans" cxnId="{DD4094C2-3208-4B3A-B1E6-436B68974687}">
      <dgm:prSet/>
      <dgm:spPr/>
      <dgm:t>
        <a:bodyPr/>
        <a:lstStyle/>
        <a:p>
          <a:endParaRPr kumimoji="1" lang="ja-JP" altLang="en-US"/>
        </a:p>
      </dgm:t>
    </dgm:pt>
    <dgm:pt modelId="{79CF4FF5-9F0C-42D4-972A-FC49C8C2D9DF}" type="sibTrans" cxnId="{DD4094C2-3208-4B3A-B1E6-436B68974687}">
      <dgm:prSet/>
      <dgm:spPr/>
      <dgm:t>
        <a:bodyPr/>
        <a:lstStyle/>
        <a:p>
          <a:endParaRPr kumimoji="1" lang="ja-JP" altLang="en-US"/>
        </a:p>
      </dgm:t>
    </dgm:pt>
    <dgm:pt modelId="{BD87F120-0931-4B0D-8B61-CFD4D2900736}">
      <dgm:prSet custT="1"/>
      <dgm:spPr/>
      <dgm:t>
        <a:bodyPr/>
        <a:lstStyle/>
        <a:p>
          <a:r>
            <a:rPr kumimoji="1" lang="en-GB" altLang="ja-JP" sz="1400" dirty="0">
              <a:latin typeface="UGent Panno Text" panose="02000506040000040003" pitchFamily="2" charset="0"/>
            </a:rPr>
            <a:t>New Zealand</a:t>
          </a:r>
          <a:endParaRPr kumimoji="1" lang="ja-JP" altLang="en-US" sz="1400" dirty="0">
            <a:latin typeface="UGent Panno Text" panose="02000506040000040003" pitchFamily="2" charset="0"/>
          </a:endParaRPr>
        </a:p>
      </dgm:t>
    </dgm:pt>
    <dgm:pt modelId="{0346B29A-6FFF-4455-B8F7-71F6C600963E}" type="parTrans" cxnId="{0B6FD599-0DEC-4022-A4D2-A5EAEC1C6625}">
      <dgm:prSet/>
      <dgm:spPr/>
      <dgm:t>
        <a:bodyPr/>
        <a:lstStyle/>
        <a:p>
          <a:endParaRPr kumimoji="1" lang="ja-JP" altLang="en-US"/>
        </a:p>
      </dgm:t>
    </dgm:pt>
    <dgm:pt modelId="{1F0AF938-DE74-428F-BC14-0C24AEAA797D}" type="sibTrans" cxnId="{0B6FD599-0DEC-4022-A4D2-A5EAEC1C6625}">
      <dgm:prSet/>
      <dgm:spPr/>
      <dgm:t>
        <a:bodyPr/>
        <a:lstStyle/>
        <a:p>
          <a:endParaRPr kumimoji="1" lang="ja-JP" altLang="en-US"/>
        </a:p>
      </dgm:t>
    </dgm:pt>
    <dgm:pt modelId="{04B8E89E-C3EC-43F1-B6FD-2CF0DAEF6C23}">
      <dgm:prSet custT="1"/>
      <dgm:spPr/>
      <dgm:t>
        <a:bodyPr/>
        <a:lstStyle/>
        <a:p>
          <a:r>
            <a:rPr kumimoji="1" lang="en-GB" altLang="ja-JP" sz="1400" dirty="0">
              <a:latin typeface="UGent Panno Text" panose="02000506040000040003" pitchFamily="2" charset="0"/>
            </a:rPr>
            <a:t>Australia</a:t>
          </a:r>
          <a:endParaRPr kumimoji="1" lang="ja-JP" altLang="en-US" sz="1400" dirty="0">
            <a:latin typeface="UGent Panno Text" panose="02000506040000040003" pitchFamily="2" charset="0"/>
          </a:endParaRPr>
        </a:p>
      </dgm:t>
    </dgm:pt>
    <dgm:pt modelId="{99BC76E1-BF4E-4DAC-96B6-3788F7036475}" type="parTrans" cxnId="{0DBC1EFC-B032-4079-9269-3F29BE76795C}">
      <dgm:prSet/>
      <dgm:spPr/>
      <dgm:t>
        <a:bodyPr/>
        <a:lstStyle/>
        <a:p>
          <a:endParaRPr kumimoji="1" lang="ja-JP" altLang="en-US"/>
        </a:p>
      </dgm:t>
    </dgm:pt>
    <dgm:pt modelId="{F8AD0F20-5083-40A5-BED0-297C7A1F2970}" type="sibTrans" cxnId="{0DBC1EFC-B032-4079-9269-3F29BE76795C}">
      <dgm:prSet/>
      <dgm:spPr/>
      <dgm:t>
        <a:bodyPr/>
        <a:lstStyle/>
        <a:p>
          <a:endParaRPr kumimoji="1" lang="ja-JP" altLang="en-US"/>
        </a:p>
      </dgm:t>
    </dgm:pt>
    <dgm:pt modelId="{CDA3138F-4943-4ABD-B1D6-A3AA588C1F07}">
      <dgm:prSet custT="1"/>
      <dgm:spPr/>
      <dgm:t>
        <a:bodyPr/>
        <a:lstStyle/>
        <a:p>
          <a:r>
            <a:rPr kumimoji="1" lang="en-GB" altLang="ja-JP" sz="1400" dirty="0">
              <a:latin typeface="UGent Panno Text" panose="02000506040000040003" pitchFamily="2" charset="0"/>
            </a:rPr>
            <a:t>South Africa</a:t>
          </a:r>
          <a:endParaRPr kumimoji="1" lang="ja-JP" altLang="en-US" sz="1400" dirty="0">
            <a:latin typeface="UGent Panno Text" panose="02000506040000040003" pitchFamily="2" charset="0"/>
          </a:endParaRPr>
        </a:p>
      </dgm:t>
    </dgm:pt>
    <dgm:pt modelId="{58C49444-6D7E-4E88-8D67-4C151B711C6E}" type="parTrans" cxnId="{F81C74D0-1D72-4EEA-9884-ED16F2348491}">
      <dgm:prSet/>
      <dgm:spPr/>
      <dgm:t>
        <a:bodyPr/>
        <a:lstStyle/>
        <a:p>
          <a:endParaRPr kumimoji="1" lang="ja-JP" altLang="en-US"/>
        </a:p>
      </dgm:t>
    </dgm:pt>
    <dgm:pt modelId="{AA5F330D-7EFB-4D08-818A-748162599245}" type="sibTrans" cxnId="{F81C74D0-1D72-4EEA-9884-ED16F2348491}">
      <dgm:prSet/>
      <dgm:spPr/>
      <dgm:t>
        <a:bodyPr/>
        <a:lstStyle/>
        <a:p>
          <a:endParaRPr kumimoji="1" lang="ja-JP" altLang="en-US"/>
        </a:p>
      </dgm:t>
    </dgm:pt>
    <dgm:pt modelId="{D2C901BD-8AA5-4B16-AC6A-DA7E6957A4F5}">
      <dgm:prSet custT="1"/>
      <dgm:spPr/>
      <dgm:t>
        <a:bodyPr/>
        <a:lstStyle/>
        <a:p>
          <a:r>
            <a:rPr kumimoji="1" lang="en-GB" altLang="ja-JP" sz="1400" dirty="0">
              <a:latin typeface="UGent Panno Text" panose="02000506040000040003" pitchFamily="2" charset="0"/>
            </a:rPr>
            <a:t>Ethiopia</a:t>
          </a:r>
          <a:endParaRPr kumimoji="1" lang="ja-JP" altLang="en-US" sz="1400" dirty="0">
            <a:latin typeface="UGent Panno Text" panose="02000506040000040003" pitchFamily="2" charset="0"/>
          </a:endParaRPr>
        </a:p>
      </dgm:t>
    </dgm:pt>
    <dgm:pt modelId="{6508D6D0-54E9-49D0-9BF4-E54FF48B272B}" type="parTrans" cxnId="{5E2C4F82-D624-4D73-A016-A7579B71D491}">
      <dgm:prSet/>
      <dgm:spPr/>
      <dgm:t>
        <a:bodyPr/>
        <a:lstStyle/>
        <a:p>
          <a:endParaRPr kumimoji="1" lang="ja-JP" altLang="en-US"/>
        </a:p>
      </dgm:t>
    </dgm:pt>
    <dgm:pt modelId="{A3E98582-8239-468B-BE28-20699EC5B808}" type="sibTrans" cxnId="{5E2C4F82-D624-4D73-A016-A7579B71D491}">
      <dgm:prSet/>
      <dgm:spPr/>
      <dgm:t>
        <a:bodyPr/>
        <a:lstStyle/>
        <a:p>
          <a:endParaRPr kumimoji="1" lang="ja-JP" altLang="en-US"/>
        </a:p>
      </dgm:t>
    </dgm:pt>
    <dgm:pt modelId="{EC78995E-4765-42AC-8E52-1AE99BBA9F6D}">
      <dgm:prSet custT="1"/>
      <dgm:spPr/>
      <dgm:t>
        <a:bodyPr/>
        <a:lstStyle/>
        <a:p>
          <a:r>
            <a:rPr kumimoji="1" lang="en-GB" altLang="ja-JP" sz="1400" dirty="0">
              <a:latin typeface="UGent Panno Text" panose="02000506040000040003" pitchFamily="2" charset="0"/>
            </a:rPr>
            <a:t>Cameroon</a:t>
          </a:r>
          <a:endParaRPr kumimoji="1" lang="ja-JP" altLang="en-US" sz="1400" dirty="0">
            <a:latin typeface="UGent Panno Text" panose="02000506040000040003" pitchFamily="2" charset="0"/>
          </a:endParaRPr>
        </a:p>
      </dgm:t>
    </dgm:pt>
    <dgm:pt modelId="{EF8D7C78-EC0C-40C7-8D80-6C4151801AFD}" type="parTrans" cxnId="{927BD33E-3509-4A78-98D8-77D64A35A7A6}">
      <dgm:prSet/>
      <dgm:spPr/>
      <dgm:t>
        <a:bodyPr/>
        <a:lstStyle/>
        <a:p>
          <a:endParaRPr kumimoji="1" lang="ja-JP" altLang="en-US"/>
        </a:p>
      </dgm:t>
    </dgm:pt>
    <dgm:pt modelId="{91263167-3C36-4D85-A13D-B8E1B310850B}" type="sibTrans" cxnId="{927BD33E-3509-4A78-98D8-77D64A35A7A6}">
      <dgm:prSet/>
      <dgm:spPr/>
      <dgm:t>
        <a:bodyPr/>
        <a:lstStyle/>
        <a:p>
          <a:endParaRPr kumimoji="1" lang="ja-JP" altLang="en-US"/>
        </a:p>
      </dgm:t>
    </dgm:pt>
    <dgm:pt modelId="{D8B29F6A-B75B-437D-88FF-B5E2ED00915E}">
      <dgm:prSet custT="1"/>
      <dgm:spPr/>
      <dgm:t>
        <a:bodyPr/>
        <a:lstStyle/>
        <a:p>
          <a:r>
            <a:rPr kumimoji="1" lang="en-GB" altLang="ja-JP" sz="1400" dirty="0">
              <a:latin typeface="UGent Panno Text" panose="02000506040000040003" pitchFamily="2" charset="0"/>
            </a:rPr>
            <a:t>India</a:t>
          </a:r>
          <a:endParaRPr kumimoji="1" lang="ja-JP" altLang="en-US" sz="1400" dirty="0">
            <a:latin typeface="UGent Panno Text" panose="02000506040000040003" pitchFamily="2" charset="0"/>
          </a:endParaRPr>
        </a:p>
      </dgm:t>
    </dgm:pt>
    <dgm:pt modelId="{C5B0EBAB-5631-436D-9CAC-8846A32BEB0C}" type="parTrans" cxnId="{5F151304-A1A7-4CF0-89FC-7A8F539C0459}">
      <dgm:prSet/>
      <dgm:spPr/>
      <dgm:t>
        <a:bodyPr/>
        <a:lstStyle/>
        <a:p>
          <a:endParaRPr kumimoji="1" lang="ja-JP" altLang="en-US"/>
        </a:p>
      </dgm:t>
    </dgm:pt>
    <dgm:pt modelId="{DA756BE4-35F9-43C9-BC5C-268CD8A7B7D7}" type="sibTrans" cxnId="{5F151304-A1A7-4CF0-89FC-7A8F539C0459}">
      <dgm:prSet/>
      <dgm:spPr/>
      <dgm:t>
        <a:bodyPr/>
        <a:lstStyle/>
        <a:p>
          <a:endParaRPr kumimoji="1" lang="ja-JP" altLang="en-US"/>
        </a:p>
      </dgm:t>
    </dgm:pt>
    <dgm:pt modelId="{E0A3936E-9619-4958-87B5-F1671010E8E1}">
      <dgm:prSet custT="1"/>
      <dgm:spPr/>
      <dgm:t>
        <a:bodyPr/>
        <a:lstStyle/>
        <a:p>
          <a:r>
            <a:rPr kumimoji="1" lang="en-GB" altLang="ja-JP" sz="1800" dirty="0">
              <a:latin typeface="UGent Panno Text" panose="02000506040000040003" pitchFamily="2" charset="0"/>
            </a:rPr>
            <a:t>Leipzig</a:t>
          </a:r>
          <a:endParaRPr kumimoji="1" lang="ja-JP" altLang="en-US" sz="1800" dirty="0">
            <a:latin typeface="UGent Panno Text" panose="02000506040000040003" pitchFamily="2" charset="0"/>
          </a:endParaRPr>
        </a:p>
      </dgm:t>
    </dgm:pt>
    <dgm:pt modelId="{11A120CD-C687-442D-8CF1-7760498EED20}" type="parTrans" cxnId="{F65C5F31-1C9B-4058-A902-7CE26BA807FE}">
      <dgm:prSet/>
      <dgm:spPr/>
      <dgm:t>
        <a:bodyPr/>
        <a:lstStyle/>
        <a:p>
          <a:endParaRPr kumimoji="1" lang="ja-JP" altLang="en-US"/>
        </a:p>
      </dgm:t>
    </dgm:pt>
    <dgm:pt modelId="{E5B98CAA-459F-4D3E-BE34-3AC869952674}" type="sibTrans" cxnId="{F65C5F31-1C9B-4058-A902-7CE26BA807FE}">
      <dgm:prSet/>
      <dgm:spPr/>
      <dgm:t>
        <a:bodyPr/>
        <a:lstStyle/>
        <a:p>
          <a:endParaRPr kumimoji="1" lang="ja-JP" altLang="en-US"/>
        </a:p>
      </dgm:t>
    </dgm:pt>
    <dgm:pt modelId="{A51FB904-9A19-4BA5-A25A-8AE70FAEE41B}">
      <dgm:prSet custT="1"/>
      <dgm:spPr/>
      <dgm:t>
        <a:bodyPr/>
        <a:lstStyle/>
        <a:p>
          <a:r>
            <a:rPr kumimoji="1" lang="en-GB" altLang="ja-JP" sz="1800" dirty="0">
              <a:latin typeface="UGent Panno Text" panose="02000506040000040003" pitchFamily="2" charset="0"/>
            </a:rPr>
            <a:t>Roskilde</a:t>
          </a:r>
        </a:p>
      </dgm:t>
    </dgm:pt>
    <dgm:pt modelId="{77741FF1-7D81-47D7-92C6-8E123C32F3F1}" type="parTrans" cxnId="{95A3E83F-B835-4339-ADB1-8AA10064DFB8}">
      <dgm:prSet/>
      <dgm:spPr/>
      <dgm:t>
        <a:bodyPr/>
        <a:lstStyle/>
        <a:p>
          <a:endParaRPr kumimoji="1" lang="ja-JP" altLang="en-US"/>
        </a:p>
      </dgm:t>
    </dgm:pt>
    <dgm:pt modelId="{9702B327-A612-4F1A-ADCA-430C0862B59F}" type="sibTrans" cxnId="{95A3E83F-B835-4339-ADB1-8AA10064DFB8}">
      <dgm:prSet/>
      <dgm:spPr/>
      <dgm:t>
        <a:bodyPr/>
        <a:lstStyle/>
        <a:p>
          <a:endParaRPr kumimoji="1" lang="ja-JP" altLang="en-US"/>
        </a:p>
      </dgm:t>
    </dgm:pt>
    <dgm:pt modelId="{CCE6D249-7B3E-4305-8A99-E8A4EC7E8B22}">
      <dgm:prSet custT="1"/>
      <dgm:spPr/>
      <dgm:t>
        <a:bodyPr/>
        <a:lstStyle/>
        <a:p>
          <a:r>
            <a:rPr kumimoji="1" lang="en-GB" altLang="ja-JP" sz="1800" dirty="0">
              <a:latin typeface="UGent Panno Text" panose="02000506040000040003" pitchFamily="2" charset="0"/>
            </a:rPr>
            <a:t>Vienna</a:t>
          </a:r>
          <a:endParaRPr kumimoji="1" lang="ja-JP" altLang="en-US" sz="1800" dirty="0">
            <a:latin typeface="UGent Panno Text" panose="02000506040000040003" pitchFamily="2" charset="0"/>
          </a:endParaRPr>
        </a:p>
      </dgm:t>
    </dgm:pt>
    <dgm:pt modelId="{422E6B8F-8921-4EFB-9BF4-3C843F60D0D3}" type="parTrans" cxnId="{2D7CA27E-6DFF-483E-9CF4-53FD90BA24CD}">
      <dgm:prSet/>
      <dgm:spPr/>
      <dgm:t>
        <a:bodyPr/>
        <a:lstStyle/>
        <a:p>
          <a:endParaRPr kumimoji="1" lang="ja-JP" altLang="en-US"/>
        </a:p>
      </dgm:t>
    </dgm:pt>
    <dgm:pt modelId="{FC296787-02F5-4B3A-AADE-BCF2E019AA4E}" type="sibTrans" cxnId="{2D7CA27E-6DFF-483E-9CF4-53FD90BA24CD}">
      <dgm:prSet/>
      <dgm:spPr/>
      <dgm:t>
        <a:bodyPr/>
        <a:lstStyle/>
        <a:p>
          <a:endParaRPr kumimoji="1" lang="ja-JP" altLang="en-US"/>
        </a:p>
      </dgm:t>
    </dgm:pt>
    <dgm:pt modelId="{AEE10B4D-AA37-49B0-93AF-07B66604DE9A}">
      <dgm:prSet custT="1"/>
      <dgm:spPr/>
      <dgm:t>
        <a:bodyPr/>
        <a:lstStyle/>
        <a:p>
          <a:r>
            <a:rPr kumimoji="1" lang="en-US" altLang="zh-TW" sz="1400" kern="1200" dirty="0">
              <a:solidFill>
                <a:prstClr val="black">
                  <a:hueOff val="0"/>
                  <a:satOff val="0"/>
                  <a:lumOff val="0"/>
                  <a:alphaOff val="0"/>
                </a:prstClr>
              </a:solidFill>
              <a:latin typeface="UGent Panno Text" panose="02000506040000040003" pitchFamily="2" charset="0"/>
              <a:ea typeface="ＭＳ Ｐゴシック" panose="020B0600070205080204" pitchFamily="34" charset="-128"/>
              <a:cs typeface="+mn-cs"/>
            </a:rPr>
            <a:t>South</a:t>
          </a:r>
          <a:br>
            <a:rPr kumimoji="1" lang="en-US" altLang="zh-TW" sz="1400" kern="1200" dirty="0">
              <a:solidFill>
                <a:prstClr val="black">
                  <a:hueOff val="0"/>
                  <a:satOff val="0"/>
                  <a:lumOff val="0"/>
                  <a:alphaOff val="0"/>
                </a:prstClr>
              </a:solidFill>
              <a:latin typeface="UGent Panno Text" panose="02000506040000040003" pitchFamily="2" charset="0"/>
              <a:ea typeface="ＭＳ Ｐゴシック" panose="020B0600070205080204" pitchFamily="34" charset="-128"/>
              <a:cs typeface="+mn-cs"/>
            </a:rPr>
          </a:br>
          <a:r>
            <a:rPr kumimoji="1" lang="en-US" altLang="zh-TW" sz="1400" kern="1200" dirty="0">
              <a:solidFill>
                <a:prstClr val="black">
                  <a:hueOff val="0"/>
                  <a:satOff val="0"/>
                  <a:lumOff val="0"/>
                  <a:alphaOff val="0"/>
                </a:prstClr>
              </a:solidFill>
              <a:latin typeface="UGent Panno Text" panose="02000506040000040003" pitchFamily="2" charset="0"/>
              <a:ea typeface="ＭＳ Ｐゴシック" panose="020B0600070205080204" pitchFamily="34" charset="-128"/>
              <a:cs typeface="+mn-cs"/>
            </a:rPr>
            <a:t>Korea</a:t>
          </a:r>
          <a:endParaRPr kumimoji="1" lang="en-US" sz="1400" kern="1200" dirty="0">
            <a:solidFill>
              <a:prstClr val="black">
                <a:hueOff val="0"/>
                <a:satOff val="0"/>
                <a:lumOff val="0"/>
                <a:alphaOff val="0"/>
              </a:prstClr>
            </a:solidFill>
            <a:latin typeface="UGent Panno Text" panose="02000506040000040003" pitchFamily="2" charset="0"/>
            <a:ea typeface="ＭＳ Ｐゴシック" panose="020B0600070205080204" pitchFamily="34" charset="-128"/>
            <a:cs typeface="+mn-cs"/>
          </a:endParaRPr>
        </a:p>
      </dgm:t>
    </dgm:pt>
    <dgm:pt modelId="{8911E30B-2E08-4171-85A8-0244C1BB7419}" type="parTrans" cxnId="{8FBEF267-4243-411F-B2D2-6F496B16E6EC}">
      <dgm:prSet/>
      <dgm:spPr/>
      <dgm:t>
        <a:bodyPr/>
        <a:lstStyle/>
        <a:p>
          <a:endParaRPr lang="en-US"/>
        </a:p>
      </dgm:t>
    </dgm:pt>
    <dgm:pt modelId="{9D44896F-7AE0-4F20-A1D4-55DC00649832}" type="sibTrans" cxnId="{8FBEF267-4243-411F-B2D2-6F496B16E6EC}">
      <dgm:prSet/>
      <dgm:spPr/>
      <dgm:t>
        <a:bodyPr/>
        <a:lstStyle/>
        <a:p>
          <a:endParaRPr lang="en-US"/>
        </a:p>
      </dgm:t>
    </dgm:pt>
    <dgm:pt modelId="{8931E22A-9ED7-45D2-84AC-80DA59F2FB37}" type="pres">
      <dgm:prSet presAssocID="{2C671723-119B-407E-B95C-7EF0457101A5}" presName="Name0" presStyleCnt="0">
        <dgm:presLayoutVars>
          <dgm:dir/>
          <dgm:animLvl val="lvl"/>
          <dgm:resizeHandles val="exact"/>
        </dgm:presLayoutVars>
      </dgm:prSet>
      <dgm:spPr/>
    </dgm:pt>
    <dgm:pt modelId="{9F0AD30C-69C2-4521-8782-35D65C0C6587}" type="pres">
      <dgm:prSet presAssocID="{C8494F3C-2D8D-41C8-8DCB-FC64BB369B75}" presName="boxAndChildren" presStyleCnt="0"/>
      <dgm:spPr/>
    </dgm:pt>
    <dgm:pt modelId="{3ED97AB6-1147-4184-BF29-5D76FD19DB9D}" type="pres">
      <dgm:prSet presAssocID="{C8494F3C-2D8D-41C8-8DCB-FC64BB369B75}" presName="parentTextBox" presStyleLbl="node1" presStyleIdx="0" presStyleCnt="3"/>
      <dgm:spPr/>
    </dgm:pt>
    <dgm:pt modelId="{6E80D08C-6216-4A9C-B6E3-529A0155C0BA}" type="pres">
      <dgm:prSet presAssocID="{C8494F3C-2D8D-41C8-8DCB-FC64BB369B75}" presName="entireBox" presStyleLbl="node1" presStyleIdx="0" presStyleCnt="3"/>
      <dgm:spPr/>
    </dgm:pt>
    <dgm:pt modelId="{A6C3C53E-C1C5-4AE1-9DE3-C39EB0C6F688}" type="pres">
      <dgm:prSet presAssocID="{C8494F3C-2D8D-41C8-8DCB-FC64BB369B75}" presName="descendantBox" presStyleCnt="0"/>
      <dgm:spPr/>
    </dgm:pt>
    <dgm:pt modelId="{6D3FA6AE-6FDB-47C4-8A87-0E96FC3195B9}" type="pres">
      <dgm:prSet presAssocID="{F6DAFA73-B4EC-4F6B-A946-086D9C5AEDD4}" presName="childTextBox" presStyleLbl="fgAccFollowNode1" presStyleIdx="0" presStyleCnt="20">
        <dgm:presLayoutVars>
          <dgm:bulletEnabled val="1"/>
        </dgm:presLayoutVars>
      </dgm:prSet>
      <dgm:spPr/>
    </dgm:pt>
    <dgm:pt modelId="{B0D7CA9A-9670-4923-BC06-7C4CD383A64F}" type="pres">
      <dgm:prSet presAssocID="{E0A3936E-9619-4958-87B5-F1671010E8E1}" presName="childTextBox" presStyleLbl="fgAccFollowNode1" presStyleIdx="1" presStyleCnt="20">
        <dgm:presLayoutVars>
          <dgm:bulletEnabled val="1"/>
        </dgm:presLayoutVars>
      </dgm:prSet>
      <dgm:spPr/>
    </dgm:pt>
    <dgm:pt modelId="{21CA3962-ACC3-4BDB-B7B7-034C9A280E85}" type="pres">
      <dgm:prSet presAssocID="{A51FB904-9A19-4BA5-A25A-8AE70FAEE41B}" presName="childTextBox" presStyleLbl="fgAccFollowNode1" presStyleIdx="2" presStyleCnt="20">
        <dgm:presLayoutVars>
          <dgm:bulletEnabled val="1"/>
        </dgm:presLayoutVars>
      </dgm:prSet>
      <dgm:spPr/>
    </dgm:pt>
    <dgm:pt modelId="{B1963F6A-4354-4231-A0AC-87E688B6E8BB}" type="pres">
      <dgm:prSet presAssocID="{CCE6D249-7B3E-4305-8A99-E8A4EC7E8B22}" presName="childTextBox" presStyleLbl="fgAccFollowNode1" presStyleIdx="3" presStyleCnt="20">
        <dgm:presLayoutVars>
          <dgm:bulletEnabled val="1"/>
        </dgm:presLayoutVars>
      </dgm:prSet>
      <dgm:spPr/>
    </dgm:pt>
    <dgm:pt modelId="{EF220E3B-7ADB-4C80-9769-D2947400DB6B}" type="pres">
      <dgm:prSet presAssocID="{AFB7AFBE-4848-41F2-8616-D6C5DBF4AF44}" presName="childTextBox" presStyleLbl="fgAccFollowNode1" presStyleIdx="4" presStyleCnt="20">
        <dgm:presLayoutVars>
          <dgm:bulletEnabled val="1"/>
        </dgm:presLayoutVars>
      </dgm:prSet>
      <dgm:spPr/>
    </dgm:pt>
    <dgm:pt modelId="{D719632F-6555-4E6C-8D17-6731FF1700F4}" type="pres">
      <dgm:prSet presAssocID="{A9A4DBD7-91AD-4EDC-BFCF-BEDC1ABF6810}" presName="sp" presStyleCnt="0"/>
      <dgm:spPr/>
    </dgm:pt>
    <dgm:pt modelId="{37C9321A-28F4-46DB-B554-9FF27D1C792C}" type="pres">
      <dgm:prSet presAssocID="{A79EC264-602E-40DA-AC88-028A4883758C}" presName="arrowAndChildren" presStyleCnt="0"/>
      <dgm:spPr/>
    </dgm:pt>
    <dgm:pt modelId="{D764A7C0-B62C-4E19-A3B5-E421F3E66BF1}" type="pres">
      <dgm:prSet presAssocID="{A79EC264-602E-40DA-AC88-028A4883758C}" presName="parentTextArrow" presStyleLbl="node1" presStyleIdx="0" presStyleCnt="3"/>
      <dgm:spPr/>
    </dgm:pt>
    <dgm:pt modelId="{8FE916C2-3579-452A-B4F5-C0B685ED789C}" type="pres">
      <dgm:prSet presAssocID="{A79EC264-602E-40DA-AC88-028A4883758C}" presName="arrow" presStyleLbl="node1" presStyleIdx="1" presStyleCnt="3"/>
      <dgm:spPr/>
    </dgm:pt>
    <dgm:pt modelId="{DA1184E0-AB00-4DF2-B765-144A988F7932}" type="pres">
      <dgm:prSet presAssocID="{A79EC264-602E-40DA-AC88-028A4883758C}" presName="descendantArrow" presStyleCnt="0"/>
      <dgm:spPr/>
    </dgm:pt>
    <dgm:pt modelId="{14FB0AF4-8206-4A58-B477-3250E96F011D}" type="pres">
      <dgm:prSet presAssocID="{723E6436-8D51-4DBF-851F-15565F2BECE0}" presName="childTextArrow" presStyleLbl="fgAccFollowNode1" presStyleIdx="5" presStyleCnt="20">
        <dgm:presLayoutVars>
          <dgm:bulletEnabled val="1"/>
        </dgm:presLayoutVars>
      </dgm:prSet>
      <dgm:spPr/>
    </dgm:pt>
    <dgm:pt modelId="{52E9A376-85AC-4D22-819C-4540F318F8EF}" type="pres">
      <dgm:prSet presAssocID="{05652565-D109-4337-BB32-C499FCADDC4D}" presName="childTextArrow" presStyleLbl="fgAccFollowNode1" presStyleIdx="6" presStyleCnt="20">
        <dgm:presLayoutVars>
          <dgm:bulletEnabled val="1"/>
        </dgm:presLayoutVars>
      </dgm:prSet>
      <dgm:spPr/>
    </dgm:pt>
    <dgm:pt modelId="{DBAB99F7-B469-41DA-B7A3-E3869E02D162}" type="pres">
      <dgm:prSet presAssocID="{04B8E89E-C3EC-43F1-B6FD-2CF0DAEF6C23}" presName="childTextArrow" presStyleLbl="fgAccFollowNode1" presStyleIdx="7" presStyleCnt="20">
        <dgm:presLayoutVars>
          <dgm:bulletEnabled val="1"/>
        </dgm:presLayoutVars>
      </dgm:prSet>
      <dgm:spPr/>
    </dgm:pt>
    <dgm:pt modelId="{D721F230-ED1A-4EA1-BFD5-89C98C24122E}" type="pres">
      <dgm:prSet presAssocID="{CDA3138F-4943-4ABD-B1D6-A3AA588C1F07}" presName="childTextArrow" presStyleLbl="fgAccFollowNode1" presStyleIdx="8" presStyleCnt="20">
        <dgm:presLayoutVars>
          <dgm:bulletEnabled val="1"/>
        </dgm:presLayoutVars>
      </dgm:prSet>
      <dgm:spPr/>
    </dgm:pt>
    <dgm:pt modelId="{617A9595-4F49-4A90-B7F5-FCC68C5D3D03}" type="pres">
      <dgm:prSet presAssocID="{D8B29F6A-B75B-437D-88FF-B5E2ED00915E}" presName="childTextArrow" presStyleLbl="fgAccFollowNode1" presStyleIdx="9" presStyleCnt="20">
        <dgm:presLayoutVars>
          <dgm:bulletEnabled val="1"/>
        </dgm:presLayoutVars>
      </dgm:prSet>
      <dgm:spPr/>
    </dgm:pt>
    <dgm:pt modelId="{046CD72B-9895-4A15-9AB4-6A4B98E565F5}" type="pres">
      <dgm:prSet presAssocID="{D2C901BD-8AA5-4B16-AC6A-DA7E6957A4F5}" presName="childTextArrow" presStyleLbl="fgAccFollowNode1" presStyleIdx="10" presStyleCnt="20">
        <dgm:presLayoutVars>
          <dgm:bulletEnabled val="1"/>
        </dgm:presLayoutVars>
      </dgm:prSet>
      <dgm:spPr/>
    </dgm:pt>
    <dgm:pt modelId="{F5115CDF-C270-41AB-B2C4-A9E90B84F834}" type="pres">
      <dgm:prSet presAssocID="{EC78995E-4765-42AC-8E52-1AE99BBA9F6D}" presName="childTextArrow" presStyleLbl="fgAccFollowNode1" presStyleIdx="11" presStyleCnt="20" custScaleX="123240">
        <dgm:presLayoutVars>
          <dgm:bulletEnabled val="1"/>
        </dgm:presLayoutVars>
      </dgm:prSet>
      <dgm:spPr/>
    </dgm:pt>
    <dgm:pt modelId="{BF840841-8189-4A05-B3CD-76DB30CA3CB0}" type="pres">
      <dgm:prSet presAssocID="{BD87F120-0931-4B0D-8B61-CFD4D2900736}" presName="childTextArrow" presStyleLbl="fgAccFollowNode1" presStyleIdx="12" presStyleCnt="20">
        <dgm:presLayoutVars>
          <dgm:bulletEnabled val="1"/>
        </dgm:presLayoutVars>
      </dgm:prSet>
      <dgm:spPr/>
    </dgm:pt>
    <dgm:pt modelId="{EE28CFD1-2D30-410D-88B9-E3A2F0EA741B}" type="pres">
      <dgm:prSet presAssocID="{3A245FB6-B6E5-4864-B47A-C83C5AB4E2E8}" presName="childTextArrow" presStyleLbl="fgAccFollowNode1" presStyleIdx="13" presStyleCnt="20">
        <dgm:presLayoutVars>
          <dgm:bulletEnabled val="1"/>
        </dgm:presLayoutVars>
      </dgm:prSet>
      <dgm:spPr/>
    </dgm:pt>
    <dgm:pt modelId="{F475F712-691B-40C4-B2E8-F6DFBCEAC21E}" type="pres">
      <dgm:prSet presAssocID="{AEE10B4D-AA37-49B0-93AF-07B66604DE9A}" presName="childTextArrow" presStyleLbl="fgAccFollowNode1" presStyleIdx="14" presStyleCnt="20">
        <dgm:presLayoutVars>
          <dgm:bulletEnabled val="1"/>
        </dgm:presLayoutVars>
      </dgm:prSet>
      <dgm:spPr/>
    </dgm:pt>
    <dgm:pt modelId="{66180DFB-A1D2-4B64-8B16-FF297DD08D98}" type="pres">
      <dgm:prSet presAssocID="{13C954D9-9D2F-4D6C-8457-9276EF7C42A6}" presName="sp" presStyleCnt="0"/>
      <dgm:spPr/>
    </dgm:pt>
    <dgm:pt modelId="{6496915B-3E50-434D-891D-FEDC99CFE0E3}" type="pres">
      <dgm:prSet presAssocID="{5F7D5EC2-680C-4D24-B6C8-88AEAD98F314}" presName="arrowAndChildren" presStyleCnt="0"/>
      <dgm:spPr/>
    </dgm:pt>
    <dgm:pt modelId="{D5F62D29-7253-48DA-842C-E92BFD57294D}" type="pres">
      <dgm:prSet presAssocID="{5F7D5EC2-680C-4D24-B6C8-88AEAD98F314}" presName="parentTextArrow" presStyleLbl="node1" presStyleIdx="1" presStyleCnt="3"/>
      <dgm:spPr/>
    </dgm:pt>
    <dgm:pt modelId="{651478C3-000D-4F23-B0C6-965E3D3F0229}" type="pres">
      <dgm:prSet presAssocID="{5F7D5EC2-680C-4D24-B6C8-88AEAD98F314}" presName="arrow" presStyleLbl="node1" presStyleIdx="2" presStyleCnt="3" custLinFactNeighborX="1516" custLinFactNeighborY="-6663"/>
      <dgm:spPr/>
    </dgm:pt>
    <dgm:pt modelId="{4BFC8733-C9EB-4D18-936F-34FDFD45F82D}" type="pres">
      <dgm:prSet presAssocID="{5F7D5EC2-680C-4D24-B6C8-88AEAD98F314}" presName="descendantArrow" presStyleCnt="0"/>
      <dgm:spPr/>
    </dgm:pt>
    <dgm:pt modelId="{833AAFF8-DCBC-4BE2-B77B-D444297F49E1}" type="pres">
      <dgm:prSet presAssocID="{411659B8-4221-4192-82B7-8BEB43B18258}" presName="childTextArrow" presStyleLbl="fgAccFollowNode1" presStyleIdx="15" presStyleCnt="20">
        <dgm:presLayoutVars>
          <dgm:bulletEnabled val="1"/>
        </dgm:presLayoutVars>
      </dgm:prSet>
      <dgm:spPr/>
    </dgm:pt>
    <dgm:pt modelId="{01096FC3-E06F-4202-A0BD-569D6BEEC942}" type="pres">
      <dgm:prSet presAssocID="{CD2D1F69-64FB-4593-B008-4E4C7EBEA712}" presName="childTextArrow" presStyleLbl="fgAccFollowNode1" presStyleIdx="16" presStyleCnt="20">
        <dgm:presLayoutVars>
          <dgm:bulletEnabled val="1"/>
        </dgm:presLayoutVars>
      </dgm:prSet>
      <dgm:spPr/>
    </dgm:pt>
    <dgm:pt modelId="{4114A055-54DB-46C9-9CE7-6FB562FF1E39}" type="pres">
      <dgm:prSet presAssocID="{DD8C7B8A-E0B1-4750-AA67-710415BA6091}" presName="childTextArrow" presStyleLbl="fgAccFollowNode1" presStyleIdx="17" presStyleCnt="20">
        <dgm:presLayoutVars>
          <dgm:bulletEnabled val="1"/>
        </dgm:presLayoutVars>
      </dgm:prSet>
      <dgm:spPr/>
    </dgm:pt>
    <dgm:pt modelId="{A20EFA6E-3BC8-4D9C-9977-669B49156A88}" type="pres">
      <dgm:prSet presAssocID="{F41CCD51-4A5B-4464-AEE8-D8E26FAF7BBD}" presName="childTextArrow" presStyleLbl="fgAccFollowNode1" presStyleIdx="18" presStyleCnt="20">
        <dgm:presLayoutVars>
          <dgm:bulletEnabled val="1"/>
        </dgm:presLayoutVars>
      </dgm:prSet>
      <dgm:spPr/>
    </dgm:pt>
    <dgm:pt modelId="{9D025794-1920-4762-9598-CC9F57746168}" type="pres">
      <dgm:prSet presAssocID="{ED5B48D4-D66B-4F6C-BC92-B827CAD19AB7}" presName="childTextArrow" presStyleLbl="fgAccFollowNode1" presStyleIdx="19" presStyleCnt="20" custLinFactNeighborX="61">
        <dgm:presLayoutVars>
          <dgm:bulletEnabled val="1"/>
        </dgm:presLayoutVars>
      </dgm:prSet>
      <dgm:spPr/>
    </dgm:pt>
  </dgm:ptLst>
  <dgm:cxnLst>
    <dgm:cxn modelId="{FFE7FF02-4436-46D8-88EE-62059F26DD47}" type="presOf" srcId="{CCE6D249-7B3E-4305-8A99-E8A4EC7E8B22}" destId="{B1963F6A-4354-4231-A0AC-87E688B6E8BB}" srcOrd="0" destOrd="0" presId="urn:microsoft.com/office/officeart/2005/8/layout/process4"/>
    <dgm:cxn modelId="{022DA303-E0FC-4D55-BAA1-5B6B794052CE}" type="presOf" srcId="{411659B8-4221-4192-82B7-8BEB43B18258}" destId="{833AAFF8-DCBC-4BE2-B77B-D444297F49E1}" srcOrd="0" destOrd="0" presId="urn:microsoft.com/office/officeart/2005/8/layout/process4"/>
    <dgm:cxn modelId="{5F151304-A1A7-4CF0-89FC-7A8F539C0459}" srcId="{A79EC264-602E-40DA-AC88-028A4883758C}" destId="{D8B29F6A-B75B-437D-88FF-B5E2ED00915E}" srcOrd="4" destOrd="0" parTransId="{C5B0EBAB-5631-436D-9CAC-8846A32BEB0C}" sibTransId="{DA756BE4-35F9-43C9-BC5C-268CD8A7B7D7}"/>
    <dgm:cxn modelId="{6238AF08-0CDF-4BAB-83E3-233EFAD2D666}" srcId="{5F7D5EC2-680C-4D24-B6C8-88AEAD98F314}" destId="{ED5B48D4-D66B-4F6C-BC92-B827CAD19AB7}" srcOrd="4" destOrd="0" parTransId="{ECC3446A-BE4B-4770-B772-274F1163DD8A}" sibTransId="{2C9DB41C-4FE9-43EB-934D-490B64C28249}"/>
    <dgm:cxn modelId="{FC91130A-E5B8-4C32-9004-ACCE6F15F069}" srcId="{C8494F3C-2D8D-41C8-8DCB-FC64BB369B75}" destId="{AFB7AFBE-4848-41F2-8616-D6C5DBF4AF44}" srcOrd="4" destOrd="0" parTransId="{E0372B3A-0081-4611-8BEF-03845E195A76}" sibTransId="{A5C27A0B-31C5-4CB4-B804-F521A88D4047}"/>
    <dgm:cxn modelId="{4FF24B1D-E9C0-417A-8D98-ACA01690F156}" type="presOf" srcId="{3A245FB6-B6E5-4864-B47A-C83C5AB4E2E8}" destId="{EE28CFD1-2D30-410D-88B9-E3A2F0EA741B}" srcOrd="0" destOrd="0" presId="urn:microsoft.com/office/officeart/2005/8/layout/process4"/>
    <dgm:cxn modelId="{18D0A91F-1FBD-4BB2-B6FE-FD38939FCA27}" type="presOf" srcId="{AFB7AFBE-4848-41F2-8616-D6C5DBF4AF44}" destId="{EF220E3B-7ADB-4C80-9769-D2947400DB6B}" srcOrd="0" destOrd="0" presId="urn:microsoft.com/office/officeart/2005/8/layout/process4"/>
    <dgm:cxn modelId="{5A5D6122-4205-4374-A5A3-1EED60CC979B}" type="presOf" srcId="{CDA3138F-4943-4ABD-B1D6-A3AA588C1F07}" destId="{D721F230-ED1A-4EA1-BFD5-89C98C24122E}" srcOrd="0" destOrd="0" presId="urn:microsoft.com/office/officeart/2005/8/layout/process4"/>
    <dgm:cxn modelId="{49BCEA27-C9F0-471A-8FA4-674CA45551E0}" type="presOf" srcId="{2C671723-119B-407E-B95C-7EF0457101A5}" destId="{8931E22A-9ED7-45D2-84AC-80DA59F2FB37}" srcOrd="0" destOrd="0" presId="urn:microsoft.com/office/officeart/2005/8/layout/process4"/>
    <dgm:cxn modelId="{8268AE2A-78D2-410B-A7C8-FFB7E75513E1}" type="presOf" srcId="{D2C901BD-8AA5-4B16-AC6A-DA7E6957A4F5}" destId="{046CD72B-9895-4A15-9AB4-6A4B98E565F5}" srcOrd="0" destOrd="0" presId="urn:microsoft.com/office/officeart/2005/8/layout/process4"/>
    <dgm:cxn modelId="{F65C5F31-1C9B-4058-A902-7CE26BA807FE}" srcId="{C8494F3C-2D8D-41C8-8DCB-FC64BB369B75}" destId="{E0A3936E-9619-4958-87B5-F1671010E8E1}" srcOrd="1" destOrd="0" parTransId="{11A120CD-C687-442D-8CF1-7760498EED20}" sibTransId="{E5B98CAA-459F-4D3E-BE34-3AC869952674}"/>
    <dgm:cxn modelId="{B0594337-04D2-40CF-A8CB-01DD23A3C55A}" srcId="{A79EC264-602E-40DA-AC88-028A4883758C}" destId="{723E6436-8D51-4DBF-851F-15565F2BECE0}" srcOrd="0" destOrd="0" parTransId="{49043400-4090-4A6C-BAEB-D5749887BD1F}" sibTransId="{5BB1310B-C152-4835-90A3-08510B5DB9BC}"/>
    <dgm:cxn modelId="{927BD33E-3509-4A78-98D8-77D64A35A7A6}" srcId="{A79EC264-602E-40DA-AC88-028A4883758C}" destId="{EC78995E-4765-42AC-8E52-1AE99BBA9F6D}" srcOrd="6" destOrd="0" parTransId="{EF8D7C78-EC0C-40C7-8D80-6C4151801AFD}" sibTransId="{91263167-3C36-4D85-A13D-B8E1B310850B}"/>
    <dgm:cxn modelId="{95A3E83F-B835-4339-ADB1-8AA10064DFB8}" srcId="{C8494F3C-2D8D-41C8-8DCB-FC64BB369B75}" destId="{A51FB904-9A19-4BA5-A25A-8AE70FAEE41B}" srcOrd="2" destOrd="0" parTransId="{77741FF1-7D81-47D7-92C6-8E123C32F3F1}" sibTransId="{9702B327-A612-4F1A-ADCA-430C0862B59F}"/>
    <dgm:cxn modelId="{47842E5B-96A0-47E8-8DDE-69CE88C9E95E}" srcId="{5F7D5EC2-680C-4D24-B6C8-88AEAD98F314}" destId="{411659B8-4221-4192-82B7-8BEB43B18258}" srcOrd="0" destOrd="0" parTransId="{8D5BFAFB-E350-425B-807F-C6582AD44975}" sibTransId="{2369BD21-F712-4584-A553-C1CDD9527C0A}"/>
    <dgm:cxn modelId="{C5807464-ABDD-4E1C-AF3E-44F9D7BB5D18}" type="presOf" srcId="{DD8C7B8A-E0B1-4750-AA67-710415BA6091}" destId="{4114A055-54DB-46C9-9CE7-6FB562FF1E39}" srcOrd="0" destOrd="0" presId="urn:microsoft.com/office/officeart/2005/8/layout/process4"/>
    <dgm:cxn modelId="{344ADB66-0959-41D2-A81F-7B2E284AA920}" srcId="{5F7D5EC2-680C-4D24-B6C8-88AEAD98F314}" destId="{DD8C7B8A-E0B1-4750-AA67-710415BA6091}" srcOrd="2" destOrd="0" parTransId="{3F7FD9D8-66F1-4D14-BA06-CFE7F41FCD96}" sibTransId="{B52F9DDA-0566-4CA7-89CC-39957FF8D671}"/>
    <dgm:cxn modelId="{8FBEF267-4243-411F-B2D2-6F496B16E6EC}" srcId="{A79EC264-602E-40DA-AC88-028A4883758C}" destId="{AEE10B4D-AA37-49B0-93AF-07B66604DE9A}" srcOrd="9" destOrd="0" parTransId="{8911E30B-2E08-4171-85A8-0244C1BB7419}" sibTransId="{9D44896F-7AE0-4F20-A1D4-55DC00649832}"/>
    <dgm:cxn modelId="{3A492C49-07E1-4249-B0D0-9BEDE58A9891}" type="presOf" srcId="{D8B29F6A-B75B-437D-88FF-B5E2ED00915E}" destId="{617A9595-4F49-4A90-B7F5-FCC68C5D3D03}" srcOrd="0" destOrd="0" presId="urn:microsoft.com/office/officeart/2005/8/layout/process4"/>
    <dgm:cxn modelId="{CF66C84D-7992-4788-AB4E-49568CF2AE6B}" type="presOf" srcId="{BD87F120-0931-4B0D-8B61-CFD4D2900736}" destId="{BF840841-8189-4A05-B3CD-76DB30CA3CB0}" srcOrd="0" destOrd="0" presId="urn:microsoft.com/office/officeart/2005/8/layout/process4"/>
    <dgm:cxn modelId="{383D706F-6D6F-49D2-BEAB-E986B0D72599}" type="presOf" srcId="{05652565-D109-4337-BB32-C499FCADDC4D}" destId="{52E9A376-85AC-4D22-819C-4540F318F8EF}" srcOrd="0" destOrd="0" presId="urn:microsoft.com/office/officeart/2005/8/layout/process4"/>
    <dgm:cxn modelId="{BE952551-3DF1-422F-8336-FEE182604A03}" srcId="{2C671723-119B-407E-B95C-7EF0457101A5}" destId="{5F7D5EC2-680C-4D24-B6C8-88AEAD98F314}" srcOrd="0" destOrd="0" parTransId="{CC9D5A6D-0BE2-4DD8-BFCE-E99025D6790C}" sibTransId="{13C954D9-9D2F-4D6C-8457-9276EF7C42A6}"/>
    <dgm:cxn modelId="{EBD07177-025D-4347-B4C4-2C3401CB873E}" type="presOf" srcId="{5F7D5EC2-680C-4D24-B6C8-88AEAD98F314}" destId="{651478C3-000D-4F23-B0C6-965E3D3F0229}" srcOrd="1" destOrd="0" presId="urn:microsoft.com/office/officeart/2005/8/layout/process4"/>
    <dgm:cxn modelId="{2D7CA27E-6DFF-483E-9CF4-53FD90BA24CD}" srcId="{C8494F3C-2D8D-41C8-8DCB-FC64BB369B75}" destId="{CCE6D249-7B3E-4305-8A99-E8A4EC7E8B22}" srcOrd="3" destOrd="0" parTransId="{422E6B8F-8921-4EFB-9BF4-3C843F60D0D3}" sibTransId="{FC296787-02F5-4B3A-AADE-BCF2E019AA4E}"/>
    <dgm:cxn modelId="{97A43F81-30CF-4D62-965C-9B34292A0B26}" type="presOf" srcId="{04B8E89E-C3EC-43F1-B6FD-2CF0DAEF6C23}" destId="{DBAB99F7-B469-41DA-B7A3-E3869E02D162}" srcOrd="0" destOrd="0" presId="urn:microsoft.com/office/officeart/2005/8/layout/process4"/>
    <dgm:cxn modelId="{A9C66B82-A169-4105-8D6A-102725002BCC}" type="presOf" srcId="{723E6436-8D51-4DBF-851F-15565F2BECE0}" destId="{14FB0AF4-8206-4A58-B477-3250E96F011D}" srcOrd="0" destOrd="0" presId="urn:microsoft.com/office/officeart/2005/8/layout/process4"/>
    <dgm:cxn modelId="{5E2C4F82-D624-4D73-A016-A7579B71D491}" srcId="{A79EC264-602E-40DA-AC88-028A4883758C}" destId="{D2C901BD-8AA5-4B16-AC6A-DA7E6957A4F5}" srcOrd="5" destOrd="0" parTransId="{6508D6D0-54E9-49D0-9BF4-E54FF48B272B}" sibTransId="{A3E98582-8239-468B-BE28-20699EC5B808}"/>
    <dgm:cxn modelId="{A7355082-BF92-4F59-812B-028C9B1835BB}" srcId="{5F7D5EC2-680C-4D24-B6C8-88AEAD98F314}" destId="{CD2D1F69-64FB-4593-B008-4E4C7EBEA712}" srcOrd="1" destOrd="0" parTransId="{B981DB94-66DB-4523-9C8C-F8C30D1B27E8}" sibTransId="{E6DE3FEF-3405-4B1E-916C-111A89A63F3B}"/>
    <dgm:cxn modelId="{31207282-3C2C-46FD-B8B8-15F787350EB8}" srcId="{2C671723-119B-407E-B95C-7EF0457101A5}" destId="{A79EC264-602E-40DA-AC88-028A4883758C}" srcOrd="1" destOrd="0" parTransId="{E93EA59A-D398-43F7-91BA-ECF272FFF609}" sibTransId="{A9A4DBD7-91AD-4EDC-BFCF-BEDC1ABF6810}"/>
    <dgm:cxn modelId="{C4B30C93-9280-492F-A27E-65B891B6D18B}" type="presOf" srcId="{A79EC264-602E-40DA-AC88-028A4883758C}" destId="{8FE916C2-3579-452A-B4F5-C0B685ED789C}" srcOrd="1" destOrd="0" presId="urn:microsoft.com/office/officeart/2005/8/layout/process4"/>
    <dgm:cxn modelId="{6010BE94-FB82-4A4F-9EE1-A662E27C199E}" srcId="{2C671723-119B-407E-B95C-7EF0457101A5}" destId="{C8494F3C-2D8D-41C8-8DCB-FC64BB369B75}" srcOrd="2" destOrd="0" parTransId="{5BFFBEFD-E417-4016-83B1-33428894CD06}" sibTransId="{DDBE79BB-E6A2-41D2-88BE-62AA73B110AD}"/>
    <dgm:cxn modelId="{DB99C997-757C-445F-86C4-02CFA0FA65EB}" srcId="{5F7D5EC2-680C-4D24-B6C8-88AEAD98F314}" destId="{F41CCD51-4A5B-4464-AEE8-D8E26FAF7BBD}" srcOrd="3" destOrd="0" parTransId="{1E7387A8-6F8A-44DC-8C52-80B6F13BE5A7}" sibTransId="{91918871-4B02-41E3-993B-FB8BA117738F}"/>
    <dgm:cxn modelId="{0B6FD599-0DEC-4022-A4D2-A5EAEC1C6625}" srcId="{A79EC264-602E-40DA-AC88-028A4883758C}" destId="{BD87F120-0931-4B0D-8B61-CFD4D2900736}" srcOrd="7" destOrd="0" parTransId="{0346B29A-6FFF-4455-B8F7-71F6C600963E}" sibTransId="{1F0AF938-DE74-428F-BC14-0C24AEAA797D}"/>
    <dgm:cxn modelId="{98D3109D-5690-4948-BA4D-0D49801B7EB7}" type="presOf" srcId="{A79EC264-602E-40DA-AC88-028A4883758C}" destId="{D764A7C0-B62C-4E19-A3B5-E421F3E66BF1}" srcOrd="0" destOrd="0" presId="urn:microsoft.com/office/officeart/2005/8/layout/process4"/>
    <dgm:cxn modelId="{05AFC59D-A66F-4F3C-A30A-97887F240B62}" srcId="{A79EC264-602E-40DA-AC88-028A4883758C}" destId="{3A245FB6-B6E5-4864-B47A-C83C5AB4E2E8}" srcOrd="8" destOrd="0" parTransId="{3C5B47DA-CCC1-4632-8C0A-EE6E0DF188C6}" sibTransId="{49B27502-5DC4-4ED9-B5C4-BC5D3BF8009E}"/>
    <dgm:cxn modelId="{EBD4DAB7-A6E1-424F-8527-9995AF7CFA92}" type="presOf" srcId="{F41CCD51-4A5B-4464-AEE8-D8E26FAF7BBD}" destId="{A20EFA6E-3BC8-4D9C-9977-669B49156A88}" srcOrd="0" destOrd="0" presId="urn:microsoft.com/office/officeart/2005/8/layout/process4"/>
    <dgm:cxn modelId="{F80E54B9-CDCD-4DE1-902B-4583D4B002A3}" type="presOf" srcId="{CD2D1F69-64FB-4593-B008-4E4C7EBEA712}" destId="{01096FC3-E06F-4202-A0BD-569D6BEEC942}" srcOrd="0" destOrd="0" presId="urn:microsoft.com/office/officeart/2005/8/layout/process4"/>
    <dgm:cxn modelId="{DD4094C2-3208-4B3A-B1E6-436B68974687}" srcId="{A79EC264-602E-40DA-AC88-028A4883758C}" destId="{05652565-D109-4337-BB32-C499FCADDC4D}" srcOrd="1" destOrd="0" parTransId="{40232B34-C569-4D9C-A8A1-68F1FD99790A}" sibTransId="{79CF4FF5-9F0C-42D4-972A-FC49C8C2D9DF}"/>
    <dgm:cxn modelId="{F6EB8DC4-B0DF-446B-A963-9CBEE623D6A2}" type="presOf" srcId="{F6DAFA73-B4EC-4F6B-A946-086D9C5AEDD4}" destId="{6D3FA6AE-6FDB-47C4-8A87-0E96FC3195B9}" srcOrd="0" destOrd="0" presId="urn:microsoft.com/office/officeart/2005/8/layout/process4"/>
    <dgm:cxn modelId="{7C4524CA-B4ED-4753-AF8A-72CFE005A303}" type="presOf" srcId="{A51FB904-9A19-4BA5-A25A-8AE70FAEE41B}" destId="{21CA3962-ACC3-4BDB-B7B7-034C9A280E85}" srcOrd="0" destOrd="0" presId="urn:microsoft.com/office/officeart/2005/8/layout/process4"/>
    <dgm:cxn modelId="{D5B1EACE-67CF-4CC8-8AD4-0C33252FF666}" type="presOf" srcId="{5F7D5EC2-680C-4D24-B6C8-88AEAD98F314}" destId="{D5F62D29-7253-48DA-842C-E92BFD57294D}" srcOrd="0" destOrd="0" presId="urn:microsoft.com/office/officeart/2005/8/layout/process4"/>
    <dgm:cxn modelId="{F81C74D0-1D72-4EEA-9884-ED16F2348491}" srcId="{A79EC264-602E-40DA-AC88-028A4883758C}" destId="{CDA3138F-4943-4ABD-B1D6-A3AA588C1F07}" srcOrd="3" destOrd="0" parTransId="{58C49444-6D7E-4E88-8D67-4C151B711C6E}" sibTransId="{AA5F330D-7EFB-4D08-818A-748162599245}"/>
    <dgm:cxn modelId="{AF1020D6-52C0-4D0A-A4DD-B2A6770255AB}" type="presOf" srcId="{ED5B48D4-D66B-4F6C-BC92-B827CAD19AB7}" destId="{9D025794-1920-4762-9598-CC9F57746168}" srcOrd="0" destOrd="0" presId="urn:microsoft.com/office/officeart/2005/8/layout/process4"/>
    <dgm:cxn modelId="{18B901D9-DA7D-468D-B34C-BF6EB1BA9FE6}" type="presOf" srcId="{C8494F3C-2D8D-41C8-8DCB-FC64BB369B75}" destId="{6E80D08C-6216-4A9C-B6E3-529A0155C0BA}" srcOrd="1" destOrd="0" presId="urn:microsoft.com/office/officeart/2005/8/layout/process4"/>
    <dgm:cxn modelId="{619B3BE1-ECF7-435D-8BE9-E7AD80461274}" type="presOf" srcId="{C8494F3C-2D8D-41C8-8DCB-FC64BB369B75}" destId="{3ED97AB6-1147-4184-BF29-5D76FD19DB9D}" srcOrd="0" destOrd="0" presId="urn:microsoft.com/office/officeart/2005/8/layout/process4"/>
    <dgm:cxn modelId="{235CB2F0-AACC-4EE6-B2FB-00B232ABF0F4}" srcId="{C8494F3C-2D8D-41C8-8DCB-FC64BB369B75}" destId="{F6DAFA73-B4EC-4F6B-A946-086D9C5AEDD4}" srcOrd="0" destOrd="0" parTransId="{8B1DD2C6-9DD1-4FB9-A9DE-A29474C57ADD}" sibTransId="{3474AFA2-AFA8-4368-A9E5-91C5E573BAC2}"/>
    <dgm:cxn modelId="{C5D844F4-E490-4F8F-998E-7A6F96CFB367}" type="presOf" srcId="{E0A3936E-9619-4958-87B5-F1671010E8E1}" destId="{B0D7CA9A-9670-4923-BC06-7C4CD383A64F}" srcOrd="0" destOrd="0" presId="urn:microsoft.com/office/officeart/2005/8/layout/process4"/>
    <dgm:cxn modelId="{700D23F6-40C7-4F6D-B66B-58959AD6DEB9}" type="presOf" srcId="{EC78995E-4765-42AC-8E52-1AE99BBA9F6D}" destId="{F5115CDF-C270-41AB-B2C4-A9E90B84F834}" srcOrd="0" destOrd="0" presId="urn:microsoft.com/office/officeart/2005/8/layout/process4"/>
    <dgm:cxn modelId="{9BD09BFA-1390-41A2-A667-DCE4CDFDF730}" type="presOf" srcId="{AEE10B4D-AA37-49B0-93AF-07B66604DE9A}" destId="{F475F712-691B-40C4-B2E8-F6DFBCEAC21E}" srcOrd="0" destOrd="0" presId="urn:microsoft.com/office/officeart/2005/8/layout/process4"/>
    <dgm:cxn modelId="{0DBC1EFC-B032-4079-9269-3F29BE76795C}" srcId="{A79EC264-602E-40DA-AC88-028A4883758C}" destId="{04B8E89E-C3EC-43F1-B6FD-2CF0DAEF6C23}" srcOrd="2" destOrd="0" parTransId="{99BC76E1-BF4E-4DAC-96B6-3788F7036475}" sibTransId="{F8AD0F20-5083-40A5-BED0-297C7A1F2970}"/>
    <dgm:cxn modelId="{52B1EDE9-BA6D-4F2B-98E4-A11306F3E928}" type="presParOf" srcId="{8931E22A-9ED7-45D2-84AC-80DA59F2FB37}" destId="{9F0AD30C-69C2-4521-8782-35D65C0C6587}" srcOrd="0" destOrd="0" presId="urn:microsoft.com/office/officeart/2005/8/layout/process4"/>
    <dgm:cxn modelId="{F78F27CD-EA98-4221-BB2D-6D37EBD9DC4F}" type="presParOf" srcId="{9F0AD30C-69C2-4521-8782-35D65C0C6587}" destId="{3ED97AB6-1147-4184-BF29-5D76FD19DB9D}" srcOrd="0" destOrd="0" presId="urn:microsoft.com/office/officeart/2005/8/layout/process4"/>
    <dgm:cxn modelId="{DFC92204-4B7E-46F8-83EB-2D407D0226BE}" type="presParOf" srcId="{9F0AD30C-69C2-4521-8782-35D65C0C6587}" destId="{6E80D08C-6216-4A9C-B6E3-529A0155C0BA}" srcOrd="1" destOrd="0" presId="urn:microsoft.com/office/officeart/2005/8/layout/process4"/>
    <dgm:cxn modelId="{CB9F60B5-E8D3-417F-9534-8CCB6E114DDE}" type="presParOf" srcId="{9F0AD30C-69C2-4521-8782-35D65C0C6587}" destId="{A6C3C53E-C1C5-4AE1-9DE3-C39EB0C6F688}" srcOrd="2" destOrd="0" presId="urn:microsoft.com/office/officeart/2005/8/layout/process4"/>
    <dgm:cxn modelId="{A8F10CCF-D548-4352-8233-EAB7D6576B02}" type="presParOf" srcId="{A6C3C53E-C1C5-4AE1-9DE3-C39EB0C6F688}" destId="{6D3FA6AE-6FDB-47C4-8A87-0E96FC3195B9}" srcOrd="0" destOrd="0" presId="urn:microsoft.com/office/officeart/2005/8/layout/process4"/>
    <dgm:cxn modelId="{F142CC9E-00B4-4EFF-B0CE-1A225CC8CB82}" type="presParOf" srcId="{A6C3C53E-C1C5-4AE1-9DE3-C39EB0C6F688}" destId="{B0D7CA9A-9670-4923-BC06-7C4CD383A64F}" srcOrd="1" destOrd="0" presId="urn:microsoft.com/office/officeart/2005/8/layout/process4"/>
    <dgm:cxn modelId="{EB306CAF-1DB7-4893-BAB7-C5D0A5D622D8}" type="presParOf" srcId="{A6C3C53E-C1C5-4AE1-9DE3-C39EB0C6F688}" destId="{21CA3962-ACC3-4BDB-B7B7-034C9A280E85}" srcOrd="2" destOrd="0" presId="urn:microsoft.com/office/officeart/2005/8/layout/process4"/>
    <dgm:cxn modelId="{84438241-74AC-4541-AD23-E25013EAE97A}" type="presParOf" srcId="{A6C3C53E-C1C5-4AE1-9DE3-C39EB0C6F688}" destId="{B1963F6A-4354-4231-A0AC-87E688B6E8BB}" srcOrd="3" destOrd="0" presId="urn:microsoft.com/office/officeart/2005/8/layout/process4"/>
    <dgm:cxn modelId="{9C75CDA2-AEB3-4090-9DCA-8CDD296A5732}" type="presParOf" srcId="{A6C3C53E-C1C5-4AE1-9DE3-C39EB0C6F688}" destId="{EF220E3B-7ADB-4C80-9769-D2947400DB6B}" srcOrd="4" destOrd="0" presId="urn:microsoft.com/office/officeart/2005/8/layout/process4"/>
    <dgm:cxn modelId="{8432AE96-210D-486C-A60C-E63F315C7DB8}" type="presParOf" srcId="{8931E22A-9ED7-45D2-84AC-80DA59F2FB37}" destId="{D719632F-6555-4E6C-8D17-6731FF1700F4}" srcOrd="1" destOrd="0" presId="urn:microsoft.com/office/officeart/2005/8/layout/process4"/>
    <dgm:cxn modelId="{B5368B19-13AE-4C94-8B15-7DD6595BFB5D}" type="presParOf" srcId="{8931E22A-9ED7-45D2-84AC-80DA59F2FB37}" destId="{37C9321A-28F4-46DB-B554-9FF27D1C792C}" srcOrd="2" destOrd="0" presId="urn:microsoft.com/office/officeart/2005/8/layout/process4"/>
    <dgm:cxn modelId="{6EB34A74-FF83-4380-9102-570A7AA6B097}" type="presParOf" srcId="{37C9321A-28F4-46DB-B554-9FF27D1C792C}" destId="{D764A7C0-B62C-4E19-A3B5-E421F3E66BF1}" srcOrd="0" destOrd="0" presId="urn:microsoft.com/office/officeart/2005/8/layout/process4"/>
    <dgm:cxn modelId="{2DCB1A46-C9FD-4307-AEBB-B0A33175B2A5}" type="presParOf" srcId="{37C9321A-28F4-46DB-B554-9FF27D1C792C}" destId="{8FE916C2-3579-452A-B4F5-C0B685ED789C}" srcOrd="1" destOrd="0" presId="urn:microsoft.com/office/officeart/2005/8/layout/process4"/>
    <dgm:cxn modelId="{25D78EB2-F7F2-4221-8430-8020D81420BE}" type="presParOf" srcId="{37C9321A-28F4-46DB-B554-9FF27D1C792C}" destId="{DA1184E0-AB00-4DF2-B765-144A988F7932}" srcOrd="2" destOrd="0" presId="urn:microsoft.com/office/officeart/2005/8/layout/process4"/>
    <dgm:cxn modelId="{22151BB4-8D8D-4CC7-A396-8E3B7F383469}" type="presParOf" srcId="{DA1184E0-AB00-4DF2-B765-144A988F7932}" destId="{14FB0AF4-8206-4A58-B477-3250E96F011D}" srcOrd="0" destOrd="0" presId="urn:microsoft.com/office/officeart/2005/8/layout/process4"/>
    <dgm:cxn modelId="{AAA11013-BCD2-435E-9273-166500FE8B86}" type="presParOf" srcId="{DA1184E0-AB00-4DF2-B765-144A988F7932}" destId="{52E9A376-85AC-4D22-819C-4540F318F8EF}" srcOrd="1" destOrd="0" presId="urn:microsoft.com/office/officeart/2005/8/layout/process4"/>
    <dgm:cxn modelId="{65E0BDA9-5D4A-4577-873B-F7C85AA5F357}" type="presParOf" srcId="{DA1184E0-AB00-4DF2-B765-144A988F7932}" destId="{DBAB99F7-B469-41DA-B7A3-E3869E02D162}" srcOrd="2" destOrd="0" presId="urn:microsoft.com/office/officeart/2005/8/layout/process4"/>
    <dgm:cxn modelId="{E53CAB07-2BF0-497E-B2F5-BBC645F7AC58}" type="presParOf" srcId="{DA1184E0-AB00-4DF2-B765-144A988F7932}" destId="{D721F230-ED1A-4EA1-BFD5-89C98C24122E}" srcOrd="3" destOrd="0" presId="urn:microsoft.com/office/officeart/2005/8/layout/process4"/>
    <dgm:cxn modelId="{6A8F74BC-7813-4610-8BB0-7DE3B736842E}" type="presParOf" srcId="{DA1184E0-AB00-4DF2-B765-144A988F7932}" destId="{617A9595-4F49-4A90-B7F5-FCC68C5D3D03}" srcOrd="4" destOrd="0" presId="urn:microsoft.com/office/officeart/2005/8/layout/process4"/>
    <dgm:cxn modelId="{D0442D35-89F7-43F3-B9DF-576FBB7E48D0}" type="presParOf" srcId="{DA1184E0-AB00-4DF2-B765-144A988F7932}" destId="{046CD72B-9895-4A15-9AB4-6A4B98E565F5}" srcOrd="5" destOrd="0" presId="urn:microsoft.com/office/officeart/2005/8/layout/process4"/>
    <dgm:cxn modelId="{C1207F72-1072-43A0-A170-F8BCE6C53822}" type="presParOf" srcId="{DA1184E0-AB00-4DF2-B765-144A988F7932}" destId="{F5115CDF-C270-41AB-B2C4-A9E90B84F834}" srcOrd="6" destOrd="0" presId="urn:microsoft.com/office/officeart/2005/8/layout/process4"/>
    <dgm:cxn modelId="{E9710C7A-553F-4723-841B-A76A581C0CFA}" type="presParOf" srcId="{DA1184E0-AB00-4DF2-B765-144A988F7932}" destId="{BF840841-8189-4A05-B3CD-76DB30CA3CB0}" srcOrd="7" destOrd="0" presId="urn:microsoft.com/office/officeart/2005/8/layout/process4"/>
    <dgm:cxn modelId="{1405DDCE-90B6-40DF-9315-88BAA9736D09}" type="presParOf" srcId="{DA1184E0-AB00-4DF2-B765-144A988F7932}" destId="{EE28CFD1-2D30-410D-88B9-E3A2F0EA741B}" srcOrd="8" destOrd="0" presId="urn:microsoft.com/office/officeart/2005/8/layout/process4"/>
    <dgm:cxn modelId="{2A51DF22-F645-4A53-923D-314C94D6DA7A}" type="presParOf" srcId="{DA1184E0-AB00-4DF2-B765-144A988F7932}" destId="{F475F712-691B-40C4-B2E8-F6DFBCEAC21E}" srcOrd="9" destOrd="0" presId="urn:microsoft.com/office/officeart/2005/8/layout/process4"/>
    <dgm:cxn modelId="{8F55B563-A15B-4556-B3DA-134819E5BB8A}" type="presParOf" srcId="{8931E22A-9ED7-45D2-84AC-80DA59F2FB37}" destId="{66180DFB-A1D2-4B64-8B16-FF297DD08D98}" srcOrd="3" destOrd="0" presId="urn:microsoft.com/office/officeart/2005/8/layout/process4"/>
    <dgm:cxn modelId="{19527123-9CC8-485D-82ED-4A7CA7E1CF74}" type="presParOf" srcId="{8931E22A-9ED7-45D2-84AC-80DA59F2FB37}" destId="{6496915B-3E50-434D-891D-FEDC99CFE0E3}" srcOrd="4" destOrd="0" presId="urn:microsoft.com/office/officeart/2005/8/layout/process4"/>
    <dgm:cxn modelId="{E68EF1EC-1C21-4917-A75D-042B39DFEA65}" type="presParOf" srcId="{6496915B-3E50-434D-891D-FEDC99CFE0E3}" destId="{D5F62D29-7253-48DA-842C-E92BFD57294D}" srcOrd="0" destOrd="0" presId="urn:microsoft.com/office/officeart/2005/8/layout/process4"/>
    <dgm:cxn modelId="{944C7DED-255B-4EB6-AB52-F958742EB822}" type="presParOf" srcId="{6496915B-3E50-434D-891D-FEDC99CFE0E3}" destId="{651478C3-000D-4F23-B0C6-965E3D3F0229}" srcOrd="1" destOrd="0" presId="urn:microsoft.com/office/officeart/2005/8/layout/process4"/>
    <dgm:cxn modelId="{11AC0186-FDD5-49BE-A712-C6168267AB27}" type="presParOf" srcId="{6496915B-3E50-434D-891D-FEDC99CFE0E3}" destId="{4BFC8733-C9EB-4D18-936F-34FDFD45F82D}" srcOrd="2" destOrd="0" presId="urn:microsoft.com/office/officeart/2005/8/layout/process4"/>
    <dgm:cxn modelId="{10BD3F09-9B99-4D75-AA01-95F5F9304D72}" type="presParOf" srcId="{4BFC8733-C9EB-4D18-936F-34FDFD45F82D}" destId="{833AAFF8-DCBC-4BE2-B77B-D444297F49E1}" srcOrd="0" destOrd="0" presId="urn:microsoft.com/office/officeart/2005/8/layout/process4"/>
    <dgm:cxn modelId="{4FDF1726-68DB-4B7E-99D1-24442ADC293A}" type="presParOf" srcId="{4BFC8733-C9EB-4D18-936F-34FDFD45F82D}" destId="{01096FC3-E06F-4202-A0BD-569D6BEEC942}" srcOrd="1" destOrd="0" presId="urn:microsoft.com/office/officeart/2005/8/layout/process4"/>
    <dgm:cxn modelId="{809AFA81-669B-4112-B26F-FEA575648503}" type="presParOf" srcId="{4BFC8733-C9EB-4D18-936F-34FDFD45F82D}" destId="{4114A055-54DB-46C9-9CE7-6FB562FF1E39}" srcOrd="2" destOrd="0" presId="urn:microsoft.com/office/officeart/2005/8/layout/process4"/>
    <dgm:cxn modelId="{29653CD6-3B61-4D87-A8CE-35638EF580E0}" type="presParOf" srcId="{4BFC8733-C9EB-4D18-936F-34FDFD45F82D}" destId="{A20EFA6E-3BC8-4D9C-9977-669B49156A88}" srcOrd="3" destOrd="0" presId="urn:microsoft.com/office/officeart/2005/8/layout/process4"/>
    <dgm:cxn modelId="{8FA0D02E-51B5-47E2-BF4B-3416854256A1}" type="presParOf" srcId="{4BFC8733-C9EB-4D18-936F-34FDFD45F82D}" destId="{9D025794-1920-4762-9598-CC9F57746168}" srcOrd="4"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80D08C-6216-4A9C-B6E3-529A0155C0BA}">
      <dsp:nvSpPr>
        <dsp:cNvPr id="0" name=""/>
        <dsp:cNvSpPr/>
      </dsp:nvSpPr>
      <dsp:spPr>
        <a:xfrm>
          <a:off x="0" y="3594532"/>
          <a:ext cx="7758637" cy="1179805"/>
        </a:xfrm>
        <a:prstGeom prst="rect">
          <a:avLst/>
        </a:prstGeom>
        <a:solidFill>
          <a:srgbClr val="1E64C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kumimoji="1" lang="en-GB" altLang="ja-JP" sz="2200" kern="1200" dirty="0">
              <a:latin typeface="UGent Panno Text" panose="02000506040000040003" pitchFamily="2" charset="0"/>
            </a:rPr>
            <a:t>Second Year (</a:t>
          </a:r>
          <a:r>
            <a:rPr kumimoji="1" lang="en-GB" altLang="ja-JP" sz="2200" kern="1200" dirty="0" err="1">
              <a:latin typeface="UGent Panno Text" panose="02000506040000040003" pitchFamily="2" charset="0"/>
            </a:rPr>
            <a:t>sem</a:t>
          </a:r>
          <a:r>
            <a:rPr kumimoji="1" lang="en-GB" altLang="ja-JP" sz="2200" kern="1200" dirty="0">
              <a:latin typeface="UGent Panno Text" panose="02000506040000040003" pitchFamily="2" charset="0"/>
            </a:rPr>
            <a:t> 3* &amp; 4) - European Study Places</a:t>
          </a:r>
          <a:endParaRPr kumimoji="1" lang="ja-JP" altLang="en-US" sz="2200" kern="1200" dirty="0">
            <a:latin typeface="UGent Panno Text" panose="02000506040000040003" pitchFamily="2" charset="0"/>
          </a:endParaRPr>
        </a:p>
      </dsp:txBody>
      <dsp:txXfrm>
        <a:off x="0" y="3594532"/>
        <a:ext cx="7758637" cy="637095"/>
      </dsp:txXfrm>
    </dsp:sp>
    <dsp:sp modelId="{6D3FA6AE-6FDB-47C4-8A87-0E96FC3195B9}">
      <dsp:nvSpPr>
        <dsp:cNvPr id="0" name=""/>
        <dsp:cNvSpPr/>
      </dsp:nvSpPr>
      <dsp:spPr>
        <a:xfrm>
          <a:off x="947" y="4208031"/>
          <a:ext cx="1551348" cy="54271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kumimoji="1" lang="en-GB" altLang="ja-JP" sz="1800" kern="1200" dirty="0">
              <a:latin typeface="UGent Panno Text" panose="02000506040000040003" pitchFamily="2" charset="0"/>
            </a:rPr>
            <a:t>Gent</a:t>
          </a:r>
          <a:endParaRPr kumimoji="1" lang="ja-JP" altLang="en-US" sz="1800" kern="1200" dirty="0">
            <a:latin typeface="UGent Panno Text" panose="02000506040000040003" pitchFamily="2" charset="0"/>
          </a:endParaRPr>
        </a:p>
      </dsp:txBody>
      <dsp:txXfrm>
        <a:off x="947" y="4208031"/>
        <a:ext cx="1551348" cy="542710"/>
      </dsp:txXfrm>
    </dsp:sp>
    <dsp:sp modelId="{B0D7CA9A-9670-4923-BC06-7C4CD383A64F}">
      <dsp:nvSpPr>
        <dsp:cNvPr id="0" name=""/>
        <dsp:cNvSpPr/>
      </dsp:nvSpPr>
      <dsp:spPr>
        <a:xfrm>
          <a:off x="1552295" y="4208031"/>
          <a:ext cx="1551348" cy="54271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kumimoji="1" lang="en-GB" altLang="ja-JP" sz="1800" kern="1200" dirty="0">
              <a:latin typeface="UGent Panno Text" panose="02000506040000040003" pitchFamily="2" charset="0"/>
            </a:rPr>
            <a:t>Leipzig</a:t>
          </a:r>
          <a:endParaRPr kumimoji="1" lang="ja-JP" altLang="en-US" sz="1800" kern="1200" dirty="0">
            <a:latin typeface="UGent Panno Text" panose="02000506040000040003" pitchFamily="2" charset="0"/>
          </a:endParaRPr>
        </a:p>
      </dsp:txBody>
      <dsp:txXfrm>
        <a:off x="1552295" y="4208031"/>
        <a:ext cx="1551348" cy="542710"/>
      </dsp:txXfrm>
    </dsp:sp>
    <dsp:sp modelId="{21CA3962-ACC3-4BDB-B7B7-034C9A280E85}">
      <dsp:nvSpPr>
        <dsp:cNvPr id="0" name=""/>
        <dsp:cNvSpPr/>
      </dsp:nvSpPr>
      <dsp:spPr>
        <a:xfrm>
          <a:off x="3103644" y="4208031"/>
          <a:ext cx="1551348" cy="54271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kumimoji="1" lang="en-GB" altLang="ja-JP" sz="1800" kern="1200" dirty="0">
              <a:latin typeface="UGent Panno Text" panose="02000506040000040003" pitchFamily="2" charset="0"/>
            </a:rPr>
            <a:t>Roskilde</a:t>
          </a:r>
        </a:p>
      </dsp:txBody>
      <dsp:txXfrm>
        <a:off x="3103644" y="4208031"/>
        <a:ext cx="1551348" cy="542710"/>
      </dsp:txXfrm>
    </dsp:sp>
    <dsp:sp modelId="{B1963F6A-4354-4231-A0AC-87E688B6E8BB}">
      <dsp:nvSpPr>
        <dsp:cNvPr id="0" name=""/>
        <dsp:cNvSpPr/>
      </dsp:nvSpPr>
      <dsp:spPr>
        <a:xfrm>
          <a:off x="4654992" y="4208031"/>
          <a:ext cx="1551348" cy="54271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kumimoji="1" lang="en-GB" altLang="ja-JP" sz="1800" kern="1200" dirty="0">
              <a:latin typeface="UGent Panno Text" panose="02000506040000040003" pitchFamily="2" charset="0"/>
            </a:rPr>
            <a:t>Vienna</a:t>
          </a:r>
          <a:endParaRPr kumimoji="1" lang="ja-JP" altLang="en-US" sz="1800" kern="1200" dirty="0">
            <a:latin typeface="UGent Panno Text" panose="02000506040000040003" pitchFamily="2" charset="0"/>
          </a:endParaRPr>
        </a:p>
      </dsp:txBody>
      <dsp:txXfrm>
        <a:off x="4654992" y="4208031"/>
        <a:ext cx="1551348" cy="542710"/>
      </dsp:txXfrm>
    </dsp:sp>
    <dsp:sp modelId="{EF220E3B-7ADB-4C80-9769-D2947400DB6B}">
      <dsp:nvSpPr>
        <dsp:cNvPr id="0" name=""/>
        <dsp:cNvSpPr/>
      </dsp:nvSpPr>
      <dsp:spPr>
        <a:xfrm>
          <a:off x="6206341" y="4208031"/>
          <a:ext cx="1551348" cy="54271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GB" sz="1800" b="0" i="0" kern="1200" dirty="0" err="1">
              <a:latin typeface="UGent Panno Text" panose="02000506040000040003" pitchFamily="2" charset="0"/>
            </a:rPr>
            <a:t>Wrocław</a:t>
          </a:r>
          <a:endParaRPr kumimoji="1" lang="ja-JP" altLang="en-US" sz="1800" kern="1200" dirty="0">
            <a:latin typeface="UGent Panno Text" panose="02000506040000040003" pitchFamily="2" charset="0"/>
          </a:endParaRPr>
        </a:p>
      </dsp:txBody>
      <dsp:txXfrm>
        <a:off x="6206341" y="4208031"/>
        <a:ext cx="1551348" cy="542710"/>
      </dsp:txXfrm>
    </dsp:sp>
    <dsp:sp modelId="{8FE916C2-3579-452A-B4F5-C0B685ED789C}">
      <dsp:nvSpPr>
        <dsp:cNvPr id="0" name=""/>
        <dsp:cNvSpPr/>
      </dsp:nvSpPr>
      <dsp:spPr>
        <a:xfrm rot="10800000">
          <a:off x="0" y="1797688"/>
          <a:ext cx="7758637" cy="1814541"/>
        </a:xfrm>
        <a:prstGeom prst="upArrowCallout">
          <a:avLst/>
        </a:prstGeom>
        <a:solidFill>
          <a:srgbClr val="1E64C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kumimoji="1" lang="en-GB" altLang="ja-JP" sz="2200" kern="1200" dirty="0">
              <a:latin typeface="UGent Panno Text" panose="02000506040000040003" pitchFamily="2" charset="0"/>
            </a:rPr>
            <a:t>Second Year </a:t>
          </a:r>
          <a:r>
            <a:rPr kumimoji="1" lang="en-GB" altLang="ja-JP" sz="2200" i="1" kern="1200" dirty="0">
              <a:latin typeface="UGent Panno Text" panose="02000506040000040003" pitchFamily="2" charset="0"/>
            </a:rPr>
            <a:t>(Optional 3</a:t>
          </a:r>
          <a:r>
            <a:rPr kumimoji="1" lang="en-GB" altLang="ja-JP" sz="2200" i="1" kern="1200" baseline="30000" dirty="0">
              <a:latin typeface="UGent Panno Text" panose="02000506040000040003" pitchFamily="2" charset="0"/>
            </a:rPr>
            <a:t>rd</a:t>
          </a:r>
          <a:r>
            <a:rPr kumimoji="1" lang="en-GB" altLang="ja-JP" sz="2200" i="1" kern="1200" dirty="0">
              <a:latin typeface="UGent Panno Text" panose="02000506040000040003" pitchFamily="2" charset="0"/>
            </a:rPr>
            <a:t> </a:t>
          </a:r>
          <a:r>
            <a:rPr kumimoji="1" lang="en-GB" altLang="ja-JP" sz="2200" i="1" kern="1200" dirty="0" err="1">
              <a:latin typeface="UGent Panno Text" panose="02000506040000040003" pitchFamily="2" charset="0"/>
            </a:rPr>
            <a:t>sem</a:t>
          </a:r>
          <a:r>
            <a:rPr kumimoji="1" lang="en-GB" altLang="ja-JP" sz="2200" i="1" kern="1200" dirty="0">
              <a:latin typeface="UGent Panno Text" panose="02000506040000040003" pitchFamily="2" charset="0"/>
            </a:rPr>
            <a:t> mobility*)</a:t>
          </a:r>
          <a:endParaRPr kumimoji="1" lang="ja-JP" altLang="en-US" sz="2200" i="1" kern="1200" dirty="0">
            <a:latin typeface="UGent Panno Text" panose="02000506040000040003" pitchFamily="2" charset="0"/>
          </a:endParaRPr>
        </a:p>
      </dsp:txBody>
      <dsp:txXfrm rot="-10800000">
        <a:off x="0" y="1797688"/>
        <a:ext cx="7758637" cy="636903"/>
      </dsp:txXfrm>
    </dsp:sp>
    <dsp:sp modelId="{14FB0AF4-8206-4A58-B477-3250E96F011D}">
      <dsp:nvSpPr>
        <dsp:cNvPr id="0" name=""/>
        <dsp:cNvSpPr/>
      </dsp:nvSpPr>
      <dsp:spPr>
        <a:xfrm>
          <a:off x="2879" y="2434592"/>
          <a:ext cx="757679" cy="54254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kumimoji="1" lang="en-GB" altLang="ja-JP" sz="1400" kern="1200" dirty="0">
              <a:latin typeface="UGent Panno Text" panose="02000506040000040003" pitchFamily="2" charset="0"/>
            </a:rPr>
            <a:t>USA</a:t>
          </a:r>
          <a:endParaRPr kumimoji="1" lang="ja-JP" altLang="en-US" sz="1400" kern="1200" dirty="0">
            <a:latin typeface="UGent Panno Text" panose="02000506040000040003" pitchFamily="2" charset="0"/>
          </a:endParaRPr>
        </a:p>
      </dsp:txBody>
      <dsp:txXfrm>
        <a:off x="2879" y="2434592"/>
        <a:ext cx="757679" cy="542547"/>
      </dsp:txXfrm>
    </dsp:sp>
    <dsp:sp modelId="{52E9A376-85AC-4D22-819C-4540F318F8EF}">
      <dsp:nvSpPr>
        <dsp:cNvPr id="0" name=""/>
        <dsp:cNvSpPr/>
      </dsp:nvSpPr>
      <dsp:spPr>
        <a:xfrm>
          <a:off x="760558" y="2434592"/>
          <a:ext cx="757679" cy="54254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kumimoji="1" lang="en-GB" altLang="ja-JP" sz="1400" kern="1200" dirty="0">
              <a:latin typeface="UGent Panno Text" panose="02000506040000040003" pitchFamily="2" charset="0"/>
            </a:rPr>
            <a:t>Canada</a:t>
          </a:r>
          <a:endParaRPr kumimoji="1" lang="ja-JP" altLang="en-US" sz="1400" kern="1200" dirty="0">
            <a:latin typeface="UGent Panno Text" panose="02000506040000040003" pitchFamily="2" charset="0"/>
          </a:endParaRPr>
        </a:p>
      </dsp:txBody>
      <dsp:txXfrm>
        <a:off x="760558" y="2434592"/>
        <a:ext cx="757679" cy="542547"/>
      </dsp:txXfrm>
    </dsp:sp>
    <dsp:sp modelId="{DBAB99F7-B469-41DA-B7A3-E3869E02D162}">
      <dsp:nvSpPr>
        <dsp:cNvPr id="0" name=""/>
        <dsp:cNvSpPr/>
      </dsp:nvSpPr>
      <dsp:spPr>
        <a:xfrm>
          <a:off x="1518237" y="2434592"/>
          <a:ext cx="757679" cy="54254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kumimoji="1" lang="en-GB" altLang="ja-JP" sz="1400" kern="1200" dirty="0">
              <a:latin typeface="UGent Panno Text" panose="02000506040000040003" pitchFamily="2" charset="0"/>
            </a:rPr>
            <a:t>Australia</a:t>
          </a:r>
          <a:endParaRPr kumimoji="1" lang="ja-JP" altLang="en-US" sz="1400" kern="1200" dirty="0">
            <a:latin typeface="UGent Panno Text" panose="02000506040000040003" pitchFamily="2" charset="0"/>
          </a:endParaRPr>
        </a:p>
      </dsp:txBody>
      <dsp:txXfrm>
        <a:off x="1518237" y="2434592"/>
        <a:ext cx="757679" cy="542547"/>
      </dsp:txXfrm>
    </dsp:sp>
    <dsp:sp modelId="{D721F230-ED1A-4EA1-BFD5-89C98C24122E}">
      <dsp:nvSpPr>
        <dsp:cNvPr id="0" name=""/>
        <dsp:cNvSpPr/>
      </dsp:nvSpPr>
      <dsp:spPr>
        <a:xfrm>
          <a:off x="2275917" y="2434592"/>
          <a:ext cx="757679" cy="54254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kumimoji="1" lang="en-GB" altLang="ja-JP" sz="1400" kern="1200" dirty="0">
              <a:latin typeface="UGent Panno Text" panose="02000506040000040003" pitchFamily="2" charset="0"/>
            </a:rPr>
            <a:t>South Africa</a:t>
          </a:r>
          <a:endParaRPr kumimoji="1" lang="ja-JP" altLang="en-US" sz="1400" kern="1200" dirty="0">
            <a:latin typeface="UGent Panno Text" panose="02000506040000040003" pitchFamily="2" charset="0"/>
          </a:endParaRPr>
        </a:p>
      </dsp:txBody>
      <dsp:txXfrm>
        <a:off x="2275917" y="2434592"/>
        <a:ext cx="757679" cy="542547"/>
      </dsp:txXfrm>
    </dsp:sp>
    <dsp:sp modelId="{617A9595-4F49-4A90-B7F5-FCC68C5D3D03}">
      <dsp:nvSpPr>
        <dsp:cNvPr id="0" name=""/>
        <dsp:cNvSpPr/>
      </dsp:nvSpPr>
      <dsp:spPr>
        <a:xfrm>
          <a:off x="3033596" y="2434592"/>
          <a:ext cx="757679" cy="54254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kumimoji="1" lang="en-GB" altLang="ja-JP" sz="1400" kern="1200" dirty="0">
              <a:latin typeface="UGent Panno Text" panose="02000506040000040003" pitchFamily="2" charset="0"/>
            </a:rPr>
            <a:t>India</a:t>
          </a:r>
          <a:endParaRPr kumimoji="1" lang="ja-JP" altLang="en-US" sz="1400" kern="1200" dirty="0">
            <a:latin typeface="UGent Panno Text" panose="02000506040000040003" pitchFamily="2" charset="0"/>
          </a:endParaRPr>
        </a:p>
      </dsp:txBody>
      <dsp:txXfrm>
        <a:off x="3033596" y="2434592"/>
        <a:ext cx="757679" cy="542547"/>
      </dsp:txXfrm>
    </dsp:sp>
    <dsp:sp modelId="{046CD72B-9895-4A15-9AB4-6A4B98E565F5}">
      <dsp:nvSpPr>
        <dsp:cNvPr id="0" name=""/>
        <dsp:cNvSpPr/>
      </dsp:nvSpPr>
      <dsp:spPr>
        <a:xfrm>
          <a:off x="3791276" y="2434592"/>
          <a:ext cx="757679" cy="54254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kumimoji="1" lang="en-GB" altLang="ja-JP" sz="1400" kern="1200" dirty="0">
              <a:latin typeface="UGent Panno Text" panose="02000506040000040003" pitchFamily="2" charset="0"/>
            </a:rPr>
            <a:t>Ethiopia</a:t>
          </a:r>
          <a:endParaRPr kumimoji="1" lang="ja-JP" altLang="en-US" sz="1400" kern="1200" dirty="0">
            <a:latin typeface="UGent Panno Text" panose="02000506040000040003" pitchFamily="2" charset="0"/>
          </a:endParaRPr>
        </a:p>
      </dsp:txBody>
      <dsp:txXfrm>
        <a:off x="3791276" y="2434592"/>
        <a:ext cx="757679" cy="542547"/>
      </dsp:txXfrm>
    </dsp:sp>
    <dsp:sp modelId="{F5115CDF-C270-41AB-B2C4-A9E90B84F834}">
      <dsp:nvSpPr>
        <dsp:cNvPr id="0" name=""/>
        <dsp:cNvSpPr/>
      </dsp:nvSpPr>
      <dsp:spPr>
        <a:xfrm>
          <a:off x="4548955" y="2434592"/>
          <a:ext cx="933764" cy="54254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kumimoji="1" lang="en-GB" altLang="ja-JP" sz="1400" kern="1200" dirty="0">
              <a:latin typeface="UGent Panno Text" panose="02000506040000040003" pitchFamily="2" charset="0"/>
            </a:rPr>
            <a:t>Cameroon</a:t>
          </a:r>
          <a:endParaRPr kumimoji="1" lang="ja-JP" altLang="en-US" sz="1400" kern="1200" dirty="0">
            <a:latin typeface="UGent Panno Text" panose="02000506040000040003" pitchFamily="2" charset="0"/>
          </a:endParaRPr>
        </a:p>
      </dsp:txBody>
      <dsp:txXfrm>
        <a:off x="4548955" y="2434592"/>
        <a:ext cx="933764" cy="542547"/>
      </dsp:txXfrm>
    </dsp:sp>
    <dsp:sp modelId="{BF840841-8189-4A05-B3CD-76DB30CA3CB0}">
      <dsp:nvSpPr>
        <dsp:cNvPr id="0" name=""/>
        <dsp:cNvSpPr/>
      </dsp:nvSpPr>
      <dsp:spPr>
        <a:xfrm>
          <a:off x="5482719" y="2434592"/>
          <a:ext cx="757679" cy="54254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kumimoji="1" lang="en-GB" altLang="ja-JP" sz="1400" kern="1200" dirty="0">
              <a:latin typeface="UGent Panno Text" panose="02000506040000040003" pitchFamily="2" charset="0"/>
            </a:rPr>
            <a:t>New Zealand</a:t>
          </a:r>
          <a:endParaRPr kumimoji="1" lang="ja-JP" altLang="en-US" sz="1400" kern="1200" dirty="0">
            <a:latin typeface="UGent Panno Text" panose="02000506040000040003" pitchFamily="2" charset="0"/>
          </a:endParaRPr>
        </a:p>
      </dsp:txBody>
      <dsp:txXfrm>
        <a:off x="5482719" y="2434592"/>
        <a:ext cx="757679" cy="542547"/>
      </dsp:txXfrm>
    </dsp:sp>
    <dsp:sp modelId="{EE28CFD1-2D30-410D-88B9-E3A2F0EA741B}">
      <dsp:nvSpPr>
        <dsp:cNvPr id="0" name=""/>
        <dsp:cNvSpPr/>
      </dsp:nvSpPr>
      <dsp:spPr>
        <a:xfrm>
          <a:off x="6240399" y="2434592"/>
          <a:ext cx="757679" cy="54254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kumimoji="1" lang="en-GB" altLang="ja-JP" sz="1400" kern="1200" dirty="0">
              <a:latin typeface="UGent Panno Text" panose="02000506040000040003" pitchFamily="2" charset="0"/>
            </a:rPr>
            <a:t>China</a:t>
          </a:r>
          <a:endParaRPr kumimoji="1" lang="ja-JP" altLang="en-US" sz="1400" kern="1200" dirty="0">
            <a:latin typeface="UGent Panno Text" panose="02000506040000040003" pitchFamily="2" charset="0"/>
          </a:endParaRPr>
        </a:p>
      </dsp:txBody>
      <dsp:txXfrm>
        <a:off x="6240399" y="2434592"/>
        <a:ext cx="757679" cy="542547"/>
      </dsp:txXfrm>
    </dsp:sp>
    <dsp:sp modelId="{F475F712-691B-40C4-B2E8-F6DFBCEAC21E}">
      <dsp:nvSpPr>
        <dsp:cNvPr id="0" name=""/>
        <dsp:cNvSpPr/>
      </dsp:nvSpPr>
      <dsp:spPr>
        <a:xfrm>
          <a:off x="6998078" y="2434592"/>
          <a:ext cx="757679" cy="54254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kumimoji="1" lang="en-US" altLang="zh-TW" sz="1400" kern="1200" dirty="0">
              <a:solidFill>
                <a:prstClr val="black">
                  <a:hueOff val="0"/>
                  <a:satOff val="0"/>
                  <a:lumOff val="0"/>
                  <a:alphaOff val="0"/>
                </a:prstClr>
              </a:solidFill>
              <a:latin typeface="UGent Panno Text" panose="02000506040000040003" pitchFamily="2" charset="0"/>
              <a:ea typeface="ＭＳ Ｐゴシック" panose="020B0600070205080204" pitchFamily="34" charset="-128"/>
              <a:cs typeface="+mn-cs"/>
            </a:rPr>
            <a:t>South</a:t>
          </a:r>
          <a:br>
            <a:rPr kumimoji="1" lang="en-US" altLang="zh-TW" sz="1400" kern="1200" dirty="0">
              <a:solidFill>
                <a:prstClr val="black">
                  <a:hueOff val="0"/>
                  <a:satOff val="0"/>
                  <a:lumOff val="0"/>
                  <a:alphaOff val="0"/>
                </a:prstClr>
              </a:solidFill>
              <a:latin typeface="UGent Panno Text" panose="02000506040000040003" pitchFamily="2" charset="0"/>
              <a:ea typeface="ＭＳ Ｐゴシック" panose="020B0600070205080204" pitchFamily="34" charset="-128"/>
              <a:cs typeface="+mn-cs"/>
            </a:rPr>
          </a:br>
          <a:r>
            <a:rPr kumimoji="1" lang="en-US" altLang="zh-TW" sz="1400" kern="1200" dirty="0">
              <a:solidFill>
                <a:prstClr val="black">
                  <a:hueOff val="0"/>
                  <a:satOff val="0"/>
                  <a:lumOff val="0"/>
                  <a:alphaOff val="0"/>
                </a:prstClr>
              </a:solidFill>
              <a:latin typeface="UGent Panno Text" panose="02000506040000040003" pitchFamily="2" charset="0"/>
              <a:ea typeface="ＭＳ Ｐゴシック" panose="020B0600070205080204" pitchFamily="34" charset="-128"/>
              <a:cs typeface="+mn-cs"/>
            </a:rPr>
            <a:t>Korea</a:t>
          </a:r>
          <a:endParaRPr kumimoji="1" lang="en-US" sz="1400" kern="1200" dirty="0">
            <a:solidFill>
              <a:prstClr val="black">
                <a:hueOff val="0"/>
                <a:satOff val="0"/>
                <a:lumOff val="0"/>
                <a:alphaOff val="0"/>
              </a:prstClr>
            </a:solidFill>
            <a:latin typeface="UGent Panno Text" panose="02000506040000040003" pitchFamily="2" charset="0"/>
            <a:ea typeface="ＭＳ Ｐゴシック" panose="020B0600070205080204" pitchFamily="34" charset="-128"/>
            <a:cs typeface="+mn-cs"/>
          </a:endParaRPr>
        </a:p>
      </dsp:txBody>
      <dsp:txXfrm>
        <a:off x="6998078" y="2434592"/>
        <a:ext cx="757679" cy="542547"/>
      </dsp:txXfrm>
    </dsp:sp>
    <dsp:sp modelId="{651478C3-000D-4F23-B0C6-965E3D3F0229}">
      <dsp:nvSpPr>
        <dsp:cNvPr id="0" name=""/>
        <dsp:cNvSpPr/>
      </dsp:nvSpPr>
      <dsp:spPr>
        <a:xfrm rot="10800000">
          <a:off x="0" y="0"/>
          <a:ext cx="7758637" cy="1814541"/>
        </a:xfrm>
        <a:prstGeom prst="upArrowCallout">
          <a:avLst/>
        </a:prstGeom>
        <a:solidFill>
          <a:srgbClr val="1E64C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kumimoji="1" lang="en-GB" altLang="ja-JP" sz="2200" kern="1200" dirty="0">
              <a:latin typeface="UGent Panno Text" panose="02000506040000040003" pitchFamily="2" charset="0"/>
            </a:rPr>
            <a:t>First Year (</a:t>
          </a:r>
          <a:r>
            <a:rPr kumimoji="1" lang="en-GB" altLang="ja-JP" sz="2200" kern="1200" dirty="0" err="1">
              <a:latin typeface="UGent Panno Text" panose="02000506040000040003" pitchFamily="2" charset="0"/>
            </a:rPr>
            <a:t>sem</a:t>
          </a:r>
          <a:r>
            <a:rPr kumimoji="1" lang="en-GB" altLang="ja-JP" sz="2200" kern="1200" dirty="0">
              <a:latin typeface="UGent Panno Text" panose="02000506040000040003" pitchFamily="2" charset="0"/>
            </a:rPr>
            <a:t> 1 &amp; 2) - European Study Places</a:t>
          </a:r>
          <a:endParaRPr kumimoji="1" lang="ja-JP" altLang="en-US" sz="2200" kern="1200" dirty="0">
            <a:latin typeface="UGent Panno Text" panose="02000506040000040003" pitchFamily="2" charset="0"/>
          </a:endParaRPr>
        </a:p>
      </dsp:txBody>
      <dsp:txXfrm rot="-10800000">
        <a:off x="0" y="0"/>
        <a:ext cx="7758637" cy="636903"/>
      </dsp:txXfrm>
    </dsp:sp>
    <dsp:sp modelId="{833AAFF8-DCBC-4BE2-B77B-D444297F49E1}">
      <dsp:nvSpPr>
        <dsp:cNvPr id="0" name=""/>
        <dsp:cNvSpPr/>
      </dsp:nvSpPr>
      <dsp:spPr>
        <a:xfrm>
          <a:off x="947" y="637748"/>
          <a:ext cx="1551348" cy="54254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kumimoji="1" lang="en-GB" altLang="ja-JP" sz="1800" kern="1200" dirty="0">
              <a:latin typeface="UGent Panno Text" panose="02000506040000040003" pitchFamily="2" charset="0"/>
            </a:rPr>
            <a:t>Gent</a:t>
          </a:r>
          <a:endParaRPr kumimoji="1" lang="ja-JP" altLang="en-US" sz="1800" kern="1200" dirty="0">
            <a:latin typeface="UGent Panno Text" panose="02000506040000040003" pitchFamily="2" charset="0"/>
          </a:endParaRPr>
        </a:p>
      </dsp:txBody>
      <dsp:txXfrm>
        <a:off x="947" y="637748"/>
        <a:ext cx="1551348" cy="542547"/>
      </dsp:txXfrm>
    </dsp:sp>
    <dsp:sp modelId="{01096FC3-E06F-4202-A0BD-569D6BEEC942}">
      <dsp:nvSpPr>
        <dsp:cNvPr id="0" name=""/>
        <dsp:cNvSpPr/>
      </dsp:nvSpPr>
      <dsp:spPr>
        <a:xfrm>
          <a:off x="1552295" y="637748"/>
          <a:ext cx="1551348" cy="54254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kumimoji="1" lang="en-GB" altLang="ja-JP" sz="1800" kern="1200" dirty="0">
              <a:latin typeface="UGent Panno Text" panose="02000506040000040003" pitchFamily="2" charset="0"/>
            </a:rPr>
            <a:t>Leipzig</a:t>
          </a:r>
          <a:endParaRPr kumimoji="1" lang="ja-JP" altLang="en-US" sz="1800" kern="1200" dirty="0">
            <a:latin typeface="UGent Panno Text" panose="02000506040000040003" pitchFamily="2" charset="0"/>
          </a:endParaRPr>
        </a:p>
      </dsp:txBody>
      <dsp:txXfrm>
        <a:off x="1552295" y="637748"/>
        <a:ext cx="1551348" cy="542547"/>
      </dsp:txXfrm>
    </dsp:sp>
    <dsp:sp modelId="{4114A055-54DB-46C9-9CE7-6FB562FF1E39}">
      <dsp:nvSpPr>
        <dsp:cNvPr id="0" name=""/>
        <dsp:cNvSpPr/>
      </dsp:nvSpPr>
      <dsp:spPr>
        <a:xfrm>
          <a:off x="3103644" y="637748"/>
          <a:ext cx="1551348" cy="54254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kumimoji="1" lang="en-GB" altLang="ja-JP" sz="1800" kern="1200" dirty="0">
              <a:latin typeface="UGent Panno Text" panose="02000506040000040003" pitchFamily="2" charset="0"/>
            </a:rPr>
            <a:t>Roskilde</a:t>
          </a:r>
          <a:endParaRPr kumimoji="1" lang="ja-JP" altLang="en-US" sz="1800" kern="1200" dirty="0">
            <a:latin typeface="UGent Panno Text" panose="02000506040000040003" pitchFamily="2" charset="0"/>
          </a:endParaRPr>
        </a:p>
      </dsp:txBody>
      <dsp:txXfrm>
        <a:off x="3103644" y="637748"/>
        <a:ext cx="1551348" cy="542547"/>
      </dsp:txXfrm>
    </dsp:sp>
    <dsp:sp modelId="{A20EFA6E-3BC8-4D9C-9977-669B49156A88}">
      <dsp:nvSpPr>
        <dsp:cNvPr id="0" name=""/>
        <dsp:cNvSpPr/>
      </dsp:nvSpPr>
      <dsp:spPr>
        <a:xfrm>
          <a:off x="4654992" y="637748"/>
          <a:ext cx="1551348" cy="54254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kumimoji="1" lang="en-GB" altLang="ja-JP" sz="1800" kern="1200" dirty="0">
              <a:latin typeface="UGent Panno Text" panose="02000506040000040003" pitchFamily="2" charset="0"/>
            </a:rPr>
            <a:t>Vienna</a:t>
          </a:r>
          <a:endParaRPr kumimoji="1" lang="ja-JP" altLang="en-US" sz="1800" kern="1200" dirty="0">
            <a:latin typeface="UGent Panno Text" panose="02000506040000040003" pitchFamily="2" charset="0"/>
          </a:endParaRPr>
        </a:p>
      </dsp:txBody>
      <dsp:txXfrm>
        <a:off x="4654992" y="637748"/>
        <a:ext cx="1551348" cy="542547"/>
      </dsp:txXfrm>
    </dsp:sp>
    <dsp:sp modelId="{9D025794-1920-4762-9598-CC9F57746168}">
      <dsp:nvSpPr>
        <dsp:cNvPr id="0" name=""/>
        <dsp:cNvSpPr/>
      </dsp:nvSpPr>
      <dsp:spPr>
        <a:xfrm>
          <a:off x="6207287" y="637748"/>
          <a:ext cx="1551348" cy="54254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GB" sz="1800" b="0" i="0" kern="1200" dirty="0" err="1">
              <a:latin typeface="UGent Panno Text" panose="02000506040000040003" pitchFamily="2" charset="0"/>
            </a:rPr>
            <a:t>Wrocław</a:t>
          </a:r>
          <a:endParaRPr kumimoji="1" lang="ja-JP" altLang="en-US" sz="1800" kern="1200" dirty="0">
            <a:latin typeface="UGent Panno Text" panose="02000506040000040003" pitchFamily="2" charset="0"/>
          </a:endParaRPr>
        </a:p>
      </dsp:txBody>
      <dsp:txXfrm>
        <a:off x="6207287" y="637748"/>
        <a:ext cx="1551348" cy="54254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376E0F-8F2D-B24D-82AF-3855E037E48E}" type="datetimeFigureOut">
              <a:rPr lang="nl-NL" smtClean="0"/>
              <a:pPr/>
              <a:t>30-1-2025</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45A2B9-4628-A645-9FF4-9FE5A31B0B8C}" type="slidenum">
              <a:rPr lang="nl-NL" smtClean="0"/>
              <a:pPr/>
              <a:t>‹#›</a:t>
            </a:fld>
            <a:endParaRPr lang="nl-NL"/>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45A2B9-4628-A645-9FF4-9FE5A31B0B8C}" type="slidenum">
              <a:rPr lang="nl-NL" smtClean="0"/>
              <a:pPr/>
              <a:t>1</a:t>
            </a:fld>
            <a:endParaRPr lang="nl-NL"/>
          </a:p>
        </p:txBody>
      </p:sp>
    </p:spTree>
    <p:extLst>
      <p:ext uri="{BB962C8B-B14F-4D97-AF65-F5344CB8AC3E}">
        <p14:creationId xmlns:p14="http://schemas.microsoft.com/office/powerpoint/2010/main" val="519757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45A2B9-4628-A645-9FF4-9FE5A31B0B8C}" type="slidenum">
              <a:rPr lang="nl-NL" smtClean="0"/>
              <a:pPr/>
              <a:t>13</a:t>
            </a:fld>
            <a:endParaRPr lang="nl-NL"/>
          </a:p>
        </p:txBody>
      </p:sp>
    </p:spTree>
    <p:extLst>
      <p:ext uri="{BB962C8B-B14F-4D97-AF65-F5344CB8AC3E}">
        <p14:creationId xmlns:p14="http://schemas.microsoft.com/office/powerpoint/2010/main" val="1945774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45A2B9-4628-A645-9FF4-9FE5A31B0B8C}" type="slidenum">
              <a:rPr lang="nl-NL" smtClean="0"/>
              <a:pPr/>
              <a:t>14</a:t>
            </a:fld>
            <a:endParaRPr lang="nl-NL"/>
          </a:p>
        </p:txBody>
      </p:sp>
    </p:spTree>
    <p:extLst>
      <p:ext uri="{BB962C8B-B14F-4D97-AF65-F5344CB8AC3E}">
        <p14:creationId xmlns:p14="http://schemas.microsoft.com/office/powerpoint/2010/main" val="1998951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1CA9B-C562-7499-36A7-8A0A605F4A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A82946-876B-2D2F-CB37-C062DDDA6E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63C1C-B8A3-41F9-8E82-0DF66C3608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941CAC2-1F40-ADB2-3818-C3FAD7D2026E}"/>
              </a:ext>
            </a:extLst>
          </p:cNvPr>
          <p:cNvSpPr>
            <a:spLocks noGrp="1"/>
          </p:cNvSpPr>
          <p:nvPr>
            <p:ph type="sldNum" sz="quarter" idx="10"/>
          </p:nvPr>
        </p:nvSpPr>
        <p:spPr/>
        <p:txBody>
          <a:bodyPr/>
          <a:lstStyle/>
          <a:p>
            <a:fld id="{4C45A2B9-4628-A645-9FF4-9FE5A31B0B8C}" type="slidenum">
              <a:rPr lang="nl-NL" smtClean="0"/>
              <a:pPr/>
              <a:t>15</a:t>
            </a:fld>
            <a:endParaRPr lang="nl-NL"/>
          </a:p>
        </p:txBody>
      </p:sp>
    </p:spTree>
    <p:extLst>
      <p:ext uri="{BB962C8B-B14F-4D97-AF65-F5344CB8AC3E}">
        <p14:creationId xmlns:p14="http://schemas.microsoft.com/office/powerpoint/2010/main" val="3364551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gn="just">
              <a:buFont typeface="Arial" panose="020B0604020202020204" pitchFamily="34" charset="0"/>
              <a:buChar char="•"/>
              <a:defRPr/>
            </a:pPr>
            <a:endParaRPr lang="en-US" sz="2400" dirty="0">
              <a:latin typeface="UGent Panno Text" panose="02000506040000040003" pitchFamily="2" charset="0"/>
            </a:endParaRPr>
          </a:p>
          <a:p>
            <a:pPr marL="342900" lvl="1" indent="-342900" algn="just">
              <a:spcBef>
                <a:spcPts val="600"/>
              </a:spcBef>
              <a:buFont typeface="Arial"/>
              <a:buChar char="•"/>
              <a:defRPr/>
            </a:pPr>
            <a:r>
              <a:rPr lang="de-DE" altLang="de-DE" sz="2400" dirty="0">
                <a:latin typeface="UGent Panno Text Medium" panose="02000606040000040003" pitchFamily="2" charset="0"/>
              </a:rPr>
              <a:t>Transnational</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focused</a:t>
            </a:r>
            <a:r>
              <a:rPr lang="de-DE" altLang="de-DE" sz="2400" dirty="0">
                <a:latin typeface="UGent Panno Text" panose="02000506040000040003" pitchFamily="2" charset="0"/>
              </a:rPr>
              <a:t> on </a:t>
            </a:r>
            <a:r>
              <a:rPr lang="de-DE" altLang="de-DE" sz="2400" dirty="0" err="1">
                <a:latin typeface="UGent Panno Text" panose="02000506040000040003" pitchFamily="2" charset="0"/>
              </a:rPr>
              <a:t>the</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analysis</a:t>
            </a:r>
            <a:r>
              <a:rPr lang="de-DE" altLang="de-DE" sz="2400" dirty="0">
                <a:latin typeface="UGent Panno Text" panose="02000506040000040003" pitchFamily="2" charset="0"/>
              </a:rPr>
              <a:t> of </a:t>
            </a:r>
            <a:r>
              <a:rPr lang="de-DE" altLang="de-DE" sz="2400" dirty="0" err="1">
                <a:latin typeface="UGent Panno Text" panose="02000506040000040003" pitchFamily="2" charset="0"/>
              </a:rPr>
              <a:t>ideas</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processes</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events</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activities</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trends</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flows</a:t>
            </a:r>
            <a:r>
              <a:rPr lang="de-DE" altLang="de-DE" sz="2400" dirty="0">
                <a:latin typeface="UGent Panno Text" panose="02000506040000040003" pitchFamily="2" charset="0"/>
              </a:rPr>
              <a:t> and </a:t>
            </a:r>
            <a:r>
              <a:rPr lang="de-DE" altLang="de-DE" sz="2400" dirty="0" err="1">
                <a:latin typeface="UGent Panno Text" panose="02000506040000040003" pitchFamily="2" charset="0"/>
              </a:rPr>
              <a:t>phenomena</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that</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appear</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across</a:t>
            </a:r>
            <a:r>
              <a:rPr lang="de-DE" altLang="de-DE" sz="2400" dirty="0">
                <a:latin typeface="UGent Panno Text" panose="02000506040000040003" pitchFamily="2" charset="0"/>
              </a:rPr>
              <a:t> national </a:t>
            </a:r>
            <a:r>
              <a:rPr lang="de-DE" altLang="de-DE" sz="2400" dirty="0" err="1">
                <a:latin typeface="UGent Panno Text" panose="02000506040000040003" pitchFamily="2" charset="0"/>
              </a:rPr>
              <a:t>boundaries</a:t>
            </a:r>
            <a:r>
              <a:rPr lang="de-DE" altLang="de-DE" sz="2400" dirty="0">
                <a:latin typeface="UGent Panno Text" panose="02000506040000040003" pitchFamily="2" charset="0"/>
              </a:rPr>
              <a:t> and </a:t>
            </a:r>
            <a:r>
              <a:rPr lang="de-DE" altLang="de-DE" sz="2400" dirty="0" err="1">
                <a:latin typeface="UGent Panno Text" panose="02000506040000040003" pitchFamily="2" charset="0"/>
              </a:rPr>
              <a:t>cultural</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regions</a:t>
            </a:r>
            <a:r>
              <a:rPr lang="de-DE" altLang="de-DE" sz="2400" dirty="0">
                <a:latin typeface="UGent Panno Text" panose="02000506040000040003" pitchFamily="2" charset="0"/>
              </a:rPr>
              <a:t>.</a:t>
            </a:r>
          </a:p>
          <a:p>
            <a:pPr marL="342900" lvl="1" indent="-342900" algn="just">
              <a:spcBef>
                <a:spcPts val="600"/>
              </a:spcBef>
              <a:buFont typeface="Arial"/>
              <a:buChar char="•"/>
              <a:defRPr/>
            </a:pPr>
            <a:r>
              <a:rPr lang="de-DE" altLang="de-DE" sz="2400" dirty="0" err="1">
                <a:latin typeface="UGent Panno Text" panose="02000506040000040003" pitchFamily="2" charset="0"/>
              </a:rPr>
              <a:t>I</a:t>
            </a:r>
            <a:r>
              <a:rPr lang="de-DE" altLang="de-DE" sz="2400" dirty="0" err="1">
                <a:latin typeface="UGent Panno Text Medium" panose="02000606040000040003" pitchFamily="2" charset="0"/>
              </a:rPr>
              <a:t>nterdisciplinary</a:t>
            </a:r>
            <a:r>
              <a:rPr lang="de-DE" altLang="de-DE" sz="2400" dirty="0">
                <a:latin typeface="UGent Panno Text" panose="02000506040000040003" pitchFamily="2" charset="0"/>
              </a:rPr>
              <a:t>: global </a:t>
            </a:r>
            <a:r>
              <a:rPr lang="de-DE" altLang="de-DE" sz="2400" dirty="0" err="1">
                <a:latin typeface="UGent Panno Text" panose="02000506040000040003" pitchFamily="2" charset="0"/>
              </a:rPr>
              <a:t>phenomena</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are</a:t>
            </a:r>
            <a:r>
              <a:rPr lang="de-DE" altLang="de-DE" sz="2400" dirty="0">
                <a:latin typeface="UGent Panno Text" panose="02000506040000040003" pitchFamily="2" charset="0"/>
              </a:rPr>
              <a:t> of </a:t>
            </a:r>
            <a:r>
              <a:rPr lang="de-DE" altLang="de-DE" sz="2400" dirty="0" err="1">
                <a:latin typeface="UGent Panno Text" panose="02000506040000040003" pitchFamily="2" charset="0"/>
              </a:rPr>
              <a:t>economic</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political</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cultural</a:t>
            </a:r>
            <a:r>
              <a:rPr lang="de-DE" altLang="de-DE" sz="2400" dirty="0">
                <a:latin typeface="UGent Panno Text" panose="02000506040000040003" pitchFamily="2" charset="0"/>
              </a:rPr>
              <a:t>, social, </a:t>
            </a:r>
            <a:r>
              <a:rPr lang="de-DE" altLang="de-DE" sz="2400" dirty="0" err="1">
                <a:latin typeface="UGent Panno Text" panose="02000506040000040003" pitchFamily="2" charset="0"/>
              </a:rPr>
              <a:t>religious</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ideological</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nature</a:t>
            </a:r>
            <a:r>
              <a:rPr lang="de-DE" altLang="de-DE" sz="2400" dirty="0">
                <a:latin typeface="UGent Panno Text" panose="02000506040000040003" pitchFamily="2" charset="0"/>
              </a:rPr>
              <a:t> and </a:t>
            </a:r>
            <a:r>
              <a:rPr lang="de-DE" altLang="de-DE" sz="2400" dirty="0" err="1">
                <a:latin typeface="UGent Panno Text" panose="02000506040000040003" pitchFamily="2" charset="0"/>
              </a:rPr>
              <a:t>can</a:t>
            </a:r>
            <a:r>
              <a:rPr lang="de-DE" altLang="de-DE" sz="2400" dirty="0">
                <a:latin typeface="UGent Panno Text" panose="02000506040000040003" pitchFamily="2" charset="0"/>
              </a:rPr>
              <a:t> not </a:t>
            </a:r>
            <a:r>
              <a:rPr lang="de-DE" altLang="de-DE" sz="2400" dirty="0" err="1">
                <a:latin typeface="UGent Panno Text" panose="02000506040000040003" pitchFamily="2" charset="0"/>
              </a:rPr>
              <a:t>be</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explained</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from</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the</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perspective</a:t>
            </a:r>
            <a:r>
              <a:rPr lang="de-DE" altLang="de-DE" sz="2400" dirty="0">
                <a:latin typeface="UGent Panno Text" panose="02000506040000040003" pitchFamily="2" charset="0"/>
              </a:rPr>
              <a:t> of </a:t>
            </a:r>
            <a:r>
              <a:rPr lang="de-DE" altLang="de-DE" sz="2400" dirty="0" err="1">
                <a:latin typeface="UGent Panno Text" panose="02000506040000040003" pitchFamily="2" charset="0"/>
              </a:rPr>
              <a:t>one</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discipline</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only</a:t>
            </a:r>
            <a:endParaRPr lang="de-DE" altLang="de-DE" sz="2400" dirty="0">
              <a:latin typeface="UGent Panno Text" panose="02000506040000040003" pitchFamily="2" charset="0"/>
            </a:endParaRPr>
          </a:p>
          <a:p>
            <a:pPr marL="342900" lvl="1" indent="-342900" algn="just">
              <a:spcBef>
                <a:spcPts val="600"/>
              </a:spcBef>
              <a:buFont typeface="Arial"/>
              <a:buChar char="•"/>
              <a:defRPr/>
            </a:pPr>
            <a:r>
              <a:rPr lang="de-DE" altLang="de-DE" sz="2400" dirty="0">
                <a:latin typeface="UGent Panno Text Medium" panose="02000606040000040003" pitchFamily="2" charset="0"/>
              </a:rPr>
              <a:t>Both </a:t>
            </a:r>
            <a:r>
              <a:rPr lang="de-DE" altLang="de-DE" sz="2400" dirty="0" err="1">
                <a:latin typeface="UGent Panno Text Medium" panose="02000606040000040003" pitchFamily="2" charset="0"/>
              </a:rPr>
              <a:t>contemporary</a:t>
            </a:r>
            <a:r>
              <a:rPr lang="de-DE" altLang="de-DE" sz="2400" dirty="0">
                <a:latin typeface="UGent Panno Text Medium" panose="02000606040000040003" pitchFamily="2" charset="0"/>
              </a:rPr>
              <a:t> and </a:t>
            </a:r>
            <a:r>
              <a:rPr lang="de-DE" altLang="de-DE" sz="2400" dirty="0" err="1">
                <a:latin typeface="UGent Panno Text Medium" panose="02000606040000040003" pitchFamily="2" charset="0"/>
              </a:rPr>
              <a:t>historical</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the</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contemporary</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patterns</a:t>
            </a:r>
            <a:r>
              <a:rPr lang="de-DE" altLang="de-DE" sz="2400" dirty="0">
                <a:latin typeface="UGent Panno Text" panose="02000506040000040003" pitchFamily="2" charset="0"/>
              </a:rPr>
              <a:t> of </a:t>
            </a:r>
            <a:r>
              <a:rPr lang="de-DE" altLang="de-DE" sz="2400" dirty="0" err="1">
                <a:latin typeface="UGent Panno Text" panose="02000506040000040003" pitchFamily="2" charset="0"/>
              </a:rPr>
              <a:t>globalization</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can</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be</a:t>
            </a:r>
            <a:r>
              <a:rPr lang="de-DE" altLang="de-DE" sz="2400" dirty="0">
                <a:latin typeface="UGent Panno Text" panose="02000506040000040003" pitchFamily="2" charset="0"/>
              </a:rPr>
              <a:t> fully </a:t>
            </a:r>
            <a:r>
              <a:rPr lang="de-DE" altLang="de-DE" sz="2400" dirty="0" err="1">
                <a:latin typeface="UGent Panno Text" panose="02000506040000040003" pitchFamily="2" charset="0"/>
              </a:rPr>
              <a:t>understood</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only</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by</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analysing</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their</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historical</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precedents</a:t>
            </a:r>
            <a:r>
              <a:rPr lang="de-DE" altLang="de-DE" sz="2400" dirty="0">
                <a:latin typeface="UGent Panno Text" panose="02000506040000040003" pitchFamily="2" charset="0"/>
              </a:rPr>
              <a:t>.</a:t>
            </a:r>
          </a:p>
          <a:p>
            <a:pPr marL="342900" lvl="1" indent="-342900" algn="just">
              <a:spcBef>
                <a:spcPts val="600"/>
              </a:spcBef>
              <a:buFont typeface="Arial"/>
              <a:buChar char="•"/>
              <a:defRPr/>
            </a:pPr>
            <a:r>
              <a:rPr lang="de-DE" altLang="de-DE" sz="2400" dirty="0" err="1">
                <a:latin typeface="UGent Panno Text Medium" panose="02000606040000040003" pitchFamily="2" charset="0"/>
              </a:rPr>
              <a:t>Postcolonial</a:t>
            </a:r>
            <a:r>
              <a:rPr lang="de-DE" altLang="de-DE" sz="2400" dirty="0">
                <a:latin typeface="UGent Panno Text Medium" panose="02000606040000040003" pitchFamily="2" charset="0"/>
              </a:rPr>
              <a:t> and </a:t>
            </a:r>
            <a:r>
              <a:rPr lang="de-DE" altLang="de-DE" sz="2400" dirty="0" err="1">
                <a:latin typeface="UGent Panno Text Medium" panose="02000606040000040003" pitchFamily="2" charset="0"/>
              </a:rPr>
              <a:t>critical</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critical</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examination</a:t>
            </a:r>
            <a:r>
              <a:rPr lang="de-DE" altLang="de-DE" sz="2400" dirty="0">
                <a:latin typeface="UGent Panno Text" panose="02000506040000040003" pitchFamily="2" charset="0"/>
              </a:rPr>
              <a:t> of </a:t>
            </a:r>
            <a:r>
              <a:rPr lang="de-DE" altLang="de-DE" sz="2400" dirty="0" err="1">
                <a:latin typeface="UGent Panno Text" panose="02000506040000040003" pitchFamily="2" charset="0"/>
              </a:rPr>
              <a:t>eurocentric</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approaches</a:t>
            </a:r>
            <a:r>
              <a:rPr lang="de-DE" altLang="de-DE" sz="2400" dirty="0">
                <a:latin typeface="UGent Panno Text" panose="02000506040000040003" pitchFamily="2" charset="0"/>
              </a:rPr>
              <a:t> and </a:t>
            </a:r>
            <a:r>
              <a:rPr lang="de-DE" altLang="de-DE" sz="2400" dirty="0" err="1">
                <a:latin typeface="UGent Panno Text" panose="02000506040000040003" pitchFamily="2" charset="0"/>
              </a:rPr>
              <a:t>academic</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imperialism</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comparative</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perspective</a:t>
            </a:r>
            <a:r>
              <a:rPr lang="de-DE" altLang="de-DE" sz="2400" dirty="0">
                <a:latin typeface="UGent Panno Text" panose="02000506040000040003" pitchFamily="2" charset="0"/>
              </a:rPr>
              <a:t> and </a:t>
            </a:r>
            <a:r>
              <a:rPr lang="de-DE" altLang="de-DE" sz="2400" dirty="0" err="1">
                <a:latin typeface="UGent Panno Text" panose="02000506040000040003" pitchFamily="2" charset="0"/>
              </a:rPr>
              <a:t>the</a:t>
            </a:r>
            <a:r>
              <a:rPr lang="de-DE" altLang="de-DE" sz="2400" dirty="0">
                <a:latin typeface="UGent Panno Text" panose="02000506040000040003" pitchFamily="2" charset="0"/>
              </a:rPr>
              <a:t> </a:t>
            </a:r>
            <a:r>
              <a:rPr lang="de-DE" altLang="de-DE" sz="2400" dirty="0" err="1">
                <a:latin typeface="UGent Panno Text" panose="02000506040000040003" pitchFamily="2" charset="0"/>
              </a:rPr>
              <a:t>notion</a:t>
            </a:r>
            <a:r>
              <a:rPr lang="de-DE" altLang="de-DE" sz="2400" dirty="0">
                <a:latin typeface="UGent Panno Text" panose="02000506040000040003" pitchFamily="2" charset="0"/>
              </a:rPr>
              <a:t> of multiple </a:t>
            </a:r>
            <a:r>
              <a:rPr lang="de-DE" altLang="de-DE" sz="2400" dirty="0" err="1">
                <a:latin typeface="UGent Panno Text" panose="02000506040000040003" pitchFamily="2" charset="0"/>
              </a:rPr>
              <a:t>globalisations</a:t>
            </a:r>
            <a:endParaRPr lang="de-DE" altLang="de-DE" sz="2400" dirty="0">
              <a:latin typeface="UGent Panno Text" panose="02000506040000040003" pitchFamily="2" charset="0"/>
            </a:endParaRPr>
          </a:p>
          <a:p>
            <a:pPr marL="0" indent="0" algn="just">
              <a:spcBef>
                <a:spcPts val="600"/>
              </a:spcBef>
              <a:buNone/>
              <a:defRPr/>
            </a:pPr>
            <a:endParaRPr lang="en-GB" altLang="de-DE" sz="2400" dirty="0">
              <a:latin typeface="UGent Panno Text" panose="02000506040000040003" pitchFamily="2" charset="0"/>
            </a:endParaRPr>
          </a:p>
          <a:p>
            <a:pPr marL="0" indent="0" algn="just">
              <a:spcBef>
                <a:spcPts val="600"/>
              </a:spcBef>
              <a:buNone/>
              <a:defRPr/>
            </a:pPr>
            <a:endParaRPr lang="en-GB" altLang="de-DE" sz="2400" dirty="0">
              <a:latin typeface="UGent Panno Text" panose="02000506040000040003" pitchFamily="2" charset="0"/>
            </a:endParaRPr>
          </a:p>
          <a:p>
            <a:pPr algn="just">
              <a:buFont typeface="Arial" panose="020B0604020202020204" pitchFamily="34" charset="0"/>
              <a:buChar char="•"/>
              <a:defRPr/>
            </a:pPr>
            <a:endParaRPr lang="en-US" sz="2400" dirty="0">
              <a:latin typeface="UGent Panno Text" panose="02000506040000040003" pitchFamily="2" charset="0"/>
            </a:endParaRPr>
          </a:p>
          <a:p>
            <a:endParaRPr lang="en-US" dirty="0"/>
          </a:p>
        </p:txBody>
      </p:sp>
      <p:sp>
        <p:nvSpPr>
          <p:cNvPr id="4" name="Slide Number Placeholder 3"/>
          <p:cNvSpPr>
            <a:spLocks noGrp="1"/>
          </p:cNvSpPr>
          <p:nvPr>
            <p:ph type="sldNum" sz="quarter" idx="5"/>
          </p:nvPr>
        </p:nvSpPr>
        <p:spPr/>
        <p:txBody>
          <a:bodyPr/>
          <a:lstStyle/>
          <a:p>
            <a:fld id="{4C45A2B9-4628-A645-9FF4-9FE5A31B0B8C}" type="slidenum">
              <a:rPr lang="nl-NL" smtClean="0"/>
              <a:pPr/>
              <a:t>4</a:t>
            </a:fld>
            <a:endParaRPr lang="nl-NL"/>
          </a:p>
        </p:txBody>
      </p:sp>
    </p:spTree>
    <p:extLst>
      <p:ext uri="{BB962C8B-B14F-4D97-AF65-F5344CB8AC3E}">
        <p14:creationId xmlns:p14="http://schemas.microsoft.com/office/powerpoint/2010/main" val="2618195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nl-BE" sz="2200" b="1" dirty="0"/>
              <a:t>Research-</a:t>
            </a:r>
            <a:r>
              <a:rPr lang="nl-BE" sz="2200" b="1" dirty="0" err="1"/>
              <a:t>based</a:t>
            </a:r>
            <a:r>
              <a:rPr lang="nl-BE" sz="2200" b="1" dirty="0"/>
              <a:t> Master</a:t>
            </a:r>
            <a:r>
              <a:rPr lang="nl-BE" sz="2200" dirty="0"/>
              <a:t>: </a:t>
            </a:r>
            <a:r>
              <a:rPr lang="nl-BE" sz="2200" dirty="0" err="1"/>
              <a:t>combining</a:t>
            </a:r>
            <a:r>
              <a:rPr lang="nl-BE" sz="2200" dirty="0"/>
              <a:t> </a:t>
            </a:r>
            <a:r>
              <a:rPr lang="nl-BE" sz="2200" dirty="0" err="1"/>
              <a:t>perspectives</a:t>
            </a:r>
            <a:r>
              <a:rPr lang="nl-BE" sz="2200" dirty="0"/>
              <a:t>, </a:t>
            </a:r>
            <a:r>
              <a:rPr lang="nl-BE" sz="2200" dirty="0" err="1"/>
              <a:t>methods</a:t>
            </a:r>
            <a:r>
              <a:rPr lang="nl-BE" sz="2200" dirty="0"/>
              <a:t> </a:t>
            </a:r>
            <a:r>
              <a:rPr lang="nl-BE" sz="2200" dirty="0" err="1"/>
              <a:t>and</a:t>
            </a:r>
            <a:r>
              <a:rPr lang="nl-BE" sz="2200" dirty="0"/>
              <a:t> </a:t>
            </a:r>
            <a:r>
              <a:rPr lang="nl-BE" sz="2200" dirty="0" err="1"/>
              <a:t>theories</a:t>
            </a:r>
            <a:r>
              <a:rPr lang="nl-BE" sz="2200" dirty="0"/>
              <a:t> </a:t>
            </a:r>
            <a:r>
              <a:rPr lang="nl-BE" sz="2200" dirty="0" err="1"/>
              <a:t>developed</a:t>
            </a:r>
            <a:r>
              <a:rPr lang="nl-BE" sz="2200" dirty="0"/>
              <a:t> in </a:t>
            </a:r>
            <a:r>
              <a:rPr lang="nl-BE" sz="2200" dirty="0" err="1"/>
              <a:t>history</a:t>
            </a:r>
            <a:r>
              <a:rPr lang="nl-BE" sz="2200" dirty="0"/>
              <a:t>, </a:t>
            </a:r>
            <a:r>
              <a:rPr lang="nl-BE" sz="2200" dirty="0" err="1"/>
              <a:t>the</a:t>
            </a:r>
            <a:r>
              <a:rPr lang="nl-BE" sz="2200" dirty="0"/>
              <a:t> </a:t>
            </a:r>
            <a:r>
              <a:rPr lang="nl-BE" sz="2200" dirty="0" err="1"/>
              <a:t>social</a:t>
            </a:r>
            <a:r>
              <a:rPr lang="nl-BE" sz="2200" dirty="0"/>
              <a:t> </a:t>
            </a:r>
            <a:r>
              <a:rPr lang="nl-BE" sz="2200" dirty="0" err="1"/>
              <a:t>sciences</a:t>
            </a:r>
            <a:r>
              <a:rPr lang="nl-BE" sz="2200" dirty="0"/>
              <a:t>, </a:t>
            </a:r>
            <a:r>
              <a:rPr lang="nl-BE" sz="2200" dirty="0" err="1"/>
              <a:t>cultural</a:t>
            </a:r>
            <a:r>
              <a:rPr lang="nl-BE" sz="2200" dirty="0"/>
              <a:t> as well as area studies </a:t>
            </a:r>
            <a:r>
              <a:rPr lang="nl-BE" sz="2200" dirty="0" err="1"/>
              <a:t>and</a:t>
            </a:r>
            <a:r>
              <a:rPr lang="nl-BE" sz="2200" dirty="0"/>
              <a:t> </a:t>
            </a:r>
            <a:r>
              <a:rPr lang="nl-BE" sz="2200" dirty="0" err="1"/>
              <a:t>economics</a:t>
            </a:r>
            <a:r>
              <a:rPr lang="nl-BE" sz="2200" dirty="0"/>
              <a:t> </a:t>
            </a:r>
            <a:r>
              <a:rPr lang="nl-BE" sz="2200" dirty="0" err="1"/>
              <a:t>to</a:t>
            </a:r>
            <a:r>
              <a:rPr lang="nl-BE" sz="2200" dirty="0"/>
              <a:t> </a:t>
            </a:r>
            <a:r>
              <a:rPr lang="nl-BE" sz="2200" dirty="0" err="1"/>
              <a:t>investigate</a:t>
            </a:r>
            <a:r>
              <a:rPr lang="nl-BE" sz="2200" dirty="0"/>
              <a:t> </a:t>
            </a:r>
            <a:r>
              <a:rPr lang="nl-BE" sz="2200" dirty="0" err="1"/>
              <a:t>phenomena</a:t>
            </a:r>
            <a:r>
              <a:rPr lang="nl-BE" sz="2200" dirty="0"/>
              <a:t> of </a:t>
            </a:r>
            <a:r>
              <a:rPr lang="nl-BE" sz="2200" dirty="0" err="1"/>
              <a:t>global</a:t>
            </a:r>
            <a:r>
              <a:rPr lang="nl-BE" sz="2200" dirty="0"/>
              <a:t> </a:t>
            </a:r>
            <a:r>
              <a:rPr lang="nl-BE" sz="2200" dirty="0" err="1"/>
              <a:t>interconnectedness</a:t>
            </a:r>
            <a:r>
              <a:rPr lang="nl-BE" sz="2200" dirty="0"/>
              <a:t>. </a:t>
            </a:r>
          </a:p>
          <a:p>
            <a:r>
              <a:rPr lang="nl-BE" sz="2200" dirty="0"/>
              <a:t>We </a:t>
            </a:r>
            <a:r>
              <a:rPr lang="nl-BE" sz="2200" dirty="0" err="1"/>
              <a:t>understand</a:t>
            </a:r>
            <a:r>
              <a:rPr lang="nl-BE" sz="2200" dirty="0"/>
              <a:t> </a:t>
            </a:r>
            <a:r>
              <a:rPr lang="nl-BE" sz="2200" dirty="0" err="1"/>
              <a:t>the</a:t>
            </a:r>
            <a:r>
              <a:rPr lang="nl-BE" sz="2200" dirty="0"/>
              <a:t> </a:t>
            </a:r>
            <a:r>
              <a:rPr lang="nl-BE" sz="2200" dirty="0" err="1"/>
              <a:t>phenomena</a:t>
            </a:r>
            <a:r>
              <a:rPr lang="nl-BE" sz="2200" dirty="0"/>
              <a:t> </a:t>
            </a:r>
            <a:r>
              <a:rPr lang="nl-BE" sz="2200" dirty="0" err="1"/>
              <a:t>described</a:t>
            </a:r>
            <a:r>
              <a:rPr lang="nl-BE" sz="2200" dirty="0"/>
              <a:t> as </a:t>
            </a:r>
            <a:r>
              <a:rPr lang="nl-BE" sz="2200" b="1" dirty="0" err="1"/>
              <a:t>globalisation</a:t>
            </a:r>
            <a:r>
              <a:rPr lang="nl-BE" sz="2200" dirty="0"/>
              <a:t> as a </a:t>
            </a:r>
            <a:r>
              <a:rPr lang="nl-BE" sz="2200" dirty="0" err="1"/>
              <a:t>combination</a:t>
            </a:r>
            <a:r>
              <a:rPr lang="nl-BE" sz="2200" dirty="0"/>
              <a:t> of </a:t>
            </a:r>
            <a:r>
              <a:rPr lang="nl-BE" sz="2200" dirty="0" err="1"/>
              <a:t>political</a:t>
            </a:r>
            <a:r>
              <a:rPr lang="nl-BE" sz="2200" dirty="0"/>
              <a:t>, </a:t>
            </a:r>
            <a:r>
              <a:rPr lang="nl-BE" sz="2200" dirty="0" err="1"/>
              <a:t>economic</a:t>
            </a:r>
            <a:r>
              <a:rPr lang="nl-BE" sz="2200" dirty="0"/>
              <a:t>, </a:t>
            </a:r>
            <a:r>
              <a:rPr lang="nl-BE" sz="2200" dirty="0" err="1"/>
              <a:t>social</a:t>
            </a:r>
            <a:r>
              <a:rPr lang="nl-BE" sz="2200" dirty="0"/>
              <a:t> </a:t>
            </a:r>
            <a:r>
              <a:rPr lang="nl-BE" sz="2200" dirty="0" err="1"/>
              <a:t>and</a:t>
            </a:r>
            <a:r>
              <a:rPr lang="nl-BE" sz="2200" dirty="0"/>
              <a:t> </a:t>
            </a:r>
            <a:r>
              <a:rPr lang="nl-BE" sz="2200" dirty="0" err="1"/>
              <a:t>cultural</a:t>
            </a:r>
            <a:r>
              <a:rPr lang="nl-BE" sz="2200" dirty="0"/>
              <a:t> </a:t>
            </a:r>
            <a:r>
              <a:rPr lang="nl-BE" sz="2200" dirty="0" err="1"/>
              <a:t>projects</a:t>
            </a:r>
            <a:r>
              <a:rPr lang="nl-BE" sz="2200" dirty="0"/>
              <a:t> </a:t>
            </a:r>
            <a:r>
              <a:rPr lang="nl-BE" sz="2200" dirty="0" err="1"/>
              <a:t>to</a:t>
            </a:r>
            <a:r>
              <a:rPr lang="nl-BE" sz="2200" dirty="0"/>
              <a:t> manage </a:t>
            </a:r>
            <a:r>
              <a:rPr lang="nl-BE" sz="2200" dirty="0" err="1"/>
              <a:t>increasing</a:t>
            </a:r>
            <a:r>
              <a:rPr lang="nl-BE" sz="2200" dirty="0"/>
              <a:t> </a:t>
            </a:r>
            <a:r>
              <a:rPr lang="nl-BE" sz="2200" dirty="0" err="1"/>
              <a:t>transnational</a:t>
            </a:r>
            <a:r>
              <a:rPr lang="nl-BE" sz="2200" dirty="0"/>
              <a:t> </a:t>
            </a:r>
            <a:r>
              <a:rPr lang="nl-BE" sz="2200" dirty="0" err="1"/>
              <a:t>and</a:t>
            </a:r>
            <a:r>
              <a:rPr lang="nl-BE" sz="2200" dirty="0"/>
              <a:t> </a:t>
            </a:r>
            <a:r>
              <a:rPr lang="nl-BE" sz="2200" dirty="0" err="1"/>
              <a:t>transcontinental</a:t>
            </a:r>
            <a:r>
              <a:rPr lang="nl-BE" sz="2200" dirty="0"/>
              <a:t> </a:t>
            </a:r>
            <a:r>
              <a:rPr lang="nl-BE" sz="2200" dirty="0" err="1"/>
              <a:t>connectedness</a:t>
            </a:r>
            <a:r>
              <a:rPr lang="nl-BE" sz="2200" dirty="0"/>
              <a:t> (</a:t>
            </a:r>
            <a:r>
              <a:rPr lang="nl-BE" sz="2200" dirty="0" err="1"/>
              <a:t>the</a:t>
            </a:r>
            <a:r>
              <a:rPr lang="nl-BE" sz="2200" dirty="0"/>
              <a:t> </a:t>
            </a:r>
            <a:r>
              <a:rPr lang="nl-BE" sz="2200" dirty="0" err="1"/>
              <a:t>so-called</a:t>
            </a:r>
            <a:r>
              <a:rPr lang="nl-BE" sz="2200" dirty="0"/>
              <a:t> </a:t>
            </a:r>
            <a:r>
              <a:rPr lang="nl-BE" sz="2200" dirty="0" err="1"/>
              <a:t>global</a:t>
            </a:r>
            <a:r>
              <a:rPr lang="nl-BE" sz="2200" dirty="0"/>
              <a:t> </a:t>
            </a:r>
            <a:r>
              <a:rPr lang="nl-BE" sz="2200" dirty="0" err="1"/>
              <a:t>condition</a:t>
            </a:r>
            <a:r>
              <a:rPr lang="nl-BE" sz="2200" dirty="0"/>
              <a:t>).</a:t>
            </a:r>
          </a:p>
          <a:p>
            <a:r>
              <a:rPr lang="nl-BE" sz="2200" dirty="0"/>
              <a:t>The </a:t>
            </a:r>
            <a:r>
              <a:rPr lang="nl-BE" sz="2200" b="1" dirty="0"/>
              <a:t>multinational classroom </a:t>
            </a:r>
            <a:r>
              <a:rPr lang="nl-BE" sz="2200" dirty="0"/>
              <a:t>of </a:t>
            </a:r>
            <a:r>
              <a:rPr lang="nl-BE" sz="2200" dirty="0" err="1"/>
              <a:t>the</a:t>
            </a:r>
            <a:r>
              <a:rPr lang="nl-BE" sz="2200" dirty="0"/>
              <a:t> </a:t>
            </a:r>
            <a:r>
              <a:rPr lang="nl-BE" sz="2200" dirty="0" err="1"/>
              <a:t>programme</a:t>
            </a:r>
            <a:r>
              <a:rPr lang="nl-BE" sz="2200" dirty="0"/>
              <a:t> </a:t>
            </a:r>
            <a:r>
              <a:rPr lang="nl-BE" sz="2200" dirty="0" err="1"/>
              <a:t>and</a:t>
            </a:r>
            <a:r>
              <a:rPr lang="nl-BE" sz="2200" dirty="0"/>
              <a:t> </a:t>
            </a:r>
            <a:r>
              <a:rPr lang="nl-BE" sz="2200" dirty="0" err="1"/>
              <a:t>the</a:t>
            </a:r>
            <a:r>
              <a:rPr lang="nl-BE" sz="2200" dirty="0"/>
              <a:t> </a:t>
            </a:r>
            <a:r>
              <a:rPr lang="nl-BE" sz="2200" b="1" dirty="0"/>
              <a:t>cross-over</a:t>
            </a:r>
            <a:r>
              <a:rPr lang="nl-BE" sz="2200" dirty="0"/>
              <a:t> of </a:t>
            </a:r>
            <a:r>
              <a:rPr lang="nl-BE" sz="2200" dirty="0" err="1"/>
              <a:t>contributions</a:t>
            </a:r>
            <a:r>
              <a:rPr lang="nl-BE" sz="2200" dirty="0"/>
              <a:t> </a:t>
            </a:r>
            <a:r>
              <a:rPr lang="nl-BE" sz="2200" dirty="0" err="1"/>
              <a:t>from</a:t>
            </a:r>
            <a:r>
              <a:rPr lang="nl-BE" sz="2200" dirty="0"/>
              <a:t> </a:t>
            </a:r>
            <a:r>
              <a:rPr lang="nl-BE" sz="2200" b="1" dirty="0" err="1"/>
              <a:t>various</a:t>
            </a:r>
            <a:r>
              <a:rPr lang="nl-BE" sz="2200" b="1" dirty="0"/>
              <a:t> disciplines </a:t>
            </a:r>
            <a:r>
              <a:rPr lang="nl-BE" sz="2200" b="1" dirty="0" err="1"/>
              <a:t>and</a:t>
            </a:r>
            <a:r>
              <a:rPr lang="nl-BE" sz="2200" b="1" dirty="0"/>
              <a:t> </a:t>
            </a:r>
            <a:r>
              <a:rPr lang="nl-BE" sz="2200" b="1" dirty="0" err="1"/>
              <a:t>universities</a:t>
            </a:r>
            <a:r>
              <a:rPr lang="nl-BE" sz="2200" b="1" dirty="0"/>
              <a:t> </a:t>
            </a:r>
            <a:r>
              <a:rPr lang="nl-BE" sz="2200" dirty="0"/>
              <a:t>offer a </a:t>
            </a:r>
            <a:r>
              <a:rPr lang="nl-BE" sz="2200" dirty="0" err="1"/>
              <a:t>substantial</a:t>
            </a:r>
            <a:r>
              <a:rPr lang="nl-BE" sz="2200" dirty="0"/>
              <a:t> </a:t>
            </a:r>
            <a:r>
              <a:rPr lang="nl-BE" sz="2200" dirty="0" err="1"/>
              <a:t>added</a:t>
            </a:r>
            <a:r>
              <a:rPr lang="nl-BE" sz="2200" dirty="0"/>
              <a:t> </a:t>
            </a:r>
            <a:r>
              <a:rPr lang="nl-BE" sz="2200" dirty="0" err="1"/>
              <a:t>value</a:t>
            </a:r>
            <a:r>
              <a:rPr lang="nl-BE" sz="2200" dirty="0"/>
              <a:t> </a:t>
            </a:r>
            <a:r>
              <a:rPr lang="nl-BE" sz="2200" dirty="0" err="1"/>
              <a:t>to</a:t>
            </a:r>
            <a:r>
              <a:rPr lang="nl-BE" sz="2200" dirty="0"/>
              <a:t> </a:t>
            </a:r>
            <a:r>
              <a:rPr lang="nl-BE" sz="2200" dirty="0" err="1"/>
              <a:t>the</a:t>
            </a:r>
            <a:r>
              <a:rPr lang="nl-BE" sz="2200" dirty="0"/>
              <a:t> </a:t>
            </a:r>
            <a:r>
              <a:rPr lang="nl-BE" sz="2200" dirty="0" err="1"/>
              <a:t>study</a:t>
            </a:r>
            <a:r>
              <a:rPr lang="nl-BE" sz="2200" dirty="0"/>
              <a:t> of </a:t>
            </a:r>
            <a:r>
              <a:rPr lang="nl-BE" sz="2200" dirty="0" err="1"/>
              <a:t>processes</a:t>
            </a:r>
            <a:r>
              <a:rPr lang="nl-BE" sz="2200" dirty="0"/>
              <a:t> of </a:t>
            </a:r>
            <a:r>
              <a:rPr lang="nl-BE" sz="2200" dirty="0" err="1"/>
              <a:t>globalisation</a:t>
            </a:r>
            <a:r>
              <a:rPr lang="nl-BE" sz="2200" dirty="0"/>
              <a:t>.</a:t>
            </a:r>
            <a:endParaRPr lang="nl-NL" sz="2200" dirty="0">
              <a:solidFill>
                <a:srgbClr val="800000"/>
              </a:solidFill>
            </a:endParaRPr>
          </a:p>
        </p:txBody>
      </p:sp>
      <p:sp>
        <p:nvSpPr>
          <p:cNvPr id="4" name="Slide Number Placeholder 3"/>
          <p:cNvSpPr>
            <a:spLocks noGrp="1"/>
          </p:cNvSpPr>
          <p:nvPr>
            <p:ph type="sldNum" sz="quarter" idx="5"/>
          </p:nvPr>
        </p:nvSpPr>
        <p:spPr/>
        <p:txBody>
          <a:bodyPr/>
          <a:lstStyle/>
          <a:p>
            <a:fld id="{4C45A2B9-4628-A645-9FF4-9FE5A31B0B8C}" type="slidenum">
              <a:rPr lang="nl-NL" smtClean="0"/>
              <a:pPr/>
              <a:t>5</a:t>
            </a:fld>
            <a:endParaRPr lang="nl-NL"/>
          </a:p>
        </p:txBody>
      </p:sp>
    </p:spTree>
    <p:extLst>
      <p:ext uri="{BB962C8B-B14F-4D97-AF65-F5344CB8AC3E}">
        <p14:creationId xmlns:p14="http://schemas.microsoft.com/office/powerpoint/2010/main" val="3465881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NL" sz="2200" dirty="0">
              <a:solidFill>
                <a:srgbClr val="800000"/>
              </a:solidFill>
            </a:endParaRPr>
          </a:p>
        </p:txBody>
      </p:sp>
      <p:sp>
        <p:nvSpPr>
          <p:cNvPr id="4" name="Slide Number Placeholder 3"/>
          <p:cNvSpPr>
            <a:spLocks noGrp="1"/>
          </p:cNvSpPr>
          <p:nvPr>
            <p:ph type="sldNum" sz="quarter" idx="5"/>
          </p:nvPr>
        </p:nvSpPr>
        <p:spPr/>
        <p:txBody>
          <a:bodyPr/>
          <a:lstStyle/>
          <a:p>
            <a:fld id="{4C45A2B9-4628-A645-9FF4-9FE5A31B0B8C}" type="slidenum">
              <a:rPr lang="nl-NL" smtClean="0"/>
              <a:pPr/>
              <a:t>6</a:t>
            </a:fld>
            <a:endParaRPr lang="nl-NL"/>
          </a:p>
        </p:txBody>
      </p:sp>
    </p:spTree>
    <p:extLst>
      <p:ext uri="{BB962C8B-B14F-4D97-AF65-F5344CB8AC3E}">
        <p14:creationId xmlns:p14="http://schemas.microsoft.com/office/powerpoint/2010/main" val="3024751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45A2B9-4628-A645-9FF4-9FE5A31B0B8C}" type="slidenum">
              <a:rPr lang="nl-NL" smtClean="0"/>
              <a:pPr/>
              <a:t>7</a:t>
            </a:fld>
            <a:endParaRPr lang="nl-NL"/>
          </a:p>
        </p:txBody>
      </p:sp>
    </p:spTree>
    <p:extLst>
      <p:ext uri="{BB962C8B-B14F-4D97-AF65-F5344CB8AC3E}">
        <p14:creationId xmlns:p14="http://schemas.microsoft.com/office/powerpoint/2010/main" val="613263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NL" sz="2200" dirty="0">
              <a:solidFill>
                <a:srgbClr val="800000"/>
              </a:solidFill>
            </a:endParaRPr>
          </a:p>
        </p:txBody>
      </p:sp>
      <p:sp>
        <p:nvSpPr>
          <p:cNvPr id="4" name="Slide Number Placeholder 3"/>
          <p:cNvSpPr>
            <a:spLocks noGrp="1"/>
          </p:cNvSpPr>
          <p:nvPr>
            <p:ph type="sldNum" sz="quarter" idx="5"/>
          </p:nvPr>
        </p:nvSpPr>
        <p:spPr/>
        <p:txBody>
          <a:bodyPr/>
          <a:lstStyle/>
          <a:p>
            <a:fld id="{4C45A2B9-4628-A645-9FF4-9FE5A31B0B8C}" type="slidenum">
              <a:rPr lang="nl-NL" smtClean="0"/>
              <a:pPr/>
              <a:t>8</a:t>
            </a:fld>
            <a:endParaRPr lang="nl-NL"/>
          </a:p>
        </p:txBody>
      </p:sp>
    </p:spTree>
    <p:extLst>
      <p:ext uri="{BB962C8B-B14F-4D97-AF65-F5344CB8AC3E}">
        <p14:creationId xmlns:p14="http://schemas.microsoft.com/office/powerpoint/2010/main" val="1688456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lienbildplatzhalter 1"/>
          <p:cNvSpPr>
            <a:spLocks noGrp="1" noRot="1" noChangeAspect="1" noTextEdit="1"/>
          </p:cNvSpPr>
          <p:nvPr>
            <p:ph type="sldImg"/>
          </p:nvPr>
        </p:nvSpPr>
        <p:spPr>
          <a:ln/>
        </p:spPr>
      </p:sp>
      <p:sp>
        <p:nvSpPr>
          <p:cNvPr id="2048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de-DE" altLang="de-DE">
              <a:latin typeface="Times New Roman" charset="0"/>
            </a:endParaRPr>
          </a:p>
        </p:txBody>
      </p:sp>
      <p:sp>
        <p:nvSpPr>
          <p:cNvPr id="2048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sz="2000" b="1">
                <a:solidFill>
                  <a:schemeClr val="tx1"/>
                </a:solidFill>
                <a:latin typeface="Times New Roman" charset="0"/>
              </a:defRPr>
            </a:lvl1pPr>
            <a:lvl2pPr marL="742950" indent="-285750" defTabSz="942975">
              <a:defRPr sz="2000" b="1">
                <a:solidFill>
                  <a:schemeClr val="tx1"/>
                </a:solidFill>
                <a:latin typeface="Times New Roman" charset="0"/>
              </a:defRPr>
            </a:lvl2pPr>
            <a:lvl3pPr marL="1143000" indent="-228600" defTabSz="942975">
              <a:defRPr sz="2000" b="1">
                <a:solidFill>
                  <a:schemeClr val="tx1"/>
                </a:solidFill>
                <a:latin typeface="Times New Roman" charset="0"/>
              </a:defRPr>
            </a:lvl3pPr>
            <a:lvl4pPr marL="1600200" indent="-228600" defTabSz="942975">
              <a:defRPr sz="2000" b="1">
                <a:solidFill>
                  <a:schemeClr val="tx1"/>
                </a:solidFill>
                <a:latin typeface="Times New Roman" charset="0"/>
              </a:defRPr>
            </a:lvl4pPr>
            <a:lvl5pPr marL="2057400" indent="-228600" defTabSz="942975">
              <a:defRPr sz="2000" b="1">
                <a:solidFill>
                  <a:schemeClr val="tx1"/>
                </a:solidFill>
                <a:latin typeface="Times New Roman" charset="0"/>
              </a:defRPr>
            </a:lvl5pPr>
            <a:lvl6pPr marL="2514600" indent="-228600" defTabSz="942975" eaLnBrk="0" fontAlgn="base" hangingPunct="0">
              <a:spcBef>
                <a:spcPct val="0"/>
              </a:spcBef>
              <a:spcAft>
                <a:spcPct val="0"/>
              </a:spcAft>
              <a:defRPr sz="2000" b="1">
                <a:solidFill>
                  <a:schemeClr val="tx1"/>
                </a:solidFill>
                <a:latin typeface="Times New Roman" charset="0"/>
              </a:defRPr>
            </a:lvl6pPr>
            <a:lvl7pPr marL="2971800" indent="-228600" defTabSz="942975" eaLnBrk="0" fontAlgn="base" hangingPunct="0">
              <a:spcBef>
                <a:spcPct val="0"/>
              </a:spcBef>
              <a:spcAft>
                <a:spcPct val="0"/>
              </a:spcAft>
              <a:defRPr sz="2000" b="1">
                <a:solidFill>
                  <a:schemeClr val="tx1"/>
                </a:solidFill>
                <a:latin typeface="Times New Roman" charset="0"/>
              </a:defRPr>
            </a:lvl7pPr>
            <a:lvl8pPr marL="3429000" indent="-228600" defTabSz="942975" eaLnBrk="0" fontAlgn="base" hangingPunct="0">
              <a:spcBef>
                <a:spcPct val="0"/>
              </a:spcBef>
              <a:spcAft>
                <a:spcPct val="0"/>
              </a:spcAft>
              <a:defRPr sz="2000" b="1">
                <a:solidFill>
                  <a:schemeClr val="tx1"/>
                </a:solidFill>
                <a:latin typeface="Times New Roman" charset="0"/>
              </a:defRPr>
            </a:lvl8pPr>
            <a:lvl9pPr marL="3886200" indent="-228600" defTabSz="942975" eaLnBrk="0" fontAlgn="base" hangingPunct="0">
              <a:spcBef>
                <a:spcPct val="0"/>
              </a:spcBef>
              <a:spcAft>
                <a:spcPct val="0"/>
              </a:spcAft>
              <a:defRPr sz="2000" b="1">
                <a:solidFill>
                  <a:schemeClr val="tx1"/>
                </a:solidFill>
                <a:latin typeface="Times New Roman" charset="0"/>
              </a:defRPr>
            </a:lvl9pPr>
          </a:lstStyle>
          <a:p>
            <a:fld id="{3B52ED33-084B-4E4C-AA35-3A3224A0B15C}" type="slidenum">
              <a:rPr lang="de-DE" altLang="de-DE" sz="1200" b="0"/>
              <a:pPr/>
              <a:t>9</a:t>
            </a:fld>
            <a:endParaRPr lang="de-DE" altLang="de-DE" sz="1200" b="0"/>
          </a:p>
        </p:txBody>
      </p:sp>
    </p:spTree>
    <p:extLst>
      <p:ext uri="{BB962C8B-B14F-4D97-AF65-F5344CB8AC3E}">
        <p14:creationId xmlns:p14="http://schemas.microsoft.com/office/powerpoint/2010/main" val="715291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NL" sz="2200" dirty="0">
              <a:solidFill>
                <a:srgbClr val="800000"/>
              </a:solidFill>
            </a:endParaRPr>
          </a:p>
        </p:txBody>
      </p:sp>
      <p:sp>
        <p:nvSpPr>
          <p:cNvPr id="4" name="Slide Number Placeholder 3"/>
          <p:cNvSpPr>
            <a:spLocks noGrp="1"/>
          </p:cNvSpPr>
          <p:nvPr>
            <p:ph type="sldNum" sz="quarter" idx="5"/>
          </p:nvPr>
        </p:nvSpPr>
        <p:spPr/>
        <p:txBody>
          <a:bodyPr/>
          <a:lstStyle/>
          <a:p>
            <a:fld id="{4C45A2B9-4628-A645-9FF4-9FE5A31B0B8C}" type="slidenum">
              <a:rPr lang="nl-NL" smtClean="0"/>
              <a:pPr/>
              <a:t>10</a:t>
            </a:fld>
            <a:endParaRPr lang="nl-NL"/>
          </a:p>
        </p:txBody>
      </p:sp>
    </p:spTree>
    <p:extLst>
      <p:ext uri="{BB962C8B-B14F-4D97-AF65-F5344CB8AC3E}">
        <p14:creationId xmlns:p14="http://schemas.microsoft.com/office/powerpoint/2010/main" val="1992480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NL" sz="2200" dirty="0">
              <a:solidFill>
                <a:srgbClr val="800000"/>
              </a:solidFill>
            </a:endParaRPr>
          </a:p>
        </p:txBody>
      </p:sp>
      <p:sp>
        <p:nvSpPr>
          <p:cNvPr id="4" name="Slide Number Placeholder 3"/>
          <p:cNvSpPr>
            <a:spLocks noGrp="1"/>
          </p:cNvSpPr>
          <p:nvPr>
            <p:ph type="sldNum" sz="quarter" idx="5"/>
          </p:nvPr>
        </p:nvSpPr>
        <p:spPr/>
        <p:txBody>
          <a:bodyPr/>
          <a:lstStyle/>
          <a:p>
            <a:fld id="{4C45A2B9-4628-A645-9FF4-9FE5A31B0B8C}" type="slidenum">
              <a:rPr lang="nl-NL" smtClean="0"/>
              <a:pPr/>
              <a:t>12</a:t>
            </a:fld>
            <a:endParaRPr lang="nl-NL"/>
          </a:p>
        </p:txBody>
      </p:sp>
    </p:spTree>
    <p:extLst>
      <p:ext uri="{BB962C8B-B14F-4D97-AF65-F5344CB8AC3E}">
        <p14:creationId xmlns:p14="http://schemas.microsoft.com/office/powerpoint/2010/main" val="9548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BE"/>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Klik om de titelstijl van het model te bewerken</a:t>
            </a:r>
            <a:endParaRPr lang="nl-NL"/>
          </a:p>
        </p:txBody>
      </p:sp>
      <p:sp>
        <p:nvSpPr>
          <p:cNvPr id="4" name="Tijdelijke aanduiding voor datum 3"/>
          <p:cNvSpPr>
            <a:spLocks noGrp="1"/>
          </p:cNvSpPr>
          <p:nvPr>
            <p:ph type="dt" sz="half" idx="10"/>
          </p:nvPr>
        </p:nvSpPr>
        <p:spPr/>
        <p:txBody>
          <a:bodyPr/>
          <a:lstStyle/>
          <a:p>
            <a:fld id="{134D0EFB-896C-FE47-BC15-3F5334F0F042}" type="datetimeFigureOut">
              <a:rPr lang="nl-NL" smtClean="0"/>
              <a:pPr/>
              <a:t>30-1-2025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A6264A2-1D5A-0247-BA13-FBA053B4EAEE}" type="slidenum">
              <a:rPr lang="nl-NL" smtClean="0"/>
              <a:pPr/>
              <a:t>‹#›</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datum 3"/>
          <p:cNvSpPr>
            <a:spLocks noGrp="1"/>
          </p:cNvSpPr>
          <p:nvPr>
            <p:ph type="dt" sz="half" idx="10"/>
          </p:nvPr>
        </p:nvSpPr>
        <p:spPr/>
        <p:txBody>
          <a:bodyPr/>
          <a:lstStyle/>
          <a:p>
            <a:fld id="{134D0EFB-896C-FE47-BC15-3F5334F0F042}" type="datetimeFigureOut">
              <a:rPr lang="nl-NL" smtClean="0"/>
              <a:pPr/>
              <a:t>30-1-2025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A6264A2-1D5A-0247-BA13-FBA053B4EAEE}" type="slidenum">
              <a:rPr lang="nl-NL" smtClean="0"/>
              <a:pPr/>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BE"/>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datum 3"/>
          <p:cNvSpPr>
            <a:spLocks noGrp="1"/>
          </p:cNvSpPr>
          <p:nvPr>
            <p:ph type="dt" sz="half" idx="10"/>
          </p:nvPr>
        </p:nvSpPr>
        <p:spPr/>
        <p:txBody>
          <a:bodyPr/>
          <a:lstStyle/>
          <a:p>
            <a:fld id="{134D0EFB-896C-FE47-BC15-3F5334F0F042}" type="datetimeFigureOut">
              <a:rPr lang="nl-NL" smtClean="0"/>
              <a:pPr/>
              <a:t>30-1-2025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A6264A2-1D5A-0247-BA13-FBA053B4EAEE}" type="slidenum">
              <a:rPr lang="nl-NL" smtClean="0"/>
              <a:pPr/>
              <a:t>‹#›</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inhoud 2"/>
          <p:cNvSpPr>
            <a:spLocks noGrp="1"/>
          </p:cNvSpPr>
          <p:nvPr>
            <p:ph idx="1"/>
          </p:nvPr>
        </p:nvSpPr>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datum 3"/>
          <p:cNvSpPr>
            <a:spLocks noGrp="1"/>
          </p:cNvSpPr>
          <p:nvPr>
            <p:ph type="dt" sz="half" idx="10"/>
          </p:nvPr>
        </p:nvSpPr>
        <p:spPr/>
        <p:txBody>
          <a:bodyPr/>
          <a:lstStyle/>
          <a:p>
            <a:fld id="{134D0EFB-896C-FE47-BC15-3F5334F0F042}" type="datetimeFigureOut">
              <a:rPr lang="nl-NL" smtClean="0"/>
              <a:pPr/>
              <a:t>30-1-2025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A6264A2-1D5A-0247-BA13-FBA053B4EAEE}" type="slidenum">
              <a:rPr lang="nl-NL" smtClean="0"/>
              <a:pPr/>
              <a:t>‹#›</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BE"/>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a:t>Klik om de tekststijl van het model te bewerken</a:t>
            </a:r>
          </a:p>
        </p:txBody>
      </p:sp>
      <p:sp>
        <p:nvSpPr>
          <p:cNvPr id="4" name="Tijdelijke aanduiding voor datum 3"/>
          <p:cNvSpPr>
            <a:spLocks noGrp="1"/>
          </p:cNvSpPr>
          <p:nvPr>
            <p:ph type="dt" sz="half" idx="10"/>
          </p:nvPr>
        </p:nvSpPr>
        <p:spPr/>
        <p:txBody>
          <a:bodyPr/>
          <a:lstStyle/>
          <a:p>
            <a:fld id="{134D0EFB-896C-FE47-BC15-3F5334F0F042}" type="datetimeFigureOut">
              <a:rPr lang="nl-NL" smtClean="0"/>
              <a:pPr/>
              <a:t>30-1-2025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A6264A2-1D5A-0247-BA13-FBA053B4EAEE}" type="slidenum">
              <a:rPr lang="nl-NL" smtClean="0"/>
              <a:pPr/>
              <a:t>‹#›</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5" name="Tijdelijke aanduiding voor datum 4"/>
          <p:cNvSpPr>
            <a:spLocks noGrp="1"/>
          </p:cNvSpPr>
          <p:nvPr>
            <p:ph type="dt" sz="half" idx="10"/>
          </p:nvPr>
        </p:nvSpPr>
        <p:spPr/>
        <p:txBody>
          <a:bodyPr/>
          <a:lstStyle/>
          <a:p>
            <a:fld id="{134D0EFB-896C-FE47-BC15-3F5334F0F042}" type="datetimeFigureOut">
              <a:rPr lang="nl-NL" smtClean="0"/>
              <a:pPr/>
              <a:t>30-1-2025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EA6264A2-1D5A-0247-BA13-FBA053B4EAEE}" type="slidenum">
              <a:rPr lang="nl-NL" smtClean="0"/>
              <a:pPr/>
              <a:t>‹#›</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BE"/>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7" name="Tijdelijke aanduiding voor datum 6"/>
          <p:cNvSpPr>
            <a:spLocks noGrp="1"/>
          </p:cNvSpPr>
          <p:nvPr>
            <p:ph type="dt" sz="half" idx="10"/>
          </p:nvPr>
        </p:nvSpPr>
        <p:spPr/>
        <p:txBody>
          <a:bodyPr/>
          <a:lstStyle/>
          <a:p>
            <a:fld id="{134D0EFB-896C-FE47-BC15-3F5334F0F042}" type="datetimeFigureOut">
              <a:rPr lang="nl-NL" smtClean="0"/>
              <a:pPr/>
              <a:t>30-1-2025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EA6264A2-1D5A-0247-BA13-FBA053B4EAEE}" type="slidenum">
              <a:rPr lang="nl-NL" smtClean="0"/>
              <a:pPr/>
              <a:t>‹#›</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datum 2"/>
          <p:cNvSpPr>
            <a:spLocks noGrp="1"/>
          </p:cNvSpPr>
          <p:nvPr>
            <p:ph type="dt" sz="half" idx="10"/>
          </p:nvPr>
        </p:nvSpPr>
        <p:spPr/>
        <p:txBody>
          <a:bodyPr/>
          <a:lstStyle/>
          <a:p>
            <a:fld id="{134D0EFB-896C-FE47-BC15-3F5334F0F042}" type="datetimeFigureOut">
              <a:rPr lang="nl-NL" smtClean="0"/>
              <a:pPr/>
              <a:t>30-1-2025</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EA6264A2-1D5A-0247-BA13-FBA053B4EAEE}" type="slidenum">
              <a:rPr lang="nl-NL" smtClean="0"/>
              <a:pPr/>
              <a:t>‹#›</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34D0EFB-896C-FE47-BC15-3F5334F0F042}" type="datetimeFigureOut">
              <a:rPr lang="nl-NL" smtClean="0"/>
              <a:pPr/>
              <a:t>30-1-2025</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EA6264A2-1D5A-0247-BA13-FBA053B4EAEE}" type="slidenum">
              <a:rPr lang="nl-NL" smtClean="0"/>
              <a:pPr/>
              <a:t>‹#›</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BE"/>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Klik om de tekststijl van het model te bewerken</a:t>
            </a:r>
          </a:p>
        </p:txBody>
      </p:sp>
      <p:sp>
        <p:nvSpPr>
          <p:cNvPr id="5" name="Tijdelijke aanduiding voor datum 4"/>
          <p:cNvSpPr>
            <a:spLocks noGrp="1"/>
          </p:cNvSpPr>
          <p:nvPr>
            <p:ph type="dt" sz="half" idx="10"/>
          </p:nvPr>
        </p:nvSpPr>
        <p:spPr/>
        <p:txBody>
          <a:bodyPr/>
          <a:lstStyle/>
          <a:p>
            <a:fld id="{134D0EFB-896C-FE47-BC15-3F5334F0F042}" type="datetimeFigureOut">
              <a:rPr lang="nl-NL" smtClean="0"/>
              <a:pPr/>
              <a:t>30-1-2025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EA6264A2-1D5A-0247-BA13-FBA053B4EAEE}" type="slidenum">
              <a:rPr lang="nl-NL" smtClean="0"/>
              <a:pPr/>
              <a:t>‹#›</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BE"/>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Klik om de tekststijl van het model te bewerken</a:t>
            </a:r>
          </a:p>
        </p:txBody>
      </p:sp>
      <p:sp>
        <p:nvSpPr>
          <p:cNvPr id="5" name="Tijdelijke aanduiding voor datum 4"/>
          <p:cNvSpPr>
            <a:spLocks noGrp="1"/>
          </p:cNvSpPr>
          <p:nvPr>
            <p:ph type="dt" sz="half" idx="10"/>
          </p:nvPr>
        </p:nvSpPr>
        <p:spPr/>
        <p:txBody>
          <a:bodyPr/>
          <a:lstStyle/>
          <a:p>
            <a:fld id="{134D0EFB-896C-FE47-BC15-3F5334F0F042}" type="datetimeFigureOut">
              <a:rPr lang="nl-NL" smtClean="0"/>
              <a:pPr/>
              <a:t>30-1-2025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EA6264A2-1D5A-0247-BA13-FBA053B4EAEE}" type="slidenum">
              <a:rPr lang="nl-NL" smtClean="0"/>
              <a:pPr/>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a:t>Titelstijl van model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4D0EFB-896C-FE47-BC15-3F5334F0F042}" type="datetimeFigureOut">
              <a:rPr lang="nl-NL" smtClean="0"/>
              <a:pPr/>
              <a:t>30-1-2025</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6264A2-1D5A-0247-BA13-FBA053B4EAEE}" type="slidenum">
              <a:rPr lang="nl-NL" smtClean="0"/>
              <a:pPr/>
              <a:t>‹#›</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hyperlink" Target="https://globalstudies-masters.eu/about/partner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live/sd4-zNLOuXo?feature=shared&amp;t=1182"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hyperlink" Target="mailto:emgs@ugent.be" TargetMode="Externa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studiekiezer.ugent.be/2025/master-of-arts-in-global-studies-KMGSJD-en/programma" TargetMode="Externa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sozphil.uni-leipzig.de/en/global-and-european-studies-institute/study-at-gesi/ma-global-studies-and-economic-history-double-degre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studiekiezer.ugent.be/2025/master-of-arts-in-global-studies-KMGSJD-en/programma" TargetMode="Externa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globalstudies-masters.eu/admission/application/application-document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globalstudies-masters.eu/admission/application/application-document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globalstudies-masters.eu/admission/fees-support/grants-scholarships/"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globalstudies-masters.eu/" TargetMode="External"/><Relationship Id="rId7" Type="http://schemas.openxmlformats.org/officeDocument/2006/relationships/image" Target="../media/image3.png"/><Relationship Id="rId2" Type="http://schemas.openxmlformats.org/officeDocument/2006/relationships/hyperlink" Target="https://www.facebook.com/europeanmasterglobalstudies/" TargetMode="External"/><Relationship Id="rId1" Type="http://schemas.openxmlformats.org/officeDocument/2006/relationships/slideLayout" Target="../slideLayouts/slideLayout2.xml"/><Relationship Id="rId6" Type="http://schemas.openxmlformats.org/officeDocument/2006/relationships/hyperlink" Target="https://globalstudies-masters.eu/contact-faq/faq/" TargetMode="External"/><Relationship Id="rId5" Type="http://schemas.openxmlformats.org/officeDocument/2006/relationships/hyperlink" Target="mailto:em@uni-leipzig.de" TargetMode="External"/><Relationship Id="rId4" Type="http://schemas.openxmlformats.org/officeDocument/2006/relationships/hyperlink" Target="https://www.linkedin.com/company/erasmus-mundus-global-studi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globalstudies-masters.eu/about/member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C3163C-2436-503A-3D43-AFD9CEE9BE5F}"/>
              </a:ext>
            </a:extLst>
          </p:cNvPr>
          <p:cNvSpPr/>
          <p:nvPr/>
        </p:nvSpPr>
        <p:spPr>
          <a:xfrm>
            <a:off x="-486561" y="2385829"/>
            <a:ext cx="10091955" cy="2721151"/>
          </a:xfrm>
          <a:prstGeom prst="rect">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1758" y="320006"/>
            <a:ext cx="8309295" cy="1121435"/>
          </a:xfrm>
        </p:spPr>
        <p:txBody>
          <a:bodyPr>
            <a:noAutofit/>
          </a:bodyPr>
          <a:lstStyle/>
          <a:p>
            <a:pPr>
              <a:lnSpc>
                <a:spcPct val="150000"/>
              </a:lnSpc>
            </a:pPr>
            <a:r>
              <a:rPr lang="en-US" sz="3500" b="1" dirty="0">
                <a:solidFill>
                  <a:srgbClr val="0E1D40"/>
                </a:solidFill>
                <a:latin typeface="UGent Panno Text SemiBold" panose="02000706040000040003" pitchFamily="2" charset="0"/>
              </a:rPr>
              <a:t>Erasmus Mundus Master Global Studies</a:t>
            </a:r>
            <a:endParaRPr lang="en-US" sz="3500" b="1" dirty="0">
              <a:solidFill>
                <a:srgbClr val="1E64C8"/>
              </a:solidFill>
              <a:latin typeface="UGent Panno Text" panose="02000506040000040003" pitchFamily="2"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488" y="5297872"/>
            <a:ext cx="1880740" cy="1504592"/>
          </a:xfrm>
          <a:prstGeom prst="rect">
            <a:avLst/>
          </a:prstGeom>
        </p:spPr>
      </p:pic>
      <p:pic>
        <p:nvPicPr>
          <p:cNvPr id="8" name="Picture 7" descr="A green and blue world map&#10;&#10;Description automatically generated">
            <a:extLst>
              <a:ext uri="{FF2B5EF4-FFF2-40B4-BE49-F238E27FC236}">
                <a16:creationId xmlns:a16="http://schemas.microsoft.com/office/drawing/2014/main" id="{1DBDB904-F2EB-C09E-7421-F6463A9EB0D9}"/>
              </a:ext>
            </a:extLst>
          </p:cNvPr>
          <p:cNvPicPr>
            <a:picLocks noChangeAspect="1"/>
          </p:cNvPicPr>
          <p:nvPr/>
        </p:nvPicPr>
        <p:blipFill>
          <a:blip r:embed="rId4"/>
          <a:stretch>
            <a:fillRect/>
          </a:stretch>
        </p:blipFill>
        <p:spPr>
          <a:xfrm>
            <a:off x="1812023" y="2378919"/>
            <a:ext cx="5587068" cy="2728061"/>
          </a:xfrm>
          <a:prstGeom prst="rect">
            <a:avLst/>
          </a:prstGeom>
        </p:spPr>
      </p:pic>
      <p:pic>
        <p:nvPicPr>
          <p:cNvPr id="2050" name="Picture 2">
            <a:extLst>
              <a:ext uri="{FF2B5EF4-FFF2-40B4-BE49-F238E27FC236}">
                <a16:creationId xmlns:a16="http://schemas.microsoft.com/office/drawing/2014/main" id="{7B686236-5C95-0BFB-B80F-FE1BDF6963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488" y="414731"/>
            <a:ext cx="1102352" cy="110235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2A092B1-0520-BD3D-B331-BE62DCF75C91}"/>
              </a:ext>
            </a:extLst>
          </p:cNvPr>
          <p:cNvSpPr txBox="1"/>
          <p:nvPr/>
        </p:nvSpPr>
        <p:spPr>
          <a:xfrm>
            <a:off x="2682864" y="1592724"/>
            <a:ext cx="5087922" cy="553998"/>
          </a:xfrm>
          <a:prstGeom prst="rect">
            <a:avLst/>
          </a:prstGeom>
          <a:noFill/>
        </p:spPr>
        <p:txBody>
          <a:bodyPr wrap="square">
            <a:spAutoFit/>
          </a:bodyPr>
          <a:lstStyle/>
          <a:p>
            <a:r>
              <a:rPr lang="en-US" sz="3000" b="1" dirty="0">
                <a:solidFill>
                  <a:srgbClr val="1E64C8"/>
                </a:solidFill>
                <a:latin typeface="UGent Panno Text" panose="02000506040000040003" pitchFamily="2" charset="0"/>
              </a:rPr>
              <a:t>Info session 30/01/202</a:t>
            </a:r>
            <a:r>
              <a:rPr lang="en-US" altLang="zh-TW" sz="3000" b="1" dirty="0">
                <a:solidFill>
                  <a:srgbClr val="1E64C8"/>
                </a:solidFill>
                <a:latin typeface="UGent Panno Text" panose="02000506040000040003" pitchFamily="2" charset="0"/>
              </a:rPr>
              <a:t>5</a:t>
            </a:r>
            <a:endParaRPr lang="en-US" sz="3000" dirty="0"/>
          </a:p>
        </p:txBody>
      </p:sp>
    </p:spTree>
    <p:extLst>
      <p:ext uri="{BB962C8B-B14F-4D97-AF65-F5344CB8AC3E}">
        <p14:creationId xmlns:p14="http://schemas.microsoft.com/office/powerpoint/2010/main" val="891622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FCE2ED-B5D4-0DED-04F6-C8DC7DB4CA97}"/>
              </a:ext>
            </a:extLst>
          </p:cNvPr>
          <p:cNvSpPr/>
          <p:nvPr/>
        </p:nvSpPr>
        <p:spPr>
          <a:xfrm>
            <a:off x="-427839" y="324552"/>
            <a:ext cx="9999677" cy="1043171"/>
          </a:xfrm>
          <a:prstGeom prst="rect">
            <a:avLst/>
          </a:prstGeom>
          <a:solidFill>
            <a:srgbClr val="0E1D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el 1"/>
          <p:cNvSpPr>
            <a:spLocks noGrp="1"/>
          </p:cNvSpPr>
          <p:nvPr>
            <p:ph type="title"/>
          </p:nvPr>
        </p:nvSpPr>
        <p:spPr>
          <a:noFill/>
        </p:spPr>
        <p:txBody>
          <a:bodyPr>
            <a:normAutofit/>
          </a:bodyPr>
          <a:lstStyle/>
          <a:p>
            <a:r>
              <a:rPr lang="nl-NL" b="1" dirty="0">
                <a:solidFill>
                  <a:schemeClr val="bg1"/>
                </a:solidFill>
                <a:latin typeface="UGent Panno Text SemiBold" panose="02000706040000040003" pitchFamily="2" charset="0"/>
              </a:rPr>
              <a:t>International Master</a:t>
            </a:r>
            <a:endParaRPr lang="nl-NL" sz="4300" b="1" dirty="0">
              <a:solidFill>
                <a:schemeClr val="bg1"/>
              </a:solidFill>
              <a:latin typeface="UGent Panno Text SemiBold" panose="02000706040000040003" pitchFamily="2" charset="0"/>
            </a:endParaRPr>
          </a:p>
        </p:txBody>
      </p:sp>
      <p:sp>
        <p:nvSpPr>
          <p:cNvPr id="5" name="Tijdelijke aanduiding voor inhoud 2"/>
          <p:cNvSpPr>
            <a:spLocks noGrp="1"/>
          </p:cNvSpPr>
          <p:nvPr>
            <p:ph idx="1"/>
          </p:nvPr>
        </p:nvSpPr>
        <p:spPr>
          <a:xfrm>
            <a:off x="457200" y="1548608"/>
            <a:ext cx="8229600" cy="4983162"/>
          </a:xfrm>
        </p:spPr>
        <p:txBody>
          <a:bodyPr>
            <a:normAutofit fontScale="92500" lnSpcReduction="10000"/>
          </a:bodyPr>
          <a:lstStyle/>
          <a:p>
            <a:pPr algn="just">
              <a:buFont typeface="Arial" panose="020B0604020202020204" pitchFamily="34" charset="0"/>
              <a:buChar char="•"/>
              <a:defRPr/>
            </a:pPr>
            <a:endParaRPr lang="en-US" sz="2400" dirty="0">
              <a:latin typeface="UGent Panno Text" panose="02000506040000040003" pitchFamily="2" charset="0"/>
            </a:endParaRPr>
          </a:p>
          <a:p>
            <a:pPr marL="0" indent="0">
              <a:buNone/>
            </a:pPr>
            <a:r>
              <a:rPr lang="nl-BE" sz="2400" dirty="0" err="1">
                <a:latin typeface="UGent Panno Text Medium" panose="02000606040000040003" pitchFamily="2" charset="0"/>
              </a:rPr>
              <a:t>Nine</a:t>
            </a:r>
            <a:r>
              <a:rPr lang="nl-BE" sz="2400" dirty="0">
                <a:latin typeface="UGent Panno Text Medium" panose="02000606040000040003" pitchFamily="2" charset="0"/>
              </a:rPr>
              <a:t> worldwide partners:</a:t>
            </a:r>
          </a:p>
          <a:p>
            <a:pPr lvl="1">
              <a:buFont typeface="Arial" panose="020B0604020202020204" pitchFamily="34" charset="0"/>
              <a:buChar char="•"/>
            </a:pPr>
            <a:r>
              <a:rPr lang="nl-BE" sz="2195" dirty="0">
                <a:latin typeface="UGent Panno Text" panose="02000506040000040003" pitchFamily="2" charset="0"/>
              </a:rPr>
              <a:t>Addis Abeba University (Ethiopia)</a:t>
            </a:r>
          </a:p>
          <a:p>
            <a:pPr lvl="1">
              <a:buFont typeface="Arial" panose="020B0604020202020204" pitchFamily="34" charset="0"/>
              <a:buChar char="•"/>
            </a:pPr>
            <a:r>
              <a:rPr lang="nl-BE" sz="2195" dirty="0" err="1">
                <a:latin typeface="UGent Panno Text" panose="02000506040000040003" pitchFamily="2" charset="0"/>
              </a:rPr>
              <a:t>Dalhousie</a:t>
            </a:r>
            <a:r>
              <a:rPr lang="nl-BE" sz="2195" dirty="0">
                <a:latin typeface="UGent Panno Text" panose="02000506040000040003" pitchFamily="2" charset="0"/>
              </a:rPr>
              <a:t> University (Halifax, Canada)</a:t>
            </a:r>
          </a:p>
          <a:p>
            <a:pPr lvl="1">
              <a:buFont typeface="Arial" panose="020B0604020202020204" pitchFamily="34" charset="0"/>
              <a:buChar char="•"/>
            </a:pPr>
            <a:r>
              <a:rPr lang="nl-BE" sz="2195" dirty="0" err="1">
                <a:latin typeface="UGent Panno Text" panose="02000506040000040003" pitchFamily="2" charset="0"/>
              </a:rPr>
              <a:t>Fudan</a:t>
            </a:r>
            <a:r>
              <a:rPr lang="nl-BE" sz="2195" dirty="0">
                <a:latin typeface="UGent Panno Text" panose="02000506040000040003" pitchFamily="2" charset="0"/>
              </a:rPr>
              <a:t> University (Shanghai, China)</a:t>
            </a:r>
          </a:p>
          <a:p>
            <a:pPr lvl="1">
              <a:buFont typeface="Arial" panose="020B0604020202020204" pitchFamily="34" charset="0"/>
              <a:buChar char="•"/>
            </a:pPr>
            <a:r>
              <a:rPr lang="nl-BE" sz="2195" dirty="0" err="1">
                <a:latin typeface="UGent Panno Text" panose="02000506040000040003" pitchFamily="2" charset="0"/>
              </a:rPr>
              <a:t>Jawaharlal</a:t>
            </a:r>
            <a:r>
              <a:rPr lang="nl-BE" sz="2195" dirty="0">
                <a:latin typeface="UGent Panno Text" panose="02000506040000040003" pitchFamily="2" charset="0"/>
              </a:rPr>
              <a:t> </a:t>
            </a:r>
            <a:r>
              <a:rPr lang="nl-BE" sz="2195" dirty="0" err="1">
                <a:latin typeface="UGent Panno Text" panose="02000506040000040003" pitchFamily="2" charset="0"/>
              </a:rPr>
              <a:t>Nehru</a:t>
            </a:r>
            <a:r>
              <a:rPr lang="nl-BE" sz="2195" dirty="0">
                <a:latin typeface="UGent Panno Text" panose="02000506040000040003" pitchFamily="2" charset="0"/>
              </a:rPr>
              <a:t> University (New Delhi, India)</a:t>
            </a:r>
          </a:p>
          <a:p>
            <a:pPr lvl="1">
              <a:buFont typeface="Arial" panose="020B0604020202020204" pitchFamily="34" charset="0"/>
              <a:buChar char="•"/>
            </a:pPr>
            <a:r>
              <a:rPr lang="nl-BE" sz="2195" dirty="0" err="1">
                <a:latin typeface="UGent Panno Text" panose="02000506040000040003" pitchFamily="2" charset="0"/>
              </a:rPr>
              <a:t>Macquarie</a:t>
            </a:r>
            <a:r>
              <a:rPr lang="nl-BE" sz="2195" dirty="0">
                <a:latin typeface="UGent Panno Text" panose="02000506040000040003" pitchFamily="2" charset="0"/>
              </a:rPr>
              <a:t> University (Sydney, Australia)</a:t>
            </a:r>
          </a:p>
          <a:p>
            <a:pPr lvl="1">
              <a:buFont typeface="Arial" panose="020B0604020202020204" pitchFamily="34" charset="0"/>
              <a:buChar char="•"/>
            </a:pPr>
            <a:r>
              <a:rPr lang="nl-BE" sz="2195" dirty="0">
                <a:latin typeface="UGent Panno Text" panose="02000506040000040003" pitchFamily="2" charset="0"/>
              </a:rPr>
              <a:t>University of California at Santa Barbara (USA)</a:t>
            </a:r>
          </a:p>
          <a:p>
            <a:pPr lvl="1">
              <a:buFont typeface="Arial" panose="020B0604020202020204" pitchFamily="34" charset="0"/>
              <a:buChar char="•"/>
            </a:pPr>
            <a:r>
              <a:rPr lang="nl-BE" sz="2195" dirty="0">
                <a:latin typeface="UGent Panno Text" panose="02000506040000040003" pitchFamily="2" charset="0"/>
              </a:rPr>
              <a:t>University of </a:t>
            </a:r>
            <a:r>
              <a:rPr lang="nl-BE" sz="2195" dirty="0" err="1">
                <a:latin typeface="UGent Panno Text" panose="02000506040000040003" pitchFamily="2" charset="0"/>
              </a:rPr>
              <a:t>Otago</a:t>
            </a:r>
            <a:r>
              <a:rPr lang="nl-BE" sz="2195" dirty="0">
                <a:latin typeface="UGent Panno Text" panose="02000506040000040003" pitchFamily="2" charset="0"/>
              </a:rPr>
              <a:t> (Dunedin, New </a:t>
            </a:r>
            <a:r>
              <a:rPr lang="nl-BE" sz="2195" dirty="0" err="1">
                <a:latin typeface="UGent Panno Text" panose="02000506040000040003" pitchFamily="2" charset="0"/>
              </a:rPr>
              <a:t>Zealand</a:t>
            </a:r>
            <a:r>
              <a:rPr lang="nl-BE" sz="2195" dirty="0">
                <a:latin typeface="UGent Panno Text" panose="02000506040000040003" pitchFamily="2" charset="0"/>
              </a:rPr>
              <a:t>)</a:t>
            </a:r>
          </a:p>
          <a:p>
            <a:pPr lvl="1">
              <a:buFont typeface="Arial" panose="020B0604020202020204" pitchFamily="34" charset="0"/>
              <a:buChar char="•"/>
            </a:pPr>
            <a:r>
              <a:rPr lang="nl-BE" sz="2195" dirty="0" err="1">
                <a:latin typeface="UGent Panno Text" panose="02000506040000040003" pitchFamily="2" charset="0"/>
              </a:rPr>
              <a:t>Stellenbosch</a:t>
            </a:r>
            <a:r>
              <a:rPr lang="nl-BE" sz="2195" dirty="0">
                <a:latin typeface="UGent Panno Text" panose="02000506040000040003" pitchFamily="2" charset="0"/>
              </a:rPr>
              <a:t> University (South-</a:t>
            </a:r>
            <a:r>
              <a:rPr lang="nl-BE" sz="2195" dirty="0" err="1">
                <a:latin typeface="UGent Panno Text" panose="02000506040000040003" pitchFamily="2" charset="0"/>
              </a:rPr>
              <a:t>Africa</a:t>
            </a:r>
            <a:r>
              <a:rPr lang="nl-BE" sz="2195" dirty="0">
                <a:latin typeface="UGent Panno Text" panose="02000506040000040003" pitchFamily="2" charset="0"/>
              </a:rPr>
              <a:t>)</a:t>
            </a:r>
          </a:p>
          <a:p>
            <a:pPr lvl="1">
              <a:buFont typeface="Arial" panose="020B0604020202020204" pitchFamily="34" charset="0"/>
              <a:buChar char="•"/>
            </a:pPr>
            <a:r>
              <a:rPr lang="nl-BE" sz="2195" dirty="0">
                <a:latin typeface="UGent Panno Text" panose="02000506040000040003" pitchFamily="2" charset="0"/>
              </a:rPr>
              <a:t>University of Yaoundé (</a:t>
            </a:r>
            <a:r>
              <a:rPr lang="nl-BE" sz="2195" dirty="0" err="1">
                <a:latin typeface="UGent Panno Text" panose="02000506040000040003" pitchFamily="2" charset="0"/>
              </a:rPr>
              <a:t>Cameroun</a:t>
            </a:r>
            <a:r>
              <a:rPr lang="nl-BE" sz="2195" dirty="0">
                <a:latin typeface="UGent Panno Text" panose="02000506040000040003" pitchFamily="2" charset="0"/>
              </a:rPr>
              <a:t>)</a:t>
            </a:r>
          </a:p>
          <a:p>
            <a:pPr lvl="1">
              <a:buFont typeface="Arial" panose="020B0604020202020204" pitchFamily="34" charset="0"/>
              <a:buChar char="•"/>
            </a:pPr>
            <a:r>
              <a:rPr lang="nl-BE" sz="2195" i="1" dirty="0" err="1">
                <a:latin typeface="UGent Panno Text" panose="02000506040000040003" pitchFamily="2" charset="0"/>
              </a:rPr>
              <a:t>Sogang</a:t>
            </a:r>
            <a:r>
              <a:rPr lang="nl-BE" sz="2195" i="1" dirty="0">
                <a:latin typeface="UGent Panno Text" panose="02000506040000040003" pitchFamily="2" charset="0"/>
              </a:rPr>
              <a:t> University (South Korea)* </a:t>
            </a:r>
            <a:r>
              <a:rPr lang="nl-BE" sz="2195" i="1" dirty="0" err="1">
                <a:latin typeface="UGent Panno Text" panose="02000506040000040003" pitchFamily="2" charset="0"/>
              </a:rPr>
              <a:t>from</a:t>
            </a:r>
            <a:r>
              <a:rPr lang="nl-BE" sz="2195" i="1" dirty="0">
                <a:latin typeface="UGent Panno Text" panose="02000506040000040003" pitchFamily="2" charset="0"/>
              </a:rPr>
              <a:t> AY25-26</a:t>
            </a:r>
          </a:p>
          <a:p>
            <a:pPr marL="457200" lvl="1" indent="0">
              <a:buNone/>
            </a:pPr>
            <a:endParaRPr lang="nl-BE" sz="2400" dirty="0">
              <a:latin typeface="UGent Panno Text" panose="02000506040000040003" pitchFamily="2" charset="0"/>
            </a:endParaRPr>
          </a:p>
          <a:p>
            <a:pPr marL="457200" lvl="1" indent="0">
              <a:buNone/>
            </a:pPr>
            <a:r>
              <a:rPr lang="nl-BE" sz="2400" dirty="0">
                <a:latin typeface="UGent Panno Text" panose="02000506040000040003" pitchFamily="2" charset="0"/>
              </a:rPr>
              <a:t>See: </a:t>
            </a:r>
            <a:r>
              <a:rPr lang="nl-BE" sz="2400" dirty="0">
                <a:latin typeface="UGent Panno Text" panose="02000506040000040003" pitchFamily="2" charset="0"/>
                <a:hlinkClick r:id="rId3">
                  <a:extLst>
                    <a:ext uri="{A12FA001-AC4F-418D-AE19-62706E023703}">
                      <ahyp:hlinkClr xmlns:ahyp="http://schemas.microsoft.com/office/drawing/2018/hyperlinkcolor" val="tx"/>
                    </a:ext>
                  </a:extLst>
                </a:hlinkClick>
              </a:rPr>
              <a:t>https://globalstudies-masters.eu/about/partners/</a:t>
            </a:r>
            <a:r>
              <a:rPr lang="nl-BE" sz="2400" dirty="0">
                <a:latin typeface="UGent Panno Text" panose="02000506040000040003" pitchFamily="2" charset="0"/>
              </a:rPr>
              <a:t> </a:t>
            </a:r>
          </a:p>
          <a:p>
            <a:pPr marL="0" indent="0" algn="just">
              <a:spcBef>
                <a:spcPts val="600"/>
              </a:spcBef>
              <a:buNone/>
              <a:defRPr/>
            </a:pPr>
            <a:endParaRPr lang="en-GB" altLang="de-DE" sz="2400" dirty="0">
              <a:latin typeface="UGent Panno Text" panose="02000506040000040003" pitchFamily="2" charset="0"/>
            </a:endParaRPr>
          </a:p>
          <a:p>
            <a:pPr marL="0" indent="0" algn="just">
              <a:spcBef>
                <a:spcPts val="600"/>
              </a:spcBef>
              <a:buNone/>
              <a:defRPr/>
            </a:pPr>
            <a:endParaRPr lang="en-GB" altLang="de-DE" sz="2400" dirty="0">
              <a:latin typeface="UGent Panno Text" panose="02000506040000040003" pitchFamily="2" charset="0"/>
            </a:endParaRPr>
          </a:p>
          <a:p>
            <a:pPr algn="just">
              <a:buFont typeface="Arial" panose="020B0604020202020204" pitchFamily="34" charset="0"/>
              <a:buChar char="•"/>
              <a:defRPr/>
            </a:pPr>
            <a:endParaRPr lang="en-US" sz="2400" dirty="0">
              <a:latin typeface="UGent Panno Text" panose="02000506040000040003" pitchFamily="2" charset="0"/>
            </a:endParaRPr>
          </a:p>
        </p:txBody>
      </p:sp>
      <p:pic>
        <p:nvPicPr>
          <p:cNvPr id="3" name="Picture 2">
            <a:extLst>
              <a:ext uri="{FF2B5EF4-FFF2-40B4-BE49-F238E27FC236}">
                <a16:creationId xmlns:a16="http://schemas.microsoft.com/office/drawing/2014/main" id="{B5091A79-E485-6B38-B357-05AA4B919D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6088" y="5431096"/>
            <a:ext cx="1102352" cy="1102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370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nhaltsplatzhalter 9"/>
          <p:cNvGraphicFramePr>
            <a:graphicFrameLocks noGrp="1"/>
          </p:cNvGraphicFramePr>
          <p:nvPr>
            <p:ph idx="1"/>
            <p:extLst>
              <p:ext uri="{D42A27DB-BD31-4B8C-83A1-F6EECF244321}">
                <p14:modId xmlns:p14="http://schemas.microsoft.com/office/powerpoint/2010/main" val="2100271819"/>
              </p:ext>
            </p:extLst>
          </p:nvPr>
        </p:nvGraphicFramePr>
        <p:xfrm>
          <a:off x="200025" y="130175"/>
          <a:ext cx="8788400" cy="6321918"/>
        </p:xfrm>
        <a:graphic>
          <a:graphicData uri="http://schemas.openxmlformats.org/drawingml/2006/table">
            <a:tbl>
              <a:tblPr/>
              <a:tblGrid>
                <a:gridCol w="7934325">
                  <a:extLst>
                    <a:ext uri="{9D8B030D-6E8A-4147-A177-3AD203B41FA5}">
                      <a16:colId xmlns:a16="http://schemas.microsoft.com/office/drawing/2014/main" val="20000"/>
                    </a:ext>
                  </a:extLst>
                </a:gridCol>
                <a:gridCol w="854075">
                  <a:extLst>
                    <a:ext uri="{9D8B030D-6E8A-4147-A177-3AD203B41FA5}">
                      <a16:colId xmlns:a16="http://schemas.microsoft.com/office/drawing/2014/main" val="20001"/>
                    </a:ext>
                  </a:extLst>
                </a:gridCol>
              </a:tblGrid>
              <a:tr h="315913">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500" b="1" i="0" u="none" strike="noStrike" cap="none" normalizeH="0" baseline="0">
                          <a:ln>
                            <a:noFill/>
                          </a:ln>
                          <a:solidFill>
                            <a:schemeClr val="bg1"/>
                          </a:solidFill>
                          <a:effectLst/>
                          <a:latin typeface="UGent Panno Text" panose="02000506040000040003" pitchFamily="2" charset="0"/>
                        </a:rPr>
                        <a:t>Addis Ababa University (Ethiopia)</a:t>
                      </a:r>
                      <a:endParaRPr kumimoji="0" lang="de-DE" altLang="x-none" sz="1500" b="1" i="0" u="none" strike="noStrike" cap="none" normalizeH="0" baseline="0">
                        <a:ln>
                          <a:noFill/>
                        </a:ln>
                        <a:solidFill>
                          <a:schemeClr val="bg1"/>
                        </a:solidFill>
                        <a:effectLst/>
                        <a:latin typeface="UGent Panno Text" panose="02000506040000040003" pitchFamily="2" charset="0"/>
                      </a:endParaRPr>
                    </a:p>
                  </a:txBody>
                  <a:tcPr marL="91446" marR="91446" marT="43681" marB="436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tc rowSpan="2">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x-none" altLang="x-none" sz="1700" b="0" i="0" u="none" strike="noStrike" cap="none" normalizeH="0" baseline="0">
                        <a:ln>
                          <a:noFill/>
                        </a:ln>
                        <a:solidFill>
                          <a:schemeClr val="bg1"/>
                        </a:solidFill>
                        <a:effectLst/>
                        <a:latin typeface="UGent Panno Text" panose="02000506040000040003" pitchFamily="2" charset="0"/>
                      </a:endParaRPr>
                    </a:p>
                  </a:txBody>
                  <a:tcPr marL="91446" marR="91446" marT="43681" marB="4368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extLst>
                  <a:ext uri="{0D108BD9-81ED-4DB2-BD59-A6C34878D82A}">
                    <a16:rowId xmlns:a16="http://schemas.microsoft.com/office/drawing/2014/main" val="10000"/>
                  </a:ext>
                </a:extLst>
              </a:tr>
              <a:tr h="342900">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x-none" sz="1300" b="0" i="0" u="none" strike="noStrike" cap="none" normalizeH="0" baseline="0">
                          <a:ln>
                            <a:noFill/>
                          </a:ln>
                          <a:solidFill>
                            <a:schemeClr val="bg1"/>
                          </a:solidFill>
                          <a:effectLst/>
                          <a:latin typeface="UGent Panno Text" panose="02000506040000040003" pitchFamily="2" charset="0"/>
                        </a:rPr>
                        <a:t>Peace and Security, Gender Studies, Human Rights and Development Cooperation</a:t>
                      </a:r>
                    </a:p>
                  </a:txBody>
                  <a:tcPr marL="91446" marR="91446" marT="43681" marB="4368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tc vMerge="1">
                  <a:txBody>
                    <a:bodyPr/>
                    <a:lstStyle/>
                    <a:p>
                      <a:endParaRPr lang="en-US"/>
                    </a:p>
                  </a:txBody>
                  <a:tcPr/>
                </a:tc>
                <a:extLst>
                  <a:ext uri="{0D108BD9-81ED-4DB2-BD59-A6C34878D82A}">
                    <a16:rowId xmlns:a16="http://schemas.microsoft.com/office/drawing/2014/main" val="10001"/>
                  </a:ext>
                </a:extLst>
              </a:tr>
              <a:tr h="401638">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500" b="1" i="0" u="none" strike="noStrike" cap="none" normalizeH="0" baseline="0" dirty="0">
                          <a:ln>
                            <a:noFill/>
                          </a:ln>
                          <a:solidFill>
                            <a:schemeClr val="bg1"/>
                          </a:solidFill>
                          <a:effectLst/>
                          <a:latin typeface="UGent Panno Text" panose="02000506040000040003" pitchFamily="2" charset="0"/>
                        </a:rPr>
                        <a:t>Dalhousie University (Canada)</a:t>
                      </a:r>
                      <a:endParaRPr kumimoji="0" lang="de-DE" altLang="x-none" sz="1500" b="1" i="0" u="none" strike="noStrike" cap="none" normalizeH="0" baseline="0" dirty="0">
                        <a:ln>
                          <a:noFill/>
                        </a:ln>
                        <a:solidFill>
                          <a:schemeClr val="bg1"/>
                        </a:solidFill>
                        <a:effectLst/>
                        <a:latin typeface="UGent Panno Text" panose="02000506040000040003" pitchFamily="2" charset="0"/>
                      </a:endParaRPr>
                    </a:p>
                  </a:txBody>
                  <a:tcPr marL="91446" marR="91446" marT="43681" marB="436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tc rowSpan="2">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x-none" altLang="x-none" sz="1700" b="0" i="0" u="none" strike="noStrike" cap="none" normalizeH="0" baseline="0">
                        <a:ln>
                          <a:noFill/>
                        </a:ln>
                        <a:solidFill>
                          <a:schemeClr val="bg1"/>
                        </a:solidFill>
                        <a:effectLst/>
                        <a:latin typeface="UGent Panno Text" panose="02000506040000040003" pitchFamily="2" charset="0"/>
                      </a:endParaRPr>
                    </a:p>
                  </a:txBody>
                  <a:tcPr marL="91446" marR="91446" marT="43681" marB="4368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extLst>
                  <a:ext uri="{0D108BD9-81ED-4DB2-BD59-A6C34878D82A}">
                    <a16:rowId xmlns:a16="http://schemas.microsoft.com/office/drawing/2014/main" val="10002"/>
                  </a:ext>
                </a:extLst>
              </a:tr>
              <a:tr h="319088">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300" b="0" i="0" u="none" strike="noStrike" cap="none" normalizeH="0" baseline="0">
                          <a:ln>
                            <a:noFill/>
                          </a:ln>
                          <a:solidFill>
                            <a:schemeClr val="bg1"/>
                          </a:solidFill>
                          <a:effectLst/>
                          <a:latin typeface="UGent Panno Text" panose="02000506040000040003" pitchFamily="2" charset="0"/>
                          <a:ea typeface="Arial" charset="0"/>
                          <a:cs typeface="Arial" charset="0"/>
                        </a:rPr>
                        <a:t>International Developmental Studies, Environmental Issues and Comparative Theory</a:t>
                      </a:r>
                      <a:endParaRPr kumimoji="0" lang="de-DE" altLang="x-none" sz="1300" b="0" i="0" u="none" strike="noStrike" cap="none" normalizeH="0" baseline="0">
                        <a:ln>
                          <a:noFill/>
                        </a:ln>
                        <a:solidFill>
                          <a:schemeClr val="bg1"/>
                        </a:solidFill>
                        <a:effectLst/>
                        <a:latin typeface="UGent Panno Text" panose="02000506040000040003" pitchFamily="2" charset="0"/>
                      </a:endParaRPr>
                    </a:p>
                  </a:txBody>
                  <a:tcPr marL="91446" marR="91446" marT="43681" marB="4368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tc vMerge="1">
                  <a:txBody>
                    <a:bodyPr/>
                    <a:lstStyle/>
                    <a:p>
                      <a:endParaRPr lang="en-US"/>
                    </a:p>
                  </a:txBody>
                  <a:tcPr/>
                </a:tc>
                <a:extLst>
                  <a:ext uri="{0D108BD9-81ED-4DB2-BD59-A6C34878D82A}">
                    <a16:rowId xmlns:a16="http://schemas.microsoft.com/office/drawing/2014/main" val="10003"/>
                  </a:ext>
                </a:extLst>
              </a:tr>
              <a:tr h="417513">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500" b="1" i="0" u="none" strike="noStrike" cap="none" normalizeH="0" baseline="0">
                          <a:ln>
                            <a:noFill/>
                          </a:ln>
                          <a:solidFill>
                            <a:schemeClr val="bg1"/>
                          </a:solidFill>
                          <a:effectLst/>
                          <a:latin typeface="UGent Panno Text" panose="02000506040000040003" pitchFamily="2" charset="0"/>
                        </a:rPr>
                        <a:t>Fudan University (China)</a:t>
                      </a:r>
                    </a:p>
                  </a:txBody>
                  <a:tcPr marL="91446" marR="91446" marT="43681" marB="436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tc rowSpan="2">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x-none" altLang="x-none" sz="1700" b="0" i="0" u="none" strike="noStrike" cap="none" normalizeH="0" baseline="0">
                        <a:ln>
                          <a:noFill/>
                        </a:ln>
                        <a:solidFill>
                          <a:schemeClr val="bg1"/>
                        </a:solidFill>
                        <a:effectLst/>
                        <a:latin typeface="UGent Panno Text" panose="02000506040000040003" pitchFamily="2" charset="0"/>
                      </a:endParaRPr>
                    </a:p>
                  </a:txBody>
                  <a:tcPr marL="91446" marR="91446" marT="43681" marB="4368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extLst>
                  <a:ext uri="{0D108BD9-81ED-4DB2-BD59-A6C34878D82A}">
                    <a16:rowId xmlns:a16="http://schemas.microsoft.com/office/drawing/2014/main" val="10004"/>
                  </a:ext>
                </a:extLst>
              </a:tr>
              <a:tr h="316303">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300" b="0" i="0" u="none" strike="noStrike" cap="none" normalizeH="0" baseline="0" dirty="0">
                          <a:ln>
                            <a:noFill/>
                          </a:ln>
                          <a:solidFill>
                            <a:schemeClr val="bg1"/>
                          </a:solidFill>
                          <a:effectLst/>
                          <a:latin typeface="UGent Panno Text" panose="02000506040000040003" pitchFamily="2" charset="0"/>
                          <a:ea typeface="Arial" charset="0"/>
                          <a:cs typeface="Arial" charset="0"/>
                        </a:rPr>
                        <a:t>Modernity in Asia and Europe compared, Modern Chinese History and International Relations from a Chinese Perspective</a:t>
                      </a:r>
                    </a:p>
                  </a:txBody>
                  <a:tcPr marL="91446" marR="91446" marT="43681" marB="4368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tc vMerge="1">
                  <a:txBody>
                    <a:bodyPr/>
                    <a:lstStyle/>
                    <a:p>
                      <a:endParaRPr lang="en-US"/>
                    </a:p>
                  </a:txBody>
                  <a:tcPr/>
                </a:tc>
                <a:extLst>
                  <a:ext uri="{0D108BD9-81ED-4DB2-BD59-A6C34878D82A}">
                    <a16:rowId xmlns:a16="http://schemas.microsoft.com/office/drawing/2014/main" val="10005"/>
                  </a:ext>
                </a:extLst>
              </a:tr>
              <a:tr h="395288">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500" b="1" i="0" u="none" strike="noStrike" cap="none" normalizeH="0" baseline="0" dirty="0">
                          <a:ln>
                            <a:noFill/>
                          </a:ln>
                          <a:solidFill>
                            <a:schemeClr val="bg1"/>
                          </a:solidFill>
                          <a:effectLst/>
                          <a:latin typeface="UGent Panno Text" panose="02000506040000040003" pitchFamily="2" charset="0"/>
                        </a:rPr>
                        <a:t>Jawaharlal Nehru University (India)</a:t>
                      </a:r>
                    </a:p>
                  </a:txBody>
                  <a:tcPr marL="91446" marR="91446" marT="43681" marB="436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tc rowSpan="2">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x-none" altLang="x-none" sz="1700" b="0" i="0" u="none" strike="noStrike" cap="none" normalizeH="0" baseline="0">
                        <a:ln>
                          <a:noFill/>
                        </a:ln>
                        <a:solidFill>
                          <a:schemeClr val="bg1"/>
                        </a:solidFill>
                        <a:effectLst/>
                        <a:latin typeface="UGent Panno Text" panose="02000506040000040003" pitchFamily="2" charset="0"/>
                      </a:endParaRPr>
                    </a:p>
                  </a:txBody>
                  <a:tcPr marL="91446" marR="91446" marT="43681" marB="4368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extLst>
                  <a:ext uri="{0D108BD9-81ED-4DB2-BD59-A6C34878D82A}">
                    <a16:rowId xmlns:a16="http://schemas.microsoft.com/office/drawing/2014/main" val="10006"/>
                  </a:ext>
                </a:extLst>
              </a:tr>
              <a:tr h="325438">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300" b="0" i="0" u="none" strike="noStrike" cap="none" normalizeH="0" baseline="0">
                          <a:ln>
                            <a:noFill/>
                          </a:ln>
                          <a:solidFill>
                            <a:schemeClr val="bg1"/>
                          </a:solidFill>
                          <a:effectLst/>
                          <a:latin typeface="UGent Panno Text" panose="02000506040000040003" pitchFamily="2" charset="0"/>
                          <a:ea typeface="Arial" charset="0"/>
                          <a:cs typeface="Arial" charset="0"/>
                        </a:rPr>
                        <a:t>Focus on Economics, Levels of Regional Development in India, Government and Politics in India</a:t>
                      </a:r>
                      <a:endParaRPr kumimoji="0" lang="de-DE" altLang="x-none" sz="1300" b="0" i="0" u="none" strike="noStrike" cap="none" normalizeH="0" baseline="0">
                        <a:ln>
                          <a:noFill/>
                        </a:ln>
                        <a:solidFill>
                          <a:schemeClr val="bg1"/>
                        </a:solidFill>
                        <a:effectLst/>
                        <a:latin typeface="UGent Panno Text" panose="02000506040000040003" pitchFamily="2" charset="0"/>
                      </a:endParaRPr>
                    </a:p>
                  </a:txBody>
                  <a:tcPr marL="91446" marR="91446" marT="43681" marB="4368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tc vMerge="1">
                  <a:txBody>
                    <a:bodyPr/>
                    <a:lstStyle/>
                    <a:p>
                      <a:endParaRPr lang="en-US"/>
                    </a:p>
                  </a:txBody>
                  <a:tcPr/>
                </a:tc>
                <a:extLst>
                  <a:ext uri="{0D108BD9-81ED-4DB2-BD59-A6C34878D82A}">
                    <a16:rowId xmlns:a16="http://schemas.microsoft.com/office/drawing/2014/main" val="10007"/>
                  </a:ext>
                </a:extLst>
              </a:tr>
              <a:tr h="427038">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500" b="1" i="0" u="none" strike="noStrike" cap="none" normalizeH="0" baseline="0" dirty="0">
                          <a:ln>
                            <a:noFill/>
                          </a:ln>
                          <a:solidFill>
                            <a:schemeClr val="bg1"/>
                          </a:solidFill>
                          <a:effectLst/>
                          <a:latin typeface="UGent Panno Text" panose="02000506040000040003" pitchFamily="2" charset="0"/>
                        </a:rPr>
                        <a:t>Macquarie University (Australia)</a:t>
                      </a:r>
                      <a:endParaRPr kumimoji="0" lang="de-DE" altLang="x-none" sz="1500" b="1" i="0" u="none" strike="noStrike" cap="none" normalizeH="0" baseline="0" dirty="0">
                        <a:ln>
                          <a:noFill/>
                        </a:ln>
                        <a:solidFill>
                          <a:schemeClr val="bg1"/>
                        </a:solidFill>
                        <a:effectLst/>
                        <a:latin typeface="UGent Panno Text" panose="02000506040000040003" pitchFamily="2" charset="0"/>
                      </a:endParaRPr>
                    </a:p>
                  </a:txBody>
                  <a:tcPr marL="91446" marR="91446" marT="43681" marB="436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tc rowSpan="5">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x-none" altLang="x-none" sz="1700" b="0" i="0" u="none" strike="noStrike" cap="none" normalizeH="0" baseline="0">
                        <a:ln>
                          <a:noFill/>
                        </a:ln>
                        <a:solidFill>
                          <a:schemeClr val="bg1"/>
                        </a:solidFill>
                        <a:effectLst/>
                        <a:latin typeface="UGent Panno Text" panose="02000506040000040003" pitchFamily="2" charset="0"/>
                      </a:endParaRPr>
                    </a:p>
                  </a:txBody>
                  <a:tcPr marL="91446" marR="91446" marT="43681" marB="4368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extLst>
                  <a:ext uri="{0D108BD9-81ED-4DB2-BD59-A6C34878D82A}">
                    <a16:rowId xmlns:a16="http://schemas.microsoft.com/office/drawing/2014/main" val="10008"/>
                  </a:ext>
                </a:extLst>
              </a:tr>
              <a:tr h="315913">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300" b="0" i="0" u="none" strike="noStrike" cap="none" normalizeH="0" baseline="0">
                          <a:ln>
                            <a:noFill/>
                          </a:ln>
                          <a:solidFill>
                            <a:schemeClr val="bg1"/>
                          </a:solidFill>
                          <a:effectLst/>
                          <a:latin typeface="UGent Panno Text" panose="02000506040000040003" pitchFamily="2" charset="0"/>
                          <a:ea typeface="Arial" charset="0"/>
                          <a:cs typeface="Arial" charset="0"/>
                        </a:rPr>
                        <a:t>Globalization and Sustainable Development, the International System and the North-South Relationship</a:t>
                      </a:r>
                      <a:endParaRPr kumimoji="0" lang="de-DE" altLang="x-none" sz="1300" b="0" i="0" u="none" strike="noStrike" cap="none" normalizeH="0" baseline="0">
                        <a:ln>
                          <a:noFill/>
                        </a:ln>
                        <a:solidFill>
                          <a:schemeClr val="bg1"/>
                        </a:solidFill>
                        <a:effectLst/>
                        <a:latin typeface="UGent Panno Text" panose="02000506040000040003" pitchFamily="2" charset="0"/>
                      </a:endParaRPr>
                    </a:p>
                  </a:txBody>
                  <a:tcPr marL="91446" marR="91446" marT="43681" marB="4368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tc vMerge="1">
                  <a:txBody>
                    <a:bodyPr/>
                    <a:lstStyle/>
                    <a:p>
                      <a:endParaRPr lang="en-US"/>
                    </a:p>
                  </a:txBody>
                  <a:tcPr/>
                </a:tc>
                <a:extLst>
                  <a:ext uri="{0D108BD9-81ED-4DB2-BD59-A6C34878D82A}">
                    <a16:rowId xmlns:a16="http://schemas.microsoft.com/office/drawing/2014/main" val="10009"/>
                  </a:ext>
                </a:extLst>
              </a:tr>
              <a:tr h="315913">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500" b="1" i="0" u="none" strike="noStrike" cap="none" normalizeH="0" baseline="0">
                          <a:ln>
                            <a:noFill/>
                          </a:ln>
                          <a:solidFill>
                            <a:schemeClr val="bg1"/>
                          </a:solidFill>
                          <a:effectLst/>
                          <a:latin typeface="UGent Panno Text" panose="02000506040000040003" pitchFamily="2" charset="0"/>
                        </a:rPr>
                        <a:t>Otago University (New Zealand)</a:t>
                      </a:r>
                      <a:endParaRPr kumimoji="0" lang="de-DE" altLang="x-none" sz="1500" b="1" i="0" u="none" strike="noStrike" cap="none" normalizeH="0" baseline="0">
                        <a:ln>
                          <a:noFill/>
                        </a:ln>
                        <a:solidFill>
                          <a:schemeClr val="bg1"/>
                        </a:solidFill>
                        <a:effectLst/>
                        <a:latin typeface="UGent Panno Text" panose="02000506040000040003" pitchFamily="2" charset="0"/>
                      </a:endParaRPr>
                    </a:p>
                  </a:txBody>
                  <a:tcPr marL="91446" marR="91446" marT="43681" marB="4368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tc vMerge="1">
                  <a:txBody>
                    <a:bodyPr/>
                    <a:lstStyle/>
                    <a:p>
                      <a:endParaRPr lang="en-US"/>
                    </a:p>
                  </a:txBody>
                  <a:tcPr/>
                </a:tc>
                <a:extLst>
                  <a:ext uri="{0D108BD9-81ED-4DB2-BD59-A6C34878D82A}">
                    <a16:rowId xmlns:a16="http://schemas.microsoft.com/office/drawing/2014/main" val="10010"/>
                  </a:ext>
                </a:extLst>
              </a:tr>
              <a:tr h="333375">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bg1"/>
                          </a:solidFill>
                          <a:effectLst/>
                          <a:latin typeface="UGent Panno Text" panose="02000506040000040003" pitchFamily="2" charset="0"/>
                          <a:ea typeface="Arial" charset="0"/>
                          <a:cs typeface="Arial" charset="0"/>
                        </a:rPr>
                        <a:t>Studies of Asia, Europe and Latin America, Global Governance, etc.</a:t>
                      </a:r>
                      <a:endParaRPr kumimoji="0" lang="de-DE" altLang="de-DE" sz="1400" b="0" i="0" u="none" strike="noStrike" cap="none" normalizeH="0" baseline="0">
                        <a:ln>
                          <a:noFill/>
                        </a:ln>
                        <a:solidFill>
                          <a:schemeClr val="bg1"/>
                        </a:solidFill>
                        <a:effectLst/>
                        <a:latin typeface="UGent Panno Text" panose="02000506040000040003" pitchFamily="2" charset="0"/>
                      </a:endParaRPr>
                    </a:p>
                  </a:txBody>
                  <a:tcPr marL="91446" marR="91446" marT="43681" marB="4368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tc vMerge="1">
                  <a:txBody>
                    <a:bodyPr/>
                    <a:lstStyle/>
                    <a:p>
                      <a:endParaRPr lang="en-US"/>
                    </a:p>
                  </a:txBody>
                  <a:tcPr/>
                </a:tc>
                <a:extLst>
                  <a:ext uri="{0D108BD9-81ED-4DB2-BD59-A6C34878D82A}">
                    <a16:rowId xmlns:a16="http://schemas.microsoft.com/office/drawing/2014/main" val="10011"/>
                  </a:ext>
                </a:extLst>
              </a:tr>
              <a:tr h="349250">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500" b="1" i="0" u="none" strike="noStrike" cap="none" normalizeH="0" baseline="0">
                          <a:ln>
                            <a:noFill/>
                          </a:ln>
                          <a:solidFill>
                            <a:schemeClr val="bg1"/>
                          </a:solidFill>
                          <a:effectLst/>
                          <a:latin typeface="UGent Panno Text" panose="02000506040000040003" pitchFamily="2" charset="0"/>
                        </a:rPr>
                        <a:t>University of California at Santa Barbara (USA)</a:t>
                      </a:r>
                      <a:endParaRPr kumimoji="0" lang="de-DE" altLang="x-none" sz="1500" b="1" i="0" u="none" strike="noStrike" cap="none" normalizeH="0" baseline="0">
                        <a:ln>
                          <a:noFill/>
                        </a:ln>
                        <a:solidFill>
                          <a:schemeClr val="bg1"/>
                        </a:solidFill>
                        <a:effectLst/>
                        <a:latin typeface="UGent Panno Text" panose="02000506040000040003" pitchFamily="2" charset="0"/>
                      </a:endParaRPr>
                    </a:p>
                  </a:txBody>
                  <a:tcPr marL="91446" marR="91446" marT="43681" marB="4368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tc vMerge="1">
                  <a:txBody>
                    <a:bodyPr/>
                    <a:lstStyle/>
                    <a:p>
                      <a:endParaRPr lang="en-US"/>
                    </a:p>
                  </a:txBody>
                  <a:tcPr/>
                </a:tc>
                <a:extLst>
                  <a:ext uri="{0D108BD9-81ED-4DB2-BD59-A6C34878D82A}">
                    <a16:rowId xmlns:a16="http://schemas.microsoft.com/office/drawing/2014/main" val="10012"/>
                  </a:ext>
                </a:extLst>
              </a:tr>
              <a:tr h="349250">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300" b="0" i="0" u="none" strike="noStrike" cap="none" normalizeH="0" baseline="0">
                          <a:ln>
                            <a:noFill/>
                          </a:ln>
                          <a:solidFill>
                            <a:schemeClr val="bg1"/>
                          </a:solidFill>
                          <a:effectLst/>
                          <a:latin typeface="UGent Panno Text" panose="02000506040000040003" pitchFamily="2" charset="0"/>
                          <a:ea typeface="Arial" charset="0"/>
                          <a:cs typeface="Arial" charset="0"/>
                        </a:rPr>
                        <a:t>Global Culture and Religion, Sustainable Development and the Environment, Contemporary Globalization</a:t>
                      </a:r>
                      <a:endParaRPr kumimoji="0" lang="de-DE" altLang="x-none" sz="1300" b="0" i="0" u="none" strike="noStrike" cap="none" normalizeH="0" baseline="0">
                        <a:ln>
                          <a:noFill/>
                        </a:ln>
                        <a:solidFill>
                          <a:schemeClr val="bg1"/>
                        </a:solidFill>
                        <a:effectLst/>
                        <a:latin typeface="UGent Panno Text" panose="02000506040000040003" pitchFamily="2" charset="0"/>
                      </a:endParaRPr>
                    </a:p>
                  </a:txBody>
                  <a:tcPr marL="91446" marR="91446" marT="43681" marB="4368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x-none" altLang="x-none" sz="1700" b="0" i="0" u="none" strike="noStrike" cap="none" normalizeH="0" baseline="0">
                        <a:ln>
                          <a:noFill/>
                        </a:ln>
                        <a:solidFill>
                          <a:schemeClr val="bg1"/>
                        </a:solidFill>
                        <a:effectLst/>
                        <a:latin typeface="UGent Panno Text" panose="02000506040000040003" pitchFamily="2" charset="0"/>
                      </a:endParaRPr>
                    </a:p>
                  </a:txBody>
                  <a:tcPr marL="91446" marR="91446" marT="43681" marB="4368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extLst>
                  <a:ext uri="{0D108BD9-81ED-4DB2-BD59-A6C34878D82A}">
                    <a16:rowId xmlns:a16="http://schemas.microsoft.com/office/drawing/2014/main" val="10013"/>
                  </a:ext>
                </a:extLst>
              </a:tr>
              <a:tr h="349250">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500" b="1" i="0" u="none" strike="noStrike" cap="none" normalizeH="0" baseline="0">
                          <a:ln>
                            <a:noFill/>
                          </a:ln>
                          <a:solidFill>
                            <a:schemeClr val="bg1"/>
                          </a:solidFill>
                          <a:effectLst/>
                          <a:latin typeface="UGent Panno Text" panose="02000506040000040003" pitchFamily="2" charset="0"/>
                        </a:rPr>
                        <a:t>University of Stellenbosch (South Africa)</a:t>
                      </a:r>
                      <a:endParaRPr kumimoji="0" lang="de-DE" altLang="x-none" sz="1500" b="0" i="0" u="none" strike="noStrike" cap="none" normalizeH="0" baseline="0">
                        <a:ln>
                          <a:noFill/>
                        </a:ln>
                        <a:solidFill>
                          <a:schemeClr val="bg1"/>
                        </a:solidFill>
                        <a:effectLst/>
                        <a:latin typeface="UGent Panno Text" panose="02000506040000040003" pitchFamily="2" charset="0"/>
                      </a:endParaRPr>
                    </a:p>
                  </a:txBody>
                  <a:tcPr marL="91446" marR="91446" marT="43681" marB="4368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x-none" altLang="x-none" sz="1700" b="0" i="0" u="none" strike="noStrike" cap="none" normalizeH="0" baseline="0">
                        <a:ln>
                          <a:noFill/>
                        </a:ln>
                        <a:solidFill>
                          <a:schemeClr val="bg1"/>
                        </a:solidFill>
                        <a:effectLst/>
                        <a:latin typeface="UGent Panno Text" panose="02000506040000040003" pitchFamily="2" charset="0"/>
                      </a:endParaRPr>
                    </a:p>
                  </a:txBody>
                  <a:tcPr marL="91446" marR="91446" marT="43681" marB="4368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extLst>
                  <a:ext uri="{0D108BD9-81ED-4DB2-BD59-A6C34878D82A}">
                    <a16:rowId xmlns:a16="http://schemas.microsoft.com/office/drawing/2014/main" val="10014"/>
                  </a:ext>
                </a:extLst>
              </a:tr>
              <a:tr h="349250">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x-none" sz="1300" b="0" i="0" u="none" strike="noStrike" cap="none" normalizeH="0" baseline="0">
                          <a:ln>
                            <a:noFill/>
                          </a:ln>
                          <a:solidFill>
                            <a:schemeClr val="bg1"/>
                          </a:solidFill>
                          <a:effectLst/>
                          <a:latin typeface="UGent Panno Text" panose="02000506040000040003" pitchFamily="2" charset="0"/>
                        </a:rPr>
                        <a:t>Focus on Global Political Economy, Conflict Studies and Negotiating Transition</a:t>
                      </a:r>
                    </a:p>
                  </a:txBody>
                  <a:tcPr marL="91446" marR="91446" marT="43681" marB="4368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x-none" altLang="x-none" sz="1700" b="0" i="0" u="none" strike="noStrike" cap="none" normalizeH="0" baseline="0">
                        <a:ln>
                          <a:noFill/>
                        </a:ln>
                        <a:solidFill>
                          <a:schemeClr val="bg1"/>
                        </a:solidFill>
                        <a:effectLst/>
                        <a:latin typeface="UGent Panno Text" panose="02000506040000040003" pitchFamily="2" charset="0"/>
                      </a:endParaRPr>
                    </a:p>
                  </a:txBody>
                  <a:tcPr marL="91446" marR="91446" marT="43681" marB="4368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extLst>
                  <a:ext uri="{0D108BD9-81ED-4DB2-BD59-A6C34878D82A}">
                    <a16:rowId xmlns:a16="http://schemas.microsoft.com/office/drawing/2014/main" val="10015"/>
                  </a:ext>
                </a:extLst>
              </a:tr>
              <a:tr h="349250">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500" b="1" i="0" u="none" strike="noStrike" cap="none" normalizeH="0" baseline="0">
                          <a:ln>
                            <a:noFill/>
                          </a:ln>
                          <a:solidFill>
                            <a:schemeClr val="bg1"/>
                          </a:solidFill>
                          <a:effectLst/>
                          <a:latin typeface="UGent Panno Text" panose="02000506040000040003" pitchFamily="2" charset="0"/>
                        </a:rPr>
                        <a:t>University of Yaoundé (Cameroon) </a:t>
                      </a:r>
                      <a:endParaRPr kumimoji="0" lang="de-DE" altLang="x-none" sz="1500" b="0" i="0" u="none" strike="noStrike" cap="none" normalizeH="0" baseline="0">
                        <a:ln>
                          <a:noFill/>
                        </a:ln>
                        <a:solidFill>
                          <a:schemeClr val="bg1"/>
                        </a:solidFill>
                        <a:effectLst/>
                        <a:latin typeface="UGent Panno Text" panose="02000506040000040003" pitchFamily="2" charset="0"/>
                      </a:endParaRPr>
                    </a:p>
                  </a:txBody>
                  <a:tcPr marL="91446" marR="91446" marT="43681" marB="4368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x-none" altLang="x-none" sz="1700" b="0" i="0" u="none" strike="noStrike" cap="none" normalizeH="0" baseline="0">
                        <a:ln>
                          <a:noFill/>
                        </a:ln>
                        <a:solidFill>
                          <a:schemeClr val="bg1"/>
                        </a:solidFill>
                        <a:effectLst/>
                        <a:latin typeface="UGent Panno Text" panose="02000506040000040003" pitchFamily="2" charset="0"/>
                      </a:endParaRPr>
                    </a:p>
                  </a:txBody>
                  <a:tcPr marL="91446" marR="91446" marT="43681" marB="4368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extLst>
                  <a:ext uri="{0D108BD9-81ED-4DB2-BD59-A6C34878D82A}">
                    <a16:rowId xmlns:a16="http://schemas.microsoft.com/office/drawing/2014/main" val="10016"/>
                  </a:ext>
                </a:extLst>
              </a:tr>
              <a:tr h="349250">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x-none" sz="1400" b="0" i="0" u="none" strike="noStrike" cap="none" normalizeH="0" baseline="0">
                          <a:ln>
                            <a:noFill/>
                          </a:ln>
                          <a:solidFill>
                            <a:schemeClr val="bg1"/>
                          </a:solidFill>
                          <a:effectLst/>
                          <a:latin typeface="UGent Panno Text" panose="02000506040000040003" pitchFamily="2" charset="0"/>
                        </a:rPr>
                        <a:t>Socio-cultural, Political and Economic Aspects of Postcolonialism</a:t>
                      </a:r>
                      <a:endParaRPr kumimoji="0" lang="de-DE" altLang="de-DE" sz="1400" b="0" i="0" u="none" strike="noStrike" cap="none" normalizeH="0" baseline="0">
                        <a:ln>
                          <a:noFill/>
                        </a:ln>
                        <a:solidFill>
                          <a:schemeClr val="bg1"/>
                        </a:solidFill>
                        <a:effectLst/>
                        <a:latin typeface="UGent Panno Text" panose="02000506040000040003" pitchFamily="2" charset="0"/>
                      </a:endParaRPr>
                    </a:p>
                  </a:txBody>
                  <a:tcPr marL="91446" marR="91446" marT="43681" marB="4368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x-none" altLang="x-none" sz="1700" b="0" i="0" u="none" strike="noStrike" cap="none" normalizeH="0" baseline="0" dirty="0">
                        <a:ln>
                          <a:noFill/>
                        </a:ln>
                        <a:solidFill>
                          <a:schemeClr val="bg1"/>
                        </a:solidFill>
                        <a:effectLst/>
                        <a:latin typeface="UGent Panno Text" panose="02000506040000040003" pitchFamily="2" charset="0"/>
                      </a:endParaRPr>
                    </a:p>
                  </a:txBody>
                  <a:tcPr marL="91446" marR="91446" marT="43681" marB="4368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extLst>
                  <a:ext uri="{0D108BD9-81ED-4DB2-BD59-A6C34878D82A}">
                    <a16:rowId xmlns:a16="http://schemas.microsoft.com/office/drawing/2014/main" val="10017"/>
                  </a:ext>
                </a:extLst>
              </a:tr>
            </a:tbl>
          </a:graphicData>
        </a:graphic>
      </p:graphicFrame>
      <p:pic>
        <p:nvPicPr>
          <p:cNvPr id="22581" name="Picture 5" descr="macquarie logo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1663" y="3014964"/>
            <a:ext cx="638175" cy="64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2" name="Grafik 13" descr="220px-Dalhousie_university_sea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12138" y="771525"/>
            <a:ext cx="728662"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3" name="Grafik 10" descr="UCSB 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12138" y="4372112"/>
            <a:ext cx="690563"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4" name="Grafik 8" descr="JNU.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31188" y="2290207"/>
            <a:ext cx="647700" cy="661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5" name="Grafik 11" descr="Fudan_University_Logo.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20075" y="1560513"/>
            <a:ext cx="647701" cy="65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6" name="Picture 3" descr="C:\Users\kriebel\Desktop\yaound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7063" y="5786573"/>
            <a:ext cx="655638"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7" name="Picture 5" descr="stellenbosch logo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59763" y="5107124"/>
            <a:ext cx="60007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8" name="Picture 4" descr="C:\Users\kriebel\Desktop\otag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15325" y="3724413"/>
            <a:ext cx="428625"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9" name="Picture 2" descr="C:\Users\kriebel\Desktop\Addis_Ababa_University_log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12138" y="103188"/>
            <a:ext cx="647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9936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FCE2ED-B5D4-0DED-04F6-C8DC7DB4CA97}"/>
              </a:ext>
            </a:extLst>
          </p:cNvPr>
          <p:cNvSpPr/>
          <p:nvPr/>
        </p:nvSpPr>
        <p:spPr>
          <a:xfrm>
            <a:off x="-427839" y="324552"/>
            <a:ext cx="9999677" cy="1043171"/>
          </a:xfrm>
          <a:prstGeom prst="rect">
            <a:avLst/>
          </a:prstGeom>
          <a:solidFill>
            <a:srgbClr val="0E1D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el 1"/>
          <p:cNvSpPr>
            <a:spLocks noGrp="1"/>
          </p:cNvSpPr>
          <p:nvPr>
            <p:ph type="title"/>
          </p:nvPr>
        </p:nvSpPr>
        <p:spPr>
          <a:noFill/>
        </p:spPr>
        <p:txBody>
          <a:bodyPr>
            <a:normAutofit/>
          </a:bodyPr>
          <a:lstStyle/>
          <a:p>
            <a:r>
              <a:rPr lang="nl-NL" b="1" dirty="0">
                <a:solidFill>
                  <a:schemeClr val="bg1"/>
                </a:solidFill>
                <a:latin typeface="UGent Panno Text" panose="02000506040000040003" pitchFamily="2" charset="0"/>
              </a:rPr>
              <a:t>Joint </a:t>
            </a:r>
            <a:r>
              <a:rPr lang="nl-NL" b="1" dirty="0" err="1">
                <a:solidFill>
                  <a:schemeClr val="bg1"/>
                </a:solidFill>
                <a:latin typeface="UGent Panno Text" panose="02000506040000040003" pitchFamily="2" charset="0"/>
              </a:rPr>
              <a:t>activities</a:t>
            </a:r>
            <a:r>
              <a:rPr lang="nl-NL" b="1" dirty="0">
                <a:solidFill>
                  <a:schemeClr val="bg1"/>
                </a:solidFill>
                <a:latin typeface="UGent Panno Text" panose="02000506040000040003" pitchFamily="2" charset="0"/>
              </a:rPr>
              <a:t> in </a:t>
            </a:r>
            <a:r>
              <a:rPr lang="nl-NL" b="1" dirty="0" err="1">
                <a:solidFill>
                  <a:schemeClr val="bg1"/>
                </a:solidFill>
                <a:latin typeface="UGent Panno Text" panose="02000506040000040003" pitchFamily="2" charset="0"/>
              </a:rPr>
              <a:t>the</a:t>
            </a:r>
            <a:r>
              <a:rPr lang="nl-NL" b="1" dirty="0">
                <a:solidFill>
                  <a:schemeClr val="bg1"/>
                </a:solidFill>
                <a:latin typeface="UGent Panno Text" panose="02000506040000040003" pitchFamily="2" charset="0"/>
              </a:rPr>
              <a:t> </a:t>
            </a:r>
            <a:r>
              <a:rPr lang="nl-NL" b="1" dirty="0" err="1">
                <a:solidFill>
                  <a:schemeClr val="bg1"/>
                </a:solidFill>
                <a:latin typeface="UGent Panno Text" panose="02000506040000040003" pitchFamily="2" charset="0"/>
              </a:rPr>
              <a:t>programme</a:t>
            </a:r>
            <a:endParaRPr lang="nl-NL" sz="4300" b="1" dirty="0">
              <a:solidFill>
                <a:schemeClr val="bg1"/>
              </a:solidFill>
              <a:latin typeface="UGent Panno Text" panose="02000506040000040003" pitchFamily="2" charset="0"/>
            </a:endParaRPr>
          </a:p>
        </p:txBody>
      </p:sp>
      <p:sp>
        <p:nvSpPr>
          <p:cNvPr id="5" name="Tijdelijke aanduiding voor inhoud 2"/>
          <p:cNvSpPr>
            <a:spLocks noGrp="1"/>
          </p:cNvSpPr>
          <p:nvPr>
            <p:ph idx="1"/>
          </p:nvPr>
        </p:nvSpPr>
        <p:spPr>
          <a:xfrm>
            <a:off x="-94810" y="1366718"/>
            <a:ext cx="8229600" cy="4983162"/>
          </a:xfrm>
        </p:spPr>
        <p:txBody>
          <a:bodyPr>
            <a:normAutofit/>
          </a:bodyPr>
          <a:lstStyle/>
          <a:p>
            <a:pPr algn="just">
              <a:buFont typeface="Arial" panose="020B0604020202020204" pitchFamily="34" charset="0"/>
              <a:buChar char="•"/>
              <a:defRPr/>
            </a:pPr>
            <a:endParaRPr lang="en-US" sz="2400" dirty="0">
              <a:latin typeface="UGent Panno Text" panose="02000506040000040003" pitchFamily="2" charset="0"/>
            </a:endParaRPr>
          </a:p>
          <a:p>
            <a:pPr lvl="1">
              <a:buFont typeface="Arial" panose="020B0604020202020204" pitchFamily="34" charset="0"/>
              <a:buChar char="•"/>
            </a:pPr>
            <a:r>
              <a:rPr lang="en-US" sz="2195" dirty="0">
                <a:latin typeface="UGent Panno Text" panose="02000506040000040003" pitchFamily="2" charset="0"/>
              </a:rPr>
              <a:t>Joint admission and selection procedure</a:t>
            </a:r>
          </a:p>
          <a:p>
            <a:pPr lvl="1">
              <a:buFont typeface="Arial" panose="020B0604020202020204" pitchFamily="34" charset="0"/>
              <a:buChar char="•"/>
            </a:pPr>
            <a:r>
              <a:rPr lang="en-US" sz="2195" dirty="0">
                <a:latin typeface="UGent Panno Text" panose="02000506040000040003" pitchFamily="2" charset="0"/>
              </a:rPr>
              <a:t>Circulation of Information: newsletter, website, mailing list</a:t>
            </a:r>
          </a:p>
          <a:p>
            <a:pPr lvl="1">
              <a:buFont typeface="Arial" panose="020B0604020202020204" pitchFamily="34" charset="0"/>
              <a:buChar char="•"/>
            </a:pPr>
            <a:r>
              <a:rPr lang="en-US" sz="2195" dirty="0">
                <a:latin typeface="UGent Panno Text" panose="02000506040000040003" pitchFamily="2" charset="0"/>
              </a:rPr>
              <a:t>Assessment of courses and the consortium performance</a:t>
            </a:r>
          </a:p>
          <a:p>
            <a:pPr lvl="1">
              <a:buFont typeface="Arial" panose="020B0604020202020204" pitchFamily="34" charset="0"/>
              <a:buChar char="•"/>
            </a:pPr>
            <a:r>
              <a:rPr lang="en-US" sz="2195" dirty="0">
                <a:latin typeface="UGent Panno Text" panose="02000506040000040003" pitchFamily="2" charset="0"/>
              </a:rPr>
              <a:t>Joint degrees of five university </a:t>
            </a:r>
          </a:p>
          <a:p>
            <a:pPr marL="457200" lvl="1" indent="0">
              <a:buNone/>
            </a:pPr>
            <a:endParaRPr lang="en-US" sz="2195" dirty="0">
              <a:latin typeface="UGent Panno Text" panose="02000506040000040003" pitchFamily="2" charset="0"/>
            </a:endParaRPr>
          </a:p>
          <a:p>
            <a:pPr lvl="1">
              <a:buFont typeface="Arial" panose="020B0604020202020204" pitchFamily="34" charset="0"/>
              <a:buChar char="•"/>
            </a:pPr>
            <a:r>
              <a:rPr lang="en-US" sz="2195" dirty="0">
                <a:latin typeface="UGent Panno Text" panose="02000506040000040003" pitchFamily="2" charset="0"/>
              </a:rPr>
              <a:t>Winter and Summer School (First year)</a:t>
            </a:r>
          </a:p>
          <a:p>
            <a:pPr lvl="1">
              <a:buFont typeface="Arial" panose="020B0604020202020204" pitchFamily="34" charset="0"/>
              <a:buChar char="•"/>
            </a:pPr>
            <a:r>
              <a:rPr lang="en-US" sz="2195" dirty="0">
                <a:latin typeface="UGent Panno Text" panose="02000506040000040003" pitchFamily="2" charset="0"/>
              </a:rPr>
              <a:t>Online lectures and </a:t>
            </a:r>
            <a:r>
              <a:rPr lang="en-US" sz="2195" dirty="0" err="1">
                <a:latin typeface="UGent Panno Text" panose="02000506040000040003" pitchFamily="2" charset="0"/>
              </a:rPr>
              <a:t>senimars</a:t>
            </a:r>
            <a:endParaRPr lang="en-US" sz="2195" dirty="0">
              <a:latin typeface="UGent Panno Text" panose="02000506040000040003" pitchFamily="2" charset="0"/>
            </a:endParaRPr>
          </a:p>
          <a:p>
            <a:pPr lvl="1">
              <a:buFont typeface="Arial" panose="020B0604020202020204" pitchFamily="34" charset="0"/>
              <a:buChar char="•"/>
            </a:pPr>
            <a:r>
              <a:rPr lang="en-US" sz="2195" dirty="0">
                <a:latin typeface="UGent Panno Text" panose="02000506040000040003" pitchFamily="2" charset="0"/>
              </a:rPr>
              <a:t>Graduation Ceremony (November of graduation year)</a:t>
            </a:r>
          </a:p>
          <a:p>
            <a:pPr marL="0" indent="0" algn="just">
              <a:spcBef>
                <a:spcPts val="600"/>
              </a:spcBef>
              <a:buNone/>
              <a:defRPr/>
            </a:pPr>
            <a:endParaRPr lang="en-GB" altLang="de-DE" sz="2400" dirty="0">
              <a:latin typeface="UGent Panno Text" panose="02000506040000040003" pitchFamily="2" charset="0"/>
            </a:endParaRPr>
          </a:p>
          <a:p>
            <a:pPr marL="0" indent="0" algn="just">
              <a:spcBef>
                <a:spcPts val="600"/>
              </a:spcBef>
              <a:buNone/>
              <a:defRPr/>
            </a:pPr>
            <a:r>
              <a:rPr lang="en-GB" altLang="de-DE" sz="2400" dirty="0">
                <a:latin typeface="UGent Panno Text" panose="02000506040000040003" pitchFamily="2" charset="0"/>
              </a:rPr>
              <a:t>          </a:t>
            </a:r>
            <a:r>
              <a:rPr lang="en-GB" altLang="de-DE" sz="2400" dirty="0">
                <a:latin typeface="UGent Panno Text" panose="02000506040000040003" pitchFamily="2" charset="0"/>
                <a:hlinkClick r:id="rId3"/>
              </a:rPr>
              <a:t>EMGS Graduation Ceremony 2023</a:t>
            </a:r>
            <a:endParaRPr lang="en-GB" altLang="de-DE" sz="2400" dirty="0">
              <a:latin typeface="UGent Panno Text" panose="02000506040000040003" pitchFamily="2" charset="0"/>
            </a:endParaRPr>
          </a:p>
          <a:p>
            <a:pPr algn="just">
              <a:buFont typeface="Arial" panose="020B0604020202020204" pitchFamily="34" charset="0"/>
              <a:buChar char="•"/>
              <a:defRPr/>
            </a:pPr>
            <a:endParaRPr lang="en-US" sz="2400" dirty="0">
              <a:latin typeface="UGent Panno Text" panose="02000506040000040003" pitchFamily="2" charset="0"/>
            </a:endParaRPr>
          </a:p>
        </p:txBody>
      </p:sp>
      <p:pic>
        <p:nvPicPr>
          <p:cNvPr id="9" name="Picture 8">
            <a:extLst>
              <a:ext uri="{FF2B5EF4-FFF2-40B4-BE49-F238E27FC236}">
                <a16:creationId xmlns:a16="http://schemas.microsoft.com/office/drawing/2014/main" id="{B79CFC38-9C16-FF51-CB1E-C0E19EADC1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6088" y="5431096"/>
            <a:ext cx="1102352" cy="1102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934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FBABDC-0B95-F238-A684-AE858BB29D5D}"/>
              </a:ext>
            </a:extLst>
          </p:cNvPr>
          <p:cNvSpPr/>
          <p:nvPr/>
        </p:nvSpPr>
        <p:spPr>
          <a:xfrm>
            <a:off x="-427839" y="221860"/>
            <a:ext cx="9999677" cy="1043171"/>
          </a:xfrm>
          <a:prstGeom prst="rect">
            <a:avLst/>
          </a:prstGeom>
          <a:solidFill>
            <a:srgbClr val="0E1D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jdelijke aanduiding voor inhoud 2"/>
          <p:cNvSpPr>
            <a:spLocks noGrp="1"/>
          </p:cNvSpPr>
          <p:nvPr>
            <p:ph idx="1"/>
          </p:nvPr>
        </p:nvSpPr>
        <p:spPr>
          <a:xfrm>
            <a:off x="149048" y="6167840"/>
            <a:ext cx="1850234" cy="589906"/>
          </a:xfrm>
        </p:spPr>
        <p:txBody>
          <a:bodyPr>
            <a:normAutofit fontScale="77500" lnSpcReduction="20000"/>
          </a:bodyPr>
          <a:lstStyle/>
          <a:p>
            <a:pPr>
              <a:buNone/>
            </a:pPr>
            <a:r>
              <a:rPr lang="nl-BE" sz="2195" dirty="0">
                <a:solidFill>
                  <a:srgbClr val="0E1D40"/>
                </a:solidFill>
                <a:latin typeface="UGent Panno Text" panose="02000506040000040003" pitchFamily="2" charset="0"/>
              </a:rPr>
              <a:t>Belgium, Lokeren, </a:t>
            </a:r>
          </a:p>
          <a:p>
            <a:pPr>
              <a:buNone/>
            </a:pPr>
            <a:r>
              <a:rPr lang="nl-BE" sz="2195" dirty="0">
                <a:solidFill>
                  <a:srgbClr val="0E1D40"/>
                </a:solidFill>
                <a:latin typeface="UGent Panno Text" panose="02000506040000040003" pitchFamily="2" charset="0"/>
              </a:rPr>
              <a:t>December 2018</a:t>
            </a:r>
            <a:endParaRPr lang="nl-NL" sz="1200" dirty="0">
              <a:solidFill>
                <a:srgbClr val="0E1D40"/>
              </a:solidFill>
              <a:latin typeface="UGent Panno Text" panose="02000506040000040003" pitchFamily="2" charset="0"/>
            </a:endParaRPr>
          </a:p>
          <a:p>
            <a:pPr marL="0" lvl="1" indent="0">
              <a:buNone/>
            </a:pPr>
            <a:endParaRPr lang="nl-NL" sz="2000" dirty="0">
              <a:solidFill>
                <a:srgbClr val="0E1D40"/>
              </a:solidFill>
              <a:latin typeface="UGent Panno Text" panose="02000506040000040003" pitchFamily="2" charset="0"/>
            </a:endParaRPr>
          </a:p>
          <a:p>
            <a:pPr lvl="1"/>
            <a:endParaRPr lang="nl-NL" sz="2000" i="1" dirty="0">
              <a:solidFill>
                <a:srgbClr val="0E1D40"/>
              </a:solidFill>
              <a:latin typeface="UGent Panno Text" panose="02000506040000040003" pitchFamily="2" charset="0"/>
            </a:endParaRPr>
          </a:p>
          <a:p>
            <a:pPr>
              <a:buNone/>
            </a:pPr>
            <a:endParaRPr lang="nl-NL" dirty="0">
              <a:solidFill>
                <a:srgbClr val="0E1D40"/>
              </a:solidFill>
              <a:latin typeface="UGent Panno Text" panose="02000506040000040003" pitchFamily="2" charset="0"/>
            </a:endParaRPr>
          </a:p>
        </p:txBody>
      </p:sp>
      <p:sp>
        <p:nvSpPr>
          <p:cNvPr id="4" name="Titel 1"/>
          <p:cNvSpPr>
            <a:spLocks noGrp="1"/>
          </p:cNvSpPr>
          <p:nvPr>
            <p:ph type="title"/>
          </p:nvPr>
        </p:nvSpPr>
        <p:spPr>
          <a:xfrm>
            <a:off x="457200" y="122135"/>
            <a:ext cx="8229600" cy="1143000"/>
          </a:xfrm>
          <a:noFill/>
        </p:spPr>
        <p:txBody>
          <a:bodyPr>
            <a:normAutofit/>
          </a:bodyPr>
          <a:lstStyle/>
          <a:p>
            <a:r>
              <a:rPr lang="nl-NL" b="1" dirty="0">
                <a:solidFill>
                  <a:schemeClr val="bg1"/>
                </a:solidFill>
                <a:latin typeface="UGent Panno Text" panose="02000506040000040003" pitchFamily="2" charset="0"/>
              </a:rPr>
              <a:t>Winter school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251" y="4237206"/>
            <a:ext cx="3205093" cy="24038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035" y="1621347"/>
            <a:ext cx="4260436" cy="319532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7250" y="1628501"/>
            <a:ext cx="3205093" cy="240382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2146" y="4936032"/>
            <a:ext cx="2273325" cy="1704994"/>
          </a:xfrm>
          <a:prstGeom prst="rect">
            <a:avLst/>
          </a:prstGeom>
        </p:spPr>
      </p:pic>
    </p:spTree>
    <p:extLst>
      <p:ext uri="{BB962C8B-B14F-4D97-AF65-F5344CB8AC3E}">
        <p14:creationId xmlns:p14="http://schemas.microsoft.com/office/powerpoint/2010/main" val="1612485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199" y="5780868"/>
            <a:ext cx="2363493" cy="649429"/>
          </a:xfrm>
        </p:spPr>
        <p:txBody>
          <a:bodyPr>
            <a:normAutofit fontScale="92500" lnSpcReduction="20000"/>
          </a:bodyPr>
          <a:lstStyle/>
          <a:p>
            <a:pPr>
              <a:buNone/>
            </a:pPr>
            <a:r>
              <a:rPr lang="nl-BE" sz="2195" dirty="0" err="1">
                <a:solidFill>
                  <a:srgbClr val="0E1D40"/>
                </a:solidFill>
                <a:latin typeface="UGent Panno Text" panose="02000506040000040003" pitchFamily="2" charset="0"/>
              </a:rPr>
              <a:t>Jagerspris</a:t>
            </a:r>
            <a:r>
              <a:rPr lang="nl-BE" sz="2195" dirty="0">
                <a:solidFill>
                  <a:srgbClr val="0E1D40"/>
                </a:solidFill>
                <a:latin typeface="UGent Panno Text" panose="02000506040000040003" pitchFamily="2" charset="0"/>
              </a:rPr>
              <a:t>, Denmark,</a:t>
            </a:r>
          </a:p>
          <a:p>
            <a:pPr>
              <a:buNone/>
            </a:pPr>
            <a:r>
              <a:rPr lang="nl-BE" sz="2195" dirty="0">
                <a:solidFill>
                  <a:srgbClr val="0E1D40"/>
                </a:solidFill>
                <a:latin typeface="UGent Panno Text" panose="02000506040000040003" pitchFamily="2" charset="0"/>
              </a:rPr>
              <a:t>July 2017</a:t>
            </a:r>
            <a:endParaRPr lang="nl-NL" sz="1200" dirty="0">
              <a:solidFill>
                <a:srgbClr val="0E1D40"/>
              </a:solidFill>
              <a:latin typeface="UGent Panno Text" panose="02000506040000040003" pitchFamily="2" charset="0"/>
            </a:endParaRPr>
          </a:p>
          <a:p>
            <a:pPr marL="0" lvl="1" indent="0">
              <a:buNone/>
            </a:pPr>
            <a:endParaRPr lang="nl-NL" sz="2000" dirty="0">
              <a:solidFill>
                <a:srgbClr val="0E1D40"/>
              </a:solidFill>
              <a:latin typeface="UGent Panno Text" panose="02000506040000040003" pitchFamily="2" charset="0"/>
            </a:endParaRPr>
          </a:p>
          <a:p>
            <a:pPr lvl="1"/>
            <a:endParaRPr lang="nl-NL" sz="2000" i="1" dirty="0">
              <a:solidFill>
                <a:srgbClr val="0E1D40"/>
              </a:solidFill>
              <a:latin typeface="UGent Panno Text" panose="02000506040000040003" pitchFamily="2" charset="0"/>
            </a:endParaRPr>
          </a:p>
          <a:p>
            <a:pPr>
              <a:buNone/>
            </a:pPr>
            <a:endParaRPr lang="nl-NL" dirty="0">
              <a:solidFill>
                <a:srgbClr val="0E1D40"/>
              </a:solidFill>
              <a:latin typeface="UGent Panno Text" panose="02000506040000040003"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34690" y="1417638"/>
            <a:ext cx="4238787" cy="423878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0028" y="1417638"/>
            <a:ext cx="2213278" cy="221327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0027" y="3696258"/>
            <a:ext cx="2755683" cy="2755683"/>
          </a:xfrm>
          <a:prstGeom prst="rect">
            <a:avLst/>
          </a:prstGeom>
        </p:spPr>
      </p:pic>
      <p:sp>
        <p:nvSpPr>
          <p:cNvPr id="6" name="Title 5">
            <a:extLst>
              <a:ext uri="{FF2B5EF4-FFF2-40B4-BE49-F238E27FC236}">
                <a16:creationId xmlns:a16="http://schemas.microsoft.com/office/drawing/2014/main" id="{3FB65CA9-80B7-78DD-A439-FCFCE9DBFA3A}"/>
              </a:ext>
            </a:extLst>
          </p:cNvPr>
          <p:cNvSpPr>
            <a:spLocks noGrp="1"/>
          </p:cNvSpPr>
          <p:nvPr>
            <p:ph type="title"/>
          </p:nvPr>
        </p:nvSpPr>
        <p:spPr/>
        <p:txBody>
          <a:bodyPr/>
          <a:lstStyle/>
          <a:p>
            <a:endParaRPr lang="en-US"/>
          </a:p>
        </p:txBody>
      </p:sp>
      <p:sp>
        <p:nvSpPr>
          <p:cNvPr id="7" name="Rectangle 6">
            <a:extLst>
              <a:ext uri="{FF2B5EF4-FFF2-40B4-BE49-F238E27FC236}">
                <a16:creationId xmlns:a16="http://schemas.microsoft.com/office/drawing/2014/main" id="{BEDC62CF-F9E7-7400-888B-9DFDEF683069}"/>
              </a:ext>
            </a:extLst>
          </p:cNvPr>
          <p:cNvSpPr/>
          <p:nvPr/>
        </p:nvSpPr>
        <p:spPr>
          <a:xfrm>
            <a:off x="-427839" y="221860"/>
            <a:ext cx="9999677" cy="1043171"/>
          </a:xfrm>
          <a:prstGeom prst="rect">
            <a:avLst/>
          </a:prstGeom>
          <a:solidFill>
            <a:srgbClr val="0E1D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el 1">
            <a:extLst>
              <a:ext uri="{FF2B5EF4-FFF2-40B4-BE49-F238E27FC236}">
                <a16:creationId xmlns:a16="http://schemas.microsoft.com/office/drawing/2014/main" id="{561832A9-3F18-33E6-08C1-F1EEAE9931CE}"/>
              </a:ext>
            </a:extLst>
          </p:cNvPr>
          <p:cNvSpPr txBox="1">
            <a:spLocks/>
          </p:cNvSpPr>
          <p:nvPr/>
        </p:nvSpPr>
        <p:spPr>
          <a:xfrm>
            <a:off x="457200" y="122135"/>
            <a:ext cx="8229600" cy="11430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nl-NL" b="1" dirty="0">
                <a:solidFill>
                  <a:schemeClr val="bg1"/>
                </a:solidFill>
                <a:latin typeface="UGent Panno Text" panose="02000506040000040003" pitchFamily="2" charset="0"/>
              </a:rPr>
              <a:t>Summer school </a:t>
            </a:r>
          </a:p>
        </p:txBody>
      </p:sp>
    </p:spTree>
    <p:extLst>
      <p:ext uri="{BB962C8B-B14F-4D97-AF65-F5344CB8AC3E}">
        <p14:creationId xmlns:p14="http://schemas.microsoft.com/office/powerpoint/2010/main" val="288886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FCB63-A985-8B0A-F484-CCD929EEFCC6}"/>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857C4D6-22A0-9143-FDB1-6A7B0E943F34}"/>
              </a:ext>
            </a:extLst>
          </p:cNvPr>
          <p:cNvSpPr>
            <a:spLocks noGrp="1"/>
          </p:cNvSpPr>
          <p:nvPr>
            <p:ph idx="1"/>
          </p:nvPr>
        </p:nvSpPr>
        <p:spPr>
          <a:xfrm>
            <a:off x="985653" y="5634219"/>
            <a:ext cx="2363493" cy="649429"/>
          </a:xfrm>
        </p:spPr>
        <p:txBody>
          <a:bodyPr>
            <a:normAutofit fontScale="92500" lnSpcReduction="20000"/>
          </a:bodyPr>
          <a:lstStyle/>
          <a:p>
            <a:pPr>
              <a:buNone/>
            </a:pPr>
            <a:r>
              <a:rPr lang="nl-BE" sz="2195" dirty="0">
                <a:solidFill>
                  <a:srgbClr val="0E1D40"/>
                </a:solidFill>
                <a:latin typeface="UGent Panno Text" panose="02000506040000040003" pitchFamily="2" charset="0"/>
              </a:rPr>
              <a:t>Gent, Belgium,</a:t>
            </a:r>
          </a:p>
          <a:p>
            <a:pPr>
              <a:buNone/>
            </a:pPr>
            <a:r>
              <a:rPr lang="nl-BE" sz="2195" dirty="0">
                <a:solidFill>
                  <a:srgbClr val="0E1D40"/>
                </a:solidFill>
                <a:latin typeface="UGent Panno Text" panose="02000506040000040003" pitchFamily="2" charset="0"/>
              </a:rPr>
              <a:t>Nov 2024</a:t>
            </a:r>
            <a:endParaRPr lang="nl-NL" sz="1200" dirty="0">
              <a:solidFill>
                <a:srgbClr val="0E1D40"/>
              </a:solidFill>
              <a:latin typeface="UGent Panno Text" panose="02000506040000040003" pitchFamily="2" charset="0"/>
            </a:endParaRPr>
          </a:p>
          <a:p>
            <a:pPr marL="0" lvl="1" indent="0">
              <a:buNone/>
            </a:pPr>
            <a:endParaRPr lang="nl-NL" sz="2000" dirty="0">
              <a:solidFill>
                <a:srgbClr val="0E1D40"/>
              </a:solidFill>
              <a:latin typeface="UGent Panno Text" panose="02000506040000040003" pitchFamily="2" charset="0"/>
            </a:endParaRPr>
          </a:p>
          <a:p>
            <a:pPr lvl="1"/>
            <a:endParaRPr lang="nl-NL" sz="2000" i="1" dirty="0">
              <a:solidFill>
                <a:srgbClr val="0E1D40"/>
              </a:solidFill>
              <a:latin typeface="UGent Panno Text" panose="02000506040000040003" pitchFamily="2" charset="0"/>
            </a:endParaRPr>
          </a:p>
          <a:p>
            <a:pPr>
              <a:buNone/>
            </a:pPr>
            <a:endParaRPr lang="nl-NL" dirty="0">
              <a:solidFill>
                <a:srgbClr val="0E1D40"/>
              </a:solidFill>
              <a:latin typeface="UGent Panno Text" panose="02000506040000040003" pitchFamily="2" charset="0"/>
            </a:endParaRPr>
          </a:p>
        </p:txBody>
      </p:sp>
      <p:sp>
        <p:nvSpPr>
          <p:cNvPr id="6" name="Title 5">
            <a:extLst>
              <a:ext uri="{FF2B5EF4-FFF2-40B4-BE49-F238E27FC236}">
                <a16:creationId xmlns:a16="http://schemas.microsoft.com/office/drawing/2014/main" id="{0DCEC523-C690-6C69-AA07-898D9870E8A0}"/>
              </a:ext>
            </a:extLst>
          </p:cNvPr>
          <p:cNvSpPr>
            <a:spLocks noGrp="1"/>
          </p:cNvSpPr>
          <p:nvPr>
            <p:ph type="title"/>
          </p:nvPr>
        </p:nvSpPr>
        <p:spPr/>
        <p:txBody>
          <a:bodyPr/>
          <a:lstStyle/>
          <a:p>
            <a:endParaRPr lang="en-US"/>
          </a:p>
        </p:txBody>
      </p:sp>
      <p:sp>
        <p:nvSpPr>
          <p:cNvPr id="7" name="Rectangle 6">
            <a:extLst>
              <a:ext uri="{FF2B5EF4-FFF2-40B4-BE49-F238E27FC236}">
                <a16:creationId xmlns:a16="http://schemas.microsoft.com/office/drawing/2014/main" id="{DE764D97-B2DA-E38B-B877-907DFFE4B0AD}"/>
              </a:ext>
            </a:extLst>
          </p:cNvPr>
          <p:cNvSpPr/>
          <p:nvPr/>
        </p:nvSpPr>
        <p:spPr>
          <a:xfrm>
            <a:off x="-427839" y="221860"/>
            <a:ext cx="9999677" cy="1043171"/>
          </a:xfrm>
          <a:prstGeom prst="rect">
            <a:avLst/>
          </a:prstGeom>
          <a:solidFill>
            <a:srgbClr val="0E1D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el 1">
            <a:extLst>
              <a:ext uri="{FF2B5EF4-FFF2-40B4-BE49-F238E27FC236}">
                <a16:creationId xmlns:a16="http://schemas.microsoft.com/office/drawing/2014/main" id="{3FAA9E32-D29C-36BC-B786-197B93E6486D}"/>
              </a:ext>
            </a:extLst>
          </p:cNvPr>
          <p:cNvSpPr txBox="1">
            <a:spLocks/>
          </p:cNvSpPr>
          <p:nvPr/>
        </p:nvSpPr>
        <p:spPr>
          <a:xfrm>
            <a:off x="457200" y="122135"/>
            <a:ext cx="8229600" cy="11430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altLang="de-DE" b="1" dirty="0">
                <a:solidFill>
                  <a:schemeClr val="bg1"/>
                </a:solidFill>
                <a:latin typeface="UGent Panno Text" panose="02000506040000040003" pitchFamily="2" charset="0"/>
              </a:rPr>
              <a:t>Graduation Ceremony</a:t>
            </a:r>
            <a:endParaRPr lang="nl-NL" b="1" dirty="0">
              <a:solidFill>
                <a:schemeClr val="bg1"/>
              </a:solidFill>
              <a:latin typeface="UGent Panno Text" panose="02000506040000040003" pitchFamily="2" charset="0"/>
            </a:endParaRPr>
          </a:p>
        </p:txBody>
      </p:sp>
      <p:pic>
        <p:nvPicPr>
          <p:cNvPr id="4" name="Picture 3" descr="A group of people standing in front of a building&#10;&#10;Description automatically generated">
            <a:extLst>
              <a:ext uri="{FF2B5EF4-FFF2-40B4-BE49-F238E27FC236}">
                <a16:creationId xmlns:a16="http://schemas.microsoft.com/office/drawing/2014/main" id="{2BC2D0A4-89F6-A71D-9F04-1CCE2DC37527}"/>
              </a:ext>
            </a:extLst>
          </p:cNvPr>
          <p:cNvPicPr>
            <a:picLocks noChangeAspect="1"/>
          </p:cNvPicPr>
          <p:nvPr/>
        </p:nvPicPr>
        <p:blipFill>
          <a:blip r:embed="rId3">
            <a:extLst>
              <a:ext uri="{28A0092B-C50C-407E-A947-70E740481C1C}">
                <a14:useLocalDpi xmlns:a14="http://schemas.microsoft.com/office/drawing/2010/main"/>
              </a:ext>
            </a:extLst>
          </a:blip>
          <a:srcRect l="7899" t="13421" r="5737" b="14663"/>
          <a:stretch/>
        </p:blipFill>
        <p:spPr>
          <a:xfrm>
            <a:off x="2579298" y="4262605"/>
            <a:ext cx="4275265" cy="2373535"/>
          </a:xfrm>
          <a:prstGeom prst="rect">
            <a:avLst/>
          </a:prstGeom>
        </p:spPr>
      </p:pic>
      <p:pic>
        <p:nvPicPr>
          <p:cNvPr id="12" name="Picture 11" descr="A person standing at a podium with a crowd of people in the background&#10;&#10;Description automatically generated">
            <a:extLst>
              <a:ext uri="{FF2B5EF4-FFF2-40B4-BE49-F238E27FC236}">
                <a16:creationId xmlns:a16="http://schemas.microsoft.com/office/drawing/2014/main" id="{2E1D1CCA-6459-68F2-3B8A-838D282C7A1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85653" y="1660379"/>
            <a:ext cx="3542106" cy="2361550"/>
          </a:xfrm>
          <a:prstGeom prst="rect">
            <a:avLst/>
          </a:prstGeom>
        </p:spPr>
      </p:pic>
      <p:pic>
        <p:nvPicPr>
          <p:cNvPr id="14" name="Picture 13" descr="A group of people sitting in a room&#10;&#10;Description automatically generated">
            <a:extLst>
              <a:ext uri="{FF2B5EF4-FFF2-40B4-BE49-F238E27FC236}">
                <a16:creationId xmlns:a16="http://schemas.microsoft.com/office/drawing/2014/main" id="{665BD497-70DF-5ECF-EA37-B2735C8CD49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71140" y="1660379"/>
            <a:ext cx="3542325" cy="2361550"/>
          </a:xfrm>
          <a:prstGeom prst="rect">
            <a:avLst/>
          </a:prstGeom>
        </p:spPr>
      </p:pic>
    </p:spTree>
    <p:extLst>
      <p:ext uri="{BB962C8B-B14F-4D97-AF65-F5344CB8AC3E}">
        <p14:creationId xmlns:p14="http://schemas.microsoft.com/office/powerpoint/2010/main" val="12043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FCE2ED-B5D4-0DED-04F6-C8DC7DB4CA97}"/>
              </a:ext>
            </a:extLst>
          </p:cNvPr>
          <p:cNvSpPr/>
          <p:nvPr/>
        </p:nvSpPr>
        <p:spPr>
          <a:xfrm>
            <a:off x="-427839" y="324552"/>
            <a:ext cx="9999677" cy="1043171"/>
          </a:xfrm>
          <a:prstGeom prst="rect">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el 1"/>
          <p:cNvSpPr>
            <a:spLocks noGrp="1"/>
          </p:cNvSpPr>
          <p:nvPr>
            <p:ph type="title"/>
          </p:nvPr>
        </p:nvSpPr>
        <p:spPr>
          <a:noFill/>
        </p:spPr>
        <p:txBody>
          <a:bodyPr>
            <a:normAutofit/>
          </a:bodyPr>
          <a:lstStyle/>
          <a:p>
            <a:r>
              <a:rPr lang="nl-NL" sz="4300" b="1" dirty="0" err="1">
                <a:solidFill>
                  <a:srgbClr val="1E64C8"/>
                </a:solidFill>
                <a:latin typeface="UGent Panno Text SemiBold" panose="02000706040000040003" pitchFamily="2" charset="0"/>
              </a:rPr>
              <a:t>Who</a:t>
            </a:r>
            <a:r>
              <a:rPr lang="nl-NL" sz="4300" b="1" dirty="0">
                <a:solidFill>
                  <a:srgbClr val="1E64C8"/>
                </a:solidFill>
                <a:latin typeface="UGent Panno Text SemiBold" panose="02000706040000040003" pitchFamily="2" charset="0"/>
              </a:rPr>
              <a:t> are we? EMGS @ UGent</a:t>
            </a:r>
          </a:p>
        </p:txBody>
      </p:sp>
      <p:sp>
        <p:nvSpPr>
          <p:cNvPr id="5" name="Tijdelijke aanduiding voor inhoud 2"/>
          <p:cNvSpPr>
            <a:spLocks noGrp="1"/>
          </p:cNvSpPr>
          <p:nvPr>
            <p:ph idx="1"/>
          </p:nvPr>
        </p:nvSpPr>
        <p:spPr/>
        <p:txBody>
          <a:bodyPr>
            <a:normAutofit/>
          </a:bodyPr>
          <a:lstStyle/>
          <a:p>
            <a:pPr>
              <a:lnSpc>
                <a:spcPct val="80000"/>
              </a:lnSpc>
              <a:buFont typeface="Arial" panose="020B0604020202020204" pitchFamily="34" charset="0"/>
              <a:buChar char="•"/>
              <a:defRPr/>
            </a:pPr>
            <a:endParaRPr lang="en-US" sz="2400" dirty="0"/>
          </a:p>
          <a:p>
            <a:pPr marL="0" indent="0">
              <a:lnSpc>
                <a:spcPct val="80000"/>
              </a:lnSpc>
              <a:buNone/>
              <a:defRPr/>
            </a:pPr>
            <a:endParaRPr lang="en-US" sz="2400" dirty="0"/>
          </a:p>
          <a:p>
            <a:pPr>
              <a:buNone/>
            </a:pPr>
            <a:endParaRPr lang="nl-NL" sz="1200" dirty="0">
              <a:solidFill>
                <a:srgbClr val="800000"/>
              </a:solidFill>
            </a:endParaRPr>
          </a:p>
          <a:p>
            <a:pPr marL="0" lvl="1" indent="0">
              <a:buNone/>
            </a:pPr>
            <a:endParaRPr lang="nl-NL" sz="2000" dirty="0">
              <a:solidFill>
                <a:srgbClr val="800000"/>
              </a:solidFill>
            </a:endParaRPr>
          </a:p>
          <a:p>
            <a:pPr lvl="1"/>
            <a:endParaRPr lang="nl-NL" sz="2000" i="1" dirty="0">
              <a:solidFill>
                <a:srgbClr val="800000"/>
              </a:solidFill>
            </a:endParaRPr>
          </a:p>
          <a:p>
            <a:pPr>
              <a:buNone/>
            </a:pPr>
            <a:endParaRPr lang="nl-NL" dirty="0"/>
          </a:p>
        </p:txBody>
      </p:sp>
      <p:sp>
        <p:nvSpPr>
          <p:cNvPr id="12" name="TextBox 11">
            <a:extLst>
              <a:ext uri="{FF2B5EF4-FFF2-40B4-BE49-F238E27FC236}">
                <a16:creationId xmlns:a16="http://schemas.microsoft.com/office/drawing/2014/main" id="{CA8A29E2-CB3A-51C3-BF09-42B52FFAA7C0}"/>
              </a:ext>
            </a:extLst>
          </p:cNvPr>
          <p:cNvSpPr txBox="1"/>
          <p:nvPr/>
        </p:nvSpPr>
        <p:spPr>
          <a:xfrm>
            <a:off x="457200" y="4427536"/>
            <a:ext cx="5431872" cy="1477328"/>
          </a:xfrm>
          <a:prstGeom prst="rect">
            <a:avLst/>
          </a:prstGeom>
          <a:noFill/>
        </p:spPr>
        <p:txBody>
          <a:bodyPr wrap="square">
            <a:spAutoFit/>
          </a:bodyPr>
          <a:lstStyle/>
          <a:p>
            <a:pPr lvl="0"/>
            <a:r>
              <a:rPr lang="en-US" dirty="0" err="1">
                <a:latin typeface="UGent Panno Text" panose="02000506040000040003" pitchFamily="2" charset="0"/>
              </a:rPr>
              <a:t>Programme</a:t>
            </a:r>
            <a:r>
              <a:rPr lang="en-US" dirty="0">
                <a:latin typeface="UGent Panno Text" panose="02000506040000040003" pitchFamily="2" charset="0"/>
              </a:rPr>
              <a:t> coordination and administrative contact: </a:t>
            </a:r>
          </a:p>
          <a:p>
            <a:pPr marL="285750" lvl="0" indent="-285750">
              <a:buFont typeface="Arial" panose="020B0604020202020204" pitchFamily="34" charset="0"/>
              <a:buChar char="•"/>
            </a:pPr>
            <a:r>
              <a:rPr lang="en-US" dirty="0">
                <a:latin typeface="UGent Panno Text" panose="02000506040000040003" pitchFamily="2" charset="0"/>
              </a:rPr>
              <a:t>Starry Chung and</a:t>
            </a:r>
            <a:r>
              <a:rPr lang="nl-BE" dirty="0">
                <a:latin typeface="UGent Panno Text" panose="02000506040000040003" pitchFamily="2" charset="0"/>
              </a:rPr>
              <a:t> Marissa Van Laecke </a:t>
            </a:r>
          </a:p>
          <a:p>
            <a:pPr marL="285750" lvl="0" indent="-285750">
              <a:buFont typeface="Arial" panose="020B0604020202020204" pitchFamily="34" charset="0"/>
              <a:buChar char="•"/>
            </a:pPr>
            <a:r>
              <a:rPr lang="en-US" dirty="0">
                <a:latin typeface="UGent Panno Text" panose="02000506040000040003" pitchFamily="2" charset="0"/>
              </a:rPr>
              <a:t>Dept. of Conflict and Development Studies (Faculty of Political and Social Sciences, Campus </a:t>
            </a:r>
            <a:r>
              <a:rPr lang="en-US" dirty="0" err="1">
                <a:latin typeface="UGent Panno Text" panose="02000506040000040003" pitchFamily="2" charset="0"/>
              </a:rPr>
              <a:t>Ufo</a:t>
            </a:r>
            <a:r>
              <a:rPr lang="en-US" dirty="0">
                <a:latin typeface="UGent Panno Text" panose="02000506040000040003" pitchFamily="2" charset="0"/>
              </a:rPr>
              <a:t>-Technicum, Sint-</a:t>
            </a:r>
            <a:r>
              <a:rPr lang="en-US" dirty="0" err="1">
                <a:latin typeface="UGent Panno Text" panose="02000506040000040003" pitchFamily="2" charset="0"/>
              </a:rPr>
              <a:t>Pietersnieuwstraat</a:t>
            </a:r>
            <a:r>
              <a:rPr lang="en-US" dirty="0">
                <a:latin typeface="UGent Panno Text" panose="02000506040000040003" pitchFamily="2" charset="0"/>
              </a:rPr>
              <a:t> 41)</a:t>
            </a:r>
          </a:p>
        </p:txBody>
      </p:sp>
      <p:sp>
        <p:nvSpPr>
          <p:cNvPr id="3" name="TextBox 2">
            <a:extLst>
              <a:ext uri="{FF2B5EF4-FFF2-40B4-BE49-F238E27FC236}">
                <a16:creationId xmlns:a16="http://schemas.microsoft.com/office/drawing/2014/main" id="{0010A26B-B2BB-BD0B-D610-7548792800A1}"/>
              </a:ext>
            </a:extLst>
          </p:cNvPr>
          <p:cNvSpPr txBox="1"/>
          <p:nvPr/>
        </p:nvSpPr>
        <p:spPr>
          <a:xfrm>
            <a:off x="457200" y="1928871"/>
            <a:ext cx="5431872" cy="923330"/>
          </a:xfrm>
          <a:prstGeom prst="rect">
            <a:avLst/>
          </a:prstGeom>
          <a:noFill/>
        </p:spPr>
        <p:txBody>
          <a:bodyPr wrap="square">
            <a:spAutoFit/>
          </a:bodyPr>
          <a:lstStyle/>
          <a:p>
            <a:pPr lvl="0"/>
            <a:r>
              <a:rPr lang="en-US" dirty="0">
                <a:latin typeface="UGent Panno Text" panose="02000506040000040003" pitchFamily="2" charset="0"/>
              </a:rPr>
              <a:t>Administrative seat: </a:t>
            </a:r>
          </a:p>
          <a:p>
            <a:pPr marL="285750" lvl="0" indent="-285750">
              <a:buFont typeface="Arial" panose="020B0604020202020204" pitchFamily="34" charset="0"/>
              <a:buChar char="•"/>
            </a:pPr>
            <a:r>
              <a:rPr lang="en-US" dirty="0">
                <a:latin typeface="UGent Panno Text" panose="02000506040000040003" pitchFamily="2" charset="0"/>
              </a:rPr>
              <a:t>Faculty of Political and Social Sciences</a:t>
            </a:r>
          </a:p>
          <a:p>
            <a:pPr lvl="0"/>
            <a:r>
              <a:rPr lang="en-US" dirty="0">
                <a:latin typeface="UGent Panno Text" panose="02000506040000040003" pitchFamily="2" charset="0"/>
              </a:rPr>
              <a:t>in cooperation with the Faculty of Arts and Humanities</a:t>
            </a:r>
          </a:p>
        </p:txBody>
      </p:sp>
      <p:sp>
        <p:nvSpPr>
          <p:cNvPr id="6" name="TextBox 5">
            <a:extLst>
              <a:ext uri="{FF2B5EF4-FFF2-40B4-BE49-F238E27FC236}">
                <a16:creationId xmlns:a16="http://schemas.microsoft.com/office/drawing/2014/main" id="{2D7F3864-9467-FEE5-4654-F25C4A1455D7}"/>
              </a:ext>
            </a:extLst>
          </p:cNvPr>
          <p:cNvSpPr txBox="1"/>
          <p:nvPr/>
        </p:nvSpPr>
        <p:spPr>
          <a:xfrm>
            <a:off x="457200" y="3005908"/>
            <a:ext cx="5431872" cy="1200329"/>
          </a:xfrm>
          <a:prstGeom prst="rect">
            <a:avLst/>
          </a:prstGeom>
          <a:noFill/>
        </p:spPr>
        <p:txBody>
          <a:bodyPr wrap="square">
            <a:spAutoFit/>
          </a:bodyPr>
          <a:lstStyle/>
          <a:p>
            <a:pPr lvl="0"/>
            <a:r>
              <a:rPr lang="en-US" dirty="0">
                <a:latin typeface="UGent Panno Text" panose="02000506040000040003" pitchFamily="2" charset="0"/>
              </a:rPr>
              <a:t>Academic contact and representative to the consortium: </a:t>
            </a:r>
          </a:p>
          <a:p>
            <a:pPr marL="285750" indent="-285750">
              <a:buFont typeface="Arial" panose="020B0604020202020204" pitchFamily="34" charset="0"/>
              <a:buChar char="•"/>
            </a:pPr>
            <a:r>
              <a:rPr lang="en-US" dirty="0">
                <a:latin typeface="UGent Panno Text" panose="02000506040000040003" pitchFamily="2" charset="0"/>
              </a:rPr>
              <a:t>Prof. Dr. Samuël Coghe</a:t>
            </a:r>
          </a:p>
          <a:p>
            <a:pPr marL="285750" lvl="0" indent="-285750">
              <a:buFont typeface="Arial" panose="020B0604020202020204" pitchFamily="34" charset="0"/>
              <a:buChar char="•"/>
            </a:pPr>
            <a:r>
              <a:rPr lang="en-US" dirty="0">
                <a:latin typeface="UGent Panno Text" panose="02000506040000040003" pitchFamily="2" charset="0"/>
              </a:rPr>
              <a:t>Dept. of History (Faculty of Arts &amp; Humanities, Campus </a:t>
            </a:r>
            <a:r>
              <a:rPr lang="en-US" dirty="0" err="1">
                <a:latin typeface="UGent Panno Text" panose="02000506040000040003" pitchFamily="2" charset="0"/>
              </a:rPr>
              <a:t>Ufo</a:t>
            </a:r>
            <a:r>
              <a:rPr lang="en-US" dirty="0">
                <a:latin typeface="UGent Panno Text" panose="02000506040000040003" pitchFamily="2" charset="0"/>
              </a:rPr>
              <a:t>, Sint-</a:t>
            </a:r>
            <a:r>
              <a:rPr lang="en-US" dirty="0" err="1">
                <a:latin typeface="UGent Panno Text" panose="02000506040000040003" pitchFamily="2" charset="0"/>
              </a:rPr>
              <a:t>Pietersnieuwstraat</a:t>
            </a:r>
            <a:r>
              <a:rPr lang="en-US" dirty="0">
                <a:latin typeface="UGent Panno Text" panose="02000506040000040003" pitchFamily="2" charset="0"/>
              </a:rPr>
              <a:t> 35)</a:t>
            </a:r>
          </a:p>
        </p:txBody>
      </p:sp>
      <p:pic>
        <p:nvPicPr>
          <p:cNvPr id="3074" name="Picture 2">
            <a:extLst>
              <a:ext uri="{FF2B5EF4-FFF2-40B4-BE49-F238E27FC236}">
                <a16:creationId xmlns:a16="http://schemas.microsoft.com/office/drawing/2014/main" id="{B5A0D143-7DF6-D817-11D3-422802043B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870" r="32159" b="15667"/>
          <a:stretch/>
        </p:blipFill>
        <p:spPr bwMode="auto">
          <a:xfrm>
            <a:off x="6060941" y="4359944"/>
            <a:ext cx="2950886" cy="9233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31A7F60-465B-A4B3-E0C3-45B4EFE7E7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1764" b="89329"/>
          <a:stretch/>
        </p:blipFill>
        <p:spPr bwMode="auto">
          <a:xfrm>
            <a:off x="6060941" y="3037954"/>
            <a:ext cx="2940196" cy="849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265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FCE2ED-B5D4-0DED-04F6-C8DC7DB4CA97}"/>
              </a:ext>
            </a:extLst>
          </p:cNvPr>
          <p:cNvSpPr/>
          <p:nvPr/>
        </p:nvSpPr>
        <p:spPr>
          <a:xfrm>
            <a:off x="-427839" y="324552"/>
            <a:ext cx="9999677" cy="1043171"/>
          </a:xfrm>
          <a:prstGeom prst="rect">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el 1"/>
          <p:cNvSpPr>
            <a:spLocks noGrp="1"/>
          </p:cNvSpPr>
          <p:nvPr>
            <p:ph type="title"/>
          </p:nvPr>
        </p:nvSpPr>
        <p:spPr>
          <a:noFill/>
        </p:spPr>
        <p:txBody>
          <a:bodyPr>
            <a:normAutofit/>
          </a:bodyPr>
          <a:lstStyle/>
          <a:p>
            <a:r>
              <a:rPr lang="nl-NL" sz="4300" b="1" dirty="0" err="1">
                <a:solidFill>
                  <a:srgbClr val="1E64C8"/>
                </a:solidFill>
                <a:latin typeface="UGent Panno Text SemiBold" panose="02000706040000040003" pitchFamily="2" charset="0"/>
              </a:rPr>
              <a:t>Who</a:t>
            </a:r>
            <a:r>
              <a:rPr lang="nl-NL" sz="4300" b="1" dirty="0">
                <a:solidFill>
                  <a:srgbClr val="1E64C8"/>
                </a:solidFill>
                <a:latin typeface="UGent Panno Text SemiBold" panose="02000706040000040003" pitchFamily="2" charset="0"/>
              </a:rPr>
              <a:t> are we? EMGS @ UGent</a:t>
            </a:r>
          </a:p>
        </p:txBody>
      </p:sp>
      <p:sp>
        <p:nvSpPr>
          <p:cNvPr id="5" name="Tijdelijke aanduiding voor inhoud 2"/>
          <p:cNvSpPr>
            <a:spLocks noGrp="1"/>
          </p:cNvSpPr>
          <p:nvPr>
            <p:ph idx="1"/>
          </p:nvPr>
        </p:nvSpPr>
        <p:spPr/>
        <p:txBody>
          <a:bodyPr>
            <a:normAutofit/>
          </a:bodyPr>
          <a:lstStyle/>
          <a:p>
            <a:pPr>
              <a:lnSpc>
                <a:spcPct val="80000"/>
              </a:lnSpc>
              <a:buFont typeface="Arial" panose="020B0604020202020204" pitchFamily="34" charset="0"/>
              <a:buChar char="•"/>
              <a:defRPr/>
            </a:pPr>
            <a:endParaRPr lang="en-US" sz="2400" dirty="0"/>
          </a:p>
          <a:p>
            <a:pPr marL="0" indent="0">
              <a:lnSpc>
                <a:spcPct val="80000"/>
              </a:lnSpc>
              <a:buNone/>
              <a:defRPr/>
            </a:pPr>
            <a:endParaRPr lang="en-US" sz="2400" dirty="0"/>
          </a:p>
          <a:p>
            <a:pPr>
              <a:buNone/>
            </a:pPr>
            <a:endParaRPr lang="nl-NL" sz="1200" dirty="0">
              <a:solidFill>
                <a:srgbClr val="800000"/>
              </a:solidFill>
            </a:endParaRPr>
          </a:p>
          <a:p>
            <a:pPr marL="0" lvl="1" indent="0">
              <a:buNone/>
            </a:pPr>
            <a:endParaRPr lang="nl-NL" sz="2000" dirty="0">
              <a:solidFill>
                <a:srgbClr val="800000"/>
              </a:solidFill>
            </a:endParaRPr>
          </a:p>
          <a:p>
            <a:pPr lvl="1"/>
            <a:endParaRPr lang="nl-NL" sz="2000" i="1" dirty="0">
              <a:solidFill>
                <a:srgbClr val="800000"/>
              </a:solidFill>
            </a:endParaRPr>
          </a:p>
          <a:p>
            <a:pPr>
              <a:buNone/>
            </a:pPr>
            <a:endParaRPr lang="nl-NL" dirty="0"/>
          </a:p>
        </p:txBody>
      </p:sp>
      <p:pic>
        <p:nvPicPr>
          <p:cNvPr id="1026" name="Picture 2">
            <a:extLst>
              <a:ext uri="{FF2B5EF4-FFF2-40B4-BE49-F238E27FC236}">
                <a16:creationId xmlns:a16="http://schemas.microsoft.com/office/drawing/2014/main" id="{BA7FACC5-879B-D25C-36C6-478FBE9752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6993" y="4938535"/>
            <a:ext cx="1644827" cy="16448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erson in a red dress holding a blue book&#10;&#10;Description automatically generated">
            <a:extLst>
              <a:ext uri="{FF2B5EF4-FFF2-40B4-BE49-F238E27FC236}">
                <a16:creationId xmlns:a16="http://schemas.microsoft.com/office/drawing/2014/main" id="{5AFC8172-FDCC-C4F6-3957-15A970618069}"/>
              </a:ext>
            </a:extLst>
          </p:cNvPr>
          <p:cNvPicPr>
            <a:picLocks noChangeAspect="1"/>
          </p:cNvPicPr>
          <p:nvPr/>
        </p:nvPicPr>
        <p:blipFill rotWithShape="1">
          <a:blip r:embed="rId3"/>
          <a:srcRect l="38790" t="39789" r="42484" b="34544"/>
          <a:stretch/>
        </p:blipFill>
        <p:spPr>
          <a:xfrm>
            <a:off x="6416993" y="3297699"/>
            <a:ext cx="1644827" cy="1503137"/>
          </a:xfrm>
          <a:prstGeom prst="rect">
            <a:avLst/>
          </a:prstGeom>
        </p:spPr>
      </p:pic>
      <p:sp>
        <p:nvSpPr>
          <p:cNvPr id="10" name="TextBox 9">
            <a:extLst>
              <a:ext uri="{FF2B5EF4-FFF2-40B4-BE49-F238E27FC236}">
                <a16:creationId xmlns:a16="http://schemas.microsoft.com/office/drawing/2014/main" id="{AD592CFB-B969-C490-F046-146392A8CD46}"/>
              </a:ext>
            </a:extLst>
          </p:cNvPr>
          <p:cNvSpPr txBox="1"/>
          <p:nvPr/>
        </p:nvSpPr>
        <p:spPr>
          <a:xfrm>
            <a:off x="457200" y="1600308"/>
            <a:ext cx="5431872" cy="1200329"/>
          </a:xfrm>
          <a:prstGeom prst="rect">
            <a:avLst/>
          </a:prstGeom>
          <a:noFill/>
        </p:spPr>
        <p:txBody>
          <a:bodyPr wrap="square">
            <a:spAutoFit/>
          </a:bodyPr>
          <a:lstStyle/>
          <a:p>
            <a:r>
              <a:rPr lang="en-US" dirty="0">
                <a:latin typeface="UGent Panno Text" panose="02000506040000040003" pitchFamily="2" charset="0"/>
              </a:rPr>
              <a:t>Prof. Dr. Samuël Coghe</a:t>
            </a:r>
          </a:p>
          <a:p>
            <a:pPr lvl="0"/>
            <a:r>
              <a:rPr lang="en-US" dirty="0">
                <a:latin typeface="UGent Panno Text" panose="02000506040000040003" pitchFamily="2" charset="0"/>
              </a:rPr>
              <a:t>EMGS Academic Director</a:t>
            </a:r>
            <a:endParaRPr lang="en-US" altLang="ja-JP" dirty="0">
              <a:latin typeface="UGent Panno Text" panose="02000506040000040003" pitchFamily="2" charset="0"/>
            </a:endParaRPr>
          </a:p>
          <a:p>
            <a:pPr marL="285750" lvl="0" indent="-285750">
              <a:buFont typeface="Arial" panose="020B0604020202020204" pitchFamily="34" charset="0"/>
              <a:buChar char="•"/>
            </a:pPr>
            <a:r>
              <a:rPr lang="en-US" altLang="ja-JP" dirty="0">
                <a:latin typeface="UGent Panno Text" panose="02000506040000040003" pitchFamily="2" charset="0"/>
              </a:rPr>
              <a:t>African and Global History</a:t>
            </a:r>
          </a:p>
          <a:p>
            <a:pPr marL="285750" lvl="0" indent="-285750">
              <a:buFont typeface="Arial" panose="020B0604020202020204" pitchFamily="34" charset="0"/>
              <a:buChar char="•"/>
            </a:pPr>
            <a:r>
              <a:rPr lang="en-US" altLang="ja-JP" dirty="0">
                <a:latin typeface="UGent Panno Text" panose="02000506040000040003" pitchFamily="2" charset="0"/>
              </a:rPr>
              <a:t>Dutch, English, French, German, Portuguese</a:t>
            </a:r>
            <a:endParaRPr lang="ja-JP" dirty="0">
              <a:latin typeface="UGent Panno Text" panose="02000506040000040003" pitchFamily="2" charset="0"/>
            </a:endParaRPr>
          </a:p>
        </p:txBody>
      </p:sp>
      <p:pic>
        <p:nvPicPr>
          <p:cNvPr id="1028" name="Picture 4" descr="afbeelding van Samuël Coghe">
            <a:extLst>
              <a:ext uri="{FF2B5EF4-FFF2-40B4-BE49-F238E27FC236}">
                <a16:creationId xmlns:a16="http://schemas.microsoft.com/office/drawing/2014/main" id="{CA513CEE-1C89-12DA-783B-ECF2E8FD2B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21" t="7652"/>
          <a:stretch/>
        </p:blipFill>
        <p:spPr bwMode="auto">
          <a:xfrm>
            <a:off x="6407443" y="1491560"/>
            <a:ext cx="1631911" cy="166844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010A26B-B2BB-BD0B-D610-7548792800A1}"/>
              </a:ext>
            </a:extLst>
          </p:cNvPr>
          <p:cNvSpPr txBox="1"/>
          <p:nvPr/>
        </p:nvSpPr>
        <p:spPr>
          <a:xfrm>
            <a:off x="457200" y="3186276"/>
            <a:ext cx="5431872" cy="1200329"/>
          </a:xfrm>
          <a:prstGeom prst="rect">
            <a:avLst/>
          </a:prstGeom>
          <a:noFill/>
        </p:spPr>
        <p:txBody>
          <a:bodyPr wrap="square">
            <a:spAutoFit/>
          </a:bodyPr>
          <a:lstStyle/>
          <a:p>
            <a:pPr lvl="0"/>
            <a:r>
              <a:rPr lang="en-US" dirty="0">
                <a:latin typeface="UGent Panno Text" panose="02000506040000040003" pitchFamily="2" charset="0"/>
              </a:rPr>
              <a:t>Starry Chung, M.A.</a:t>
            </a:r>
          </a:p>
          <a:p>
            <a:r>
              <a:rPr lang="en-US" dirty="0">
                <a:latin typeface="UGent Panno Text" panose="02000506040000040003" pitchFamily="2" charset="0"/>
              </a:rPr>
              <a:t>EMGS </a:t>
            </a:r>
            <a:r>
              <a:rPr lang="en-US" dirty="0" err="1">
                <a:latin typeface="UGent Panno Text" panose="02000506040000040003" pitchFamily="2" charset="0"/>
              </a:rPr>
              <a:t>Programme</a:t>
            </a:r>
            <a:r>
              <a:rPr lang="en-US" dirty="0">
                <a:latin typeface="UGent Panno Text" panose="02000506040000040003" pitchFamily="2" charset="0"/>
              </a:rPr>
              <a:t> Coordinator </a:t>
            </a:r>
          </a:p>
          <a:p>
            <a:pPr marL="285750" lvl="0" indent="-285750">
              <a:buFont typeface="Arial" panose="020B0604020202020204" pitchFamily="34" charset="0"/>
              <a:buChar char="•"/>
            </a:pPr>
            <a:r>
              <a:rPr lang="en-US" altLang="ja-JP" dirty="0">
                <a:latin typeface="UGent Panno Text" panose="02000506040000040003" pitchFamily="2" charset="0"/>
              </a:rPr>
              <a:t>Migration and Transnational politics </a:t>
            </a:r>
          </a:p>
          <a:p>
            <a:pPr marL="285750" lvl="0" indent="-285750">
              <a:buFont typeface="Arial" panose="020B0604020202020204" pitchFamily="34" charset="0"/>
              <a:buChar char="•"/>
            </a:pPr>
            <a:r>
              <a:rPr lang="en-US" altLang="ja-JP" dirty="0">
                <a:latin typeface="UGent Panno Text" panose="02000506040000040003" pitchFamily="2" charset="0"/>
              </a:rPr>
              <a:t>Cantonese, English, Mandarin, Japanese</a:t>
            </a:r>
            <a:endParaRPr lang="ja-JP" dirty="0">
              <a:latin typeface="UGent Panno Text" panose="02000506040000040003" pitchFamily="2" charset="0"/>
            </a:endParaRPr>
          </a:p>
        </p:txBody>
      </p:sp>
      <p:sp>
        <p:nvSpPr>
          <p:cNvPr id="12" name="TextBox 11">
            <a:extLst>
              <a:ext uri="{FF2B5EF4-FFF2-40B4-BE49-F238E27FC236}">
                <a16:creationId xmlns:a16="http://schemas.microsoft.com/office/drawing/2014/main" id="{CA8A29E2-CB3A-51C3-BF09-42B52FFAA7C0}"/>
              </a:ext>
            </a:extLst>
          </p:cNvPr>
          <p:cNvSpPr txBox="1"/>
          <p:nvPr/>
        </p:nvSpPr>
        <p:spPr>
          <a:xfrm>
            <a:off x="457200" y="5006742"/>
            <a:ext cx="5431872" cy="1200329"/>
          </a:xfrm>
          <a:prstGeom prst="rect">
            <a:avLst/>
          </a:prstGeom>
          <a:noFill/>
        </p:spPr>
        <p:txBody>
          <a:bodyPr wrap="square">
            <a:spAutoFit/>
          </a:bodyPr>
          <a:lstStyle/>
          <a:p>
            <a:pPr lvl="0"/>
            <a:r>
              <a:rPr lang="en-US" dirty="0">
                <a:latin typeface="UGent Panno Text" panose="02000506040000040003" pitchFamily="2" charset="0"/>
              </a:rPr>
              <a:t>Marissa Van Laecke</a:t>
            </a:r>
          </a:p>
          <a:p>
            <a:pPr lvl="0"/>
            <a:r>
              <a:rPr lang="en-US" dirty="0">
                <a:latin typeface="UGent Panno Text" panose="02000506040000040003" pitchFamily="2" charset="0"/>
              </a:rPr>
              <a:t>Student Administrator</a:t>
            </a:r>
          </a:p>
          <a:p>
            <a:pPr marL="285750" lvl="0" indent="-285750">
              <a:buFont typeface="Arial" panose="020B0604020202020204" pitchFamily="34" charset="0"/>
              <a:buChar char="•"/>
            </a:pPr>
            <a:r>
              <a:rPr lang="en-US" altLang="ja-JP" dirty="0">
                <a:latin typeface="UGent Panno Text" panose="02000506040000040003" pitchFamily="2" charset="0"/>
              </a:rPr>
              <a:t>Dutch, English</a:t>
            </a:r>
          </a:p>
          <a:p>
            <a:pPr marL="285750" lvl="0" indent="-285750">
              <a:buFont typeface="Arial" panose="020B0604020202020204" pitchFamily="34" charset="0"/>
              <a:buChar char="•"/>
            </a:pPr>
            <a:r>
              <a:rPr lang="nl-BE" dirty="0">
                <a:latin typeface="UGent Panno Text" panose="02000506040000040003" pitchFamily="2" charset="0"/>
                <a:hlinkClick r:id="rId5">
                  <a:extLst>
                    <a:ext uri="{A12FA001-AC4F-418D-AE19-62706E023703}">
                      <ahyp:hlinkClr xmlns:ahyp="http://schemas.microsoft.com/office/drawing/2018/hyperlinkcolor" val="tx"/>
                    </a:ext>
                  </a:extLst>
                </a:hlinkClick>
              </a:rPr>
              <a:t>emgs@ugent.be</a:t>
            </a:r>
            <a:endParaRPr lang="ja-JP" dirty="0">
              <a:latin typeface="UGent Panno Text" panose="02000506040000040003" pitchFamily="2" charset="0"/>
            </a:endParaRPr>
          </a:p>
        </p:txBody>
      </p:sp>
    </p:spTree>
    <p:extLst>
      <p:ext uri="{BB962C8B-B14F-4D97-AF65-F5344CB8AC3E}">
        <p14:creationId xmlns:p14="http://schemas.microsoft.com/office/powerpoint/2010/main" val="1732576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5112F9-B104-C042-3029-2CAEEA806F67}"/>
              </a:ext>
            </a:extLst>
          </p:cNvPr>
          <p:cNvSpPr/>
          <p:nvPr/>
        </p:nvSpPr>
        <p:spPr>
          <a:xfrm>
            <a:off x="-655320" y="2331720"/>
            <a:ext cx="10454640" cy="2697479"/>
          </a:xfrm>
          <a:prstGeom prst="rect">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A black background with blue text&#10;&#10;Description automatically generated">
            <a:extLst>
              <a:ext uri="{FF2B5EF4-FFF2-40B4-BE49-F238E27FC236}">
                <a16:creationId xmlns:a16="http://schemas.microsoft.com/office/drawing/2014/main" id="{146B3750-87CD-8EBD-B9E8-ABFB84DC6786}"/>
              </a:ext>
            </a:extLst>
          </p:cNvPr>
          <p:cNvPicPr>
            <a:picLocks noChangeAspect="1"/>
          </p:cNvPicPr>
          <p:nvPr/>
        </p:nvPicPr>
        <p:blipFill>
          <a:blip r:embed="rId2"/>
          <a:stretch>
            <a:fillRect/>
          </a:stretch>
        </p:blipFill>
        <p:spPr>
          <a:xfrm>
            <a:off x="1592580" y="609600"/>
            <a:ext cx="5958840" cy="5958840"/>
          </a:xfrm>
          <a:prstGeom prst="rect">
            <a:avLst/>
          </a:prstGeom>
        </p:spPr>
      </p:pic>
    </p:spTree>
    <p:extLst>
      <p:ext uri="{BB962C8B-B14F-4D97-AF65-F5344CB8AC3E}">
        <p14:creationId xmlns:p14="http://schemas.microsoft.com/office/powerpoint/2010/main" val="1983674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64F0F7-E66B-1F16-AA37-CD61E2B24F61}"/>
              </a:ext>
            </a:extLst>
          </p:cNvPr>
          <p:cNvSpPr/>
          <p:nvPr/>
        </p:nvSpPr>
        <p:spPr>
          <a:xfrm>
            <a:off x="-427839" y="324552"/>
            <a:ext cx="9999677" cy="1043171"/>
          </a:xfrm>
          <a:prstGeom prst="rect">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199" y="110052"/>
            <a:ext cx="8229600" cy="1472170"/>
          </a:xfrm>
        </p:spPr>
        <p:txBody>
          <a:bodyPr>
            <a:normAutofit/>
          </a:bodyPr>
          <a:lstStyle/>
          <a:p>
            <a:r>
              <a:rPr lang="en-US" sz="4300" b="1" dirty="0">
                <a:solidFill>
                  <a:srgbClr val="1E64C8"/>
                </a:solidFill>
                <a:latin typeface="UGent Panno Text SemiBold" panose="02000706040000040003" pitchFamily="2" charset="0"/>
              </a:rPr>
              <a:t>EMGS @ UGent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641" y="5409545"/>
            <a:ext cx="1653584" cy="132286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290" y="5707655"/>
            <a:ext cx="2701115" cy="100871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105" y="5691612"/>
            <a:ext cx="2391099" cy="1024757"/>
          </a:xfrm>
          <a:prstGeom prst="rect">
            <a:avLst/>
          </a:prstGeom>
        </p:spPr>
      </p:pic>
      <p:sp>
        <p:nvSpPr>
          <p:cNvPr id="3" name="Content Placeholder 2"/>
          <p:cNvSpPr>
            <a:spLocks noGrp="1"/>
          </p:cNvSpPr>
          <p:nvPr>
            <p:ph idx="1"/>
          </p:nvPr>
        </p:nvSpPr>
        <p:spPr>
          <a:xfrm>
            <a:off x="648925" y="1496347"/>
            <a:ext cx="8362340" cy="4353185"/>
          </a:xfrm>
        </p:spPr>
        <p:txBody>
          <a:bodyPr>
            <a:noAutofit/>
          </a:bodyPr>
          <a:lstStyle/>
          <a:p>
            <a:pPr marL="0" indent="0">
              <a:buNone/>
            </a:pPr>
            <a:r>
              <a:rPr lang="nl-BE" sz="2200" dirty="0">
                <a:latin typeface="UGent Panno Text Medium" panose="02000606040000040003" pitchFamily="2" charset="0"/>
              </a:rPr>
              <a:t>PROGRAMME AT A GLANCE: MODULES </a:t>
            </a:r>
          </a:p>
          <a:p>
            <a:pPr marL="0" indent="0">
              <a:buNone/>
            </a:pPr>
            <a:r>
              <a:rPr lang="nl-BE" sz="2000" i="1" dirty="0">
                <a:latin typeface="UGent Panno Text" panose="02000506040000040003" pitchFamily="2" charset="0"/>
              </a:rPr>
              <a:t>First </a:t>
            </a:r>
            <a:r>
              <a:rPr lang="nl-BE" sz="2000" i="1" dirty="0" err="1">
                <a:latin typeface="UGent Panno Text" panose="02000506040000040003" pitchFamily="2" charset="0"/>
              </a:rPr>
              <a:t>year</a:t>
            </a:r>
            <a:endParaRPr lang="nl-BE" sz="2000" i="1" dirty="0">
              <a:latin typeface="UGent Panno Text" panose="02000506040000040003" pitchFamily="2" charset="0"/>
            </a:endParaRPr>
          </a:p>
          <a:p>
            <a:pPr marL="0" indent="0">
              <a:buNone/>
            </a:pPr>
            <a:r>
              <a:rPr lang="nl-BE" sz="1800" dirty="0">
                <a:latin typeface="UGent Panno Text" panose="02000506040000040003" pitchFamily="2" charset="0"/>
                <a:hlinkClick r:id="rId5"/>
              </a:rPr>
              <a:t>https://studiekiezer.ugent.be/2025/master-of-arts-in-global-studies-KMGSJD-en/programma</a:t>
            </a:r>
            <a:endParaRPr lang="nl-BE" sz="1800" dirty="0">
              <a:latin typeface="UGent Panno Text" panose="02000506040000040003" pitchFamily="2" charset="0"/>
            </a:endParaRPr>
          </a:p>
          <a:p>
            <a:pPr marL="0" indent="0">
              <a:buNone/>
            </a:pPr>
            <a:r>
              <a:rPr lang="nl-BE" sz="1800" dirty="0">
                <a:latin typeface="UGent Panno Text" panose="02000506040000040003" pitchFamily="2" charset="0"/>
              </a:rPr>
              <a:t>(First year + course schedule per semester)*</a:t>
            </a:r>
            <a:endParaRPr lang="nl-BE" sz="2000" i="1" dirty="0">
              <a:latin typeface="UGent Panno Text" panose="02000506040000040003" pitchFamily="2" charset="0"/>
            </a:endParaRPr>
          </a:p>
          <a:p>
            <a:pPr marL="582613" indent="-582613">
              <a:buFont typeface="+mj-lt"/>
              <a:buAutoNum type="arabicPeriod"/>
            </a:pPr>
            <a:r>
              <a:rPr lang="nl-BE" sz="2000" dirty="0">
                <a:latin typeface="UGent Panno Text" panose="02000506040000040003" pitchFamily="2" charset="0"/>
              </a:rPr>
              <a:t>Foundation</a:t>
            </a:r>
          </a:p>
          <a:p>
            <a:pPr marL="582613" indent="-582613">
              <a:buFont typeface="+mj-lt"/>
              <a:buAutoNum type="arabicPeriod"/>
            </a:pPr>
            <a:r>
              <a:rPr lang="nl-BE" sz="2000" dirty="0">
                <a:latin typeface="UGent Panno Text" panose="02000506040000040003" pitchFamily="2" charset="0"/>
              </a:rPr>
              <a:t>Global </a:t>
            </a:r>
            <a:r>
              <a:rPr lang="nl-BE" sz="2000" dirty="0" err="1">
                <a:latin typeface="UGent Panno Text" panose="02000506040000040003" pitchFamily="2" charset="0"/>
              </a:rPr>
              <a:t>governance</a:t>
            </a:r>
            <a:r>
              <a:rPr lang="nl-BE" sz="2000" dirty="0">
                <a:latin typeface="UGent Panno Text" panose="02000506040000040003" pitchFamily="2" charset="0"/>
              </a:rPr>
              <a:t> </a:t>
            </a:r>
            <a:r>
              <a:rPr lang="nl-BE" sz="2000" dirty="0" err="1">
                <a:latin typeface="UGent Panno Text" panose="02000506040000040003" pitchFamily="2" charset="0"/>
              </a:rPr>
              <a:t>and</a:t>
            </a:r>
            <a:r>
              <a:rPr lang="nl-BE" sz="2000" dirty="0">
                <a:latin typeface="UGent Panno Text" panose="02000506040000040003" pitchFamily="2" charset="0"/>
              </a:rPr>
              <a:t> Global </a:t>
            </a:r>
            <a:r>
              <a:rPr lang="nl-BE" sz="2000" dirty="0" err="1">
                <a:latin typeface="UGent Panno Text" panose="02000506040000040003" pitchFamily="2" charset="0"/>
              </a:rPr>
              <a:t>Justice</a:t>
            </a:r>
            <a:endParaRPr lang="nl-BE" sz="2000" dirty="0">
              <a:latin typeface="UGent Panno Text" panose="02000506040000040003" pitchFamily="2" charset="0"/>
            </a:endParaRPr>
          </a:p>
          <a:p>
            <a:pPr marL="582613" indent="-582613">
              <a:buFont typeface="+mj-lt"/>
              <a:buAutoNum type="arabicPeriod"/>
            </a:pPr>
            <a:r>
              <a:rPr lang="nl-BE" sz="2000" dirty="0">
                <a:latin typeface="UGent Panno Text" panose="02000506040000040003" pitchFamily="2" charset="0"/>
              </a:rPr>
              <a:t>Global </a:t>
            </a:r>
            <a:r>
              <a:rPr lang="nl-BE" sz="2000" dirty="0" err="1">
                <a:latin typeface="UGent Panno Text" panose="02000506040000040003" pitchFamily="2" charset="0"/>
              </a:rPr>
              <a:t>History</a:t>
            </a:r>
            <a:r>
              <a:rPr lang="nl-BE" sz="2000" dirty="0">
                <a:latin typeface="UGent Panno Text" panose="02000506040000040003" pitchFamily="2" charset="0"/>
              </a:rPr>
              <a:t> </a:t>
            </a:r>
            <a:r>
              <a:rPr lang="nl-BE" sz="2000" dirty="0" err="1">
                <a:latin typeface="UGent Panno Text" panose="02000506040000040003" pitchFamily="2" charset="0"/>
              </a:rPr>
              <a:t>and</a:t>
            </a:r>
            <a:r>
              <a:rPr lang="nl-BE" sz="2000" dirty="0">
                <a:latin typeface="UGent Panno Text" panose="02000506040000040003" pitchFamily="2" charset="0"/>
              </a:rPr>
              <a:t> </a:t>
            </a:r>
            <a:r>
              <a:rPr lang="nl-BE" sz="2000" dirty="0" err="1">
                <a:latin typeface="UGent Panno Text" panose="02000506040000040003" pitchFamily="2" charset="0"/>
              </a:rPr>
              <a:t>Globalisation</a:t>
            </a:r>
            <a:endParaRPr lang="nl-BE" sz="2000" dirty="0">
              <a:latin typeface="UGent Panno Text" panose="02000506040000040003" pitchFamily="2" charset="0"/>
            </a:endParaRPr>
          </a:p>
          <a:p>
            <a:pPr marL="582613" indent="-582613">
              <a:buFont typeface="+mj-lt"/>
              <a:buAutoNum type="arabicPeriod"/>
            </a:pPr>
            <a:r>
              <a:rPr lang="nl-BE" sz="2000" dirty="0">
                <a:latin typeface="UGent Panno Text" panose="02000506040000040003" pitchFamily="2" charset="0"/>
              </a:rPr>
              <a:t>Europe as a Global Actor</a:t>
            </a:r>
          </a:p>
          <a:p>
            <a:pPr marL="582613" indent="-582613">
              <a:buFont typeface="+mj-lt"/>
              <a:buAutoNum type="arabicPeriod"/>
            </a:pPr>
            <a:r>
              <a:rPr lang="nl-BE" sz="2000" dirty="0">
                <a:latin typeface="UGent Panno Text" panose="02000506040000040003" pitchFamily="2" charset="0"/>
              </a:rPr>
              <a:t>World </a:t>
            </a:r>
            <a:r>
              <a:rPr lang="nl-BE" sz="2000" dirty="0" err="1">
                <a:latin typeface="UGent Panno Text" panose="02000506040000040003" pitchFamily="2" charset="0"/>
              </a:rPr>
              <a:t>Societies</a:t>
            </a:r>
            <a:r>
              <a:rPr lang="nl-BE" sz="2000" dirty="0">
                <a:latin typeface="UGent Panno Text" panose="02000506040000040003" pitchFamily="2" charset="0"/>
              </a:rPr>
              <a:t>: </a:t>
            </a:r>
            <a:r>
              <a:rPr lang="nl-BE" sz="2000" dirty="0" err="1">
                <a:latin typeface="UGent Panno Text" panose="02000506040000040003" pitchFamily="2" charset="0"/>
              </a:rPr>
              <a:t>regions</a:t>
            </a:r>
            <a:r>
              <a:rPr lang="nl-BE" sz="2000" dirty="0">
                <a:latin typeface="UGent Panno Text" panose="02000506040000040003" pitchFamily="2" charset="0"/>
              </a:rPr>
              <a:t> in Global Studies</a:t>
            </a:r>
          </a:p>
          <a:p>
            <a:pPr marL="582613" indent="-582613">
              <a:buFont typeface="+mj-lt"/>
              <a:buAutoNum type="arabicPeriod"/>
            </a:pPr>
            <a:r>
              <a:rPr lang="nl-BE" sz="2000" dirty="0">
                <a:latin typeface="UGent Panno Text" panose="02000506040000040003" pitchFamily="2" charset="0"/>
              </a:rPr>
              <a:t>EMGS Joint Winter</a:t>
            </a:r>
            <a:r>
              <a:rPr lang="nl-BE" altLang="ja-JP" sz="2000" dirty="0">
                <a:latin typeface="UGent Panno Text" panose="02000506040000040003" pitchFamily="2" charset="0"/>
              </a:rPr>
              <a:t> </a:t>
            </a:r>
            <a:r>
              <a:rPr lang="nl-BE" sz="2000" dirty="0" err="1">
                <a:latin typeface="UGent Panno Text" panose="02000506040000040003" pitchFamily="2" charset="0"/>
              </a:rPr>
              <a:t>and</a:t>
            </a:r>
            <a:r>
              <a:rPr lang="nl-BE" sz="2000" dirty="0">
                <a:latin typeface="UGent Panno Text" panose="02000506040000040003" pitchFamily="2" charset="0"/>
              </a:rPr>
              <a:t> Summer School</a:t>
            </a:r>
          </a:p>
          <a:p>
            <a:pPr marL="0" indent="0">
              <a:buNone/>
            </a:pPr>
            <a:endParaRPr lang="nl-BE" sz="800" dirty="0">
              <a:latin typeface="UGent Panno Text" panose="02000506040000040003" pitchFamily="2" charset="0"/>
            </a:endParaRPr>
          </a:p>
          <a:p>
            <a:pPr marL="0" indent="0">
              <a:buNone/>
            </a:pPr>
            <a:r>
              <a:rPr lang="nl-BE" sz="1400" dirty="0">
                <a:latin typeface="UGent Panno Text" panose="02000506040000040003" pitchFamily="2" charset="0"/>
              </a:rPr>
              <a:t>* </a:t>
            </a:r>
            <a:r>
              <a:rPr lang="nl-BE" sz="1400" dirty="0" err="1">
                <a:latin typeface="UGent Panno Text" panose="02000506040000040003" pitchFamily="2" charset="0"/>
              </a:rPr>
              <a:t>Programme</a:t>
            </a:r>
            <a:r>
              <a:rPr lang="nl-BE" sz="1400" dirty="0">
                <a:latin typeface="UGent Panno Text" panose="02000506040000040003" pitchFamily="2" charset="0"/>
              </a:rPr>
              <a:t> subject </a:t>
            </a:r>
            <a:r>
              <a:rPr lang="nl-BE" sz="1400" dirty="0" err="1">
                <a:latin typeface="UGent Panno Text" panose="02000506040000040003" pitchFamily="2" charset="0"/>
              </a:rPr>
              <a:t>to</a:t>
            </a:r>
            <a:r>
              <a:rPr lang="nl-BE" sz="1400" dirty="0">
                <a:latin typeface="UGent Panno Text" panose="02000506040000040003" pitchFamily="2" charset="0"/>
              </a:rPr>
              <a:t> change</a:t>
            </a:r>
          </a:p>
          <a:p>
            <a:pPr marL="0" indent="0">
              <a:buNone/>
            </a:pPr>
            <a:endParaRPr lang="nl-BE" sz="800" i="1" dirty="0"/>
          </a:p>
        </p:txBody>
      </p:sp>
    </p:spTree>
    <p:extLst>
      <p:ext uri="{BB962C8B-B14F-4D97-AF65-F5344CB8AC3E}">
        <p14:creationId xmlns:p14="http://schemas.microsoft.com/office/powerpoint/2010/main" val="1813034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FCE2ED-B5D4-0DED-04F6-C8DC7DB4CA97}"/>
              </a:ext>
            </a:extLst>
          </p:cNvPr>
          <p:cNvSpPr/>
          <p:nvPr/>
        </p:nvSpPr>
        <p:spPr>
          <a:xfrm>
            <a:off x="-427839" y="324552"/>
            <a:ext cx="9999677" cy="1043171"/>
          </a:xfrm>
          <a:prstGeom prst="rect">
            <a:avLst/>
          </a:prstGeom>
          <a:solidFill>
            <a:srgbClr val="0E1D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el 1"/>
          <p:cNvSpPr>
            <a:spLocks noGrp="1"/>
          </p:cNvSpPr>
          <p:nvPr>
            <p:ph type="title"/>
          </p:nvPr>
        </p:nvSpPr>
        <p:spPr>
          <a:noFill/>
        </p:spPr>
        <p:txBody>
          <a:bodyPr>
            <a:normAutofit/>
          </a:bodyPr>
          <a:lstStyle/>
          <a:p>
            <a:r>
              <a:rPr lang="en-US" sz="4400" b="1" dirty="0">
                <a:solidFill>
                  <a:schemeClr val="bg1"/>
                </a:solidFill>
                <a:latin typeface="UGent Panno Text SemiBold" panose="02000706040000040003" pitchFamily="2" charset="0"/>
              </a:rPr>
              <a:t>Erasmus Mundus Master Global Studies</a:t>
            </a:r>
            <a:endParaRPr lang="nl-NL" sz="4300" b="1" dirty="0">
              <a:solidFill>
                <a:schemeClr val="bg1"/>
              </a:solidFill>
            </a:endParaRPr>
          </a:p>
        </p:txBody>
      </p:sp>
      <p:sp>
        <p:nvSpPr>
          <p:cNvPr id="5" name="Tijdelijke aanduiding voor inhoud 2"/>
          <p:cNvSpPr>
            <a:spLocks noGrp="1"/>
          </p:cNvSpPr>
          <p:nvPr>
            <p:ph idx="1"/>
          </p:nvPr>
        </p:nvSpPr>
        <p:spPr>
          <a:xfrm>
            <a:off x="457200" y="1348848"/>
            <a:ext cx="8351240" cy="4983162"/>
          </a:xfrm>
        </p:spPr>
        <p:txBody>
          <a:bodyPr>
            <a:normAutofit/>
          </a:bodyPr>
          <a:lstStyle/>
          <a:p>
            <a:pPr>
              <a:buFont typeface="Arial" panose="020B0604020202020204" pitchFamily="34" charset="0"/>
              <a:buChar char="•"/>
              <a:defRPr/>
            </a:pPr>
            <a:endParaRPr lang="en-US" sz="2400" dirty="0">
              <a:latin typeface="UGent Panno Text" panose="02000506040000040003" pitchFamily="2" charset="0"/>
            </a:endParaRPr>
          </a:p>
          <a:p>
            <a:pPr>
              <a:buFont typeface="Arial" panose="020B0604020202020204" pitchFamily="34" charset="0"/>
              <a:buChar char="•"/>
              <a:defRPr/>
            </a:pPr>
            <a:r>
              <a:rPr lang="en-US" sz="2400" dirty="0">
                <a:latin typeface="UGent Panno Text" panose="02000506040000040003" pitchFamily="2" charset="0"/>
              </a:rPr>
              <a:t>Two-year internationally </a:t>
            </a:r>
            <a:r>
              <a:rPr lang="en-US" sz="2400" dirty="0" err="1">
                <a:latin typeface="UGent Panno Text" panose="02000506040000040003" pitchFamily="2" charset="0"/>
              </a:rPr>
              <a:t>organised</a:t>
            </a:r>
            <a:r>
              <a:rPr lang="en-US" sz="2400" dirty="0">
                <a:latin typeface="UGent Panno Text" panose="02000506040000040003" pitchFamily="2" charset="0"/>
              </a:rPr>
              <a:t> Master </a:t>
            </a:r>
            <a:r>
              <a:rPr lang="en-US" sz="2400" dirty="0" err="1">
                <a:latin typeface="UGent Panno Text" panose="02000506040000040003" pitchFamily="2" charset="0"/>
              </a:rPr>
              <a:t>programme</a:t>
            </a:r>
            <a:endParaRPr lang="en-US" sz="2400" dirty="0">
              <a:latin typeface="UGent Panno Text" panose="02000506040000040003" pitchFamily="2" charset="0"/>
            </a:endParaRPr>
          </a:p>
          <a:p>
            <a:pPr>
              <a:buFont typeface="Arial" panose="020B0604020202020204" pitchFamily="34" charset="0"/>
              <a:buChar char="•"/>
              <a:defRPr/>
            </a:pPr>
            <a:r>
              <a:rPr lang="en-US" sz="2400" dirty="0">
                <a:latin typeface="UGent Panno Text" panose="02000506040000040003" pitchFamily="2" charset="0"/>
              </a:rPr>
              <a:t>Founded in 2005 by four European universities: </a:t>
            </a:r>
          </a:p>
          <a:p>
            <a:pPr lvl="1">
              <a:buFont typeface="Wingdings" panose="05000000000000000000" pitchFamily="2" charset="2"/>
              <a:buChar char="Ø"/>
            </a:pPr>
            <a:r>
              <a:rPr lang="nl-BE" sz="2000" dirty="0">
                <a:latin typeface="UGent Panno Text" panose="02000506040000040003" pitchFamily="2" charset="0"/>
              </a:rPr>
              <a:t>Leipzig (coordinator), LSE, Vienna, Wroclaw</a:t>
            </a:r>
          </a:p>
          <a:p>
            <a:pPr lvl="1">
              <a:buFont typeface="Wingdings" panose="05000000000000000000" pitchFamily="2" charset="2"/>
              <a:buChar char="Ø"/>
            </a:pPr>
            <a:r>
              <a:rPr lang="nl-BE" sz="2000" dirty="0">
                <a:latin typeface="UGent Panno Text" panose="02000506040000040003" pitchFamily="2" charset="0"/>
              </a:rPr>
              <a:t>Roskilde joined in 2010</a:t>
            </a:r>
          </a:p>
          <a:p>
            <a:pPr lvl="1">
              <a:buFont typeface="Wingdings" panose="05000000000000000000" pitchFamily="2" charset="2"/>
              <a:buChar char="Ø"/>
            </a:pPr>
            <a:r>
              <a:rPr lang="nl-BE" sz="2000" dirty="0">
                <a:latin typeface="UGent Panno Text" panose="02000506040000040003" pitchFamily="2" charset="0"/>
              </a:rPr>
              <a:t>Ghent joined in 201</a:t>
            </a:r>
            <a:r>
              <a:rPr lang="en-US" altLang="zh-TW" sz="2000" dirty="0">
                <a:latin typeface="UGent Panno Text" panose="02000506040000040003" pitchFamily="2" charset="0"/>
              </a:rPr>
              <a:t>5</a:t>
            </a:r>
            <a:endParaRPr lang="nl-BE" sz="2000" dirty="0">
              <a:latin typeface="UGent Panno Text" panose="02000506040000040003" pitchFamily="2" charset="0"/>
            </a:endParaRPr>
          </a:p>
          <a:p>
            <a:pPr lvl="1">
              <a:buFont typeface="Wingdings" panose="05000000000000000000" pitchFamily="2" charset="2"/>
              <a:buChar char="Ø"/>
            </a:pPr>
            <a:r>
              <a:rPr lang="nl-BE" sz="2000" dirty="0">
                <a:latin typeface="UGent Panno Text" panose="02000506040000040003" pitchFamily="2" charset="0"/>
              </a:rPr>
              <a:t>LSE is </a:t>
            </a:r>
            <a:r>
              <a:rPr lang="en-US" sz="2000" dirty="0">
                <a:latin typeface="UGent Panno Text" panose="02000506040000040003" pitchFamily="2" charset="0"/>
              </a:rPr>
              <a:t>not part of the consortium anymore. Instead, a </a:t>
            </a:r>
            <a:r>
              <a:rPr lang="en-US" sz="2000" dirty="0">
                <a:latin typeface="UGent Panno Text" panose="02000506040000040003" pitchFamily="2" charset="0"/>
                <a:hlinkClick r:id="rId2"/>
              </a:rPr>
              <a:t>Double Master in Global Studies and Economic History</a:t>
            </a:r>
            <a:r>
              <a:rPr lang="en-US" sz="2000" dirty="0">
                <a:latin typeface="UGent Panno Text" panose="02000506040000040003" pitchFamily="2" charset="0"/>
              </a:rPr>
              <a:t> was launched in 2023.</a:t>
            </a:r>
            <a:endParaRPr lang="nl-BE" sz="2000" dirty="0">
              <a:latin typeface="UGent Panno Text" panose="02000506040000040003" pitchFamily="2" charset="0"/>
            </a:endParaRPr>
          </a:p>
          <a:p>
            <a:pPr>
              <a:buFont typeface="Arial" panose="020B0604020202020204" pitchFamily="34" charset="0"/>
              <a:buChar char="•"/>
              <a:defRPr/>
            </a:pPr>
            <a:r>
              <a:rPr lang="en-US" sz="2400" dirty="0">
                <a:latin typeface="UGent Panno Text" panose="02000506040000040003" pitchFamily="2" charset="0"/>
              </a:rPr>
              <a:t>Nine non-European partner universities </a:t>
            </a:r>
          </a:p>
          <a:p>
            <a:pPr>
              <a:buFont typeface="Arial" panose="020B0604020202020204" pitchFamily="34" charset="0"/>
              <a:buChar char="•"/>
              <a:defRPr/>
            </a:pPr>
            <a:r>
              <a:rPr lang="en-US" sz="2400" dirty="0">
                <a:latin typeface="UGent Panno Text" panose="02000506040000040003" pitchFamily="2" charset="0"/>
              </a:rPr>
              <a:t>Courses are offered in English</a:t>
            </a:r>
          </a:p>
          <a:p>
            <a:pPr>
              <a:buFont typeface="Arial" panose="020B0604020202020204" pitchFamily="34" charset="0"/>
              <a:buChar char="•"/>
              <a:defRPr/>
            </a:pPr>
            <a:r>
              <a:rPr lang="en-US" sz="2400" dirty="0">
                <a:latin typeface="UGent Panno Text" panose="02000506040000040003" pitchFamily="2" charset="0"/>
              </a:rPr>
              <a:t>International composition of the student body</a:t>
            </a:r>
          </a:p>
          <a:p>
            <a:pPr>
              <a:buFont typeface="Arial" panose="020B0604020202020204" pitchFamily="34" charset="0"/>
              <a:buChar char="•"/>
              <a:defRPr/>
            </a:pPr>
            <a:r>
              <a:rPr lang="en-US" sz="2400" dirty="0">
                <a:latin typeface="UGent Panno Text" panose="02000506040000040003" pitchFamily="2" charset="0"/>
              </a:rPr>
              <a:t>Funded by the EU’s excellence </a:t>
            </a:r>
            <a:r>
              <a:rPr lang="en-US" sz="2400" dirty="0" err="1">
                <a:latin typeface="UGent Panno Text" panose="02000506040000040003" pitchFamily="2" charset="0"/>
              </a:rPr>
              <a:t>programme</a:t>
            </a:r>
            <a:r>
              <a:rPr lang="en-US" sz="2400" dirty="0">
                <a:latin typeface="UGent Panno Text" panose="02000506040000040003" pitchFamily="2" charset="0"/>
              </a:rPr>
              <a:t> “Erasmus Mundus”</a:t>
            </a:r>
          </a:p>
          <a:p>
            <a:pPr>
              <a:buFont typeface="Arial" panose="020B0604020202020204" pitchFamily="34" charset="0"/>
              <a:buChar char="•"/>
              <a:defRPr/>
            </a:pPr>
            <a:endParaRPr lang="en-US" sz="2400" dirty="0">
              <a:latin typeface="UGent Panno Text" panose="02000506040000040003" pitchFamily="2" charset="0"/>
            </a:endParaRPr>
          </a:p>
        </p:txBody>
      </p:sp>
      <p:pic>
        <p:nvPicPr>
          <p:cNvPr id="3" name="Picture 2">
            <a:extLst>
              <a:ext uri="{FF2B5EF4-FFF2-40B4-BE49-F238E27FC236}">
                <a16:creationId xmlns:a16="http://schemas.microsoft.com/office/drawing/2014/main" id="{B1C95714-10F3-C0F9-C7F3-E588FCFEE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6088" y="5431096"/>
            <a:ext cx="1102352" cy="1102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951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64F0F7-E66B-1F16-AA37-CD61E2B24F61}"/>
              </a:ext>
            </a:extLst>
          </p:cNvPr>
          <p:cNvSpPr/>
          <p:nvPr/>
        </p:nvSpPr>
        <p:spPr>
          <a:xfrm>
            <a:off x="-427839" y="324552"/>
            <a:ext cx="9999677" cy="1043171"/>
          </a:xfrm>
          <a:prstGeom prst="rect">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199" y="110052"/>
            <a:ext cx="8229600" cy="1472170"/>
          </a:xfrm>
        </p:spPr>
        <p:txBody>
          <a:bodyPr>
            <a:normAutofit/>
          </a:bodyPr>
          <a:lstStyle/>
          <a:p>
            <a:r>
              <a:rPr lang="en-US" sz="4300" b="1" dirty="0">
                <a:solidFill>
                  <a:srgbClr val="1E64C8"/>
                </a:solidFill>
                <a:latin typeface="UGent Panno Text SemiBold" panose="02000706040000040003" pitchFamily="2" charset="0"/>
              </a:rPr>
              <a:t>EMGS @ UGent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641" y="5409545"/>
            <a:ext cx="1653584" cy="132286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290" y="5707655"/>
            <a:ext cx="2701115" cy="100871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105" y="5691612"/>
            <a:ext cx="2391099" cy="1024757"/>
          </a:xfrm>
          <a:prstGeom prst="rect">
            <a:avLst/>
          </a:prstGeom>
        </p:spPr>
      </p:pic>
      <p:sp>
        <p:nvSpPr>
          <p:cNvPr id="3" name="Content Placeholder 2"/>
          <p:cNvSpPr>
            <a:spLocks noGrp="1"/>
          </p:cNvSpPr>
          <p:nvPr>
            <p:ph idx="1"/>
          </p:nvPr>
        </p:nvSpPr>
        <p:spPr>
          <a:xfrm>
            <a:off x="648925" y="1496347"/>
            <a:ext cx="8362340" cy="4353185"/>
          </a:xfrm>
        </p:spPr>
        <p:txBody>
          <a:bodyPr>
            <a:noAutofit/>
          </a:bodyPr>
          <a:lstStyle/>
          <a:p>
            <a:pPr marL="0" indent="0">
              <a:buNone/>
            </a:pPr>
            <a:r>
              <a:rPr lang="nl-BE" sz="2200" dirty="0">
                <a:latin typeface="UGent Panno Text Medium" panose="02000606040000040003" pitchFamily="2" charset="0"/>
              </a:rPr>
              <a:t>PROGRAMME AT A GLANCE: MODULES </a:t>
            </a:r>
          </a:p>
          <a:p>
            <a:pPr marL="0" indent="0">
              <a:buNone/>
            </a:pPr>
            <a:r>
              <a:rPr lang="nl-BE" sz="2000" i="1" dirty="0">
                <a:latin typeface="UGent Panno Text" panose="02000506040000040003" pitchFamily="2" charset="0"/>
              </a:rPr>
              <a:t>Second </a:t>
            </a:r>
            <a:r>
              <a:rPr lang="nl-BE" sz="2000" i="1" dirty="0" err="1">
                <a:latin typeface="UGent Panno Text" panose="02000506040000040003" pitchFamily="2" charset="0"/>
              </a:rPr>
              <a:t>year</a:t>
            </a:r>
            <a:endParaRPr lang="nl-BE" sz="2000" i="1" dirty="0">
              <a:latin typeface="UGent Panno Text" panose="02000506040000040003" pitchFamily="2" charset="0"/>
            </a:endParaRPr>
          </a:p>
          <a:p>
            <a:pPr marL="0" indent="0">
              <a:buNone/>
            </a:pPr>
            <a:r>
              <a:rPr lang="nl-BE" sz="1800" dirty="0">
                <a:latin typeface="UGent Panno Text" panose="02000506040000040003" pitchFamily="2" charset="0"/>
                <a:hlinkClick r:id="rId5"/>
              </a:rPr>
              <a:t>https://studiekiezer.ugent.be/2025/master-of-arts-in-global-studies-KMGSJD-en/programma</a:t>
            </a:r>
            <a:endParaRPr lang="nl-BE" sz="1800" dirty="0">
              <a:latin typeface="UGent Panno Text" panose="02000506040000040003" pitchFamily="2" charset="0"/>
            </a:endParaRPr>
          </a:p>
          <a:p>
            <a:pPr marL="0" indent="0">
              <a:buNone/>
            </a:pPr>
            <a:r>
              <a:rPr lang="nl-BE" sz="1800" dirty="0">
                <a:latin typeface="UGent Panno Text" panose="02000506040000040003" pitchFamily="2" charset="0"/>
              </a:rPr>
              <a:t>(Second </a:t>
            </a:r>
            <a:r>
              <a:rPr lang="nl-BE" sz="1800" dirty="0" err="1">
                <a:latin typeface="UGent Panno Text" panose="02000506040000040003" pitchFamily="2" charset="0"/>
              </a:rPr>
              <a:t>year</a:t>
            </a:r>
            <a:r>
              <a:rPr lang="nl-BE" sz="1800" dirty="0">
                <a:latin typeface="UGent Panno Text" panose="02000506040000040003" pitchFamily="2" charset="0"/>
              </a:rPr>
              <a:t> + course </a:t>
            </a:r>
            <a:r>
              <a:rPr lang="nl-BE" sz="1800" dirty="0" err="1">
                <a:latin typeface="UGent Panno Text" panose="02000506040000040003" pitchFamily="2" charset="0"/>
              </a:rPr>
              <a:t>schedule</a:t>
            </a:r>
            <a:r>
              <a:rPr lang="nl-BE" sz="1800" dirty="0">
                <a:latin typeface="UGent Panno Text" panose="02000506040000040003" pitchFamily="2" charset="0"/>
              </a:rPr>
              <a:t> per semester)*</a:t>
            </a:r>
          </a:p>
          <a:p>
            <a:pPr marL="582613" indent="-582613">
              <a:buFont typeface="+mj-lt"/>
              <a:buAutoNum type="arabicPeriod"/>
            </a:pPr>
            <a:r>
              <a:rPr lang="nl-BE" sz="2000" dirty="0">
                <a:latin typeface="UGent Panno Text" panose="02000506040000040003" pitchFamily="2" charset="0"/>
              </a:rPr>
              <a:t>Global </a:t>
            </a:r>
            <a:r>
              <a:rPr lang="nl-BE" sz="2000" dirty="0" err="1">
                <a:latin typeface="UGent Panno Text" panose="02000506040000040003" pitchFamily="2" charset="0"/>
              </a:rPr>
              <a:t>History</a:t>
            </a:r>
            <a:r>
              <a:rPr lang="nl-BE" sz="2000" dirty="0">
                <a:latin typeface="UGent Panno Text" panose="02000506040000040003" pitchFamily="2" charset="0"/>
              </a:rPr>
              <a:t> </a:t>
            </a:r>
            <a:r>
              <a:rPr lang="nl-BE" sz="2000" dirty="0" err="1">
                <a:latin typeface="UGent Panno Text" panose="02000506040000040003" pitchFamily="2" charset="0"/>
              </a:rPr>
              <a:t>and</a:t>
            </a:r>
            <a:r>
              <a:rPr lang="nl-BE" sz="2000" dirty="0">
                <a:latin typeface="UGent Panno Text" panose="02000506040000040003" pitchFamily="2" charset="0"/>
              </a:rPr>
              <a:t> </a:t>
            </a:r>
            <a:r>
              <a:rPr lang="nl-BE" sz="2000" dirty="0" err="1">
                <a:latin typeface="UGent Panno Text" panose="02000506040000040003" pitchFamily="2" charset="0"/>
              </a:rPr>
              <a:t>Globalisation</a:t>
            </a:r>
            <a:endParaRPr lang="nl-BE" sz="2000" dirty="0">
              <a:latin typeface="UGent Panno Text" panose="02000506040000040003" pitchFamily="2" charset="0"/>
            </a:endParaRPr>
          </a:p>
          <a:p>
            <a:pPr marL="582613" indent="-582613">
              <a:buFont typeface="+mj-lt"/>
              <a:buAutoNum type="arabicPeriod"/>
            </a:pPr>
            <a:r>
              <a:rPr lang="nl-BE" sz="2000" dirty="0">
                <a:latin typeface="UGent Panno Text" panose="02000506040000040003" pitchFamily="2" charset="0"/>
              </a:rPr>
              <a:t>Europe as a Global Actor</a:t>
            </a:r>
          </a:p>
          <a:p>
            <a:pPr marL="582613" indent="-582613">
              <a:buFont typeface="+mj-lt"/>
              <a:buAutoNum type="arabicPeriod"/>
            </a:pPr>
            <a:r>
              <a:rPr lang="nl-BE" sz="2000" dirty="0">
                <a:latin typeface="UGent Panno Text" panose="02000506040000040003" pitchFamily="2" charset="0"/>
              </a:rPr>
              <a:t>World </a:t>
            </a:r>
            <a:r>
              <a:rPr lang="nl-BE" sz="2000" dirty="0" err="1">
                <a:latin typeface="UGent Panno Text" panose="02000506040000040003" pitchFamily="2" charset="0"/>
              </a:rPr>
              <a:t>Societies</a:t>
            </a:r>
            <a:r>
              <a:rPr lang="nl-BE" sz="2000" dirty="0">
                <a:latin typeface="UGent Panno Text" panose="02000506040000040003" pitchFamily="2" charset="0"/>
              </a:rPr>
              <a:t>: </a:t>
            </a:r>
            <a:r>
              <a:rPr lang="nl-BE" sz="2000" dirty="0" err="1">
                <a:latin typeface="UGent Panno Text" panose="02000506040000040003" pitchFamily="2" charset="0"/>
              </a:rPr>
              <a:t>regions</a:t>
            </a:r>
            <a:r>
              <a:rPr lang="nl-BE" sz="2000" dirty="0">
                <a:latin typeface="UGent Panno Text" panose="02000506040000040003" pitchFamily="2" charset="0"/>
              </a:rPr>
              <a:t> in Global Studies</a:t>
            </a:r>
          </a:p>
          <a:p>
            <a:pPr marL="582613" indent="-582613">
              <a:buFont typeface="+mj-lt"/>
              <a:buAutoNum type="arabicPeriod"/>
            </a:pPr>
            <a:r>
              <a:rPr lang="nl-BE" sz="2000" dirty="0">
                <a:latin typeface="UGent Panno Text" panose="02000506040000040003" pitchFamily="2" charset="0"/>
              </a:rPr>
              <a:t>Conflict </a:t>
            </a:r>
            <a:r>
              <a:rPr lang="nl-BE" sz="2000" dirty="0" err="1">
                <a:latin typeface="UGent Panno Text" panose="02000506040000040003" pitchFamily="2" charset="0"/>
              </a:rPr>
              <a:t>and</a:t>
            </a:r>
            <a:r>
              <a:rPr lang="nl-BE" sz="2000" dirty="0">
                <a:latin typeface="UGent Panno Text" panose="02000506040000040003" pitchFamily="2" charset="0"/>
              </a:rPr>
              <a:t> Development in a </a:t>
            </a:r>
            <a:r>
              <a:rPr lang="nl-BE" sz="2000" dirty="0" err="1">
                <a:latin typeface="UGent Panno Text" panose="02000506040000040003" pitchFamily="2" charset="0"/>
              </a:rPr>
              <a:t>Globalising</a:t>
            </a:r>
            <a:r>
              <a:rPr lang="nl-BE" sz="2000" dirty="0">
                <a:latin typeface="UGent Panno Text" panose="02000506040000040003" pitchFamily="2" charset="0"/>
              </a:rPr>
              <a:t> World </a:t>
            </a:r>
          </a:p>
          <a:p>
            <a:pPr marL="582613" indent="-582613">
              <a:buFont typeface="+mj-lt"/>
              <a:buAutoNum type="arabicPeriod"/>
            </a:pPr>
            <a:r>
              <a:rPr lang="nl-BE" sz="2000" dirty="0">
                <a:latin typeface="UGent Panno Text" panose="02000506040000040003" pitchFamily="2" charset="0"/>
              </a:rPr>
              <a:t>Master Thesis</a:t>
            </a:r>
          </a:p>
          <a:p>
            <a:pPr marL="0" indent="0">
              <a:buNone/>
            </a:pPr>
            <a:endParaRPr lang="nl-BE" sz="800" dirty="0">
              <a:latin typeface="UGent Panno Text" panose="02000506040000040003" pitchFamily="2" charset="0"/>
            </a:endParaRPr>
          </a:p>
          <a:p>
            <a:pPr marL="0" indent="0">
              <a:buNone/>
            </a:pPr>
            <a:r>
              <a:rPr lang="nl-BE" sz="1400" dirty="0">
                <a:latin typeface="UGent Panno Text" panose="02000506040000040003" pitchFamily="2" charset="0"/>
              </a:rPr>
              <a:t>* </a:t>
            </a:r>
            <a:r>
              <a:rPr lang="nl-BE" sz="1400" dirty="0" err="1">
                <a:latin typeface="UGent Panno Text" panose="02000506040000040003" pitchFamily="2" charset="0"/>
              </a:rPr>
              <a:t>Programme</a:t>
            </a:r>
            <a:r>
              <a:rPr lang="nl-BE" sz="1400" dirty="0">
                <a:latin typeface="UGent Panno Text" panose="02000506040000040003" pitchFamily="2" charset="0"/>
              </a:rPr>
              <a:t> subject </a:t>
            </a:r>
            <a:r>
              <a:rPr lang="nl-BE" sz="1400" dirty="0" err="1">
                <a:latin typeface="UGent Panno Text" panose="02000506040000040003" pitchFamily="2" charset="0"/>
              </a:rPr>
              <a:t>to</a:t>
            </a:r>
            <a:r>
              <a:rPr lang="nl-BE" sz="1400" dirty="0">
                <a:latin typeface="UGent Panno Text" panose="02000506040000040003" pitchFamily="2" charset="0"/>
              </a:rPr>
              <a:t> change</a:t>
            </a:r>
          </a:p>
          <a:p>
            <a:pPr marL="0" indent="0">
              <a:buNone/>
            </a:pPr>
            <a:endParaRPr lang="nl-BE" sz="800" i="1" dirty="0"/>
          </a:p>
        </p:txBody>
      </p:sp>
    </p:spTree>
    <p:extLst>
      <p:ext uri="{BB962C8B-B14F-4D97-AF65-F5344CB8AC3E}">
        <p14:creationId xmlns:p14="http://schemas.microsoft.com/office/powerpoint/2010/main" val="513266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FCE2ED-B5D4-0DED-04F6-C8DC7DB4CA97}"/>
              </a:ext>
            </a:extLst>
          </p:cNvPr>
          <p:cNvSpPr/>
          <p:nvPr/>
        </p:nvSpPr>
        <p:spPr>
          <a:xfrm>
            <a:off x="-427839" y="324552"/>
            <a:ext cx="9999677" cy="1043171"/>
          </a:xfrm>
          <a:prstGeom prst="rect">
            <a:avLst/>
          </a:prstGeom>
          <a:solidFill>
            <a:srgbClr val="0E1D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el 1"/>
          <p:cNvSpPr>
            <a:spLocks noGrp="1"/>
          </p:cNvSpPr>
          <p:nvPr>
            <p:ph type="title"/>
          </p:nvPr>
        </p:nvSpPr>
        <p:spPr>
          <a:noFill/>
        </p:spPr>
        <p:txBody>
          <a:bodyPr>
            <a:normAutofit/>
          </a:bodyPr>
          <a:lstStyle/>
          <a:p>
            <a:r>
              <a:rPr lang="nl-NL" b="1" dirty="0" err="1">
                <a:solidFill>
                  <a:schemeClr val="bg1"/>
                </a:solidFill>
                <a:latin typeface="UGent Panno Text SemiBold" panose="02000706040000040003" pitchFamily="2" charset="0"/>
              </a:rPr>
              <a:t>Admission</a:t>
            </a:r>
            <a:r>
              <a:rPr lang="nl-NL" b="1" dirty="0">
                <a:solidFill>
                  <a:schemeClr val="bg1"/>
                </a:solidFill>
                <a:latin typeface="UGent Panno Text SemiBold" panose="02000706040000040003" pitchFamily="2" charset="0"/>
              </a:rPr>
              <a:t> criteria</a:t>
            </a:r>
            <a:endParaRPr lang="nl-NL" sz="4300" b="1" dirty="0">
              <a:solidFill>
                <a:schemeClr val="bg1"/>
              </a:solidFill>
              <a:latin typeface="UGent Panno Text SemiBold" panose="02000706040000040003" pitchFamily="2" charset="0"/>
            </a:endParaRPr>
          </a:p>
        </p:txBody>
      </p:sp>
      <p:sp>
        <p:nvSpPr>
          <p:cNvPr id="5" name="Tijdelijke aanduiding voor inhoud 2"/>
          <p:cNvSpPr>
            <a:spLocks noGrp="1"/>
          </p:cNvSpPr>
          <p:nvPr>
            <p:ph idx="1"/>
          </p:nvPr>
        </p:nvSpPr>
        <p:spPr>
          <a:xfrm>
            <a:off x="457200" y="1160988"/>
            <a:ext cx="7940180" cy="5287519"/>
          </a:xfrm>
        </p:spPr>
        <p:txBody>
          <a:bodyPr>
            <a:normAutofit/>
          </a:bodyPr>
          <a:lstStyle/>
          <a:p>
            <a:pPr algn="just">
              <a:buFont typeface="Arial" panose="020B0604020202020204" pitchFamily="34" charset="0"/>
              <a:buChar char="•"/>
              <a:defRPr/>
            </a:pPr>
            <a:endParaRPr lang="en-US" sz="2400" dirty="0">
              <a:latin typeface="UGent Panno Text" panose="02000506040000040003" pitchFamily="2" charset="0"/>
            </a:endParaRPr>
          </a:p>
          <a:p>
            <a:pPr marL="0" indent="0" algn="just">
              <a:spcBef>
                <a:spcPts val="600"/>
              </a:spcBef>
              <a:buNone/>
              <a:defRPr/>
            </a:pPr>
            <a:r>
              <a:rPr lang="en-US" altLang="de-DE" sz="2400" dirty="0">
                <a:latin typeface="UGent Panno Text Medium" panose="02000606040000040003" pitchFamily="2" charset="0"/>
              </a:rPr>
              <a:t>Applicants should fulfill the following minimal requirements</a:t>
            </a:r>
            <a:r>
              <a:rPr lang="en-GB" altLang="de-DE" sz="2400" dirty="0">
                <a:latin typeface="UGent Panno Text Medium" panose="02000606040000040003" pitchFamily="2" charset="0"/>
              </a:rPr>
              <a:t>:</a:t>
            </a:r>
          </a:p>
          <a:p>
            <a:pPr lvl="1">
              <a:buFont typeface="Arial" panose="020B0604020202020204" pitchFamily="34" charset="0"/>
              <a:buChar char="•"/>
            </a:pPr>
            <a:r>
              <a:rPr lang="en-US" sz="2000" dirty="0">
                <a:latin typeface="UGent Panno Text" panose="02000506040000040003" pitchFamily="2" charset="0"/>
              </a:rPr>
              <a:t>A three-year bachelor’s degree or the recognized equivalent from an accredited institution in the humanities or social sciences, with a minimum of 15% global studies–relevant courses</a:t>
            </a:r>
          </a:p>
          <a:p>
            <a:pPr lvl="1">
              <a:buFont typeface="Arial" panose="020B0604020202020204" pitchFamily="34" charset="0"/>
              <a:buChar char="•"/>
            </a:pPr>
            <a:r>
              <a:rPr lang="en-US" sz="2000" dirty="0">
                <a:latin typeface="UGent Panno Text" panose="02000506040000040003" pitchFamily="2" charset="0"/>
              </a:rPr>
              <a:t>Excellent English skills: Proficiency in English needs to be proven with an official English certificate. Native English speakers must provide proof of knowledge of a language other than English at the A2 level</a:t>
            </a:r>
          </a:p>
          <a:p>
            <a:pPr lvl="1">
              <a:buFont typeface="Arial" panose="020B0604020202020204" pitchFamily="34" charset="0"/>
              <a:buChar char="•"/>
            </a:pPr>
            <a:r>
              <a:rPr lang="en-US" sz="2000" dirty="0">
                <a:latin typeface="UGent Panno Text" panose="02000506040000040003" pitchFamily="2" charset="0"/>
              </a:rPr>
              <a:t>Knowledge of another foreign language at the A2 level (to be proven by a high school certificate and/or an internationally recognized test, score certificates, or equivalent proof of participation in language courses)</a:t>
            </a:r>
          </a:p>
          <a:p>
            <a:pPr lvl="1">
              <a:buFont typeface="Arial" panose="020B0604020202020204" pitchFamily="34" charset="0"/>
              <a:buChar char="•"/>
            </a:pPr>
            <a:r>
              <a:rPr lang="en-US" sz="2000" dirty="0">
                <a:latin typeface="UGent Panno Text" panose="02000506040000040003" pitchFamily="2" charset="0"/>
              </a:rPr>
              <a:t>The recognition of the respective documents and degrees is based on the requirements set by the German Central Office for Foreign Education. </a:t>
            </a:r>
          </a:p>
          <a:p>
            <a:pPr marL="457200" lvl="1" indent="0">
              <a:buNone/>
            </a:pPr>
            <a:endParaRPr lang="en-US" sz="2000" dirty="0">
              <a:latin typeface="UGent Panno Text" panose="02000506040000040003" pitchFamily="2" charset="0"/>
            </a:endParaRPr>
          </a:p>
          <a:p>
            <a:pPr marL="457200" lvl="1" indent="0">
              <a:buNone/>
            </a:pPr>
            <a:r>
              <a:rPr lang="en-US" sz="1500" dirty="0">
                <a:latin typeface="UGent Panno Text" panose="02000506040000040003" pitchFamily="2" charset="0"/>
              </a:rPr>
              <a:t>See: https://globalstudies-masters.eu/admission/application/admission-and-selection-criteria/</a:t>
            </a:r>
            <a:endParaRPr lang="nl-NL" sz="1500" i="1" dirty="0">
              <a:solidFill>
                <a:srgbClr val="800000"/>
              </a:solidFill>
              <a:latin typeface="UGent Panno Text" panose="02000506040000040003" pitchFamily="2" charset="0"/>
            </a:endParaRPr>
          </a:p>
          <a:p>
            <a:pPr marL="0" indent="0" algn="just">
              <a:spcBef>
                <a:spcPts val="600"/>
              </a:spcBef>
              <a:buNone/>
              <a:defRPr/>
            </a:pPr>
            <a:endParaRPr lang="en-GB" altLang="de-DE" sz="2400" dirty="0">
              <a:latin typeface="UGent Panno Text" panose="02000506040000040003" pitchFamily="2" charset="0"/>
            </a:endParaRPr>
          </a:p>
          <a:p>
            <a:pPr algn="just">
              <a:buFont typeface="Arial" panose="020B0604020202020204" pitchFamily="34" charset="0"/>
              <a:buChar char="•"/>
              <a:defRPr/>
            </a:pPr>
            <a:endParaRPr lang="en-US" sz="2400" dirty="0">
              <a:latin typeface="UGent Panno Text" panose="02000506040000040003" pitchFamily="2" charset="0"/>
            </a:endParaRPr>
          </a:p>
        </p:txBody>
      </p:sp>
      <p:pic>
        <p:nvPicPr>
          <p:cNvPr id="6" name="Picture 5">
            <a:extLst>
              <a:ext uri="{FF2B5EF4-FFF2-40B4-BE49-F238E27FC236}">
                <a16:creationId xmlns:a16="http://schemas.microsoft.com/office/drawing/2014/main" id="{19041841-A04D-A1E7-8A3F-0E499BA593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6088" y="5431096"/>
            <a:ext cx="1102352" cy="1102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018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FCE2ED-B5D4-0DED-04F6-C8DC7DB4CA97}"/>
              </a:ext>
            </a:extLst>
          </p:cNvPr>
          <p:cNvSpPr/>
          <p:nvPr/>
        </p:nvSpPr>
        <p:spPr>
          <a:xfrm>
            <a:off x="-427839" y="324552"/>
            <a:ext cx="9999677" cy="1043171"/>
          </a:xfrm>
          <a:prstGeom prst="rect">
            <a:avLst/>
          </a:prstGeom>
          <a:solidFill>
            <a:srgbClr val="0E1D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el 1"/>
          <p:cNvSpPr>
            <a:spLocks noGrp="1"/>
          </p:cNvSpPr>
          <p:nvPr>
            <p:ph type="title"/>
          </p:nvPr>
        </p:nvSpPr>
        <p:spPr>
          <a:noFill/>
        </p:spPr>
        <p:txBody>
          <a:bodyPr>
            <a:normAutofit/>
          </a:bodyPr>
          <a:lstStyle/>
          <a:p>
            <a:r>
              <a:rPr lang="nl-NL" b="1" dirty="0" err="1">
                <a:solidFill>
                  <a:schemeClr val="bg1"/>
                </a:solidFill>
                <a:latin typeface="UGent Panno Text SemiBold" panose="02000706040000040003" pitchFamily="2" charset="0"/>
              </a:rPr>
              <a:t>Selection</a:t>
            </a:r>
            <a:r>
              <a:rPr lang="nl-NL" b="1" dirty="0">
                <a:solidFill>
                  <a:schemeClr val="bg1"/>
                </a:solidFill>
                <a:latin typeface="UGent Panno Text SemiBold" panose="02000706040000040003" pitchFamily="2" charset="0"/>
              </a:rPr>
              <a:t> criteria</a:t>
            </a:r>
            <a:endParaRPr lang="nl-NL" sz="4300" b="1" dirty="0">
              <a:solidFill>
                <a:schemeClr val="bg1"/>
              </a:solidFill>
              <a:latin typeface="UGent Panno Text SemiBold" panose="02000706040000040003" pitchFamily="2" charset="0"/>
            </a:endParaRPr>
          </a:p>
        </p:txBody>
      </p:sp>
      <p:sp>
        <p:nvSpPr>
          <p:cNvPr id="5" name="Tijdelijke aanduiding voor inhoud 2"/>
          <p:cNvSpPr>
            <a:spLocks noGrp="1"/>
          </p:cNvSpPr>
          <p:nvPr>
            <p:ph idx="1"/>
          </p:nvPr>
        </p:nvSpPr>
        <p:spPr>
          <a:xfrm>
            <a:off x="457200" y="1367723"/>
            <a:ext cx="7940180" cy="4983162"/>
          </a:xfrm>
        </p:spPr>
        <p:txBody>
          <a:bodyPr>
            <a:normAutofit/>
          </a:bodyPr>
          <a:lstStyle/>
          <a:p>
            <a:pPr algn="just">
              <a:buFont typeface="Arial" panose="020B0604020202020204" pitchFamily="34" charset="0"/>
              <a:buChar char="•"/>
              <a:defRPr/>
            </a:pPr>
            <a:endParaRPr lang="en-US" sz="2400" dirty="0">
              <a:latin typeface="UGent Panno Text" panose="02000506040000040003" pitchFamily="2" charset="0"/>
            </a:endParaRPr>
          </a:p>
          <a:p>
            <a:pPr marL="0" indent="0" algn="just">
              <a:spcBef>
                <a:spcPts val="600"/>
              </a:spcBef>
              <a:buNone/>
              <a:defRPr/>
            </a:pPr>
            <a:r>
              <a:rPr lang="en-US" altLang="de-DE" sz="2400" dirty="0">
                <a:latin typeface="UGent Panno Text Medium" panose="02000606040000040003" pitchFamily="2" charset="0"/>
              </a:rPr>
              <a:t>Following criteria:</a:t>
            </a:r>
            <a:endParaRPr lang="en-GB" altLang="de-DE" sz="2400" dirty="0">
              <a:latin typeface="UGent Panno Text Medium" panose="02000606040000040003" pitchFamily="2" charset="0"/>
            </a:endParaRPr>
          </a:p>
          <a:p>
            <a:pPr marL="0" indent="0" algn="just">
              <a:spcBef>
                <a:spcPts val="600"/>
              </a:spcBef>
              <a:buNone/>
              <a:defRPr/>
            </a:pPr>
            <a:endParaRPr lang="en-GB" altLang="de-DE" sz="2400" dirty="0">
              <a:latin typeface="UGent Panno Text Medium" panose="02000606040000040003" pitchFamily="2" charset="0"/>
            </a:endParaRPr>
          </a:p>
          <a:p>
            <a:pPr lvl="1">
              <a:buFont typeface="Arial" panose="020B0604020202020204" pitchFamily="34" charset="0"/>
              <a:buChar char="•"/>
            </a:pPr>
            <a:r>
              <a:rPr lang="en-US" sz="2000" dirty="0">
                <a:latin typeface="UGent Panno Text" panose="02000506040000040003" pitchFamily="2" charset="0"/>
              </a:rPr>
              <a:t>50%: Academic excellence and quality/recognition of home institution that has awarded the first degree</a:t>
            </a:r>
          </a:p>
          <a:p>
            <a:pPr lvl="1">
              <a:buFont typeface="Arial" panose="020B0604020202020204" pitchFamily="34" charset="0"/>
              <a:buChar char="•"/>
            </a:pPr>
            <a:r>
              <a:rPr lang="en-US" sz="2000" dirty="0">
                <a:latin typeface="UGent Panno Text" panose="02000506040000040003" pitchFamily="2" charset="0"/>
              </a:rPr>
              <a:t>15%: Motivation and academic potential</a:t>
            </a:r>
          </a:p>
          <a:p>
            <a:pPr lvl="1">
              <a:buFont typeface="Arial" panose="020B0604020202020204" pitchFamily="34" charset="0"/>
              <a:buChar char="•"/>
            </a:pPr>
            <a:r>
              <a:rPr lang="en-US" sz="2000" dirty="0">
                <a:latin typeface="UGent Panno Text" panose="02000506040000040003" pitchFamily="2" charset="0"/>
              </a:rPr>
              <a:t>20%: Compatibility of previous degree(s) with the EMGS </a:t>
            </a:r>
            <a:r>
              <a:rPr lang="en-US" sz="2000" dirty="0" err="1">
                <a:latin typeface="UGent Panno Text" panose="02000506040000040003" pitchFamily="2" charset="0"/>
              </a:rPr>
              <a:t>programme</a:t>
            </a:r>
            <a:endParaRPr lang="en-US" sz="2000" dirty="0">
              <a:latin typeface="UGent Panno Text" panose="02000506040000040003" pitchFamily="2" charset="0"/>
            </a:endParaRPr>
          </a:p>
          <a:p>
            <a:pPr lvl="1">
              <a:buFont typeface="Arial" panose="020B0604020202020204" pitchFamily="34" charset="0"/>
              <a:buChar char="•"/>
            </a:pPr>
            <a:r>
              <a:rPr lang="en-US" sz="2000" dirty="0">
                <a:latin typeface="UGent Panno Text" panose="02000506040000040003" pitchFamily="2" charset="0"/>
              </a:rPr>
              <a:t>15%: Work experience/professional qualifications </a:t>
            </a:r>
          </a:p>
          <a:p>
            <a:pPr marL="457200" lvl="1" indent="0">
              <a:buNone/>
            </a:pPr>
            <a:endParaRPr lang="en-US" sz="2000" dirty="0">
              <a:latin typeface="UGent Panno Text" panose="02000506040000040003" pitchFamily="2" charset="0"/>
            </a:endParaRPr>
          </a:p>
          <a:p>
            <a:pPr marL="457200" lvl="1" indent="0">
              <a:buNone/>
            </a:pPr>
            <a:r>
              <a:rPr lang="en-US" altLang="de-DE" sz="1600" dirty="0">
                <a:latin typeface="UGent Panno Text Medium" panose="02000606040000040003" pitchFamily="2" charset="0"/>
              </a:rPr>
              <a:t>The decision on admission is made by the EMGS Study Purposes and Selection Committee</a:t>
            </a:r>
            <a:endParaRPr lang="en-GB" altLang="de-DE" sz="2400" dirty="0">
              <a:latin typeface="UGent Panno Text" panose="02000506040000040003" pitchFamily="2" charset="0"/>
            </a:endParaRPr>
          </a:p>
          <a:p>
            <a:pPr algn="just">
              <a:buFont typeface="Arial" panose="020B0604020202020204" pitchFamily="34" charset="0"/>
              <a:buChar char="•"/>
              <a:defRPr/>
            </a:pPr>
            <a:endParaRPr lang="en-US" sz="2400" dirty="0">
              <a:latin typeface="UGent Panno Text" panose="02000506040000040003" pitchFamily="2" charset="0"/>
            </a:endParaRPr>
          </a:p>
        </p:txBody>
      </p:sp>
      <p:pic>
        <p:nvPicPr>
          <p:cNvPr id="3" name="Picture 2">
            <a:extLst>
              <a:ext uri="{FF2B5EF4-FFF2-40B4-BE49-F238E27FC236}">
                <a16:creationId xmlns:a16="http://schemas.microsoft.com/office/drawing/2014/main" id="{83F8FD86-09DD-BD72-636B-8EDA216FBE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6088" y="5431096"/>
            <a:ext cx="1102352" cy="1102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202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FCE2ED-B5D4-0DED-04F6-C8DC7DB4CA97}"/>
              </a:ext>
            </a:extLst>
          </p:cNvPr>
          <p:cNvSpPr/>
          <p:nvPr/>
        </p:nvSpPr>
        <p:spPr>
          <a:xfrm>
            <a:off x="-427839" y="324552"/>
            <a:ext cx="9999677" cy="1043171"/>
          </a:xfrm>
          <a:prstGeom prst="rect">
            <a:avLst/>
          </a:prstGeom>
          <a:solidFill>
            <a:srgbClr val="0E1D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el 1"/>
          <p:cNvSpPr>
            <a:spLocks noGrp="1"/>
          </p:cNvSpPr>
          <p:nvPr>
            <p:ph type="title"/>
          </p:nvPr>
        </p:nvSpPr>
        <p:spPr>
          <a:noFill/>
        </p:spPr>
        <p:txBody>
          <a:bodyPr>
            <a:normAutofit/>
          </a:bodyPr>
          <a:lstStyle/>
          <a:p>
            <a:r>
              <a:rPr lang="nl-NL" b="1" dirty="0">
                <a:solidFill>
                  <a:schemeClr val="bg1"/>
                </a:solidFill>
                <a:latin typeface="UGent Panno Text SemiBold" panose="02000706040000040003" pitchFamily="2" charset="0"/>
              </a:rPr>
              <a:t>Application</a:t>
            </a:r>
            <a:endParaRPr lang="nl-NL" sz="4300" b="1" dirty="0">
              <a:solidFill>
                <a:schemeClr val="bg1"/>
              </a:solidFill>
              <a:latin typeface="UGent Panno Text SemiBold" panose="02000706040000040003" pitchFamily="2" charset="0"/>
            </a:endParaRPr>
          </a:p>
        </p:txBody>
      </p:sp>
      <p:sp>
        <p:nvSpPr>
          <p:cNvPr id="5" name="Tijdelijke aanduiding voor inhoud 2"/>
          <p:cNvSpPr>
            <a:spLocks noGrp="1"/>
          </p:cNvSpPr>
          <p:nvPr>
            <p:ph idx="1"/>
          </p:nvPr>
        </p:nvSpPr>
        <p:spPr>
          <a:xfrm>
            <a:off x="457199" y="1367723"/>
            <a:ext cx="8351241" cy="5165725"/>
          </a:xfrm>
        </p:spPr>
        <p:txBody>
          <a:bodyPr>
            <a:normAutofit fontScale="85000" lnSpcReduction="20000"/>
          </a:bodyPr>
          <a:lstStyle/>
          <a:p>
            <a:pPr algn="just">
              <a:buFont typeface="Arial" panose="020B0604020202020204" pitchFamily="34" charset="0"/>
              <a:buChar char="•"/>
              <a:defRPr/>
            </a:pPr>
            <a:endParaRPr lang="en-US" sz="2400" dirty="0">
              <a:latin typeface="UGent Panno Text" panose="02000506040000040003" pitchFamily="2" charset="0"/>
            </a:endParaRPr>
          </a:p>
          <a:p>
            <a:pPr marL="0" indent="0">
              <a:spcBef>
                <a:spcPts val="0"/>
              </a:spcBef>
              <a:buNone/>
              <a:defRPr/>
            </a:pPr>
            <a:r>
              <a:rPr lang="en-US" altLang="de-DE" sz="2400" dirty="0">
                <a:latin typeface="UGent Panno Text Medium" panose="02000606040000040003" pitchFamily="2" charset="0"/>
              </a:rPr>
              <a:t>Documents to be included in the application:</a:t>
            </a:r>
          </a:p>
          <a:p>
            <a:pPr marL="817562" lvl="0" indent="-457200" rtl="0">
              <a:lnSpc>
                <a:spcPct val="107000"/>
              </a:lnSpc>
              <a:buFont typeface="+mj-lt"/>
              <a:buAutoNum type="arabicPeriod"/>
            </a:pPr>
            <a:r>
              <a:rPr lang="en-US" sz="2100" dirty="0">
                <a:latin typeface="UGent Panno Text" panose="02000506040000040003" pitchFamily="2" charset="0"/>
              </a:rPr>
              <a:t>A curriculum vitae in English (</a:t>
            </a:r>
            <a:r>
              <a:rPr lang="en-US" sz="2100" dirty="0" err="1">
                <a:latin typeface="UGent Panno Text" panose="02000506040000040003" pitchFamily="2" charset="0"/>
              </a:rPr>
              <a:t>cf</a:t>
            </a:r>
            <a:r>
              <a:rPr lang="en-US" sz="2100" dirty="0">
                <a:latin typeface="UGent Panno Text" panose="02000506040000040003" pitchFamily="2" charset="0"/>
              </a:rPr>
              <a:t> </a:t>
            </a:r>
            <a:r>
              <a:rPr lang="en-US" sz="2100" dirty="0" err="1">
                <a:latin typeface="UGent Panno Text" panose="02000506040000040003" pitchFamily="2" charset="0"/>
              </a:rPr>
              <a:t>Europass</a:t>
            </a:r>
            <a:r>
              <a:rPr lang="en-US" sz="2100" dirty="0">
                <a:latin typeface="UGent Panno Text" panose="02000506040000040003" pitchFamily="2" charset="0"/>
              </a:rPr>
              <a:t>)</a:t>
            </a:r>
            <a:endParaRPr lang="nl-BE" sz="2100" dirty="0">
              <a:latin typeface="UGent Panno Text" panose="02000506040000040003" pitchFamily="2" charset="0"/>
            </a:endParaRPr>
          </a:p>
          <a:p>
            <a:pPr marL="817562" lvl="0" indent="-457200">
              <a:lnSpc>
                <a:spcPct val="107000"/>
              </a:lnSpc>
              <a:buFont typeface="+mj-lt"/>
              <a:buAutoNum type="arabicPeriod"/>
            </a:pPr>
            <a:r>
              <a:rPr lang="en-US" sz="2100" dirty="0">
                <a:latin typeface="UGent Panno Text" panose="02000506040000040003" pitchFamily="2" charset="0"/>
              </a:rPr>
              <a:t>Motivation letter in English</a:t>
            </a:r>
            <a:endParaRPr lang="nl-BE" sz="2100" dirty="0">
              <a:latin typeface="UGent Panno Text" panose="02000506040000040003" pitchFamily="2" charset="0"/>
            </a:endParaRPr>
          </a:p>
          <a:p>
            <a:pPr marL="817562" lvl="0" indent="-457200">
              <a:lnSpc>
                <a:spcPct val="107000"/>
              </a:lnSpc>
              <a:buFont typeface="+mj-lt"/>
              <a:buAutoNum type="arabicPeriod"/>
            </a:pPr>
            <a:r>
              <a:rPr lang="en-US" sz="2100" dirty="0">
                <a:latin typeface="UGent Panno Text" panose="02000506040000040003" pitchFamily="2" charset="0"/>
              </a:rPr>
              <a:t>Proof of nationality (e.g. copy of passport)</a:t>
            </a:r>
            <a:endParaRPr lang="nl-BE" sz="2100" dirty="0">
              <a:latin typeface="UGent Panno Text" panose="02000506040000040003" pitchFamily="2" charset="0"/>
            </a:endParaRPr>
          </a:p>
          <a:p>
            <a:pPr marL="817562" lvl="0" indent="-457200">
              <a:lnSpc>
                <a:spcPct val="107000"/>
              </a:lnSpc>
              <a:buFont typeface="+mj-lt"/>
              <a:buAutoNum type="arabicPeriod"/>
            </a:pPr>
            <a:r>
              <a:rPr lang="en-US" sz="2100" dirty="0">
                <a:latin typeface="UGent Panno Text" panose="02000506040000040003" pitchFamily="2" charset="0"/>
              </a:rPr>
              <a:t>Proof of residence (only for applicants who wish to apply for the Erasmus Mundus scholarship, scholarship holders must study at universities outside of their country of residence)</a:t>
            </a:r>
            <a:endParaRPr lang="nl-BE" sz="2100" dirty="0">
              <a:latin typeface="UGent Panno Text" panose="02000506040000040003" pitchFamily="2" charset="0"/>
            </a:endParaRPr>
          </a:p>
          <a:p>
            <a:pPr marL="817562" lvl="0" indent="-457200">
              <a:lnSpc>
                <a:spcPct val="107000"/>
              </a:lnSpc>
              <a:buFont typeface="+mj-lt"/>
              <a:buAutoNum type="arabicPeriod"/>
            </a:pPr>
            <a:r>
              <a:rPr lang="en-US" sz="2100" dirty="0">
                <a:latin typeface="UGent Panno Text" panose="02000506040000040003" pitchFamily="2" charset="0"/>
              </a:rPr>
              <a:t>High school diploma or equivalent </a:t>
            </a:r>
          </a:p>
          <a:p>
            <a:pPr marL="817562" lvl="0" indent="-457200">
              <a:lnSpc>
                <a:spcPct val="107000"/>
              </a:lnSpc>
              <a:buFont typeface="+mj-lt"/>
              <a:buAutoNum type="arabicPeriod"/>
            </a:pPr>
            <a:r>
              <a:rPr lang="en-US" sz="2100" dirty="0">
                <a:latin typeface="UGent Panno Text" panose="02000506040000040003" pitchFamily="2" charset="0"/>
              </a:rPr>
              <a:t>Official high school transcripts </a:t>
            </a:r>
          </a:p>
          <a:p>
            <a:pPr marL="817562" lvl="0" indent="-457200">
              <a:lnSpc>
                <a:spcPct val="107000"/>
              </a:lnSpc>
              <a:buFont typeface="+mj-lt"/>
              <a:buAutoNum type="arabicPeriod"/>
            </a:pPr>
            <a:r>
              <a:rPr lang="en-US" sz="2100" dirty="0">
                <a:latin typeface="UGent Panno Text" panose="02000506040000040003" pitchFamily="2" charset="0"/>
              </a:rPr>
              <a:t>University diplomas </a:t>
            </a:r>
          </a:p>
          <a:p>
            <a:pPr marL="817562" lvl="0" indent="-457200">
              <a:lnSpc>
                <a:spcPct val="107000"/>
              </a:lnSpc>
              <a:buFont typeface="+mj-lt"/>
              <a:buAutoNum type="arabicPeriod"/>
            </a:pPr>
            <a:r>
              <a:rPr lang="en-US" sz="2100" dirty="0">
                <a:latin typeface="UGent Panno Text" panose="02000506040000040003" pitchFamily="2" charset="0"/>
              </a:rPr>
              <a:t>Official transcripts from your university </a:t>
            </a:r>
          </a:p>
          <a:p>
            <a:pPr marL="817562" lvl="0" indent="-457200">
              <a:lnSpc>
                <a:spcPct val="107000"/>
              </a:lnSpc>
              <a:buFont typeface="+mj-lt"/>
              <a:buAutoNum type="arabicPeriod"/>
            </a:pPr>
            <a:r>
              <a:rPr lang="en-US" sz="2100" dirty="0">
                <a:latin typeface="UGent Panno Text" panose="02000506040000040003" pitchFamily="2" charset="0"/>
              </a:rPr>
              <a:t>English language certificate test results (TOEFL, IELTS, CPE/CAE)</a:t>
            </a:r>
            <a:endParaRPr lang="nl-BE" sz="2100" dirty="0">
              <a:latin typeface="UGent Panno Text" panose="02000506040000040003" pitchFamily="2" charset="0"/>
            </a:endParaRPr>
          </a:p>
          <a:p>
            <a:pPr marL="817562" lvl="0" indent="-457200">
              <a:lnSpc>
                <a:spcPct val="107000"/>
              </a:lnSpc>
              <a:buFont typeface="+mj-lt"/>
              <a:buAutoNum type="arabicPeriod"/>
            </a:pPr>
            <a:r>
              <a:rPr lang="en-US" sz="2100" dirty="0">
                <a:latin typeface="UGent Panno Text" panose="02000506040000040003" pitchFamily="2" charset="0"/>
              </a:rPr>
              <a:t>Proof of knowledge of another foreign language</a:t>
            </a:r>
            <a:endParaRPr lang="nl-BE" sz="2100" dirty="0">
              <a:latin typeface="UGent Panno Text" panose="02000506040000040003" pitchFamily="2" charset="0"/>
            </a:endParaRPr>
          </a:p>
          <a:p>
            <a:pPr marL="817562" lvl="0" indent="-457200">
              <a:lnSpc>
                <a:spcPct val="107000"/>
              </a:lnSpc>
              <a:buFont typeface="+mj-lt"/>
              <a:buAutoNum type="arabicPeriod"/>
            </a:pPr>
            <a:r>
              <a:rPr lang="en-US" sz="2100" dirty="0">
                <a:latin typeface="UGent Panno Text" panose="02000506040000040003" pitchFamily="2" charset="0"/>
              </a:rPr>
              <a:t>One recommendation letter by an academic teacher</a:t>
            </a:r>
            <a:endParaRPr lang="nl-BE" sz="2100" dirty="0">
              <a:latin typeface="UGent Panno Text" panose="02000506040000040003" pitchFamily="2" charset="0"/>
            </a:endParaRPr>
          </a:p>
          <a:p>
            <a:pPr marL="817562" lvl="0" indent="-457200">
              <a:lnSpc>
                <a:spcPct val="107000"/>
              </a:lnSpc>
              <a:spcAft>
                <a:spcPts val="800"/>
              </a:spcAft>
              <a:buFont typeface="+mj-lt"/>
              <a:buAutoNum type="arabicPeriod"/>
            </a:pPr>
            <a:r>
              <a:rPr lang="en-US" sz="2100" dirty="0">
                <a:latin typeface="UGent Panno Text" panose="02000506040000040003" pitchFamily="2" charset="0"/>
              </a:rPr>
              <a:t>If applicable, proof of extracurricular activities and work experience</a:t>
            </a:r>
            <a:endParaRPr lang="en-GB" sz="2100" dirty="0">
              <a:latin typeface="UGent Panno Text" panose="02000506040000040003" pitchFamily="2" charset="0"/>
            </a:endParaRPr>
          </a:p>
          <a:p>
            <a:pPr marL="914400" lvl="1" indent="-457200">
              <a:buFont typeface="+mj-lt"/>
              <a:buAutoNum type="arabicPeriod"/>
            </a:pPr>
            <a:endParaRPr lang="en-US" sz="2000" dirty="0">
              <a:latin typeface="UGent Panno Text" panose="02000506040000040003" pitchFamily="2" charset="0"/>
            </a:endParaRPr>
          </a:p>
          <a:p>
            <a:pPr marL="0" indent="0" algn="just">
              <a:buNone/>
              <a:defRPr/>
            </a:pPr>
            <a:r>
              <a:rPr lang="en-US" sz="2400" dirty="0">
                <a:latin typeface="UGent Panno Text" panose="02000506040000040003" pitchFamily="2" charset="0"/>
              </a:rPr>
              <a:t>Apply online via this </a:t>
            </a:r>
            <a:r>
              <a:rPr lang="en-US" sz="2400" dirty="0">
                <a:latin typeface="UGent Panno Text" panose="02000506040000040003" pitchFamily="2" charset="0"/>
                <a:hlinkClick r:id="rId2"/>
              </a:rPr>
              <a:t>link</a:t>
            </a:r>
            <a:endParaRPr lang="en-US" sz="2400" dirty="0">
              <a:latin typeface="UGent Panno Text" panose="02000506040000040003" pitchFamily="2" charset="0"/>
            </a:endParaRPr>
          </a:p>
        </p:txBody>
      </p:sp>
      <p:pic>
        <p:nvPicPr>
          <p:cNvPr id="3" name="Picture 2">
            <a:extLst>
              <a:ext uri="{FF2B5EF4-FFF2-40B4-BE49-F238E27FC236}">
                <a16:creationId xmlns:a16="http://schemas.microsoft.com/office/drawing/2014/main" id="{83F8FD86-09DD-BD72-636B-8EDA216FB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6088" y="5431096"/>
            <a:ext cx="1102352" cy="1102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131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FCE2ED-B5D4-0DED-04F6-C8DC7DB4CA97}"/>
              </a:ext>
            </a:extLst>
          </p:cNvPr>
          <p:cNvSpPr/>
          <p:nvPr/>
        </p:nvSpPr>
        <p:spPr>
          <a:xfrm>
            <a:off x="-427839" y="324552"/>
            <a:ext cx="9999677" cy="1043171"/>
          </a:xfrm>
          <a:prstGeom prst="rect">
            <a:avLst/>
          </a:prstGeom>
          <a:solidFill>
            <a:srgbClr val="0E1D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el 1"/>
          <p:cNvSpPr>
            <a:spLocks noGrp="1"/>
          </p:cNvSpPr>
          <p:nvPr>
            <p:ph type="title"/>
          </p:nvPr>
        </p:nvSpPr>
        <p:spPr>
          <a:noFill/>
        </p:spPr>
        <p:txBody>
          <a:bodyPr>
            <a:normAutofit/>
          </a:bodyPr>
          <a:lstStyle/>
          <a:p>
            <a:r>
              <a:rPr lang="nl-NL" b="1" dirty="0">
                <a:solidFill>
                  <a:schemeClr val="bg1"/>
                </a:solidFill>
                <a:latin typeface="UGent Panno Text SemiBold" panose="02000706040000040003" pitchFamily="2" charset="0"/>
              </a:rPr>
              <a:t>Application</a:t>
            </a:r>
            <a:endParaRPr lang="nl-NL" sz="4300" b="1" dirty="0">
              <a:solidFill>
                <a:schemeClr val="bg1"/>
              </a:solidFill>
              <a:latin typeface="UGent Panno Text SemiBold" panose="02000706040000040003" pitchFamily="2" charset="0"/>
            </a:endParaRPr>
          </a:p>
        </p:txBody>
      </p:sp>
      <p:sp>
        <p:nvSpPr>
          <p:cNvPr id="5" name="Tijdelijke aanduiding voor inhoud 2"/>
          <p:cNvSpPr>
            <a:spLocks noGrp="1"/>
          </p:cNvSpPr>
          <p:nvPr>
            <p:ph idx="1"/>
          </p:nvPr>
        </p:nvSpPr>
        <p:spPr>
          <a:xfrm>
            <a:off x="457199" y="1367723"/>
            <a:ext cx="8351241" cy="5165725"/>
          </a:xfrm>
        </p:spPr>
        <p:txBody>
          <a:bodyPr>
            <a:normAutofit/>
          </a:bodyPr>
          <a:lstStyle/>
          <a:p>
            <a:pPr algn="just">
              <a:buFont typeface="Arial" panose="020B0604020202020204" pitchFamily="34" charset="0"/>
              <a:buChar char="•"/>
              <a:defRPr/>
            </a:pPr>
            <a:endParaRPr lang="en-US" sz="2400" dirty="0">
              <a:latin typeface="UGent Panno Text" panose="02000506040000040003" pitchFamily="2" charset="0"/>
            </a:endParaRPr>
          </a:p>
          <a:p>
            <a:pPr marL="0" indent="0">
              <a:spcBef>
                <a:spcPts val="0"/>
              </a:spcBef>
              <a:buNone/>
              <a:defRPr/>
            </a:pPr>
            <a:r>
              <a:rPr lang="en-US" altLang="de-DE" sz="2400" dirty="0">
                <a:latin typeface="UGent Panno Text Medium" panose="02000606040000040003" pitchFamily="2" charset="0"/>
              </a:rPr>
              <a:t>Deadlines:</a:t>
            </a:r>
          </a:p>
          <a:p>
            <a:pPr lvl="1">
              <a:buFont typeface="Arial" panose="020B0604020202020204" pitchFamily="34" charset="0"/>
              <a:buChar char="•"/>
            </a:pPr>
            <a:r>
              <a:rPr lang="en-US" altLang="de-DE" sz="2100" dirty="0">
                <a:latin typeface="UGent Panno Text" panose="02000506040000040003" pitchFamily="2" charset="0"/>
              </a:rPr>
              <a:t>15 March 2025 (application for admission &amp; Erasmus Mundus grant)</a:t>
            </a:r>
          </a:p>
          <a:p>
            <a:pPr lvl="1">
              <a:buFont typeface="Arial" panose="020B0604020202020204" pitchFamily="34" charset="0"/>
              <a:buChar char="•"/>
            </a:pPr>
            <a:r>
              <a:rPr lang="en-US" altLang="de-DE" sz="2100" dirty="0">
                <a:latin typeface="UGent Panno Text" panose="02000506040000040003" pitchFamily="2" charset="0"/>
              </a:rPr>
              <a:t>31 May 2025 (application admission for “self-paying” students) </a:t>
            </a:r>
          </a:p>
          <a:p>
            <a:pPr marL="0" indent="0">
              <a:buNone/>
            </a:pPr>
            <a:endParaRPr lang="nl-BE" sz="2100" dirty="0">
              <a:latin typeface="UGent Panno Text" panose="02000506040000040003" pitchFamily="2" charset="0"/>
            </a:endParaRPr>
          </a:p>
          <a:p>
            <a:pPr>
              <a:buFont typeface="Courier New" panose="02070309020205020404" pitchFamily="49" charset="0"/>
              <a:buChar char="o"/>
            </a:pPr>
            <a:r>
              <a:rPr lang="nl-BE" sz="2100" dirty="0" err="1">
                <a:latin typeface="UGent Panno Text" panose="02000506040000040003" pitchFamily="2" charset="0"/>
              </a:rPr>
              <a:t>Announcement</a:t>
            </a:r>
            <a:r>
              <a:rPr lang="nl-BE" sz="2100" dirty="0">
                <a:latin typeface="UGent Panno Text" panose="02000506040000040003" pitchFamily="2" charset="0"/>
              </a:rPr>
              <a:t>: </a:t>
            </a:r>
            <a:r>
              <a:rPr lang="nl-BE" sz="2100" dirty="0" err="1">
                <a:latin typeface="UGent Panno Text" panose="02000506040000040003" pitchFamily="2" charset="0"/>
              </a:rPr>
              <a:t>between</a:t>
            </a:r>
            <a:r>
              <a:rPr lang="nl-BE" sz="2100" dirty="0">
                <a:latin typeface="UGent Panno Text" panose="02000506040000040003" pitchFamily="2" charset="0"/>
              </a:rPr>
              <a:t> </a:t>
            </a:r>
            <a:r>
              <a:rPr lang="nl-BE" sz="2100" dirty="0" err="1">
                <a:latin typeface="UGent Panno Text" panose="02000506040000040003" pitchFamily="2" charset="0"/>
              </a:rPr>
              <a:t>early</a:t>
            </a:r>
            <a:r>
              <a:rPr lang="nl-BE" sz="2100" dirty="0">
                <a:latin typeface="UGent Panno Text" panose="02000506040000040003" pitchFamily="2" charset="0"/>
              </a:rPr>
              <a:t> </a:t>
            </a:r>
            <a:r>
              <a:rPr lang="nl-BE" sz="2100" dirty="0" err="1">
                <a:latin typeface="UGent Panno Text" panose="02000506040000040003" pitchFamily="2" charset="0"/>
              </a:rPr>
              <a:t>June</a:t>
            </a:r>
            <a:r>
              <a:rPr lang="nl-BE" sz="2100" dirty="0">
                <a:latin typeface="UGent Panno Text" panose="02000506040000040003" pitchFamily="2" charset="0"/>
              </a:rPr>
              <a:t> </a:t>
            </a:r>
            <a:r>
              <a:rPr lang="nl-BE" sz="2100" dirty="0" err="1">
                <a:latin typeface="UGent Panno Text" panose="02000506040000040003" pitchFamily="2" charset="0"/>
              </a:rPr>
              <a:t>to</a:t>
            </a:r>
            <a:r>
              <a:rPr lang="nl-BE" sz="2100" dirty="0">
                <a:latin typeface="UGent Panno Text" panose="02000506040000040003" pitchFamily="2" charset="0"/>
              </a:rPr>
              <a:t> end of </a:t>
            </a:r>
            <a:r>
              <a:rPr lang="nl-BE" sz="2100" dirty="0" err="1">
                <a:latin typeface="UGent Panno Text" panose="02000506040000040003" pitchFamily="2" charset="0"/>
              </a:rPr>
              <a:t>July</a:t>
            </a:r>
            <a:r>
              <a:rPr lang="nl-BE" sz="2100" dirty="0">
                <a:latin typeface="UGent Panno Text" panose="02000506040000040003" pitchFamily="2" charset="0"/>
              </a:rPr>
              <a:t> </a:t>
            </a:r>
          </a:p>
          <a:p>
            <a:pPr>
              <a:buFont typeface="Courier New" panose="02070309020205020404" pitchFamily="49" charset="0"/>
              <a:buChar char="o"/>
            </a:pPr>
            <a:r>
              <a:rPr lang="nl-BE" sz="2100" dirty="0">
                <a:latin typeface="UGent Panno Text" panose="02000506040000040003" pitchFamily="2" charset="0"/>
              </a:rPr>
              <a:t>The </a:t>
            </a:r>
            <a:r>
              <a:rPr lang="nl-BE" sz="2100" dirty="0" err="1">
                <a:latin typeface="UGent Panno Text" panose="02000506040000040003" pitchFamily="2" charset="0"/>
              </a:rPr>
              <a:t>application</a:t>
            </a:r>
            <a:r>
              <a:rPr lang="nl-BE" sz="2100" dirty="0">
                <a:latin typeface="UGent Panno Text" panose="02000506040000040003" pitchFamily="2" charset="0"/>
              </a:rPr>
              <a:t> </a:t>
            </a:r>
            <a:r>
              <a:rPr lang="nl-BE" sz="2100" dirty="0" err="1">
                <a:latin typeface="UGent Panno Text" panose="02000506040000040003" pitchFamily="2" charset="0"/>
              </a:rPr>
              <a:t>for</a:t>
            </a:r>
            <a:r>
              <a:rPr lang="nl-BE" sz="2100" dirty="0">
                <a:latin typeface="UGent Panno Text" panose="02000506040000040003" pitchFamily="2" charset="0"/>
              </a:rPr>
              <a:t> EMGS is at Leipzig University </a:t>
            </a:r>
          </a:p>
          <a:p>
            <a:pPr marL="0" indent="0">
              <a:buNone/>
            </a:pPr>
            <a:endParaRPr lang="en-US" sz="2000" dirty="0">
              <a:latin typeface="UGent Panno Text" panose="02000506040000040003" pitchFamily="2" charset="0"/>
            </a:endParaRPr>
          </a:p>
          <a:p>
            <a:pPr marL="0" indent="0" algn="just">
              <a:buNone/>
              <a:defRPr/>
            </a:pPr>
            <a:r>
              <a:rPr lang="en-US" sz="2400" dirty="0">
                <a:latin typeface="UGent Panno Text" panose="02000506040000040003" pitchFamily="2" charset="0"/>
              </a:rPr>
              <a:t>Apply online via this </a:t>
            </a:r>
            <a:r>
              <a:rPr lang="en-US" sz="2400" dirty="0">
                <a:latin typeface="UGent Panno Text" panose="02000506040000040003" pitchFamily="2" charset="0"/>
                <a:hlinkClick r:id="rId2"/>
              </a:rPr>
              <a:t>link</a:t>
            </a:r>
            <a:endParaRPr lang="en-US" sz="2400" dirty="0">
              <a:latin typeface="UGent Panno Text" panose="02000506040000040003" pitchFamily="2" charset="0"/>
            </a:endParaRPr>
          </a:p>
        </p:txBody>
      </p:sp>
      <p:pic>
        <p:nvPicPr>
          <p:cNvPr id="3" name="Picture 2">
            <a:extLst>
              <a:ext uri="{FF2B5EF4-FFF2-40B4-BE49-F238E27FC236}">
                <a16:creationId xmlns:a16="http://schemas.microsoft.com/office/drawing/2014/main" id="{83F8FD86-09DD-BD72-636B-8EDA216FB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6088" y="5431096"/>
            <a:ext cx="1102352" cy="1102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671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FCE2ED-B5D4-0DED-04F6-C8DC7DB4CA97}"/>
              </a:ext>
            </a:extLst>
          </p:cNvPr>
          <p:cNvSpPr/>
          <p:nvPr/>
        </p:nvSpPr>
        <p:spPr>
          <a:xfrm>
            <a:off x="-427839" y="324552"/>
            <a:ext cx="9999677" cy="1043171"/>
          </a:xfrm>
          <a:prstGeom prst="rect">
            <a:avLst/>
          </a:prstGeom>
          <a:solidFill>
            <a:srgbClr val="0E1D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el 1"/>
          <p:cNvSpPr>
            <a:spLocks noGrp="1"/>
          </p:cNvSpPr>
          <p:nvPr>
            <p:ph type="title"/>
          </p:nvPr>
        </p:nvSpPr>
        <p:spPr>
          <a:noFill/>
        </p:spPr>
        <p:txBody>
          <a:bodyPr>
            <a:normAutofit/>
          </a:bodyPr>
          <a:lstStyle/>
          <a:p>
            <a:r>
              <a:rPr lang="nl-NL" b="1" dirty="0" err="1">
                <a:solidFill>
                  <a:schemeClr val="bg1"/>
                </a:solidFill>
                <a:latin typeface="UGent Panno Text SemiBold" panose="02000706040000040003" pitchFamily="2" charset="0"/>
              </a:rPr>
              <a:t>Fees</a:t>
            </a:r>
            <a:r>
              <a:rPr lang="nl-NL" b="1" dirty="0">
                <a:solidFill>
                  <a:schemeClr val="bg1"/>
                </a:solidFill>
                <a:latin typeface="UGent Panno Text SemiBold" panose="02000706040000040003" pitchFamily="2" charset="0"/>
              </a:rPr>
              <a:t> </a:t>
            </a:r>
            <a:r>
              <a:rPr lang="nl-NL" b="1" dirty="0" err="1">
                <a:solidFill>
                  <a:schemeClr val="bg1"/>
                </a:solidFill>
                <a:latin typeface="UGent Panno Text SemiBold" panose="02000706040000040003" pitchFamily="2" charset="0"/>
              </a:rPr>
              <a:t>and</a:t>
            </a:r>
            <a:r>
              <a:rPr lang="nl-NL" b="1" dirty="0">
                <a:solidFill>
                  <a:schemeClr val="bg1"/>
                </a:solidFill>
                <a:latin typeface="UGent Panno Text SemiBold" panose="02000706040000040003" pitchFamily="2" charset="0"/>
              </a:rPr>
              <a:t> support</a:t>
            </a:r>
            <a:endParaRPr lang="nl-NL" sz="4300" b="1" dirty="0">
              <a:solidFill>
                <a:schemeClr val="bg1"/>
              </a:solidFill>
              <a:latin typeface="UGent Panno Text SemiBold" panose="02000706040000040003" pitchFamily="2" charset="0"/>
            </a:endParaRPr>
          </a:p>
        </p:txBody>
      </p:sp>
      <p:sp>
        <p:nvSpPr>
          <p:cNvPr id="5" name="Tijdelijke aanduiding voor inhoud 2"/>
          <p:cNvSpPr>
            <a:spLocks noGrp="1"/>
          </p:cNvSpPr>
          <p:nvPr>
            <p:ph idx="1"/>
          </p:nvPr>
        </p:nvSpPr>
        <p:spPr>
          <a:xfrm>
            <a:off x="457199" y="1367723"/>
            <a:ext cx="8351241" cy="5165725"/>
          </a:xfrm>
        </p:spPr>
        <p:txBody>
          <a:bodyPr>
            <a:normAutofit/>
          </a:bodyPr>
          <a:lstStyle/>
          <a:p>
            <a:pPr algn="just">
              <a:buFont typeface="Arial" panose="020B0604020202020204" pitchFamily="34" charset="0"/>
              <a:buChar char="•"/>
              <a:defRPr/>
            </a:pPr>
            <a:endParaRPr lang="en-US" sz="2400" dirty="0">
              <a:latin typeface="UGent Panno Text" panose="02000506040000040003" pitchFamily="2" charset="0"/>
            </a:endParaRPr>
          </a:p>
          <a:p>
            <a:pPr marL="0" indent="0">
              <a:spcBef>
                <a:spcPts val="0"/>
              </a:spcBef>
              <a:buNone/>
              <a:defRPr/>
            </a:pPr>
            <a:r>
              <a:rPr lang="en-US" altLang="de-DE" sz="2400" dirty="0">
                <a:latin typeface="UGent Panno Text Medium" panose="02000606040000040003" pitchFamily="2" charset="0"/>
              </a:rPr>
              <a:t>Participation costs:</a:t>
            </a:r>
          </a:p>
          <a:p>
            <a:pPr lvl="1">
              <a:buFont typeface="Arial" panose="020B0604020202020204" pitchFamily="34" charset="0"/>
              <a:buChar char="•"/>
            </a:pPr>
            <a:r>
              <a:rPr lang="en-US" altLang="de-DE" sz="2100" dirty="0">
                <a:latin typeface="UGent Panno Text" panose="02000506040000040003" pitchFamily="2" charset="0"/>
              </a:rPr>
              <a:t>€2300 per year (all nationality)</a:t>
            </a:r>
          </a:p>
          <a:p>
            <a:pPr marL="0" indent="0">
              <a:buNone/>
            </a:pPr>
            <a:endParaRPr lang="nl-BE" sz="2100" dirty="0">
              <a:latin typeface="UGent Panno Text" panose="02000506040000040003" pitchFamily="2" charset="0"/>
            </a:endParaRPr>
          </a:p>
          <a:p>
            <a:pPr>
              <a:buFont typeface="Courier New" panose="02070309020205020404" pitchFamily="49" charset="0"/>
              <a:buChar char="o"/>
            </a:pPr>
            <a:r>
              <a:rPr lang="en-US" sz="2100" dirty="0">
                <a:latin typeface="UGent Panno Text" panose="02000506040000040003" pitchFamily="2" charset="0"/>
              </a:rPr>
              <a:t>Do not cover travel costs to/from Winter and Summer schools</a:t>
            </a:r>
          </a:p>
          <a:p>
            <a:pPr>
              <a:buFont typeface="Courier New" panose="02070309020205020404" pitchFamily="49" charset="0"/>
              <a:buChar char="o"/>
            </a:pPr>
            <a:r>
              <a:rPr lang="en-US" sz="2100" dirty="0">
                <a:latin typeface="UGent Panno Text" panose="02000506040000040003" pitchFamily="2" charset="0"/>
              </a:rPr>
              <a:t>Full participation costs will be incurred for each extra semester</a:t>
            </a:r>
          </a:p>
          <a:p>
            <a:pPr marL="0" indent="0">
              <a:buNone/>
            </a:pPr>
            <a:endParaRPr lang="en-US" sz="2100" dirty="0">
              <a:latin typeface="UGent Panno Text" panose="02000506040000040003" pitchFamily="2" charset="0"/>
            </a:endParaRPr>
          </a:p>
          <a:p>
            <a:pPr marL="0" indent="0">
              <a:buNone/>
            </a:pPr>
            <a:r>
              <a:rPr lang="en-US" altLang="de-DE" sz="2400" dirty="0">
                <a:latin typeface="UGent Panno Text Medium" panose="02000606040000040003" pitchFamily="2" charset="0"/>
              </a:rPr>
              <a:t>Support:</a:t>
            </a:r>
          </a:p>
          <a:p>
            <a:pPr lvl="1">
              <a:buFont typeface="Arial" panose="020B0604020202020204" pitchFamily="34" charset="0"/>
              <a:buChar char="•"/>
            </a:pPr>
            <a:r>
              <a:rPr lang="en-US" sz="2100" dirty="0">
                <a:latin typeface="UGent Panno Text" panose="02000506040000040003" pitchFamily="2" charset="0"/>
              </a:rPr>
              <a:t>Students with special needs can apply for financial support</a:t>
            </a:r>
          </a:p>
          <a:p>
            <a:pPr lvl="1">
              <a:buFont typeface="Arial" panose="020B0604020202020204" pitchFamily="34" charset="0"/>
              <a:buChar char="•"/>
            </a:pPr>
            <a:r>
              <a:rPr lang="nl-BE" sz="2100" dirty="0" err="1">
                <a:latin typeface="UGent Panno Text" panose="02000506040000040003" pitchFamily="2" charset="0"/>
              </a:rPr>
              <a:t>Regular</a:t>
            </a:r>
            <a:r>
              <a:rPr lang="nl-BE" sz="2100" dirty="0">
                <a:latin typeface="UGent Panno Text" panose="02000506040000040003" pitchFamily="2" charset="0"/>
              </a:rPr>
              <a:t> Erasmus + </a:t>
            </a:r>
            <a:r>
              <a:rPr lang="nl-BE" sz="2100" dirty="0" err="1">
                <a:latin typeface="UGent Panno Text" panose="02000506040000040003" pitchFamily="2" charset="0"/>
              </a:rPr>
              <a:t>scholarship</a:t>
            </a:r>
            <a:r>
              <a:rPr lang="nl-BE" sz="2100" dirty="0">
                <a:latin typeface="UGent Panno Text" panose="02000506040000040003" pitchFamily="2" charset="0"/>
              </a:rPr>
              <a:t> </a:t>
            </a:r>
            <a:r>
              <a:rPr lang="nl-BE" sz="2100" dirty="0" err="1">
                <a:latin typeface="UGent Panno Text" panose="02000506040000040003" pitchFamily="2" charset="0"/>
              </a:rPr>
              <a:t>for</a:t>
            </a:r>
            <a:r>
              <a:rPr lang="nl-BE" sz="2100" dirty="0">
                <a:latin typeface="UGent Panno Text" panose="02000506040000040003" pitchFamily="2" charset="0"/>
              </a:rPr>
              <a:t> </a:t>
            </a:r>
            <a:r>
              <a:rPr lang="nl-BE" sz="2100" dirty="0" err="1">
                <a:latin typeface="UGent Panno Text" panose="02000506040000040003" pitchFamily="2" charset="0"/>
              </a:rPr>
              <a:t>mobility</a:t>
            </a:r>
            <a:r>
              <a:rPr lang="nl-BE" sz="2100" dirty="0">
                <a:latin typeface="UGent Panno Text" panose="02000506040000040003" pitchFamily="2" charset="0"/>
              </a:rPr>
              <a:t> </a:t>
            </a:r>
            <a:r>
              <a:rPr lang="nl-BE" sz="2100" dirty="0" err="1">
                <a:latin typeface="UGent Panno Text" panose="02000506040000040003" pitchFamily="2" charset="0"/>
              </a:rPr>
              <a:t>between</a:t>
            </a:r>
            <a:r>
              <a:rPr lang="nl-BE" sz="2100" dirty="0">
                <a:latin typeface="UGent Panno Text" panose="02000506040000040003" pitchFamily="2" charset="0"/>
              </a:rPr>
              <a:t> European partner </a:t>
            </a:r>
            <a:r>
              <a:rPr lang="nl-BE" sz="2100" dirty="0" err="1">
                <a:latin typeface="UGent Panno Text" panose="02000506040000040003" pitchFamily="2" charset="0"/>
              </a:rPr>
              <a:t>universities</a:t>
            </a:r>
            <a:r>
              <a:rPr lang="nl-BE" sz="2100" dirty="0">
                <a:latin typeface="UGent Panno Text" panose="02000506040000040003" pitchFamily="2" charset="0"/>
              </a:rPr>
              <a:t> (</a:t>
            </a:r>
            <a:r>
              <a:rPr lang="nl-BE" sz="2100" dirty="0" err="1">
                <a:latin typeface="UGent Panno Text" panose="02000506040000040003" pitchFamily="2" charset="0"/>
              </a:rPr>
              <a:t>from</a:t>
            </a:r>
            <a:r>
              <a:rPr lang="nl-BE" sz="2100" dirty="0">
                <a:latin typeface="UGent Panno Text" panose="02000506040000040003" pitchFamily="2" charset="0"/>
              </a:rPr>
              <a:t> </a:t>
            </a:r>
            <a:r>
              <a:rPr lang="nl-BE" sz="2100" dirty="0" err="1">
                <a:latin typeface="UGent Panno Text" panose="02000506040000040003" pitchFamily="2" charset="0"/>
              </a:rPr>
              <a:t>year</a:t>
            </a:r>
            <a:r>
              <a:rPr lang="nl-BE" sz="2100" dirty="0">
                <a:latin typeface="UGent Panno Text" panose="02000506040000040003" pitchFamily="2" charset="0"/>
              </a:rPr>
              <a:t> 1 </a:t>
            </a:r>
            <a:r>
              <a:rPr lang="nl-BE" sz="2100" dirty="0" err="1">
                <a:latin typeface="UGent Panno Text" panose="02000506040000040003" pitchFamily="2" charset="0"/>
              </a:rPr>
              <a:t>to</a:t>
            </a:r>
            <a:r>
              <a:rPr lang="nl-BE" sz="2100" dirty="0">
                <a:latin typeface="UGent Panno Text" panose="02000506040000040003" pitchFamily="2" charset="0"/>
              </a:rPr>
              <a:t> 2)</a:t>
            </a:r>
            <a:endParaRPr lang="en-US" sz="2100" dirty="0">
              <a:latin typeface="UGent Panno Text" panose="02000506040000040003" pitchFamily="2" charset="0"/>
            </a:endParaRPr>
          </a:p>
          <a:p>
            <a:pPr marL="0" indent="0">
              <a:buNone/>
            </a:pPr>
            <a:endParaRPr lang="en-US" sz="2100" dirty="0">
              <a:latin typeface="UGent Panno Text" panose="02000506040000040003" pitchFamily="2" charset="0"/>
            </a:endParaRPr>
          </a:p>
          <a:p>
            <a:pPr marL="0" indent="0">
              <a:buNone/>
            </a:pPr>
            <a:r>
              <a:rPr lang="en-US" sz="2000" dirty="0">
                <a:latin typeface="UGent Panno Text" panose="02000506040000040003" pitchFamily="2" charset="0"/>
                <a:hlinkClick r:id="rId2"/>
              </a:rPr>
              <a:t>GRANTS &amp; SCHOLARSHIPS</a:t>
            </a:r>
            <a:endParaRPr lang="en-US" sz="2000" dirty="0">
              <a:latin typeface="UGent Panno Text" panose="02000506040000040003" pitchFamily="2" charset="0"/>
            </a:endParaRPr>
          </a:p>
        </p:txBody>
      </p:sp>
      <p:pic>
        <p:nvPicPr>
          <p:cNvPr id="3" name="Picture 2">
            <a:extLst>
              <a:ext uri="{FF2B5EF4-FFF2-40B4-BE49-F238E27FC236}">
                <a16:creationId xmlns:a16="http://schemas.microsoft.com/office/drawing/2014/main" id="{83F8FD86-09DD-BD72-636B-8EDA216FB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6088" y="5431096"/>
            <a:ext cx="1102352" cy="1102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332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FCE2ED-B5D4-0DED-04F6-C8DC7DB4CA97}"/>
              </a:ext>
            </a:extLst>
          </p:cNvPr>
          <p:cNvSpPr/>
          <p:nvPr/>
        </p:nvSpPr>
        <p:spPr>
          <a:xfrm>
            <a:off x="-427839" y="324552"/>
            <a:ext cx="9999677" cy="1043171"/>
          </a:xfrm>
          <a:prstGeom prst="rect">
            <a:avLst/>
          </a:prstGeom>
          <a:solidFill>
            <a:srgbClr val="0E1D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el 1"/>
          <p:cNvSpPr>
            <a:spLocks noGrp="1"/>
          </p:cNvSpPr>
          <p:nvPr>
            <p:ph type="title"/>
          </p:nvPr>
        </p:nvSpPr>
        <p:spPr>
          <a:noFill/>
        </p:spPr>
        <p:txBody>
          <a:bodyPr>
            <a:normAutofit/>
          </a:bodyPr>
          <a:lstStyle/>
          <a:p>
            <a:r>
              <a:rPr lang="nl-NL" b="1" dirty="0" err="1">
                <a:solidFill>
                  <a:schemeClr val="bg1"/>
                </a:solidFill>
                <a:latin typeface="UGent Panno Text SemiBold" panose="02000706040000040003" pitchFamily="2" charset="0"/>
              </a:rPr>
              <a:t>Further</a:t>
            </a:r>
            <a:r>
              <a:rPr lang="nl-NL" b="1" dirty="0">
                <a:solidFill>
                  <a:schemeClr val="bg1"/>
                </a:solidFill>
                <a:latin typeface="UGent Panno Text SemiBold" panose="02000706040000040003" pitchFamily="2" charset="0"/>
              </a:rPr>
              <a:t> information</a:t>
            </a:r>
            <a:endParaRPr lang="nl-NL" sz="4300" b="1" dirty="0">
              <a:solidFill>
                <a:schemeClr val="bg1"/>
              </a:solidFill>
              <a:latin typeface="UGent Panno Text SemiBold" panose="02000706040000040003" pitchFamily="2" charset="0"/>
            </a:endParaRPr>
          </a:p>
        </p:txBody>
      </p:sp>
      <p:sp>
        <p:nvSpPr>
          <p:cNvPr id="5" name="Tijdelijke aanduiding voor inhoud 2"/>
          <p:cNvSpPr>
            <a:spLocks noGrp="1"/>
          </p:cNvSpPr>
          <p:nvPr>
            <p:ph idx="1"/>
          </p:nvPr>
        </p:nvSpPr>
        <p:spPr>
          <a:xfrm>
            <a:off x="457200" y="1678117"/>
            <a:ext cx="8351241" cy="4672350"/>
          </a:xfrm>
        </p:spPr>
        <p:txBody>
          <a:bodyPr>
            <a:normAutofit/>
          </a:bodyPr>
          <a:lstStyle/>
          <a:p>
            <a:pPr>
              <a:spcBef>
                <a:spcPts val="1200"/>
              </a:spcBef>
            </a:pPr>
            <a:r>
              <a:rPr lang="nl-BE" sz="2100" dirty="0">
                <a:latin typeface="UGent Panno Text" panose="02000506040000040003" pitchFamily="2" charset="0"/>
                <a:hlinkClick r:id="rId2">
                  <a:extLst>
                    <a:ext uri="{A12FA001-AC4F-418D-AE19-62706E023703}">
                      <ahyp:hlinkClr xmlns:ahyp="http://schemas.microsoft.com/office/drawing/2018/hyperlinkcolor" val="tx"/>
                    </a:ext>
                  </a:extLst>
                </a:hlinkClick>
              </a:rPr>
              <a:t>Facebook page</a:t>
            </a:r>
            <a:endParaRPr lang="nl-BE" sz="2100" dirty="0">
              <a:latin typeface="UGent Panno Text" panose="02000506040000040003" pitchFamily="2" charset="0"/>
              <a:hlinkClick r:id="rId3">
                <a:extLst>
                  <a:ext uri="{A12FA001-AC4F-418D-AE19-62706E023703}">
                    <ahyp:hlinkClr xmlns:ahyp="http://schemas.microsoft.com/office/drawing/2018/hyperlinkcolor" val="tx"/>
                  </a:ext>
                </a:extLst>
              </a:hlinkClick>
            </a:endParaRPr>
          </a:p>
          <a:p>
            <a:pPr>
              <a:spcBef>
                <a:spcPts val="1200"/>
              </a:spcBef>
            </a:pPr>
            <a:r>
              <a:rPr lang="en-US" altLang="zh-TW" sz="2100" dirty="0">
                <a:latin typeface="UGent Panno Text" panose="02000506040000040003" pitchFamily="2" charset="0"/>
                <a:hlinkClick r:id="rId3"/>
              </a:rPr>
              <a:t>Official</a:t>
            </a:r>
            <a:r>
              <a:rPr lang="zh-TW" altLang="en-US" sz="2100" dirty="0">
                <a:latin typeface="UGent Panno Text" panose="02000506040000040003" pitchFamily="2" charset="0"/>
                <a:hlinkClick r:id="rId3"/>
              </a:rPr>
              <a:t> </a:t>
            </a:r>
            <a:r>
              <a:rPr lang="en-US" altLang="zh-TW" sz="2100" dirty="0">
                <a:latin typeface="UGent Panno Text" panose="02000506040000040003" pitchFamily="2" charset="0"/>
                <a:hlinkClick r:id="rId3"/>
              </a:rPr>
              <a:t>website </a:t>
            </a:r>
            <a:endParaRPr lang="en-US" altLang="zh-TW" sz="2100" dirty="0">
              <a:latin typeface="UGent Panno Text" panose="02000506040000040003" pitchFamily="2" charset="0"/>
            </a:endParaRPr>
          </a:p>
          <a:p>
            <a:pPr>
              <a:spcBef>
                <a:spcPts val="1200"/>
              </a:spcBef>
            </a:pPr>
            <a:r>
              <a:rPr lang="en-US" altLang="zh-TW" sz="2100" dirty="0">
                <a:latin typeface="UGent Panno Text" panose="02000506040000040003" pitchFamily="2" charset="0"/>
                <a:hlinkClick r:id="rId4"/>
              </a:rPr>
              <a:t>LinkedIn</a:t>
            </a:r>
            <a:endParaRPr lang="en-US" altLang="zh-TW" sz="2100" dirty="0">
              <a:latin typeface="UGent Panno Text" panose="02000506040000040003" pitchFamily="2" charset="0"/>
            </a:endParaRPr>
          </a:p>
          <a:p>
            <a:pPr>
              <a:spcBef>
                <a:spcPts val="1200"/>
              </a:spcBef>
            </a:pPr>
            <a:r>
              <a:rPr lang="nl-BE" sz="2100" dirty="0">
                <a:latin typeface="UGent Panno Text" panose="02000506040000040003" pitchFamily="2" charset="0"/>
              </a:rPr>
              <a:t>Contact </a:t>
            </a:r>
            <a:r>
              <a:rPr lang="nl-BE" sz="2100" dirty="0" err="1">
                <a:latin typeface="UGent Panno Text" panose="02000506040000040003" pitchFamily="2" charset="0"/>
              </a:rPr>
              <a:t>coordinating</a:t>
            </a:r>
            <a:r>
              <a:rPr lang="nl-BE" sz="2100" dirty="0">
                <a:latin typeface="UGent Panno Text" panose="02000506040000040003" pitchFamily="2" charset="0"/>
              </a:rPr>
              <a:t> University </a:t>
            </a:r>
            <a:r>
              <a:rPr lang="mr-IN" sz="2100" dirty="0">
                <a:latin typeface="UGent Panno Text" panose="02000506040000040003" pitchFamily="2" charset="0"/>
              </a:rPr>
              <a:t>–</a:t>
            </a:r>
            <a:r>
              <a:rPr lang="nl-BE" sz="2100" dirty="0">
                <a:latin typeface="UGent Panno Text" panose="02000506040000040003" pitchFamily="2" charset="0"/>
              </a:rPr>
              <a:t> Uni. Leipzig: </a:t>
            </a:r>
          </a:p>
          <a:p>
            <a:pPr lvl="1">
              <a:spcBef>
                <a:spcPts val="1200"/>
              </a:spcBef>
              <a:buFont typeface="Wingdings" panose="05000000000000000000" pitchFamily="2" charset="2"/>
              <a:buChar char="Ø"/>
            </a:pPr>
            <a:r>
              <a:rPr lang="nl-BE" sz="2100" dirty="0">
                <a:latin typeface="UGent Panno Text" panose="02000506040000040003" pitchFamily="2" charset="0"/>
              </a:rPr>
              <a:t>European Master in Global Studies</a:t>
            </a:r>
            <a:br>
              <a:rPr lang="nl-BE" sz="2100" dirty="0">
                <a:latin typeface="UGent Panno Text" panose="02000506040000040003" pitchFamily="2" charset="0"/>
              </a:rPr>
            </a:br>
            <a:r>
              <a:rPr lang="nl-BE" sz="2100" dirty="0">
                <a:latin typeface="UGent Panno Text" panose="02000506040000040003" pitchFamily="2" charset="0"/>
              </a:rPr>
              <a:t>Global </a:t>
            </a:r>
            <a:r>
              <a:rPr lang="nl-BE" sz="2100" dirty="0" err="1">
                <a:latin typeface="UGent Panno Text" panose="02000506040000040003" pitchFamily="2" charset="0"/>
              </a:rPr>
              <a:t>and</a:t>
            </a:r>
            <a:r>
              <a:rPr lang="nl-BE" sz="2100" dirty="0">
                <a:latin typeface="UGent Panno Text" panose="02000506040000040003" pitchFamily="2" charset="0"/>
              </a:rPr>
              <a:t> European Studies </a:t>
            </a:r>
            <a:r>
              <a:rPr lang="nl-BE" sz="2100" dirty="0" err="1">
                <a:latin typeface="UGent Panno Text" panose="02000506040000040003" pitchFamily="2" charset="0"/>
              </a:rPr>
              <a:t>Institute</a:t>
            </a:r>
            <a:br>
              <a:rPr lang="nl-BE" sz="2100" dirty="0">
                <a:latin typeface="UGent Panno Text" panose="02000506040000040003" pitchFamily="2" charset="0"/>
              </a:rPr>
            </a:br>
            <a:r>
              <a:rPr lang="nl-BE" sz="2100" dirty="0">
                <a:latin typeface="UGent Panno Text" panose="02000506040000040003" pitchFamily="2" charset="0"/>
              </a:rPr>
              <a:t>Emil-Fuchs-</a:t>
            </a:r>
            <a:r>
              <a:rPr lang="nl-BE" sz="2100" dirty="0" err="1">
                <a:latin typeface="UGent Panno Text" panose="02000506040000040003" pitchFamily="2" charset="0"/>
              </a:rPr>
              <a:t>Str</a:t>
            </a:r>
            <a:r>
              <a:rPr lang="nl-BE" sz="2100" dirty="0">
                <a:latin typeface="UGent Panno Text" panose="02000506040000040003" pitchFamily="2" charset="0"/>
              </a:rPr>
              <a:t>. 1, 04105 Leipzig, GERMANY</a:t>
            </a:r>
          </a:p>
          <a:p>
            <a:pPr lvl="1">
              <a:spcBef>
                <a:spcPts val="1200"/>
              </a:spcBef>
              <a:buFont typeface="Wingdings" panose="05000000000000000000" pitchFamily="2" charset="2"/>
              <a:buChar char="Ø"/>
            </a:pPr>
            <a:r>
              <a:rPr lang="nl-BE" sz="2100" dirty="0">
                <a:latin typeface="UGent Panno Text" panose="02000506040000040003" pitchFamily="2" charset="0"/>
              </a:rPr>
              <a:t>For </a:t>
            </a:r>
            <a:r>
              <a:rPr lang="nl-BE" sz="2100" dirty="0" err="1">
                <a:latin typeface="UGent Panno Text" panose="02000506040000040003" pitchFamily="2" charset="0"/>
              </a:rPr>
              <a:t>any</a:t>
            </a:r>
            <a:r>
              <a:rPr lang="nl-BE" sz="2100" dirty="0">
                <a:latin typeface="UGent Panno Text" panose="02000506040000040003" pitchFamily="2" charset="0"/>
              </a:rPr>
              <a:t> question </a:t>
            </a:r>
            <a:r>
              <a:rPr lang="nl-BE" sz="2100" b="1" dirty="0" err="1">
                <a:latin typeface="UGent Panno Text" panose="02000506040000040003" pitchFamily="2" charset="0"/>
              </a:rPr>
              <a:t>regarding</a:t>
            </a:r>
            <a:r>
              <a:rPr lang="nl-BE" sz="2100" b="1" dirty="0">
                <a:latin typeface="UGent Panno Text" panose="02000506040000040003" pitchFamily="2" charset="0"/>
              </a:rPr>
              <a:t> </a:t>
            </a:r>
            <a:r>
              <a:rPr lang="nl-BE" sz="2100" b="1" dirty="0" err="1">
                <a:latin typeface="UGent Panno Text" panose="02000506040000040003" pitchFamily="2" charset="0"/>
              </a:rPr>
              <a:t>the</a:t>
            </a:r>
            <a:r>
              <a:rPr lang="nl-BE" sz="2100" b="1" dirty="0">
                <a:latin typeface="UGent Panno Text" panose="02000506040000040003" pitchFamily="2" charset="0"/>
              </a:rPr>
              <a:t> </a:t>
            </a:r>
            <a:r>
              <a:rPr lang="nl-BE" sz="2100" b="1" dirty="0" err="1">
                <a:latin typeface="UGent Panno Text" panose="02000506040000040003" pitchFamily="2" charset="0"/>
              </a:rPr>
              <a:t>application</a:t>
            </a:r>
            <a:r>
              <a:rPr lang="nl-BE" sz="2100" b="1" dirty="0">
                <a:latin typeface="UGent Panno Text" panose="02000506040000040003" pitchFamily="2" charset="0"/>
              </a:rPr>
              <a:t> </a:t>
            </a:r>
            <a:r>
              <a:rPr lang="nl-BE" sz="2100" dirty="0">
                <a:latin typeface="UGent Panno Text" panose="02000506040000040003" pitchFamily="2" charset="0"/>
              </a:rPr>
              <a:t>(</a:t>
            </a:r>
            <a:r>
              <a:rPr lang="nl-BE" sz="2100" dirty="0" err="1">
                <a:latin typeface="UGent Panno Text" panose="02000506040000040003" pitchFamily="2" charset="0"/>
              </a:rPr>
              <a:t>requirements</a:t>
            </a:r>
            <a:r>
              <a:rPr lang="nl-BE" sz="2100" dirty="0">
                <a:latin typeface="UGent Panno Text" panose="02000506040000040003" pitchFamily="2" charset="0"/>
              </a:rPr>
              <a:t>, </a:t>
            </a:r>
            <a:r>
              <a:rPr lang="nl-BE" sz="2100" dirty="0" err="1">
                <a:latin typeface="UGent Panno Text" panose="02000506040000040003" pitchFamily="2" charset="0"/>
              </a:rPr>
              <a:t>documents</a:t>
            </a:r>
            <a:r>
              <a:rPr lang="nl-BE" sz="2100" dirty="0">
                <a:latin typeface="UGent Panno Text" panose="02000506040000040003" pitchFamily="2" charset="0"/>
              </a:rPr>
              <a:t> </a:t>
            </a:r>
            <a:r>
              <a:rPr lang="nl-BE" sz="2100" dirty="0" err="1">
                <a:latin typeface="UGent Panno Text" panose="02000506040000040003" pitchFamily="2" charset="0"/>
              </a:rPr>
              <a:t>and</a:t>
            </a:r>
            <a:r>
              <a:rPr lang="nl-BE" sz="2100" dirty="0">
                <a:latin typeface="UGent Panno Text" panose="02000506040000040003" pitchFamily="2" charset="0"/>
              </a:rPr>
              <a:t> procedure), </a:t>
            </a:r>
            <a:r>
              <a:rPr lang="nl-BE" sz="2100" dirty="0" err="1">
                <a:latin typeface="UGent Panno Text" panose="02000506040000040003" pitchFamily="2" charset="0"/>
              </a:rPr>
              <a:t>please</a:t>
            </a:r>
            <a:r>
              <a:rPr lang="nl-BE" sz="2100" dirty="0">
                <a:latin typeface="UGent Panno Text" panose="02000506040000040003" pitchFamily="2" charset="0"/>
              </a:rPr>
              <a:t> contact: </a:t>
            </a:r>
            <a:r>
              <a:rPr lang="nl-BE" sz="2100" dirty="0">
                <a:latin typeface="UGent Panno Text" panose="02000506040000040003" pitchFamily="2" charset="0"/>
                <a:hlinkClick r:id="rId5">
                  <a:extLst>
                    <a:ext uri="{A12FA001-AC4F-418D-AE19-62706E023703}">
                      <ahyp:hlinkClr xmlns:ahyp="http://schemas.microsoft.com/office/drawing/2018/hyperlinkcolor" val="tx"/>
                    </a:ext>
                  </a:extLst>
                </a:hlinkClick>
              </a:rPr>
              <a:t>em@uni-leipzig.de</a:t>
            </a:r>
            <a:endParaRPr lang="nl-BE" sz="2100" dirty="0">
              <a:latin typeface="UGent Panno Text" panose="02000506040000040003" pitchFamily="2" charset="0"/>
            </a:endParaRPr>
          </a:p>
          <a:p>
            <a:pPr lvl="1">
              <a:spcBef>
                <a:spcPts val="1200"/>
              </a:spcBef>
              <a:buFont typeface="Wingdings" panose="05000000000000000000" pitchFamily="2" charset="2"/>
              <a:buChar char="Ø"/>
            </a:pPr>
            <a:r>
              <a:rPr lang="nl-BE" sz="2100" dirty="0">
                <a:latin typeface="UGent Panno Text" panose="02000506040000040003" pitchFamily="2" charset="0"/>
              </a:rPr>
              <a:t>See </a:t>
            </a:r>
            <a:r>
              <a:rPr lang="nl-BE" sz="2100" dirty="0" err="1">
                <a:latin typeface="UGent Panno Text" panose="02000506040000040003" pitchFamily="2" charset="0"/>
              </a:rPr>
              <a:t>also</a:t>
            </a:r>
            <a:r>
              <a:rPr lang="nl-BE" sz="2100" dirty="0">
                <a:latin typeface="UGent Panno Text" panose="02000506040000040003" pitchFamily="2" charset="0"/>
              </a:rPr>
              <a:t> </a:t>
            </a:r>
            <a:r>
              <a:rPr lang="nl-BE" sz="2100" dirty="0">
                <a:latin typeface="UGent Panno Text" panose="02000506040000040003" pitchFamily="2" charset="0"/>
                <a:hlinkClick r:id="rId6"/>
              </a:rPr>
              <a:t>FAQ</a:t>
            </a:r>
            <a:endParaRPr lang="nl-BE" sz="2100" dirty="0">
              <a:latin typeface="UGent Panno Text" panose="02000506040000040003" pitchFamily="2" charset="0"/>
            </a:endParaRPr>
          </a:p>
        </p:txBody>
      </p:sp>
      <p:pic>
        <p:nvPicPr>
          <p:cNvPr id="3" name="Picture 2">
            <a:extLst>
              <a:ext uri="{FF2B5EF4-FFF2-40B4-BE49-F238E27FC236}">
                <a16:creationId xmlns:a16="http://schemas.microsoft.com/office/drawing/2014/main" id="{83F8FD86-09DD-BD72-636B-8EDA216FBE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06088" y="5431096"/>
            <a:ext cx="1102352" cy="1102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039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FCE2ED-B5D4-0DED-04F6-C8DC7DB4CA97}"/>
              </a:ext>
            </a:extLst>
          </p:cNvPr>
          <p:cNvSpPr/>
          <p:nvPr/>
        </p:nvSpPr>
        <p:spPr>
          <a:xfrm>
            <a:off x="-427839" y="324552"/>
            <a:ext cx="9999677" cy="1043171"/>
          </a:xfrm>
          <a:prstGeom prst="rect">
            <a:avLst/>
          </a:prstGeom>
          <a:solidFill>
            <a:srgbClr val="0E1D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el 1"/>
          <p:cNvSpPr>
            <a:spLocks noGrp="1"/>
          </p:cNvSpPr>
          <p:nvPr>
            <p:ph type="title"/>
          </p:nvPr>
        </p:nvSpPr>
        <p:spPr>
          <a:noFill/>
        </p:spPr>
        <p:txBody>
          <a:bodyPr>
            <a:normAutofit/>
          </a:bodyPr>
          <a:lstStyle/>
          <a:p>
            <a:r>
              <a:rPr lang="nl-NL" b="1" dirty="0">
                <a:solidFill>
                  <a:schemeClr val="bg1"/>
                </a:solidFill>
                <a:latin typeface="UGent Panno Text SemiBold" panose="02000706040000040003" pitchFamily="2" charset="0"/>
              </a:rPr>
              <a:t>Erasmus Mundus </a:t>
            </a:r>
            <a:r>
              <a:rPr lang="nl-NL" b="1" dirty="0" err="1">
                <a:solidFill>
                  <a:schemeClr val="bg1"/>
                </a:solidFill>
                <a:latin typeface="UGent Panno Text SemiBold" panose="02000706040000040003" pitchFamily="2" charset="0"/>
              </a:rPr>
              <a:t>Programme</a:t>
            </a:r>
            <a:endParaRPr lang="nl-NL" sz="4300" b="1" dirty="0">
              <a:solidFill>
                <a:schemeClr val="bg1"/>
              </a:solidFill>
              <a:latin typeface="UGent Panno Text SemiBold" panose="02000706040000040003" pitchFamily="2" charset="0"/>
            </a:endParaRPr>
          </a:p>
        </p:txBody>
      </p:sp>
      <p:sp>
        <p:nvSpPr>
          <p:cNvPr id="5" name="Tijdelijke aanduiding voor inhoud 2"/>
          <p:cNvSpPr>
            <a:spLocks noGrp="1"/>
          </p:cNvSpPr>
          <p:nvPr>
            <p:ph idx="1"/>
          </p:nvPr>
        </p:nvSpPr>
        <p:spPr>
          <a:xfrm>
            <a:off x="457200" y="1548608"/>
            <a:ext cx="7940180" cy="4983162"/>
          </a:xfrm>
        </p:spPr>
        <p:txBody>
          <a:bodyPr>
            <a:normAutofit/>
          </a:bodyPr>
          <a:lstStyle/>
          <a:p>
            <a:pPr algn="just">
              <a:buFont typeface="Arial" panose="020B0604020202020204" pitchFamily="34" charset="0"/>
              <a:buChar char="•"/>
              <a:defRPr/>
            </a:pPr>
            <a:endParaRPr lang="en-US" sz="2400" dirty="0">
              <a:latin typeface="UGent Panno Text" panose="02000506040000040003" pitchFamily="2" charset="0"/>
            </a:endParaRPr>
          </a:p>
          <a:p>
            <a:pPr marL="0" indent="0" algn="just">
              <a:spcBef>
                <a:spcPts val="600"/>
              </a:spcBef>
              <a:buNone/>
              <a:defRPr/>
            </a:pPr>
            <a:r>
              <a:rPr lang="en-GB" altLang="de-DE" sz="2400" dirty="0">
                <a:latin typeface="UGent Panno Text Medium" panose="02000606040000040003" pitchFamily="2" charset="0"/>
              </a:rPr>
              <a:t>Objectives of the Erasmus Mundus programme:</a:t>
            </a:r>
          </a:p>
          <a:p>
            <a:pPr algn="just">
              <a:spcBef>
                <a:spcPts val="600"/>
              </a:spcBef>
              <a:defRPr/>
            </a:pPr>
            <a:r>
              <a:rPr lang="en-GB" altLang="de-DE" sz="2400" dirty="0">
                <a:latin typeface="UGent Panno Text" panose="02000506040000040003" pitchFamily="2" charset="0"/>
              </a:rPr>
              <a:t>to promote a quality offer in higher education with a distinct European added value</a:t>
            </a:r>
          </a:p>
          <a:p>
            <a:pPr algn="just">
              <a:spcBef>
                <a:spcPts val="600"/>
              </a:spcBef>
              <a:defRPr/>
            </a:pPr>
            <a:r>
              <a:rPr lang="en-GB" altLang="de-DE" sz="2400" dirty="0">
                <a:latin typeface="UGent Panno Text" panose="02000506040000040003" pitchFamily="2" charset="0"/>
              </a:rPr>
              <a:t>to encourage and enable highly qualified graduates and scholars from all over the world to obtain qualifications and/or experience in the EU</a:t>
            </a:r>
          </a:p>
          <a:p>
            <a:pPr algn="just">
              <a:spcBef>
                <a:spcPts val="600"/>
              </a:spcBef>
              <a:defRPr/>
            </a:pPr>
            <a:r>
              <a:rPr lang="en-GB" altLang="de-DE" sz="2400" dirty="0">
                <a:latin typeface="UGent Panno Text" panose="02000506040000040003" pitchFamily="2" charset="0"/>
              </a:rPr>
              <a:t>to improve accessibility and enhance the profile and visibility of higher education in the EU</a:t>
            </a:r>
          </a:p>
          <a:p>
            <a:pPr marL="0" indent="0" algn="just">
              <a:spcBef>
                <a:spcPts val="600"/>
              </a:spcBef>
              <a:buNone/>
              <a:defRPr/>
            </a:pPr>
            <a:endParaRPr lang="en-GB" altLang="de-DE" sz="2400" dirty="0">
              <a:latin typeface="UGent Panno Text" panose="02000506040000040003" pitchFamily="2" charset="0"/>
            </a:endParaRPr>
          </a:p>
          <a:p>
            <a:pPr marL="0" indent="0" algn="just">
              <a:spcBef>
                <a:spcPts val="600"/>
              </a:spcBef>
              <a:buNone/>
              <a:defRPr/>
            </a:pPr>
            <a:r>
              <a:rPr lang="de-DE" sz="2000" dirty="0">
                <a:latin typeface="UGent Panno Text" panose="02000506040000040003" pitchFamily="2" charset="0"/>
              </a:rPr>
              <a:t>http://eacea.ec.europa.eu/erasmus_mundus/</a:t>
            </a:r>
          </a:p>
          <a:p>
            <a:pPr marL="0" indent="0" algn="just">
              <a:spcBef>
                <a:spcPts val="600"/>
              </a:spcBef>
              <a:buNone/>
              <a:defRPr/>
            </a:pPr>
            <a:endParaRPr lang="en-GB" altLang="de-DE" sz="2400" dirty="0">
              <a:latin typeface="UGent Panno Text" panose="02000506040000040003" pitchFamily="2" charset="0"/>
            </a:endParaRPr>
          </a:p>
          <a:p>
            <a:pPr algn="just">
              <a:buFont typeface="Arial" panose="020B0604020202020204" pitchFamily="34" charset="0"/>
              <a:buChar char="•"/>
              <a:defRPr/>
            </a:pPr>
            <a:endParaRPr lang="en-US" sz="2400" dirty="0">
              <a:latin typeface="UGent Panno Text" panose="02000506040000040003" pitchFamily="2" charset="0"/>
            </a:endParaRPr>
          </a:p>
        </p:txBody>
      </p:sp>
      <p:pic>
        <p:nvPicPr>
          <p:cNvPr id="3" name="Grafik 9" descr="European-Commission-Logo-square.jpg">
            <a:extLst>
              <a:ext uri="{FF2B5EF4-FFF2-40B4-BE49-F238E27FC236}">
                <a16:creationId xmlns:a16="http://schemas.microsoft.com/office/drawing/2014/main" id="{4C4A77D7-5E43-FCBE-5675-3932253CB7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36151" y="5166297"/>
            <a:ext cx="16319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9C6E2F5-D7CA-9932-AF31-4087DC6464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6088" y="5431096"/>
            <a:ext cx="1102352" cy="1102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70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FCE2ED-B5D4-0DED-04F6-C8DC7DB4CA97}"/>
              </a:ext>
            </a:extLst>
          </p:cNvPr>
          <p:cNvSpPr/>
          <p:nvPr/>
        </p:nvSpPr>
        <p:spPr>
          <a:xfrm>
            <a:off x="-427839" y="324552"/>
            <a:ext cx="9999677" cy="1043171"/>
          </a:xfrm>
          <a:prstGeom prst="rect">
            <a:avLst/>
          </a:prstGeom>
          <a:solidFill>
            <a:srgbClr val="0E1D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el 1"/>
          <p:cNvSpPr>
            <a:spLocks noGrp="1"/>
          </p:cNvSpPr>
          <p:nvPr>
            <p:ph type="title"/>
          </p:nvPr>
        </p:nvSpPr>
        <p:spPr>
          <a:noFill/>
        </p:spPr>
        <p:txBody>
          <a:bodyPr>
            <a:normAutofit/>
          </a:bodyPr>
          <a:lstStyle/>
          <a:p>
            <a:r>
              <a:rPr lang="nl-NL" b="1" dirty="0">
                <a:solidFill>
                  <a:schemeClr val="bg1"/>
                </a:solidFill>
                <a:latin typeface="UGent Panno Text SemiBold" panose="02000706040000040003" pitchFamily="2" charset="0"/>
              </a:rPr>
              <a:t>Global Studies as a research field</a:t>
            </a:r>
            <a:endParaRPr lang="nl-NL" sz="4300" b="1" dirty="0">
              <a:solidFill>
                <a:schemeClr val="bg1"/>
              </a:solidFill>
              <a:latin typeface="UGent Panno Text SemiBold" panose="02000706040000040003" pitchFamily="2" charset="0"/>
            </a:endParaRPr>
          </a:p>
        </p:txBody>
      </p:sp>
      <p:sp>
        <p:nvSpPr>
          <p:cNvPr id="5" name="Tijdelijke aanduiding voor inhoud 2"/>
          <p:cNvSpPr>
            <a:spLocks noGrp="1"/>
          </p:cNvSpPr>
          <p:nvPr>
            <p:ph idx="1"/>
          </p:nvPr>
        </p:nvSpPr>
        <p:spPr>
          <a:xfrm>
            <a:off x="457200" y="1548608"/>
            <a:ext cx="8229600" cy="4983162"/>
          </a:xfrm>
        </p:spPr>
        <p:txBody>
          <a:bodyPr>
            <a:normAutofit/>
          </a:bodyPr>
          <a:lstStyle/>
          <a:p>
            <a:pPr algn="just">
              <a:buFont typeface="Arial" panose="020B0604020202020204" pitchFamily="34" charset="0"/>
              <a:buChar char="•"/>
              <a:defRPr/>
            </a:pPr>
            <a:endParaRPr lang="en-US" sz="2400" dirty="0">
              <a:latin typeface="UGent Panno Text" panose="02000506040000040003" pitchFamily="2" charset="0"/>
            </a:endParaRPr>
          </a:p>
          <a:p>
            <a:pPr marL="342900" lvl="1" indent="-342900" algn="just">
              <a:spcBef>
                <a:spcPts val="600"/>
              </a:spcBef>
              <a:buFont typeface="Arial"/>
              <a:buChar char="•"/>
              <a:defRPr/>
            </a:pPr>
            <a:r>
              <a:rPr lang="de-DE" altLang="de-DE" sz="2200" dirty="0">
                <a:latin typeface="UGent Panno Text Medium" panose="02000606040000040003" pitchFamily="2" charset="0"/>
              </a:rPr>
              <a:t>Transnational</a:t>
            </a:r>
            <a:r>
              <a:rPr lang="de-DE" altLang="de-DE" sz="2200" dirty="0">
                <a:latin typeface="UGent Panno Text" panose="02000506040000040003" pitchFamily="2" charset="0"/>
              </a:rPr>
              <a:t>: </a:t>
            </a:r>
            <a:r>
              <a:rPr lang="de-DE" altLang="de-DE" sz="2200" dirty="0" err="1">
                <a:latin typeface="UGent Panno Text" panose="02000506040000040003" pitchFamily="2" charset="0"/>
              </a:rPr>
              <a:t>focused</a:t>
            </a:r>
            <a:r>
              <a:rPr lang="de-DE" altLang="de-DE" sz="2200" dirty="0">
                <a:latin typeface="UGent Panno Text" panose="02000506040000040003" pitchFamily="2" charset="0"/>
              </a:rPr>
              <a:t> on </a:t>
            </a:r>
            <a:r>
              <a:rPr lang="de-DE" altLang="de-DE" sz="2200" dirty="0" err="1">
                <a:latin typeface="UGent Panno Text" panose="02000506040000040003" pitchFamily="2" charset="0"/>
              </a:rPr>
              <a:t>the</a:t>
            </a:r>
            <a:r>
              <a:rPr lang="de-DE" altLang="de-DE" sz="2200" dirty="0">
                <a:latin typeface="UGent Panno Text" panose="02000506040000040003" pitchFamily="2" charset="0"/>
              </a:rPr>
              <a:t> </a:t>
            </a:r>
            <a:r>
              <a:rPr lang="de-DE" altLang="de-DE" sz="2200" dirty="0" err="1">
                <a:latin typeface="UGent Panno Text" panose="02000506040000040003" pitchFamily="2" charset="0"/>
              </a:rPr>
              <a:t>analysis</a:t>
            </a:r>
            <a:r>
              <a:rPr lang="de-DE" altLang="de-DE" sz="2200" dirty="0">
                <a:latin typeface="UGent Panno Text" panose="02000506040000040003" pitchFamily="2" charset="0"/>
              </a:rPr>
              <a:t> of </a:t>
            </a:r>
            <a:r>
              <a:rPr lang="de-DE" altLang="de-DE" sz="2200" dirty="0" err="1">
                <a:latin typeface="UGent Panno Text" panose="02000506040000040003" pitchFamily="2" charset="0"/>
              </a:rPr>
              <a:t>ideas</a:t>
            </a:r>
            <a:r>
              <a:rPr lang="de-DE" altLang="de-DE" sz="2200" dirty="0">
                <a:latin typeface="UGent Panno Text" panose="02000506040000040003" pitchFamily="2" charset="0"/>
              </a:rPr>
              <a:t>, </a:t>
            </a:r>
            <a:r>
              <a:rPr lang="de-DE" altLang="de-DE" sz="2200" dirty="0" err="1">
                <a:latin typeface="UGent Panno Text" panose="02000506040000040003" pitchFamily="2" charset="0"/>
              </a:rPr>
              <a:t>processes</a:t>
            </a:r>
            <a:r>
              <a:rPr lang="de-DE" altLang="de-DE" sz="2200" dirty="0">
                <a:latin typeface="UGent Panno Text" panose="02000506040000040003" pitchFamily="2" charset="0"/>
              </a:rPr>
              <a:t>, </a:t>
            </a:r>
            <a:r>
              <a:rPr lang="de-DE" altLang="de-DE" sz="2200" dirty="0" err="1">
                <a:latin typeface="UGent Panno Text" panose="02000506040000040003" pitchFamily="2" charset="0"/>
              </a:rPr>
              <a:t>events</a:t>
            </a:r>
            <a:r>
              <a:rPr lang="de-DE" altLang="de-DE" sz="2200" dirty="0">
                <a:latin typeface="UGent Panno Text" panose="02000506040000040003" pitchFamily="2" charset="0"/>
              </a:rPr>
              <a:t>, </a:t>
            </a:r>
            <a:r>
              <a:rPr lang="de-DE" altLang="de-DE" sz="2200" dirty="0" err="1">
                <a:latin typeface="UGent Panno Text" panose="02000506040000040003" pitchFamily="2" charset="0"/>
              </a:rPr>
              <a:t>etc</a:t>
            </a:r>
            <a:r>
              <a:rPr lang="de-DE" altLang="de-DE" sz="2200" dirty="0">
                <a:latin typeface="UGent Panno Text" panose="02000506040000040003" pitchFamily="2" charset="0"/>
              </a:rPr>
              <a:t> </a:t>
            </a:r>
            <a:r>
              <a:rPr lang="de-DE" altLang="de-DE" sz="2200" dirty="0" err="1">
                <a:latin typeface="UGent Panno Text" panose="02000506040000040003" pitchFamily="2" charset="0"/>
              </a:rPr>
              <a:t>that</a:t>
            </a:r>
            <a:r>
              <a:rPr lang="de-DE" altLang="de-DE" sz="2200" dirty="0">
                <a:latin typeface="UGent Panno Text" panose="02000506040000040003" pitchFamily="2" charset="0"/>
              </a:rPr>
              <a:t> </a:t>
            </a:r>
            <a:r>
              <a:rPr lang="de-DE" altLang="de-DE" sz="2200" dirty="0" err="1">
                <a:latin typeface="UGent Panno Text" panose="02000506040000040003" pitchFamily="2" charset="0"/>
              </a:rPr>
              <a:t>appear</a:t>
            </a:r>
            <a:r>
              <a:rPr lang="de-DE" altLang="de-DE" sz="2200" dirty="0">
                <a:latin typeface="UGent Panno Text" panose="02000506040000040003" pitchFamily="2" charset="0"/>
              </a:rPr>
              <a:t> </a:t>
            </a:r>
            <a:r>
              <a:rPr lang="de-DE" altLang="de-DE" sz="2200" dirty="0" err="1">
                <a:latin typeface="UGent Panno Text" panose="02000506040000040003" pitchFamily="2" charset="0"/>
              </a:rPr>
              <a:t>across</a:t>
            </a:r>
            <a:r>
              <a:rPr lang="de-DE" altLang="de-DE" sz="2200" dirty="0">
                <a:latin typeface="UGent Panno Text" panose="02000506040000040003" pitchFamily="2" charset="0"/>
              </a:rPr>
              <a:t> national </a:t>
            </a:r>
            <a:r>
              <a:rPr lang="de-DE" altLang="de-DE" sz="2200" dirty="0" err="1">
                <a:latin typeface="UGent Panno Text" panose="02000506040000040003" pitchFamily="2" charset="0"/>
              </a:rPr>
              <a:t>boundaries</a:t>
            </a:r>
            <a:r>
              <a:rPr lang="de-DE" altLang="de-DE" sz="2200" dirty="0">
                <a:latin typeface="UGent Panno Text" panose="02000506040000040003" pitchFamily="2" charset="0"/>
              </a:rPr>
              <a:t> and </a:t>
            </a:r>
            <a:r>
              <a:rPr lang="de-DE" altLang="de-DE" sz="2200" dirty="0" err="1">
                <a:latin typeface="UGent Panno Text" panose="02000506040000040003" pitchFamily="2" charset="0"/>
              </a:rPr>
              <a:t>cultural</a:t>
            </a:r>
            <a:r>
              <a:rPr lang="de-DE" altLang="de-DE" sz="2200" dirty="0">
                <a:latin typeface="UGent Panno Text" panose="02000506040000040003" pitchFamily="2" charset="0"/>
              </a:rPr>
              <a:t> </a:t>
            </a:r>
            <a:r>
              <a:rPr lang="de-DE" altLang="de-DE" sz="2200" dirty="0" err="1">
                <a:latin typeface="UGent Panno Text" panose="02000506040000040003" pitchFamily="2" charset="0"/>
              </a:rPr>
              <a:t>regions</a:t>
            </a:r>
            <a:r>
              <a:rPr lang="de-DE" altLang="de-DE" sz="2200" dirty="0">
                <a:latin typeface="UGent Panno Text" panose="02000506040000040003" pitchFamily="2" charset="0"/>
              </a:rPr>
              <a:t>.</a:t>
            </a:r>
          </a:p>
          <a:p>
            <a:pPr marL="342900" lvl="1" indent="-342900" algn="just">
              <a:spcBef>
                <a:spcPts val="600"/>
              </a:spcBef>
              <a:buFont typeface="Arial"/>
              <a:buChar char="•"/>
              <a:defRPr/>
            </a:pPr>
            <a:r>
              <a:rPr lang="de-DE" altLang="de-DE" sz="2200" dirty="0" err="1">
                <a:latin typeface="UGent Panno Text" panose="02000506040000040003" pitchFamily="2" charset="0"/>
              </a:rPr>
              <a:t>I</a:t>
            </a:r>
            <a:r>
              <a:rPr lang="de-DE" altLang="de-DE" sz="2200" dirty="0" err="1">
                <a:latin typeface="UGent Panno Text Medium" panose="02000606040000040003" pitchFamily="2" charset="0"/>
              </a:rPr>
              <a:t>nterdisciplinary</a:t>
            </a:r>
            <a:r>
              <a:rPr lang="de-DE" altLang="de-DE" sz="2200" dirty="0">
                <a:latin typeface="UGent Panno Text" panose="02000506040000040003" pitchFamily="2" charset="0"/>
              </a:rPr>
              <a:t>: global </a:t>
            </a:r>
            <a:r>
              <a:rPr lang="de-DE" altLang="de-DE" sz="2200" dirty="0" err="1">
                <a:latin typeface="UGent Panno Text" panose="02000506040000040003" pitchFamily="2" charset="0"/>
              </a:rPr>
              <a:t>phenomena</a:t>
            </a:r>
            <a:r>
              <a:rPr lang="de-DE" altLang="de-DE" sz="2200" dirty="0">
                <a:latin typeface="UGent Panno Text" panose="02000506040000040003" pitchFamily="2" charset="0"/>
              </a:rPr>
              <a:t> </a:t>
            </a:r>
            <a:r>
              <a:rPr lang="de-DE" altLang="de-DE" sz="2200" dirty="0" err="1">
                <a:latin typeface="UGent Panno Text" panose="02000506040000040003" pitchFamily="2" charset="0"/>
              </a:rPr>
              <a:t>are</a:t>
            </a:r>
            <a:r>
              <a:rPr lang="de-DE" altLang="de-DE" sz="2200" dirty="0">
                <a:latin typeface="UGent Panno Text" panose="02000506040000040003" pitchFamily="2" charset="0"/>
              </a:rPr>
              <a:t> of </a:t>
            </a:r>
            <a:r>
              <a:rPr lang="de-DE" altLang="de-DE" sz="2200" dirty="0" err="1">
                <a:latin typeface="UGent Panno Text" panose="02000506040000040003" pitchFamily="2" charset="0"/>
              </a:rPr>
              <a:t>various</a:t>
            </a:r>
            <a:r>
              <a:rPr lang="de-DE" altLang="de-DE" sz="2200" dirty="0">
                <a:latin typeface="UGent Panno Text" panose="02000506040000040003" pitchFamily="2" charset="0"/>
              </a:rPr>
              <a:t> </a:t>
            </a:r>
            <a:r>
              <a:rPr lang="de-DE" altLang="de-DE" sz="2200" dirty="0" err="1">
                <a:latin typeface="UGent Panno Text" panose="02000506040000040003" pitchFamily="2" charset="0"/>
              </a:rPr>
              <a:t>nature</a:t>
            </a:r>
            <a:r>
              <a:rPr lang="de-DE" altLang="de-DE" sz="2200" dirty="0">
                <a:latin typeface="UGent Panno Text" panose="02000506040000040003" pitchFamily="2" charset="0"/>
              </a:rPr>
              <a:t> and </a:t>
            </a:r>
            <a:r>
              <a:rPr lang="de-DE" altLang="de-DE" sz="2200" dirty="0" err="1">
                <a:latin typeface="UGent Panno Text" panose="02000506040000040003" pitchFamily="2" charset="0"/>
              </a:rPr>
              <a:t>can</a:t>
            </a:r>
            <a:r>
              <a:rPr lang="de-DE" altLang="de-DE" sz="2200" dirty="0">
                <a:latin typeface="UGent Panno Text" panose="02000506040000040003" pitchFamily="2" charset="0"/>
              </a:rPr>
              <a:t> not </a:t>
            </a:r>
            <a:r>
              <a:rPr lang="de-DE" altLang="de-DE" sz="2200" dirty="0" err="1">
                <a:latin typeface="UGent Panno Text" panose="02000506040000040003" pitchFamily="2" charset="0"/>
              </a:rPr>
              <a:t>be</a:t>
            </a:r>
            <a:r>
              <a:rPr lang="de-DE" altLang="de-DE" sz="2200" dirty="0">
                <a:latin typeface="UGent Panno Text" panose="02000506040000040003" pitchFamily="2" charset="0"/>
              </a:rPr>
              <a:t> </a:t>
            </a:r>
            <a:r>
              <a:rPr lang="de-DE" altLang="de-DE" sz="2200" dirty="0" err="1">
                <a:latin typeface="UGent Panno Text" panose="02000506040000040003" pitchFamily="2" charset="0"/>
              </a:rPr>
              <a:t>explained</a:t>
            </a:r>
            <a:r>
              <a:rPr lang="de-DE" altLang="de-DE" sz="2200" dirty="0">
                <a:latin typeface="UGent Panno Text" panose="02000506040000040003" pitchFamily="2" charset="0"/>
              </a:rPr>
              <a:t> </a:t>
            </a:r>
            <a:r>
              <a:rPr lang="de-DE" altLang="de-DE" sz="2200" dirty="0" err="1">
                <a:latin typeface="UGent Panno Text" panose="02000506040000040003" pitchFamily="2" charset="0"/>
              </a:rPr>
              <a:t>from</a:t>
            </a:r>
            <a:r>
              <a:rPr lang="de-DE" altLang="de-DE" sz="2200" dirty="0">
                <a:latin typeface="UGent Panno Text" panose="02000506040000040003" pitchFamily="2" charset="0"/>
              </a:rPr>
              <a:t> </a:t>
            </a:r>
            <a:r>
              <a:rPr lang="de-DE" altLang="de-DE" sz="2200" dirty="0" err="1">
                <a:latin typeface="UGent Panno Text" panose="02000506040000040003" pitchFamily="2" charset="0"/>
              </a:rPr>
              <a:t>the</a:t>
            </a:r>
            <a:r>
              <a:rPr lang="de-DE" altLang="de-DE" sz="2200" dirty="0">
                <a:latin typeface="UGent Panno Text" panose="02000506040000040003" pitchFamily="2" charset="0"/>
              </a:rPr>
              <a:t> </a:t>
            </a:r>
            <a:r>
              <a:rPr lang="de-DE" altLang="de-DE" sz="2200" dirty="0" err="1">
                <a:latin typeface="UGent Panno Text" panose="02000506040000040003" pitchFamily="2" charset="0"/>
              </a:rPr>
              <a:t>perspective</a:t>
            </a:r>
            <a:r>
              <a:rPr lang="de-DE" altLang="de-DE" sz="2200" dirty="0">
                <a:latin typeface="UGent Panno Text" panose="02000506040000040003" pitchFamily="2" charset="0"/>
              </a:rPr>
              <a:t> of </a:t>
            </a:r>
            <a:r>
              <a:rPr lang="de-DE" altLang="de-DE" sz="2200" dirty="0" err="1">
                <a:latin typeface="UGent Panno Text" panose="02000506040000040003" pitchFamily="2" charset="0"/>
              </a:rPr>
              <a:t>one</a:t>
            </a:r>
            <a:r>
              <a:rPr lang="de-DE" altLang="de-DE" sz="2200" dirty="0">
                <a:latin typeface="UGent Panno Text" panose="02000506040000040003" pitchFamily="2" charset="0"/>
              </a:rPr>
              <a:t> </a:t>
            </a:r>
            <a:r>
              <a:rPr lang="de-DE" altLang="de-DE" sz="2200" dirty="0" err="1">
                <a:latin typeface="UGent Panno Text" panose="02000506040000040003" pitchFamily="2" charset="0"/>
              </a:rPr>
              <a:t>discipline</a:t>
            </a:r>
            <a:r>
              <a:rPr lang="de-DE" altLang="de-DE" sz="2200" dirty="0">
                <a:latin typeface="UGent Panno Text" panose="02000506040000040003" pitchFamily="2" charset="0"/>
              </a:rPr>
              <a:t> </a:t>
            </a:r>
            <a:r>
              <a:rPr lang="de-DE" altLang="de-DE" sz="2200" dirty="0" err="1">
                <a:latin typeface="UGent Panno Text" panose="02000506040000040003" pitchFamily="2" charset="0"/>
              </a:rPr>
              <a:t>only</a:t>
            </a:r>
            <a:endParaRPr lang="de-DE" altLang="de-DE" sz="2200" dirty="0">
              <a:latin typeface="UGent Panno Text" panose="02000506040000040003" pitchFamily="2" charset="0"/>
            </a:endParaRPr>
          </a:p>
          <a:p>
            <a:pPr marL="342900" lvl="1" indent="-342900" algn="just">
              <a:spcBef>
                <a:spcPts val="600"/>
              </a:spcBef>
              <a:buFont typeface="Arial"/>
              <a:buChar char="•"/>
              <a:defRPr/>
            </a:pPr>
            <a:r>
              <a:rPr lang="de-DE" altLang="de-DE" sz="2200" dirty="0">
                <a:latin typeface="UGent Panno Text Medium" panose="02000606040000040003" pitchFamily="2" charset="0"/>
              </a:rPr>
              <a:t>Both </a:t>
            </a:r>
            <a:r>
              <a:rPr lang="de-DE" altLang="de-DE" sz="2200" dirty="0" err="1">
                <a:latin typeface="UGent Panno Text Medium" panose="02000606040000040003" pitchFamily="2" charset="0"/>
              </a:rPr>
              <a:t>contemporary</a:t>
            </a:r>
            <a:r>
              <a:rPr lang="de-DE" altLang="de-DE" sz="2200" dirty="0">
                <a:latin typeface="UGent Panno Text Medium" panose="02000606040000040003" pitchFamily="2" charset="0"/>
              </a:rPr>
              <a:t> and </a:t>
            </a:r>
            <a:r>
              <a:rPr lang="de-DE" altLang="de-DE" sz="2200" dirty="0" err="1">
                <a:latin typeface="UGent Panno Text Medium" panose="02000606040000040003" pitchFamily="2" charset="0"/>
              </a:rPr>
              <a:t>historical</a:t>
            </a:r>
            <a:r>
              <a:rPr lang="de-DE" altLang="de-DE" sz="2200" dirty="0">
                <a:latin typeface="UGent Panno Text" panose="02000506040000040003" pitchFamily="2" charset="0"/>
              </a:rPr>
              <a:t>: </a:t>
            </a:r>
            <a:r>
              <a:rPr lang="de-DE" altLang="de-DE" sz="2200" dirty="0" err="1">
                <a:latin typeface="UGent Panno Text" panose="02000506040000040003" pitchFamily="2" charset="0"/>
              </a:rPr>
              <a:t>the</a:t>
            </a:r>
            <a:r>
              <a:rPr lang="de-DE" altLang="de-DE" sz="2200" dirty="0">
                <a:latin typeface="UGent Panno Text" panose="02000506040000040003" pitchFamily="2" charset="0"/>
              </a:rPr>
              <a:t> </a:t>
            </a:r>
            <a:r>
              <a:rPr lang="de-DE" altLang="de-DE" sz="2200" dirty="0" err="1">
                <a:latin typeface="UGent Panno Text" panose="02000506040000040003" pitchFamily="2" charset="0"/>
              </a:rPr>
              <a:t>contemporary</a:t>
            </a:r>
            <a:r>
              <a:rPr lang="de-DE" altLang="de-DE" sz="2200" dirty="0">
                <a:latin typeface="UGent Panno Text" panose="02000506040000040003" pitchFamily="2" charset="0"/>
              </a:rPr>
              <a:t> </a:t>
            </a:r>
            <a:r>
              <a:rPr lang="de-DE" altLang="de-DE" sz="2200" dirty="0" err="1">
                <a:latin typeface="UGent Panno Text" panose="02000506040000040003" pitchFamily="2" charset="0"/>
              </a:rPr>
              <a:t>patterns</a:t>
            </a:r>
            <a:r>
              <a:rPr lang="de-DE" altLang="de-DE" sz="2200" dirty="0">
                <a:latin typeface="UGent Panno Text" panose="02000506040000040003" pitchFamily="2" charset="0"/>
              </a:rPr>
              <a:t> of </a:t>
            </a:r>
            <a:r>
              <a:rPr lang="de-DE" altLang="de-DE" sz="2200" dirty="0" err="1">
                <a:latin typeface="UGent Panno Text" panose="02000506040000040003" pitchFamily="2" charset="0"/>
              </a:rPr>
              <a:t>globalisation</a:t>
            </a:r>
            <a:r>
              <a:rPr lang="de-DE" altLang="de-DE" sz="2200" dirty="0">
                <a:latin typeface="UGent Panno Text" panose="02000506040000040003" pitchFamily="2" charset="0"/>
              </a:rPr>
              <a:t> </a:t>
            </a:r>
            <a:r>
              <a:rPr lang="de-DE" altLang="de-DE" sz="2200" dirty="0" err="1">
                <a:latin typeface="UGent Panno Text" panose="02000506040000040003" pitchFamily="2" charset="0"/>
              </a:rPr>
              <a:t>can</a:t>
            </a:r>
            <a:r>
              <a:rPr lang="de-DE" altLang="de-DE" sz="2200" dirty="0">
                <a:latin typeface="UGent Panno Text" panose="02000506040000040003" pitchFamily="2" charset="0"/>
              </a:rPr>
              <a:t> </a:t>
            </a:r>
            <a:r>
              <a:rPr lang="de-DE" altLang="de-DE" sz="2200" dirty="0" err="1">
                <a:latin typeface="UGent Panno Text" panose="02000506040000040003" pitchFamily="2" charset="0"/>
              </a:rPr>
              <a:t>be</a:t>
            </a:r>
            <a:r>
              <a:rPr lang="de-DE" altLang="de-DE" sz="2200" dirty="0">
                <a:latin typeface="UGent Panno Text" panose="02000506040000040003" pitchFamily="2" charset="0"/>
              </a:rPr>
              <a:t> fully </a:t>
            </a:r>
            <a:r>
              <a:rPr lang="de-DE" altLang="de-DE" sz="2200" dirty="0" err="1">
                <a:latin typeface="UGent Panno Text" panose="02000506040000040003" pitchFamily="2" charset="0"/>
              </a:rPr>
              <a:t>understood</a:t>
            </a:r>
            <a:r>
              <a:rPr lang="de-DE" altLang="de-DE" sz="2200" dirty="0">
                <a:latin typeface="UGent Panno Text" panose="02000506040000040003" pitchFamily="2" charset="0"/>
              </a:rPr>
              <a:t> </a:t>
            </a:r>
            <a:r>
              <a:rPr lang="de-DE" altLang="de-DE" sz="2200" dirty="0" err="1">
                <a:latin typeface="UGent Panno Text" panose="02000506040000040003" pitchFamily="2" charset="0"/>
              </a:rPr>
              <a:t>only</a:t>
            </a:r>
            <a:r>
              <a:rPr lang="de-DE" altLang="de-DE" sz="2200" dirty="0">
                <a:latin typeface="UGent Panno Text" panose="02000506040000040003" pitchFamily="2" charset="0"/>
              </a:rPr>
              <a:t> </a:t>
            </a:r>
            <a:r>
              <a:rPr lang="de-DE" altLang="de-DE" sz="2200" dirty="0" err="1">
                <a:latin typeface="UGent Panno Text" panose="02000506040000040003" pitchFamily="2" charset="0"/>
              </a:rPr>
              <a:t>by</a:t>
            </a:r>
            <a:r>
              <a:rPr lang="de-DE" altLang="de-DE" sz="2200" dirty="0">
                <a:latin typeface="UGent Panno Text" panose="02000506040000040003" pitchFamily="2" charset="0"/>
              </a:rPr>
              <a:t> </a:t>
            </a:r>
            <a:r>
              <a:rPr lang="de-DE" altLang="de-DE" sz="2200" dirty="0" err="1">
                <a:latin typeface="UGent Panno Text" panose="02000506040000040003" pitchFamily="2" charset="0"/>
              </a:rPr>
              <a:t>analysing</a:t>
            </a:r>
            <a:r>
              <a:rPr lang="de-DE" altLang="de-DE" sz="2200" dirty="0">
                <a:latin typeface="UGent Panno Text" panose="02000506040000040003" pitchFamily="2" charset="0"/>
              </a:rPr>
              <a:t> </a:t>
            </a:r>
            <a:r>
              <a:rPr lang="de-DE" altLang="de-DE" sz="2200" dirty="0" err="1">
                <a:latin typeface="UGent Panno Text" panose="02000506040000040003" pitchFamily="2" charset="0"/>
              </a:rPr>
              <a:t>their</a:t>
            </a:r>
            <a:r>
              <a:rPr lang="de-DE" altLang="de-DE" sz="2200" dirty="0">
                <a:latin typeface="UGent Panno Text" panose="02000506040000040003" pitchFamily="2" charset="0"/>
              </a:rPr>
              <a:t> </a:t>
            </a:r>
            <a:r>
              <a:rPr lang="de-DE" altLang="de-DE" sz="2200" dirty="0" err="1">
                <a:latin typeface="UGent Panno Text" panose="02000506040000040003" pitchFamily="2" charset="0"/>
              </a:rPr>
              <a:t>historical</a:t>
            </a:r>
            <a:r>
              <a:rPr lang="de-DE" altLang="de-DE" sz="2200" dirty="0">
                <a:latin typeface="UGent Panno Text" panose="02000506040000040003" pitchFamily="2" charset="0"/>
              </a:rPr>
              <a:t> </a:t>
            </a:r>
            <a:r>
              <a:rPr lang="de-DE" altLang="de-DE" sz="2200" dirty="0" err="1">
                <a:latin typeface="UGent Panno Text" panose="02000506040000040003" pitchFamily="2" charset="0"/>
              </a:rPr>
              <a:t>precedents</a:t>
            </a:r>
            <a:r>
              <a:rPr lang="de-DE" altLang="de-DE" sz="2200" dirty="0">
                <a:latin typeface="UGent Panno Text" panose="02000506040000040003" pitchFamily="2" charset="0"/>
              </a:rPr>
              <a:t>.</a:t>
            </a:r>
          </a:p>
          <a:p>
            <a:pPr marL="342900" lvl="1" indent="-342900" algn="just">
              <a:spcBef>
                <a:spcPts val="600"/>
              </a:spcBef>
              <a:buFont typeface="Arial"/>
              <a:buChar char="•"/>
              <a:defRPr/>
            </a:pPr>
            <a:r>
              <a:rPr lang="de-DE" altLang="de-DE" sz="2200" dirty="0" err="1">
                <a:latin typeface="UGent Panno Text Medium" panose="02000606040000040003" pitchFamily="2" charset="0"/>
              </a:rPr>
              <a:t>Postcolonial</a:t>
            </a:r>
            <a:r>
              <a:rPr lang="de-DE" altLang="de-DE" sz="2200" dirty="0">
                <a:latin typeface="UGent Panno Text Medium" panose="02000606040000040003" pitchFamily="2" charset="0"/>
              </a:rPr>
              <a:t> and </a:t>
            </a:r>
            <a:r>
              <a:rPr lang="de-DE" altLang="de-DE" sz="2200" dirty="0" err="1">
                <a:latin typeface="UGent Panno Text Medium" panose="02000606040000040003" pitchFamily="2" charset="0"/>
              </a:rPr>
              <a:t>critical</a:t>
            </a:r>
            <a:r>
              <a:rPr lang="de-DE" altLang="de-DE" sz="2200" dirty="0">
                <a:latin typeface="UGent Panno Text" panose="02000506040000040003" pitchFamily="2" charset="0"/>
              </a:rPr>
              <a:t>: </a:t>
            </a:r>
            <a:r>
              <a:rPr lang="de-DE" altLang="de-DE" sz="2200" dirty="0" err="1">
                <a:latin typeface="UGent Panno Text" panose="02000506040000040003" pitchFamily="2" charset="0"/>
              </a:rPr>
              <a:t>critical</a:t>
            </a:r>
            <a:r>
              <a:rPr lang="de-DE" altLang="de-DE" sz="2200" dirty="0">
                <a:latin typeface="UGent Panno Text" panose="02000506040000040003" pitchFamily="2" charset="0"/>
              </a:rPr>
              <a:t> </a:t>
            </a:r>
            <a:r>
              <a:rPr lang="de-DE" altLang="de-DE" sz="2200" dirty="0" err="1">
                <a:latin typeface="UGent Panno Text" panose="02000506040000040003" pitchFamily="2" charset="0"/>
              </a:rPr>
              <a:t>examination</a:t>
            </a:r>
            <a:r>
              <a:rPr lang="de-DE" altLang="de-DE" sz="2200" dirty="0">
                <a:latin typeface="UGent Panno Text" panose="02000506040000040003" pitchFamily="2" charset="0"/>
              </a:rPr>
              <a:t> of </a:t>
            </a:r>
            <a:r>
              <a:rPr lang="de-DE" altLang="de-DE" sz="2200" dirty="0" err="1">
                <a:latin typeface="UGent Panno Text" panose="02000506040000040003" pitchFamily="2" charset="0"/>
              </a:rPr>
              <a:t>eurocentric</a:t>
            </a:r>
            <a:r>
              <a:rPr lang="de-DE" altLang="de-DE" sz="2200" dirty="0">
                <a:latin typeface="UGent Panno Text" panose="02000506040000040003" pitchFamily="2" charset="0"/>
              </a:rPr>
              <a:t> </a:t>
            </a:r>
            <a:r>
              <a:rPr lang="de-DE" altLang="de-DE" sz="2200" dirty="0" err="1">
                <a:latin typeface="UGent Panno Text" panose="02000506040000040003" pitchFamily="2" charset="0"/>
              </a:rPr>
              <a:t>approaches</a:t>
            </a:r>
            <a:r>
              <a:rPr lang="de-DE" altLang="de-DE" sz="2200" dirty="0">
                <a:latin typeface="UGent Panno Text" panose="02000506040000040003" pitchFamily="2" charset="0"/>
              </a:rPr>
              <a:t> and </a:t>
            </a:r>
            <a:r>
              <a:rPr lang="de-DE" altLang="de-DE" sz="2200" dirty="0" err="1">
                <a:latin typeface="UGent Panno Text" panose="02000506040000040003" pitchFamily="2" charset="0"/>
              </a:rPr>
              <a:t>academic</a:t>
            </a:r>
            <a:r>
              <a:rPr lang="de-DE" altLang="de-DE" sz="2200" dirty="0">
                <a:latin typeface="UGent Panno Text" panose="02000506040000040003" pitchFamily="2" charset="0"/>
              </a:rPr>
              <a:t> </a:t>
            </a:r>
            <a:r>
              <a:rPr lang="de-DE" altLang="de-DE" sz="2200" dirty="0" err="1">
                <a:latin typeface="UGent Panno Text" panose="02000506040000040003" pitchFamily="2" charset="0"/>
              </a:rPr>
              <a:t>imperialism</a:t>
            </a:r>
            <a:r>
              <a:rPr lang="de-DE" altLang="de-DE" sz="2200" dirty="0">
                <a:latin typeface="UGent Panno Text" panose="02000506040000040003" pitchFamily="2" charset="0"/>
              </a:rPr>
              <a:t>; </a:t>
            </a:r>
            <a:r>
              <a:rPr lang="de-DE" altLang="de-DE" sz="2200" dirty="0" err="1">
                <a:latin typeface="UGent Panno Text" panose="02000506040000040003" pitchFamily="2" charset="0"/>
              </a:rPr>
              <a:t>comparative</a:t>
            </a:r>
            <a:r>
              <a:rPr lang="de-DE" altLang="de-DE" sz="2200" dirty="0">
                <a:latin typeface="UGent Panno Text" panose="02000506040000040003" pitchFamily="2" charset="0"/>
              </a:rPr>
              <a:t> </a:t>
            </a:r>
            <a:r>
              <a:rPr lang="de-DE" altLang="de-DE" sz="2200" dirty="0" err="1">
                <a:latin typeface="UGent Panno Text" panose="02000506040000040003" pitchFamily="2" charset="0"/>
              </a:rPr>
              <a:t>perspective</a:t>
            </a:r>
            <a:r>
              <a:rPr lang="de-DE" altLang="de-DE" sz="2200" dirty="0">
                <a:latin typeface="UGent Panno Text" panose="02000506040000040003" pitchFamily="2" charset="0"/>
              </a:rPr>
              <a:t> and </a:t>
            </a:r>
            <a:r>
              <a:rPr lang="de-DE" altLang="de-DE" sz="2200" dirty="0" err="1">
                <a:latin typeface="UGent Panno Text" panose="02000506040000040003" pitchFamily="2" charset="0"/>
              </a:rPr>
              <a:t>the</a:t>
            </a:r>
            <a:r>
              <a:rPr lang="de-DE" altLang="de-DE" sz="2200" dirty="0">
                <a:latin typeface="UGent Panno Text" panose="02000506040000040003" pitchFamily="2" charset="0"/>
              </a:rPr>
              <a:t> </a:t>
            </a:r>
            <a:r>
              <a:rPr lang="de-DE" altLang="de-DE" sz="2200" dirty="0" err="1">
                <a:latin typeface="UGent Panno Text" panose="02000506040000040003" pitchFamily="2" charset="0"/>
              </a:rPr>
              <a:t>notion</a:t>
            </a:r>
            <a:r>
              <a:rPr lang="de-DE" altLang="de-DE" sz="2200" dirty="0">
                <a:latin typeface="UGent Panno Text" panose="02000506040000040003" pitchFamily="2" charset="0"/>
              </a:rPr>
              <a:t> of multiple </a:t>
            </a:r>
            <a:r>
              <a:rPr lang="de-DE" altLang="de-DE" sz="2200" dirty="0" err="1">
                <a:latin typeface="UGent Panno Text" panose="02000506040000040003" pitchFamily="2" charset="0"/>
              </a:rPr>
              <a:t>globalisations</a:t>
            </a:r>
            <a:endParaRPr lang="de-DE" altLang="de-DE" sz="2200" dirty="0">
              <a:latin typeface="UGent Panno Text" panose="02000506040000040003" pitchFamily="2" charset="0"/>
            </a:endParaRPr>
          </a:p>
          <a:p>
            <a:pPr marL="0" indent="0" algn="just">
              <a:spcBef>
                <a:spcPts val="600"/>
              </a:spcBef>
              <a:buNone/>
              <a:defRPr/>
            </a:pPr>
            <a:endParaRPr lang="en-GB" altLang="de-DE" sz="2400" dirty="0">
              <a:latin typeface="UGent Panno Text" panose="02000506040000040003" pitchFamily="2" charset="0"/>
            </a:endParaRPr>
          </a:p>
          <a:p>
            <a:pPr marL="0" indent="0" algn="just">
              <a:spcBef>
                <a:spcPts val="600"/>
              </a:spcBef>
              <a:buNone/>
              <a:defRPr/>
            </a:pPr>
            <a:endParaRPr lang="en-GB" altLang="de-DE" sz="2400" dirty="0">
              <a:latin typeface="UGent Panno Text" panose="02000506040000040003" pitchFamily="2" charset="0"/>
            </a:endParaRPr>
          </a:p>
          <a:p>
            <a:pPr algn="just">
              <a:buFont typeface="Arial" panose="020B0604020202020204" pitchFamily="34" charset="0"/>
              <a:buChar char="•"/>
              <a:defRPr/>
            </a:pPr>
            <a:endParaRPr lang="en-US" sz="2400" dirty="0">
              <a:latin typeface="UGent Panno Text" panose="02000506040000040003" pitchFamily="2" charset="0"/>
            </a:endParaRPr>
          </a:p>
        </p:txBody>
      </p:sp>
      <p:pic>
        <p:nvPicPr>
          <p:cNvPr id="6" name="Picture 5">
            <a:extLst>
              <a:ext uri="{FF2B5EF4-FFF2-40B4-BE49-F238E27FC236}">
                <a16:creationId xmlns:a16="http://schemas.microsoft.com/office/drawing/2014/main" id="{5A88365C-D1E4-C93C-AA1B-B57FD57687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6088" y="5431096"/>
            <a:ext cx="1102352" cy="1102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712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FCE2ED-B5D4-0DED-04F6-C8DC7DB4CA97}"/>
              </a:ext>
            </a:extLst>
          </p:cNvPr>
          <p:cNvSpPr/>
          <p:nvPr/>
        </p:nvSpPr>
        <p:spPr>
          <a:xfrm>
            <a:off x="-427839" y="324552"/>
            <a:ext cx="9999677" cy="1043171"/>
          </a:xfrm>
          <a:prstGeom prst="rect">
            <a:avLst/>
          </a:prstGeom>
          <a:solidFill>
            <a:srgbClr val="0E1D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el 1"/>
          <p:cNvSpPr>
            <a:spLocks noGrp="1"/>
          </p:cNvSpPr>
          <p:nvPr>
            <p:ph type="title"/>
          </p:nvPr>
        </p:nvSpPr>
        <p:spPr>
          <a:noFill/>
        </p:spPr>
        <p:txBody>
          <a:bodyPr>
            <a:normAutofit/>
          </a:bodyPr>
          <a:lstStyle/>
          <a:p>
            <a:r>
              <a:rPr lang="nl-NL" b="1" dirty="0">
                <a:solidFill>
                  <a:schemeClr val="bg1"/>
                </a:solidFill>
                <a:latin typeface="UGent Panno Text SemiBold" panose="02000706040000040003" pitchFamily="2" charset="0"/>
              </a:rPr>
              <a:t>Master of Arts in Global Studies</a:t>
            </a:r>
            <a:endParaRPr lang="nl-NL" sz="4300" b="1" dirty="0">
              <a:solidFill>
                <a:schemeClr val="bg1"/>
              </a:solidFill>
              <a:latin typeface="UGent Panno Text SemiBold" panose="02000706040000040003" pitchFamily="2" charset="0"/>
            </a:endParaRPr>
          </a:p>
        </p:txBody>
      </p:sp>
      <p:sp>
        <p:nvSpPr>
          <p:cNvPr id="5" name="Tijdelijke aanduiding voor inhoud 2"/>
          <p:cNvSpPr>
            <a:spLocks noGrp="1"/>
          </p:cNvSpPr>
          <p:nvPr>
            <p:ph idx="1"/>
          </p:nvPr>
        </p:nvSpPr>
        <p:spPr>
          <a:xfrm>
            <a:off x="457200" y="1548608"/>
            <a:ext cx="8229600" cy="4983162"/>
          </a:xfrm>
        </p:spPr>
        <p:txBody>
          <a:bodyPr>
            <a:normAutofit/>
          </a:bodyPr>
          <a:lstStyle/>
          <a:p>
            <a:pPr algn="just">
              <a:buFont typeface="Arial" panose="020B0604020202020204" pitchFamily="34" charset="0"/>
              <a:buChar char="•"/>
              <a:defRPr/>
            </a:pPr>
            <a:endParaRPr lang="en-US" sz="2400" dirty="0">
              <a:latin typeface="UGent Panno Text" panose="02000506040000040003" pitchFamily="2" charset="0"/>
            </a:endParaRPr>
          </a:p>
          <a:p>
            <a:pPr marL="324000">
              <a:spcBef>
                <a:spcPts val="1200"/>
              </a:spcBef>
            </a:pPr>
            <a:r>
              <a:rPr lang="nl-BE" sz="2300" dirty="0">
                <a:latin typeface="UGent Panno Text Medium" panose="02000606040000040003" pitchFamily="2" charset="0"/>
              </a:rPr>
              <a:t>Research-</a:t>
            </a:r>
            <a:r>
              <a:rPr lang="nl-BE" sz="2300" dirty="0" err="1">
                <a:latin typeface="UGent Panno Text Medium" panose="02000606040000040003" pitchFamily="2" charset="0"/>
              </a:rPr>
              <a:t>based</a:t>
            </a:r>
            <a:r>
              <a:rPr lang="nl-BE" sz="2300" dirty="0">
                <a:latin typeface="UGent Panno Text Medium" panose="02000606040000040003" pitchFamily="2" charset="0"/>
              </a:rPr>
              <a:t> Master: </a:t>
            </a:r>
            <a:r>
              <a:rPr lang="nl-BE" sz="2300" dirty="0" err="1">
                <a:latin typeface="UGent Panno Text" panose="02000506040000040003" pitchFamily="2" charset="0"/>
              </a:rPr>
              <a:t>combining</a:t>
            </a:r>
            <a:r>
              <a:rPr lang="nl-BE" sz="2300" dirty="0">
                <a:latin typeface="UGent Panno Text" panose="02000506040000040003" pitchFamily="2" charset="0"/>
              </a:rPr>
              <a:t> </a:t>
            </a:r>
            <a:r>
              <a:rPr lang="nl-BE" sz="2300" dirty="0" err="1">
                <a:latin typeface="UGent Panno Text" panose="02000506040000040003" pitchFamily="2" charset="0"/>
              </a:rPr>
              <a:t>perspectives</a:t>
            </a:r>
            <a:r>
              <a:rPr lang="nl-BE" sz="2300" dirty="0">
                <a:latin typeface="UGent Panno Text" panose="02000506040000040003" pitchFamily="2" charset="0"/>
              </a:rPr>
              <a:t>, </a:t>
            </a:r>
            <a:r>
              <a:rPr lang="nl-BE" sz="2300" dirty="0" err="1">
                <a:latin typeface="UGent Panno Text" panose="02000506040000040003" pitchFamily="2" charset="0"/>
              </a:rPr>
              <a:t>methods</a:t>
            </a:r>
            <a:r>
              <a:rPr lang="nl-BE" sz="2300" dirty="0">
                <a:latin typeface="UGent Panno Text" panose="02000506040000040003" pitchFamily="2" charset="0"/>
              </a:rPr>
              <a:t> </a:t>
            </a:r>
            <a:r>
              <a:rPr lang="nl-BE" sz="2300" dirty="0" err="1">
                <a:latin typeface="UGent Panno Text" panose="02000506040000040003" pitchFamily="2" charset="0"/>
              </a:rPr>
              <a:t>and</a:t>
            </a:r>
            <a:r>
              <a:rPr lang="nl-BE" sz="2300" dirty="0">
                <a:latin typeface="UGent Panno Text" panose="02000506040000040003" pitchFamily="2" charset="0"/>
              </a:rPr>
              <a:t> </a:t>
            </a:r>
            <a:r>
              <a:rPr lang="nl-BE" sz="2300" dirty="0" err="1">
                <a:latin typeface="UGent Panno Text" panose="02000506040000040003" pitchFamily="2" charset="0"/>
              </a:rPr>
              <a:t>theories</a:t>
            </a:r>
            <a:r>
              <a:rPr lang="nl-BE" sz="2300" dirty="0">
                <a:latin typeface="UGent Panno Text" panose="02000506040000040003" pitchFamily="2" charset="0"/>
              </a:rPr>
              <a:t> </a:t>
            </a:r>
            <a:r>
              <a:rPr lang="nl-BE" sz="2300" dirty="0" err="1">
                <a:latin typeface="UGent Panno Text" panose="02000506040000040003" pitchFamily="2" charset="0"/>
              </a:rPr>
              <a:t>developed</a:t>
            </a:r>
            <a:r>
              <a:rPr lang="nl-BE" sz="2300" dirty="0">
                <a:latin typeface="UGent Panno Text" panose="02000506040000040003" pitchFamily="2" charset="0"/>
              </a:rPr>
              <a:t> in </a:t>
            </a:r>
            <a:r>
              <a:rPr lang="nl-BE" sz="2300" dirty="0" err="1">
                <a:latin typeface="UGent Panno Text" panose="02000506040000040003" pitchFamily="2" charset="0"/>
              </a:rPr>
              <a:t>multi</a:t>
            </a:r>
            <a:r>
              <a:rPr lang="nl-BE" sz="2300" dirty="0">
                <a:latin typeface="UGent Panno Text" panose="02000506040000040003" pitchFamily="2" charset="0"/>
              </a:rPr>
              <a:t>-</a:t>
            </a:r>
            <a:r>
              <a:rPr lang="de-DE" altLang="de-DE" sz="2300" dirty="0">
                <a:latin typeface="UGent Panno Text" panose="02000506040000040003" pitchFamily="2" charset="0"/>
              </a:rPr>
              <a:t> </a:t>
            </a:r>
            <a:r>
              <a:rPr lang="de-DE" altLang="de-DE" sz="2300" dirty="0" err="1">
                <a:latin typeface="UGent Panno Text" panose="02000506040000040003" pitchFamily="2" charset="0"/>
              </a:rPr>
              <a:t>discipline</a:t>
            </a:r>
            <a:r>
              <a:rPr lang="de-DE" altLang="de-DE" sz="2300" dirty="0">
                <a:latin typeface="UGent Panno Text" panose="02000506040000040003" pitchFamily="2" charset="0"/>
              </a:rPr>
              <a:t> </a:t>
            </a:r>
            <a:r>
              <a:rPr lang="nl-BE" sz="2300" dirty="0" err="1">
                <a:latin typeface="UGent Panno Text" panose="02000506040000040003" pitchFamily="2" charset="0"/>
              </a:rPr>
              <a:t>to</a:t>
            </a:r>
            <a:r>
              <a:rPr lang="nl-BE" sz="2300" dirty="0">
                <a:latin typeface="UGent Panno Text" panose="02000506040000040003" pitchFamily="2" charset="0"/>
              </a:rPr>
              <a:t> </a:t>
            </a:r>
            <a:r>
              <a:rPr lang="nl-BE" sz="2300" dirty="0" err="1">
                <a:latin typeface="UGent Panno Text" panose="02000506040000040003" pitchFamily="2" charset="0"/>
              </a:rPr>
              <a:t>investigate</a:t>
            </a:r>
            <a:r>
              <a:rPr lang="nl-BE" sz="2300" dirty="0">
                <a:latin typeface="UGent Panno Text" panose="02000506040000040003" pitchFamily="2" charset="0"/>
              </a:rPr>
              <a:t> </a:t>
            </a:r>
            <a:r>
              <a:rPr lang="nl-BE" sz="2300" dirty="0" err="1">
                <a:latin typeface="UGent Panno Text" panose="02000506040000040003" pitchFamily="2" charset="0"/>
              </a:rPr>
              <a:t>phenomena</a:t>
            </a:r>
            <a:r>
              <a:rPr lang="nl-BE" sz="2300" dirty="0">
                <a:latin typeface="UGent Panno Text" panose="02000506040000040003" pitchFamily="2" charset="0"/>
              </a:rPr>
              <a:t> of </a:t>
            </a:r>
            <a:r>
              <a:rPr lang="nl-BE" sz="2300" dirty="0" err="1">
                <a:latin typeface="UGent Panno Text" panose="02000506040000040003" pitchFamily="2" charset="0"/>
              </a:rPr>
              <a:t>global</a:t>
            </a:r>
            <a:r>
              <a:rPr lang="nl-BE" sz="2300" dirty="0">
                <a:latin typeface="UGent Panno Text" panose="02000506040000040003" pitchFamily="2" charset="0"/>
              </a:rPr>
              <a:t> </a:t>
            </a:r>
            <a:r>
              <a:rPr lang="nl-BE" sz="2300" dirty="0" err="1">
                <a:latin typeface="UGent Panno Text" panose="02000506040000040003" pitchFamily="2" charset="0"/>
              </a:rPr>
              <a:t>interconnectedness</a:t>
            </a:r>
            <a:r>
              <a:rPr lang="nl-BE" sz="2300" dirty="0">
                <a:latin typeface="UGent Panno Text" panose="02000506040000040003" pitchFamily="2" charset="0"/>
              </a:rPr>
              <a:t>. </a:t>
            </a:r>
          </a:p>
          <a:p>
            <a:pPr marL="324000">
              <a:spcBef>
                <a:spcPts val="1200"/>
              </a:spcBef>
            </a:pPr>
            <a:r>
              <a:rPr lang="nl-BE" sz="2300" dirty="0">
                <a:latin typeface="UGent Panno Text" panose="02000506040000040003" pitchFamily="2" charset="0"/>
              </a:rPr>
              <a:t>Understand </a:t>
            </a:r>
            <a:r>
              <a:rPr lang="nl-BE" sz="2300" dirty="0" err="1">
                <a:latin typeface="UGent Panno Text" panose="02000506040000040003" pitchFamily="2" charset="0"/>
              </a:rPr>
              <a:t>the</a:t>
            </a:r>
            <a:r>
              <a:rPr lang="nl-BE" sz="2300" dirty="0">
                <a:latin typeface="UGent Panno Text" panose="02000506040000040003" pitchFamily="2" charset="0"/>
              </a:rPr>
              <a:t> </a:t>
            </a:r>
            <a:r>
              <a:rPr lang="nl-BE" sz="2300" dirty="0" err="1">
                <a:latin typeface="UGent Panno Text" panose="02000506040000040003" pitchFamily="2" charset="0"/>
              </a:rPr>
              <a:t>phenomena</a:t>
            </a:r>
            <a:r>
              <a:rPr lang="nl-BE" sz="2300" dirty="0">
                <a:latin typeface="UGent Panno Text" panose="02000506040000040003" pitchFamily="2" charset="0"/>
              </a:rPr>
              <a:t> </a:t>
            </a:r>
            <a:r>
              <a:rPr lang="nl-BE" sz="2300" dirty="0" err="1">
                <a:latin typeface="UGent Panno Text" panose="02000506040000040003" pitchFamily="2" charset="0"/>
              </a:rPr>
              <a:t>described</a:t>
            </a:r>
            <a:r>
              <a:rPr lang="nl-BE" sz="2300" dirty="0">
                <a:latin typeface="UGent Panno Text" panose="02000506040000040003" pitchFamily="2" charset="0"/>
              </a:rPr>
              <a:t> as </a:t>
            </a:r>
            <a:r>
              <a:rPr lang="nl-BE" sz="2300" dirty="0" err="1">
                <a:latin typeface="UGent Panno Text Medium" panose="02000606040000040003" pitchFamily="2" charset="0"/>
              </a:rPr>
              <a:t>globalisation</a:t>
            </a:r>
            <a:r>
              <a:rPr lang="nl-BE" sz="2300" dirty="0">
                <a:latin typeface="UGent Panno Text" panose="02000506040000040003" pitchFamily="2" charset="0"/>
              </a:rPr>
              <a:t> as a </a:t>
            </a:r>
            <a:r>
              <a:rPr lang="nl-BE" sz="2300" dirty="0" err="1">
                <a:latin typeface="UGent Panno Text" panose="02000506040000040003" pitchFamily="2" charset="0"/>
              </a:rPr>
              <a:t>combination</a:t>
            </a:r>
            <a:r>
              <a:rPr lang="nl-BE" sz="2300" dirty="0">
                <a:latin typeface="UGent Panno Text" panose="02000506040000040003" pitchFamily="2" charset="0"/>
              </a:rPr>
              <a:t> of </a:t>
            </a:r>
            <a:r>
              <a:rPr lang="nl-BE" sz="2300" dirty="0" err="1">
                <a:latin typeface="UGent Panno Text" panose="02000506040000040003" pitchFamily="2" charset="0"/>
              </a:rPr>
              <a:t>various</a:t>
            </a:r>
            <a:r>
              <a:rPr lang="nl-BE" sz="2300" dirty="0">
                <a:latin typeface="UGent Panno Text" panose="02000506040000040003" pitchFamily="2" charset="0"/>
              </a:rPr>
              <a:t> </a:t>
            </a:r>
            <a:r>
              <a:rPr lang="nl-BE" sz="2300" dirty="0" err="1">
                <a:latin typeface="UGent Panno Text" panose="02000506040000040003" pitchFamily="2" charset="0"/>
              </a:rPr>
              <a:t>projects</a:t>
            </a:r>
            <a:r>
              <a:rPr lang="nl-BE" sz="2300" dirty="0">
                <a:latin typeface="UGent Panno Text" panose="02000506040000040003" pitchFamily="2" charset="0"/>
              </a:rPr>
              <a:t> </a:t>
            </a:r>
            <a:r>
              <a:rPr lang="nl-BE" sz="2300" dirty="0" err="1">
                <a:latin typeface="UGent Panno Text" panose="02000506040000040003" pitchFamily="2" charset="0"/>
              </a:rPr>
              <a:t>to</a:t>
            </a:r>
            <a:r>
              <a:rPr lang="nl-BE" sz="2300" dirty="0">
                <a:latin typeface="UGent Panno Text" panose="02000506040000040003" pitchFamily="2" charset="0"/>
              </a:rPr>
              <a:t> manage </a:t>
            </a:r>
            <a:r>
              <a:rPr lang="nl-BE" sz="2300" dirty="0" err="1">
                <a:latin typeface="UGent Panno Text" panose="02000506040000040003" pitchFamily="2" charset="0"/>
              </a:rPr>
              <a:t>increasing</a:t>
            </a:r>
            <a:r>
              <a:rPr lang="nl-BE" sz="2300" dirty="0">
                <a:latin typeface="UGent Panno Text" panose="02000506040000040003" pitchFamily="2" charset="0"/>
              </a:rPr>
              <a:t> </a:t>
            </a:r>
            <a:r>
              <a:rPr lang="nl-BE" sz="2300" dirty="0" err="1">
                <a:latin typeface="UGent Panno Text" panose="02000506040000040003" pitchFamily="2" charset="0"/>
              </a:rPr>
              <a:t>transnational</a:t>
            </a:r>
            <a:r>
              <a:rPr lang="nl-BE" sz="2300" dirty="0">
                <a:latin typeface="UGent Panno Text" panose="02000506040000040003" pitchFamily="2" charset="0"/>
              </a:rPr>
              <a:t> </a:t>
            </a:r>
            <a:r>
              <a:rPr lang="nl-BE" sz="2300" dirty="0" err="1">
                <a:latin typeface="UGent Panno Text" panose="02000506040000040003" pitchFamily="2" charset="0"/>
              </a:rPr>
              <a:t>and</a:t>
            </a:r>
            <a:r>
              <a:rPr lang="nl-BE" sz="2300" dirty="0">
                <a:latin typeface="UGent Panno Text" panose="02000506040000040003" pitchFamily="2" charset="0"/>
              </a:rPr>
              <a:t> </a:t>
            </a:r>
            <a:r>
              <a:rPr lang="nl-BE" sz="2300" dirty="0" err="1">
                <a:latin typeface="UGent Panno Text" panose="02000506040000040003" pitchFamily="2" charset="0"/>
              </a:rPr>
              <a:t>transcontinental</a:t>
            </a:r>
            <a:r>
              <a:rPr lang="nl-BE" sz="2300" dirty="0">
                <a:latin typeface="UGent Panno Text" panose="02000506040000040003" pitchFamily="2" charset="0"/>
              </a:rPr>
              <a:t> </a:t>
            </a:r>
            <a:r>
              <a:rPr lang="nl-BE" sz="2300" dirty="0" err="1">
                <a:latin typeface="UGent Panno Text" panose="02000506040000040003" pitchFamily="2" charset="0"/>
              </a:rPr>
              <a:t>connectedness</a:t>
            </a:r>
            <a:r>
              <a:rPr lang="nl-BE" sz="2300" dirty="0">
                <a:latin typeface="UGent Panno Text" panose="02000506040000040003" pitchFamily="2" charset="0"/>
              </a:rPr>
              <a:t>.</a:t>
            </a:r>
          </a:p>
          <a:p>
            <a:pPr marL="324000">
              <a:spcBef>
                <a:spcPts val="1200"/>
              </a:spcBef>
            </a:pPr>
            <a:r>
              <a:rPr lang="nl-BE" sz="2300" dirty="0">
                <a:latin typeface="UGent Panno Text" panose="02000506040000040003" pitchFamily="2" charset="0"/>
              </a:rPr>
              <a:t>The </a:t>
            </a:r>
            <a:r>
              <a:rPr lang="nl-BE" sz="2300" dirty="0">
                <a:latin typeface="UGent Panno Text Medium" panose="02000606040000040003" pitchFamily="2" charset="0"/>
              </a:rPr>
              <a:t>multinational classroom </a:t>
            </a:r>
            <a:r>
              <a:rPr lang="nl-BE" sz="2300" dirty="0">
                <a:latin typeface="UGent Panno Text" panose="02000506040000040003" pitchFamily="2" charset="0"/>
              </a:rPr>
              <a:t>of </a:t>
            </a:r>
            <a:r>
              <a:rPr lang="nl-BE" sz="2300" dirty="0" err="1">
                <a:latin typeface="UGent Panno Text" panose="02000506040000040003" pitchFamily="2" charset="0"/>
              </a:rPr>
              <a:t>the</a:t>
            </a:r>
            <a:r>
              <a:rPr lang="nl-BE" sz="2300" dirty="0">
                <a:latin typeface="UGent Panno Text" panose="02000506040000040003" pitchFamily="2" charset="0"/>
              </a:rPr>
              <a:t> </a:t>
            </a:r>
            <a:r>
              <a:rPr lang="nl-BE" sz="2300" dirty="0" err="1">
                <a:latin typeface="UGent Panno Text" panose="02000506040000040003" pitchFamily="2" charset="0"/>
              </a:rPr>
              <a:t>programme</a:t>
            </a:r>
            <a:r>
              <a:rPr lang="nl-BE" sz="2300" dirty="0">
                <a:latin typeface="UGent Panno Text" panose="02000506040000040003" pitchFamily="2" charset="0"/>
              </a:rPr>
              <a:t> </a:t>
            </a:r>
            <a:r>
              <a:rPr lang="nl-BE" sz="2300" dirty="0" err="1">
                <a:latin typeface="UGent Panno Text" panose="02000506040000040003" pitchFamily="2" charset="0"/>
              </a:rPr>
              <a:t>and</a:t>
            </a:r>
            <a:r>
              <a:rPr lang="nl-BE" sz="2300" dirty="0">
                <a:latin typeface="UGent Panno Text" panose="02000506040000040003" pitchFamily="2" charset="0"/>
              </a:rPr>
              <a:t> </a:t>
            </a:r>
            <a:r>
              <a:rPr lang="nl-BE" sz="2300" dirty="0" err="1">
                <a:latin typeface="UGent Panno Text" panose="02000506040000040003" pitchFamily="2" charset="0"/>
              </a:rPr>
              <a:t>the</a:t>
            </a:r>
            <a:r>
              <a:rPr lang="nl-BE" sz="2300" dirty="0">
                <a:latin typeface="UGent Panno Text" panose="02000506040000040003" pitchFamily="2" charset="0"/>
              </a:rPr>
              <a:t> </a:t>
            </a:r>
            <a:r>
              <a:rPr lang="nl-BE" sz="2300" dirty="0">
                <a:latin typeface="UGent Panno Text Medium" panose="02000606040000040003" pitchFamily="2" charset="0"/>
              </a:rPr>
              <a:t>cross-over</a:t>
            </a:r>
            <a:r>
              <a:rPr lang="nl-BE" sz="2300" dirty="0">
                <a:latin typeface="UGent Panno Text" panose="02000506040000040003" pitchFamily="2" charset="0"/>
              </a:rPr>
              <a:t> of </a:t>
            </a:r>
            <a:r>
              <a:rPr lang="nl-BE" sz="2300" dirty="0" err="1">
                <a:latin typeface="UGent Panno Text" panose="02000506040000040003" pitchFamily="2" charset="0"/>
              </a:rPr>
              <a:t>contributions</a:t>
            </a:r>
            <a:r>
              <a:rPr lang="nl-BE" sz="2300" dirty="0">
                <a:latin typeface="UGent Panno Text" panose="02000506040000040003" pitchFamily="2" charset="0"/>
              </a:rPr>
              <a:t> </a:t>
            </a:r>
            <a:r>
              <a:rPr lang="nl-BE" sz="2300" dirty="0" err="1">
                <a:latin typeface="UGent Panno Text" panose="02000506040000040003" pitchFamily="2" charset="0"/>
              </a:rPr>
              <a:t>from</a:t>
            </a:r>
            <a:r>
              <a:rPr lang="nl-BE" sz="2300" dirty="0">
                <a:latin typeface="UGent Panno Text" panose="02000506040000040003" pitchFamily="2" charset="0"/>
              </a:rPr>
              <a:t> </a:t>
            </a:r>
            <a:r>
              <a:rPr lang="nl-BE" sz="2300" dirty="0" err="1">
                <a:latin typeface="UGent Panno Text Medium" panose="02000606040000040003" pitchFamily="2" charset="0"/>
              </a:rPr>
              <a:t>various</a:t>
            </a:r>
            <a:r>
              <a:rPr lang="nl-BE" sz="2300" dirty="0">
                <a:latin typeface="UGent Panno Text Medium" panose="02000606040000040003" pitchFamily="2" charset="0"/>
              </a:rPr>
              <a:t> disciplines </a:t>
            </a:r>
            <a:r>
              <a:rPr lang="nl-BE" sz="2300" dirty="0" err="1">
                <a:latin typeface="UGent Panno Text Medium" panose="02000606040000040003" pitchFamily="2" charset="0"/>
              </a:rPr>
              <a:t>and</a:t>
            </a:r>
            <a:r>
              <a:rPr lang="nl-BE" sz="2300" dirty="0">
                <a:latin typeface="UGent Panno Text Medium" panose="02000606040000040003" pitchFamily="2" charset="0"/>
              </a:rPr>
              <a:t> </a:t>
            </a:r>
            <a:r>
              <a:rPr lang="nl-BE" sz="2300" dirty="0" err="1">
                <a:latin typeface="UGent Panno Text Medium" panose="02000606040000040003" pitchFamily="2" charset="0"/>
              </a:rPr>
              <a:t>universities</a:t>
            </a:r>
            <a:r>
              <a:rPr lang="nl-BE" sz="2300" dirty="0">
                <a:latin typeface="UGent Panno Text Medium" panose="02000606040000040003" pitchFamily="2" charset="0"/>
              </a:rPr>
              <a:t> </a:t>
            </a:r>
            <a:r>
              <a:rPr lang="nl-BE" sz="2300" dirty="0">
                <a:latin typeface="UGent Panno Text" panose="02000506040000040003" pitchFamily="2" charset="0"/>
              </a:rPr>
              <a:t>offer a </a:t>
            </a:r>
            <a:r>
              <a:rPr lang="nl-BE" sz="2300" dirty="0" err="1">
                <a:latin typeface="UGent Panno Text" panose="02000506040000040003" pitchFamily="2" charset="0"/>
              </a:rPr>
              <a:t>substantial</a:t>
            </a:r>
            <a:r>
              <a:rPr lang="nl-BE" sz="2300" dirty="0">
                <a:latin typeface="UGent Panno Text" panose="02000506040000040003" pitchFamily="2" charset="0"/>
              </a:rPr>
              <a:t> </a:t>
            </a:r>
            <a:r>
              <a:rPr lang="nl-BE" sz="2300" dirty="0" err="1">
                <a:latin typeface="UGent Panno Text" panose="02000506040000040003" pitchFamily="2" charset="0"/>
              </a:rPr>
              <a:t>added</a:t>
            </a:r>
            <a:r>
              <a:rPr lang="nl-BE" sz="2300" dirty="0">
                <a:latin typeface="UGent Panno Text" panose="02000506040000040003" pitchFamily="2" charset="0"/>
              </a:rPr>
              <a:t> </a:t>
            </a:r>
            <a:r>
              <a:rPr lang="nl-BE" sz="2300" dirty="0" err="1">
                <a:latin typeface="UGent Panno Text" panose="02000506040000040003" pitchFamily="2" charset="0"/>
              </a:rPr>
              <a:t>value</a:t>
            </a:r>
            <a:r>
              <a:rPr lang="nl-BE" sz="2300" dirty="0">
                <a:latin typeface="UGent Panno Text" panose="02000506040000040003" pitchFamily="2" charset="0"/>
              </a:rPr>
              <a:t> </a:t>
            </a:r>
            <a:r>
              <a:rPr lang="nl-BE" sz="2300" dirty="0" err="1">
                <a:latin typeface="UGent Panno Text" panose="02000506040000040003" pitchFamily="2" charset="0"/>
              </a:rPr>
              <a:t>to</a:t>
            </a:r>
            <a:r>
              <a:rPr lang="nl-BE" sz="2300" dirty="0">
                <a:latin typeface="UGent Panno Text" panose="02000506040000040003" pitchFamily="2" charset="0"/>
              </a:rPr>
              <a:t> </a:t>
            </a:r>
            <a:r>
              <a:rPr lang="nl-BE" sz="2300" dirty="0" err="1">
                <a:latin typeface="UGent Panno Text" panose="02000506040000040003" pitchFamily="2" charset="0"/>
              </a:rPr>
              <a:t>the</a:t>
            </a:r>
            <a:r>
              <a:rPr lang="nl-BE" sz="2300" dirty="0">
                <a:latin typeface="UGent Panno Text" panose="02000506040000040003" pitchFamily="2" charset="0"/>
              </a:rPr>
              <a:t> </a:t>
            </a:r>
            <a:r>
              <a:rPr lang="nl-BE" sz="2300" dirty="0" err="1">
                <a:latin typeface="UGent Panno Text" panose="02000506040000040003" pitchFamily="2" charset="0"/>
              </a:rPr>
              <a:t>study</a:t>
            </a:r>
            <a:r>
              <a:rPr lang="nl-BE" sz="2300" dirty="0">
                <a:latin typeface="UGent Panno Text" panose="02000506040000040003" pitchFamily="2" charset="0"/>
              </a:rPr>
              <a:t> of </a:t>
            </a:r>
            <a:r>
              <a:rPr lang="nl-BE" sz="2300" dirty="0" err="1">
                <a:latin typeface="UGent Panno Text" panose="02000506040000040003" pitchFamily="2" charset="0"/>
              </a:rPr>
              <a:t>processes</a:t>
            </a:r>
            <a:r>
              <a:rPr lang="nl-BE" sz="2300" dirty="0">
                <a:latin typeface="UGent Panno Text" panose="02000506040000040003" pitchFamily="2" charset="0"/>
              </a:rPr>
              <a:t> of </a:t>
            </a:r>
            <a:r>
              <a:rPr lang="nl-BE" sz="2300" dirty="0" err="1">
                <a:latin typeface="UGent Panno Text" panose="02000506040000040003" pitchFamily="2" charset="0"/>
              </a:rPr>
              <a:t>globalisation</a:t>
            </a:r>
            <a:r>
              <a:rPr lang="nl-BE" sz="2300" dirty="0">
                <a:latin typeface="UGent Panno Text" panose="02000506040000040003" pitchFamily="2" charset="0"/>
              </a:rPr>
              <a:t>.</a:t>
            </a:r>
            <a:endParaRPr lang="nl-NL" sz="2300" dirty="0">
              <a:latin typeface="UGent Panno Text" panose="02000506040000040003" pitchFamily="2" charset="0"/>
            </a:endParaRPr>
          </a:p>
          <a:p>
            <a:pPr marL="0" indent="0" algn="just">
              <a:spcBef>
                <a:spcPts val="600"/>
              </a:spcBef>
              <a:buNone/>
              <a:defRPr/>
            </a:pPr>
            <a:endParaRPr lang="en-GB" altLang="de-DE" sz="2400" dirty="0">
              <a:latin typeface="UGent Panno Text" panose="02000506040000040003" pitchFamily="2" charset="0"/>
            </a:endParaRPr>
          </a:p>
          <a:p>
            <a:pPr marL="0" indent="0" algn="just">
              <a:spcBef>
                <a:spcPts val="600"/>
              </a:spcBef>
              <a:buNone/>
              <a:defRPr/>
            </a:pPr>
            <a:endParaRPr lang="en-GB" altLang="de-DE" sz="2400" dirty="0">
              <a:latin typeface="UGent Panno Text" panose="02000506040000040003" pitchFamily="2" charset="0"/>
            </a:endParaRPr>
          </a:p>
          <a:p>
            <a:pPr algn="just">
              <a:buFont typeface="Arial" panose="020B0604020202020204" pitchFamily="34" charset="0"/>
              <a:buChar char="•"/>
              <a:defRPr/>
            </a:pPr>
            <a:endParaRPr lang="en-US" sz="2400" dirty="0">
              <a:latin typeface="UGent Panno Text" panose="02000506040000040003" pitchFamily="2" charset="0"/>
            </a:endParaRPr>
          </a:p>
        </p:txBody>
      </p:sp>
      <p:pic>
        <p:nvPicPr>
          <p:cNvPr id="3" name="Picture 2">
            <a:extLst>
              <a:ext uri="{FF2B5EF4-FFF2-40B4-BE49-F238E27FC236}">
                <a16:creationId xmlns:a16="http://schemas.microsoft.com/office/drawing/2014/main" id="{10B97EAA-CE75-C9B8-1FC1-8E673108B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6088" y="5431096"/>
            <a:ext cx="1102352" cy="1102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487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FCE2ED-B5D4-0DED-04F6-C8DC7DB4CA97}"/>
              </a:ext>
            </a:extLst>
          </p:cNvPr>
          <p:cNvSpPr/>
          <p:nvPr/>
        </p:nvSpPr>
        <p:spPr>
          <a:xfrm>
            <a:off x="-427839" y="324552"/>
            <a:ext cx="9999677" cy="1043171"/>
          </a:xfrm>
          <a:prstGeom prst="rect">
            <a:avLst/>
          </a:prstGeom>
          <a:solidFill>
            <a:srgbClr val="0E1D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el 1"/>
          <p:cNvSpPr>
            <a:spLocks noGrp="1"/>
          </p:cNvSpPr>
          <p:nvPr>
            <p:ph type="title"/>
          </p:nvPr>
        </p:nvSpPr>
        <p:spPr>
          <a:noFill/>
        </p:spPr>
        <p:txBody>
          <a:bodyPr>
            <a:normAutofit/>
          </a:bodyPr>
          <a:lstStyle/>
          <a:p>
            <a:r>
              <a:rPr lang="nl-NL" b="1" dirty="0" err="1">
                <a:solidFill>
                  <a:schemeClr val="bg1"/>
                </a:solidFill>
                <a:latin typeface="UGent Panno Text SemiBold" panose="02000706040000040003" pitchFamily="2" charset="0"/>
              </a:rPr>
              <a:t>Study</a:t>
            </a:r>
            <a:r>
              <a:rPr lang="nl-NL" b="1" dirty="0">
                <a:solidFill>
                  <a:schemeClr val="bg1"/>
                </a:solidFill>
                <a:latin typeface="UGent Panno Text SemiBold" panose="02000706040000040003" pitchFamily="2" charset="0"/>
              </a:rPr>
              <a:t> </a:t>
            </a:r>
            <a:r>
              <a:rPr lang="nl-NL" b="1" dirty="0" err="1">
                <a:solidFill>
                  <a:schemeClr val="bg1"/>
                </a:solidFill>
                <a:latin typeface="UGent Panno Text SemiBold" panose="02000706040000040003" pitchFamily="2" charset="0"/>
              </a:rPr>
              <a:t>programme</a:t>
            </a:r>
            <a:endParaRPr lang="nl-NL" sz="4300" b="1" dirty="0">
              <a:solidFill>
                <a:schemeClr val="bg1"/>
              </a:solidFill>
              <a:latin typeface="UGent Panno Text SemiBold" panose="02000706040000040003" pitchFamily="2" charset="0"/>
            </a:endParaRPr>
          </a:p>
        </p:txBody>
      </p:sp>
      <p:sp>
        <p:nvSpPr>
          <p:cNvPr id="5" name="Tijdelijke aanduiding voor inhoud 2"/>
          <p:cNvSpPr>
            <a:spLocks noGrp="1"/>
          </p:cNvSpPr>
          <p:nvPr>
            <p:ph idx="1"/>
          </p:nvPr>
        </p:nvSpPr>
        <p:spPr>
          <a:xfrm>
            <a:off x="457200" y="1475974"/>
            <a:ext cx="8229600" cy="4983162"/>
          </a:xfrm>
        </p:spPr>
        <p:txBody>
          <a:bodyPr>
            <a:normAutofit lnSpcReduction="10000"/>
          </a:bodyPr>
          <a:lstStyle/>
          <a:p>
            <a:pPr algn="just">
              <a:buFont typeface="Arial" panose="020B0604020202020204" pitchFamily="34" charset="0"/>
              <a:buChar char="•"/>
              <a:defRPr/>
            </a:pPr>
            <a:endParaRPr lang="en-US" sz="2400" dirty="0">
              <a:latin typeface="UGent Panno Text" panose="02000506040000040003" pitchFamily="2" charset="0"/>
            </a:endParaRPr>
          </a:p>
          <a:p>
            <a:pPr marL="0" indent="0">
              <a:buNone/>
            </a:pPr>
            <a:r>
              <a:rPr lang="en-US" sz="2400" dirty="0">
                <a:latin typeface="UGent Panno Text Medium" panose="02000606040000040003" pitchFamily="2" charset="0"/>
              </a:rPr>
              <a:t>12 modules of 10 ECTS – common features</a:t>
            </a:r>
            <a:r>
              <a:rPr lang="nl-BE" sz="2400" dirty="0">
                <a:latin typeface="UGent Panno Text Medium" panose="02000606040000040003" pitchFamily="2" charset="0"/>
              </a:rPr>
              <a:t>:</a:t>
            </a:r>
          </a:p>
          <a:p>
            <a:pPr lvl="1">
              <a:buFont typeface="Arial" panose="020B0604020202020204" pitchFamily="34" charset="0"/>
              <a:buChar char="•"/>
            </a:pPr>
            <a:r>
              <a:rPr lang="en-US" sz="2000" dirty="0">
                <a:latin typeface="UGent Panno Text" panose="02000506040000040003" pitchFamily="2" charset="0"/>
              </a:rPr>
              <a:t>Semester 1: introduction to Global Studies</a:t>
            </a:r>
          </a:p>
          <a:p>
            <a:pPr lvl="1">
              <a:buFont typeface="Arial" panose="020B0604020202020204" pitchFamily="34" charset="0"/>
              <a:buChar char="•"/>
            </a:pPr>
            <a:r>
              <a:rPr lang="en-US" sz="2000" dirty="0">
                <a:latin typeface="UGent Panno Text" panose="02000506040000040003" pitchFamily="2" charset="0"/>
              </a:rPr>
              <a:t>Semester 2: studying concrete themes from different disciplines and world-regional angles </a:t>
            </a:r>
          </a:p>
          <a:p>
            <a:pPr lvl="1">
              <a:buFont typeface="Arial" panose="020B0604020202020204" pitchFamily="34" charset="0"/>
              <a:buChar char="•"/>
            </a:pPr>
            <a:r>
              <a:rPr lang="en-US" sz="2000" dirty="0">
                <a:latin typeface="UGent Panno Text" panose="02000506040000040003" pitchFamily="2" charset="0"/>
              </a:rPr>
              <a:t>Semester 3: </a:t>
            </a:r>
            <a:r>
              <a:rPr lang="en-US" sz="2000" i="1" dirty="0">
                <a:latin typeface="UGent Panno Text" panose="02000506040000040003" pitchFamily="2" charset="0"/>
              </a:rPr>
              <a:t>optional 3</a:t>
            </a:r>
            <a:r>
              <a:rPr lang="en-US" sz="2000" i="1" baseline="30000" dirty="0">
                <a:latin typeface="UGent Panno Text" panose="02000506040000040003" pitchFamily="2" charset="0"/>
              </a:rPr>
              <a:t>rd</a:t>
            </a:r>
            <a:r>
              <a:rPr lang="en-US" sz="2000" i="1" dirty="0">
                <a:latin typeface="UGent Panno Text" panose="02000506040000040003" pitchFamily="2" charset="0"/>
              </a:rPr>
              <a:t> semester abroad</a:t>
            </a:r>
            <a:r>
              <a:rPr lang="en-US" sz="2000" dirty="0">
                <a:latin typeface="UGent Panno Text" panose="02000506040000040003" pitchFamily="2" charset="0"/>
              </a:rPr>
              <a:t>/ studying concrete themes from different disciplines and world-regional angles </a:t>
            </a:r>
          </a:p>
          <a:p>
            <a:pPr lvl="1">
              <a:buFont typeface="Arial" panose="020B0604020202020204" pitchFamily="34" charset="0"/>
              <a:buChar char="•"/>
            </a:pPr>
            <a:r>
              <a:rPr lang="en-US" sz="2000" dirty="0">
                <a:latin typeface="UGent Panno Text" panose="02000506040000040003" pitchFamily="2" charset="0"/>
              </a:rPr>
              <a:t>Semester 4: Master thesis and courses helping students to frame their individual work within the larger research agenda of Global Studies</a:t>
            </a:r>
          </a:p>
          <a:p>
            <a:pPr marL="457200" lvl="1" indent="0">
              <a:buNone/>
            </a:pPr>
            <a:endParaRPr lang="en-US" sz="2195" dirty="0">
              <a:latin typeface="UGent Panno Text" panose="02000506040000040003" pitchFamily="2" charset="0"/>
            </a:endParaRPr>
          </a:p>
          <a:p>
            <a:pPr marL="457200" lvl="1" indent="0">
              <a:buNone/>
            </a:pPr>
            <a:r>
              <a:rPr lang="en-US" sz="2000" dirty="0">
                <a:latin typeface="UGent Panno Text" panose="02000506040000040003" pitchFamily="2" charset="0"/>
              </a:rPr>
              <a:t>All modules comprise history, cultural, area studies, social or political science approaches to historical and contemporary processes of </a:t>
            </a:r>
            <a:r>
              <a:rPr lang="en-US" sz="2000" dirty="0" err="1">
                <a:latin typeface="UGent Panno Text" panose="02000506040000040003" pitchFamily="2" charset="0"/>
              </a:rPr>
              <a:t>globalisation</a:t>
            </a:r>
            <a:endParaRPr lang="en-US" sz="2000" dirty="0">
              <a:latin typeface="UGent Panno Text" panose="02000506040000040003" pitchFamily="2" charset="0"/>
            </a:endParaRPr>
          </a:p>
          <a:p>
            <a:pPr marL="457200" lvl="1" indent="0">
              <a:buNone/>
            </a:pPr>
            <a:endParaRPr lang="nl-BE" sz="2400" dirty="0">
              <a:latin typeface="UGent Panno Text" panose="02000506040000040003" pitchFamily="2" charset="0"/>
            </a:endParaRPr>
          </a:p>
          <a:p>
            <a:pPr marL="457200" lvl="1" indent="0">
              <a:buNone/>
            </a:pPr>
            <a:r>
              <a:rPr lang="nl-BE" sz="1800" dirty="0">
                <a:latin typeface="UGent Panno Text" panose="02000506040000040003" pitchFamily="2" charset="0"/>
              </a:rPr>
              <a:t>See: https://globalstudies-masters.eu/program/a-joint-curriculum/ </a:t>
            </a:r>
            <a:endParaRPr lang="en-GB" altLang="de-DE" sz="1800" dirty="0">
              <a:latin typeface="UGent Panno Text" panose="02000506040000040003" pitchFamily="2" charset="0"/>
            </a:endParaRPr>
          </a:p>
          <a:p>
            <a:pPr marL="0" indent="0" algn="just">
              <a:spcBef>
                <a:spcPts val="600"/>
              </a:spcBef>
              <a:buNone/>
              <a:defRPr/>
            </a:pPr>
            <a:endParaRPr lang="en-GB" altLang="de-DE" sz="2400" dirty="0">
              <a:latin typeface="UGent Panno Text" panose="02000506040000040003" pitchFamily="2" charset="0"/>
            </a:endParaRPr>
          </a:p>
          <a:p>
            <a:pPr algn="just">
              <a:buFont typeface="Arial" panose="020B0604020202020204" pitchFamily="34" charset="0"/>
              <a:buChar char="•"/>
              <a:defRPr/>
            </a:pPr>
            <a:endParaRPr lang="en-US" sz="2400" dirty="0">
              <a:latin typeface="UGent Panno Text" panose="02000506040000040003" pitchFamily="2" charset="0"/>
            </a:endParaRPr>
          </a:p>
        </p:txBody>
      </p:sp>
      <p:pic>
        <p:nvPicPr>
          <p:cNvPr id="3" name="Picture 2">
            <a:extLst>
              <a:ext uri="{FF2B5EF4-FFF2-40B4-BE49-F238E27FC236}">
                <a16:creationId xmlns:a16="http://schemas.microsoft.com/office/drawing/2014/main" id="{AB1AF877-F636-3CAF-9F6A-5B6983E48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6088" y="5431096"/>
            <a:ext cx="1102352" cy="1102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457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1C1831-829F-39EA-4CA6-811AC782720F}"/>
              </a:ext>
            </a:extLst>
          </p:cNvPr>
          <p:cNvSpPr/>
          <p:nvPr/>
        </p:nvSpPr>
        <p:spPr>
          <a:xfrm>
            <a:off x="-427839" y="324552"/>
            <a:ext cx="9999677" cy="1043171"/>
          </a:xfrm>
          <a:prstGeom prst="rect">
            <a:avLst/>
          </a:prstGeom>
          <a:solidFill>
            <a:srgbClr val="0E1D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el 1"/>
          <p:cNvSpPr>
            <a:spLocks noGrp="1"/>
          </p:cNvSpPr>
          <p:nvPr>
            <p:ph type="title"/>
          </p:nvPr>
        </p:nvSpPr>
        <p:spPr>
          <a:noFill/>
        </p:spPr>
        <p:txBody>
          <a:bodyPr>
            <a:normAutofit/>
          </a:bodyPr>
          <a:lstStyle/>
          <a:p>
            <a:r>
              <a:rPr lang="nl-NL" b="1" dirty="0" err="1">
                <a:solidFill>
                  <a:schemeClr val="bg1"/>
                </a:solidFill>
                <a:latin typeface="UGent Panno Text SemiBold" panose="02000706040000040003" pitchFamily="2" charset="0"/>
              </a:rPr>
              <a:t>Mobility</a:t>
            </a:r>
            <a:r>
              <a:rPr lang="nl-NL" b="1" dirty="0">
                <a:solidFill>
                  <a:schemeClr val="bg1"/>
                </a:solidFill>
                <a:latin typeface="UGent Panno Text SemiBold" panose="02000706040000040003" pitchFamily="2" charset="0"/>
              </a:rPr>
              <a:t> track</a:t>
            </a:r>
          </a:p>
        </p:txBody>
      </p:sp>
      <p:graphicFrame>
        <p:nvGraphicFramePr>
          <p:cNvPr id="2" name="Diagram 1">
            <a:extLst>
              <a:ext uri="{FF2B5EF4-FFF2-40B4-BE49-F238E27FC236}">
                <a16:creationId xmlns:a16="http://schemas.microsoft.com/office/drawing/2014/main" id="{807BE66B-F6F8-57A3-6F1D-32DEBD8B65B1}"/>
              </a:ext>
            </a:extLst>
          </p:cNvPr>
          <p:cNvGraphicFramePr/>
          <p:nvPr>
            <p:extLst>
              <p:ext uri="{D42A27DB-BD31-4B8C-83A1-F6EECF244321}">
                <p14:modId xmlns:p14="http://schemas.microsoft.com/office/powerpoint/2010/main" val="3493735687"/>
              </p:ext>
            </p:extLst>
          </p:nvPr>
        </p:nvGraphicFramePr>
        <p:xfrm>
          <a:off x="692680" y="1687398"/>
          <a:ext cx="7758637" cy="47751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8607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FCE2ED-B5D4-0DED-04F6-C8DC7DB4CA97}"/>
              </a:ext>
            </a:extLst>
          </p:cNvPr>
          <p:cNvSpPr/>
          <p:nvPr/>
        </p:nvSpPr>
        <p:spPr>
          <a:xfrm>
            <a:off x="-427839" y="324552"/>
            <a:ext cx="9999677" cy="1043171"/>
          </a:xfrm>
          <a:prstGeom prst="rect">
            <a:avLst/>
          </a:prstGeom>
          <a:solidFill>
            <a:srgbClr val="0E1D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el 1"/>
          <p:cNvSpPr>
            <a:spLocks noGrp="1"/>
          </p:cNvSpPr>
          <p:nvPr>
            <p:ph type="title"/>
          </p:nvPr>
        </p:nvSpPr>
        <p:spPr>
          <a:noFill/>
        </p:spPr>
        <p:txBody>
          <a:bodyPr>
            <a:normAutofit/>
          </a:bodyPr>
          <a:lstStyle/>
          <a:p>
            <a:r>
              <a:rPr lang="nl-NL" b="1" dirty="0">
                <a:solidFill>
                  <a:schemeClr val="bg1"/>
                </a:solidFill>
                <a:latin typeface="UGent Panno Text SemiBold" panose="02000706040000040003" pitchFamily="2" charset="0"/>
              </a:rPr>
              <a:t>International Master</a:t>
            </a:r>
            <a:endParaRPr lang="nl-NL" sz="4300" b="1" dirty="0">
              <a:solidFill>
                <a:schemeClr val="bg1"/>
              </a:solidFill>
              <a:latin typeface="UGent Panno Text SemiBold" panose="02000706040000040003" pitchFamily="2" charset="0"/>
            </a:endParaRPr>
          </a:p>
        </p:txBody>
      </p:sp>
      <p:sp>
        <p:nvSpPr>
          <p:cNvPr id="5" name="Tijdelijke aanduiding voor inhoud 2"/>
          <p:cNvSpPr>
            <a:spLocks noGrp="1"/>
          </p:cNvSpPr>
          <p:nvPr>
            <p:ph idx="1"/>
          </p:nvPr>
        </p:nvSpPr>
        <p:spPr>
          <a:xfrm>
            <a:off x="457200" y="1548608"/>
            <a:ext cx="8229600" cy="4983162"/>
          </a:xfrm>
        </p:spPr>
        <p:txBody>
          <a:bodyPr>
            <a:normAutofit/>
          </a:bodyPr>
          <a:lstStyle/>
          <a:p>
            <a:pPr algn="just">
              <a:buFont typeface="Arial" panose="020B0604020202020204" pitchFamily="34" charset="0"/>
              <a:buChar char="•"/>
              <a:defRPr/>
            </a:pPr>
            <a:endParaRPr lang="en-US" sz="2400" dirty="0">
              <a:latin typeface="UGent Panno Text" panose="02000506040000040003" pitchFamily="2" charset="0"/>
            </a:endParaRPr>
          </a:p>
          <a:p>
            <a:pPr marL="0" indent="0">
              <a:buNone/>
            </a:pPr>
            <a:r>
              <a:rPr lang="nl-BE" sz="2400" dirty="0">
                <a:latin typeface="UGent Panno Text Medium" panose="02000606040000040003" pitchFamily="2" charset="0"/>
              </a:rPr>
              <a:t>Consortium of 5 European partners:</a:t>
            </a:r>
          </a:p>
          <a:p>
            <a:pPr lvl="1">
              <a:buFont typeface="Arial" panose="020B0604020202020204" pitchFamily="34" charset="0"/>
              <a:buChar char="•"/>
            </a:pPr>
            <a:r>
              <a:rPr lang="nl-BE" sz="2400" dirty="0">
                <a:latin typeface="UGent Panno Text" panose="02000506040000040003" pitchFamily="2" charset="0"/>
              </a:rPr>
              <a:t>University of Leipzig (Germany) </a:t>
            </a:r>
            <a:r>
              <a:rPr lang="mr-IN" sz="2400" dirty="0">
                <a:latin typeface="UGent Panno Text" panose="02000506040000040003" pitchFamily="2" charset="0"/>
              </a:rPr>
              <a:t>–</a:t>
            </a:r>
            <a:r>
              <a:rPr lang="nl-BE" sz="2400" dirty="0">
                <a:latin typeface="UGent Panno Text" panose="02000506040000040003" pitchFamily="2" charset="0"/>
              </a:rPr>
              <a:t> </a:t>
            </a:r>
            <a:r>
              <a:rPr lang="nl-BE" sz="2400" b="1" dirty="0" err="1">
                <a:latin typeface="UGent Panno Text" panose="02000506040000040003" pitchFamily="2" charset="0"/>
              </a:rPr>
              <a:t>coordinator</a:t>
            </a:r>
            <a:r>
              <a:rPr lang="nl-BE" sz="2400" b="1" dirty="0">
                <a:latin typeface="UGent Panno Text" panose="02000506040000040003" pitchFamily="2" charset="0"/>
              </a:rPr>
              <a:t> </a:t>
            </a:r>
            <a:r>
              <a:rPr lang="nl-BE" sz="2400" b="1" dirty="0" err="1">
                <a:latin typeface="UGent Panno Text" panose="02000506040000040003" pitchFamily="2" charset="0"/>
              </a:rPr>
              <a:t>and</a:t>
            </a:r>
            <a:r>
              <a:rPr lang="nl-BE" sz="2400" b="1" dirty="0">
                <a:latin typeface="UGent Panno Text" panose="02000506040000040003" pitchFamily="2" charset="0"/>
              </a:rPr>
              <a:t> contact</a:t>
            </a:r>
          </a:p>
          <a:p>
            <a:pPr lvl="1">
              <a:buFont typeface="Arial" panose="020B0604020202020204" pitchFamily="34" charset="0"/>
              <a:buChar char="•"/>
            </a:pPr>
            <a:r>
              <a:rPr lang="nl-BE" sz="2400" dirty="0" err="1">
                <a:latin typeface="UGent Panno Text" panose="02000506040000040003" pitchFamily="2" charset="0"/>
              </a:rPr>
              <a:t>Ghent</a:t>
            </a:r>
            <a:r>
              <a:rPr lang="nl-BE" sz="2400" dirty="0">
                <a:latin typeface="UGent Panno Text" panose="02000506040000040003" pitchFamily="2" charset="0"/>
              </a:rPr>
              <a:t> University (Belgium)</a:t>
            </a:r>
          </a:p>
          <a:p>
            <a:pPr lvl="1">
              <a:buFont typeface="Arial" panose="020B0604020202020204" pitchFamily="34" charset="0"/>
              <a:buChar char="•"/>
            </a:pPr>
            <a:r>
              <a:rPr lang="nl-BE" sz="2400" dirty="0">
                <a:latin typeface="UGent Panno Text" panose="02000506040000040003" pitchFamily="2" charset="0"/>
              </a:rPr>
              <a:t>University of Vienna (Austria)</a:t>
            </a:r>
          </a:p>
          <a:p>
            <a:pPr lvl="1">
              <a:buFont typeface="Arial" panose="020B0604020202020204" pitchFamily="34" charset="0"/>
              <a:buChar char="•"/>
            </a:pPr>
            <a:r>
              <a:rPr lang="nl-BE" sz="2400" dirty="0">
                <a:latin typeface="UGent Panno Text" panose="02000506040000040003" pitchFamily="2" charset="0"/>
              </a:rPr>
              <a:t>University of Wroclaw (Poland)</a:t>
            </a:r>
          </a:p>
          <a:p>
            <a:pPr lvl="1">
              <a:buFont typeface="Arial" panose="020B0604020202020204" pitchFamily="34" charset="0"/>
              <a:buChar char="•"/>
            </a:pPr>
            <a:r>
              <a:rPr lang="nl-BE" sz="2400" dirty="0">
                <a:latin typeface="UGent Panno Text" panose="02000506040000040003" pitchFamily="2" charset="0"/>
              </a:rPr>
              <a:t>University of Roskilde (Denmark)</a:t>
            </a:r>
          </a:p>
          <a:p>
            <a:pPr marL="457200" lvl="1" indent="0">
              <a:buNone/>
            </a:pPr>
            <a:endParaRPr lang="nl-BE" sz="2400" dirty="0">
              <a:latin typeface="UGent Panno Text" panose="02000506040000040003" pitchFamily="2" charset="0"/>
            </a:endParaRPr>
          </a:p>
          <a:p>
            <a:pPr marL="457200" lvl="1" indent="0">
              <a:buNone/>
            </a:pPr>
            <a:r>
              <a:rPr lang="nl-BE" sz="2400" dirty="0">
                <a:latin typeface="UGent Panno Text" panose="02000506040000040003" pitchFamily="2" charset="0"/>
              </a:rPr>
              <a:t>See: </a:t>
            </a:r>
            <a:r>
              <a:rPr lang="nl-BE" sz="2400" dirty="0">
                <a:latin typeface="UGent Panno Text" panose="02000506040000040003" pitchFamily="2" charset="0"/>
                <a:hlinkClick r:id="rId3">
                  <a:extLst>
                    <a:ext uri="{A12FA001-AC4F-418D-AE19-62706E023703}">
                      <ahyp:hlinkClr xmlns:ahyp="http://schemas.microsoft.com/office/drawing/2018/hyperlinkcolor" val="tx"/>
                    </a:ext>
                  </a:extLst>
                </a:hlinkClick>
              </a:rPr>
              <a:t>https://globalstudies-masters.eu/about/members/</a:t>
            </a:r>
            <a:r>
              <a:rPr lang="nl-BE" sz="2400" dirty="0">
                <a:latin typeface="UGent Panno Text" panose="02000506040000040003" pitchFamily="2" charset="0"/>
              </a:rPr>
              <a:t> </a:t>
            </a:r>
          </a:p>
          <a:p>
            <a:pPr marL="0" indent="0" algn="just">
              <a:spcBef>
                <a:spcPts val="600"/>
              </a:spcBef>
              <a:buNone/>
              <a:defRPr/>
            </a:pPr>
            <a:endParaRPr lang="en-GB" altLang="de-DE" sz="2400" dirty="0">
              <a:latin typeface="UGent Panno Text" panose="02000506040000040003" pitchFamily="2" charset="0"/>
            </a:endParaRPr>
          </a:p>
          <a:p>
            <a:pPr marL="0" indent="0" algn="just">
              <a:spcBef>
                <a:spcPts val="600"/>
              </a:spcBef>
              <a:buNone/>
              <a:defRPr/>
            </a:pPr>
            <a:endParaRPr lang="en-GB" altLang="de-DE" sz="2400" dirty="0">
              <a:latin typeface="UGent Panno Text" panose="02000506040000040003" pitchFamily="2" charset="0"/>
            </a:endParaRPr>
          </a:p>
          <a:p>
            <a:pPr algn="just">
              <a:buFont typeface="Arial" panose="020B0604020202020204" pitchFamily="34" charset="0"/>
              <a:buChar char="•"/>
              <a:defRPr/>
            </a:pPr>
            <a:endParaRPr lang="en-US" sz="2400" dirty="0">
              <a:latin typeface="UGent Panno Text" panose="02000506040000040003" pitchFamily="2" charset="0"/>
            </a:endParaRPr>
          </a:p>
        </p:txBody>
      </p:sp>
      <p:pic>
        <p:nvPicPr>
          <p:cNvPr id="3" name="Picture 2">
            <a:extLst>
              <a:ext uri="{FF2B5EF4-FFF2-40B4-BE49-F238E27FC236}">
                <a16:creationId xmlns:a16="http://schemas.microsoft.com/office/drawing/2014/main" id="{CE010996-6ACA-3F50-2F63-7B17A997E6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6088" y="5431096"/>
            <a:ext cx="1102352" cy="1102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617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93" name="Picture 2" descr="\\forschung\profiles\gesi\gesisekshk\Desktop\Uni sieg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853" y="2551095"/>
            <a:ext cx="8572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5" name="Picture 5" descr="wien sieg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0110" y="4711487"/>
            <a:ext cx="833438"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6" name="Picture 3"/>
          <p:cNvPicPr>
            <a:picLocks noChangeAspect="1" noChangeArrowheads="1"/>
          </p:cNvPicPr>
          <p:nvPr/>
        </p:nvPicPr>
        <p:blipFill>
          <a:blip r:embed="rId5">
            <a:extLst>
              <a:ext uri="{28A0092B-C50C-407E-A947-70E740481C1C}">
                <a14:useLocalDpi xmlns:a14="http://schemas.microsoft.com/office/drawing/2010/main" val="0"/>
              </a:ext>
            </a:extLst>
          </a:blip>
          <a:srcRect l="11874" t="13416" r="69609" b="63414"/>
          <a:stretch>
            <a:fillRect/>
          </a:stretch>
        </p:blipFill>
        <p:spPr bwMode="auto">
          <a:xfrm>
            <a:off x="7461853" y="3704463"/>
            <a:ext cx="889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3735" y="1229319"/>
            <a:ext cx="1349883" cy="1080135"/>
          </a:xfrm>
          <a:prstGeom prst="rect">
            <a:avLst/>
          </a:prstGeom>
        </p:spPr>
      </p:pic>
      <p:graphicFrame>
        <p:nvGraphicFramePr>
          <p:cNvPr id="9" name="Inhaltsplatzhalter 6">
            <a:extLst>
              <a:ext uri="{FF2B5EF4-FFF2-40B4-BE49-F238E27FC236}">
                <a16:creationId xmlns:a16="http://schemas.microsoft.com/office/drawing/2014/main" id="{BE0B9E9C-C99D-4094-79D6-8A1F92F4EAD2}"/>
              </a:ext>
            </a:extLst>
          </p:cNvPr>
          <p:cNvGraphicFramePr>
            <a:graphicFrameLocks/>
          </p:cNvGraphicFramePr>
          <p:nvPr>
            <p:extLst>
              <p:ext uri="{D42A27DB-BD31-4B8C-83A1-F6EECF244321}">
                <p14:modId xmlns:p14="http://schemas.microsoft.com/office/powerpoint/2010/main" val="4153936404"/>
              </p:ext>
            </p:extLst>
          </p:nvPr>
        </p:nvGraphicFramePr>
        <p:xfrm>
          <a:off x="538638" y="594166"/>
          <a:ext cx="7967663" cy="5430384"/>
        </p:xfrm>
        <a:graphic>
          <a:graphicData uri="http://schemas.openxmlformats.org/drawingml/2006/table">
            <a:tbl>
              <a:tblPr/>
              <a:tblGrid>
                <a:gridCol w="6819900">
                  <a:extLst>
                    <a:ext uri="{9D8B030D-6E8A-4147-A177-3AD203B41FA5}">
                      <a16:colId xmlns:a16="http://schemas.microsoft.com/office/drawing/2014/main" val="20000"/>
                    </a:ext>
                  </a:extLst>
                </a:gridCol>
                <a:gridCol w="1147763">
                  <a:extLst>
                    <a:ext uri="{9D8B030D-6E8A-4147-A177-3AD203B41FA5}">
                      <a16:colId xmlns:a16="http://schemas.microsoft.com/office/drawing/2014/main" val="20001"/>
                    </a:ext>
                  </a:extLst>
                </a:gridCol>
              </a:tblGrid>
              <a:tr h="471488">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500" b="1" i="0" u="none" strike="noStrike" cap="none" normalizeH="0" baseline="0" dirty="0">
                          <a:ln>
                            <a:noFill/>
                          </a:ln>
                          <a:solidFill>
                            <a:schemeClr val="bg1"/>
                          </a:solidFill>
                          <a:effectLst/>
                          <a:latin typeface="UGent Panno Text" panose="02000506040000040003" pitchFamily="2" charset="0"/>
                        </a:rPr>
                        <a:t>Ghent University (Belgium)</a:t>
                      </a:r>
                      <a:endParaRPr kumimoji="0" lang="de-DE" altLang="x-none" sz="1500" b="0" i="0" u="none" strike="noStrike" cap="none" normalizeH="0" baseline="0" dirty="0">
                        <a:ln>
                          <a:noFill/>
                        </a:ln>
                        <a:solidFill>
                          <a:schemeClr val="bg1"/>
                        </a:solidFill>
                        <a:effectLst/>
                        <a:latin typeface="UGent Panno Text" panose="02000506040000040003" pitchFamily="2" charset="0"/>
                      </a:endParaRPr>
                    </a:p>
                  </a:txBody>
                  <a:tcPr marL="91432" marR="91432" marT="42817" marB="428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tc rowSpan="2">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x-none" altLang="x-none" sz="1500" b="0" i="0" u="none" strike="noStrike" cap="none" normalizeH="0" baseline="0">
                        <a:ln>
                          <a:noFill/>
                        </a:ln>
                        <a:solidFill>
                          <a:schemeClr val="bg1"/>
                        </a:solidFill>
                        <a:effectLst/>
                        <a:latin typeface="UGent Panno Text" panose="02000506040000040003" pitchFamily="2" charset="0"/>
                      </a:endParaRPr>
                    </a:p>
                  </a:txBody>
                  <a:tcPr marL="91432" marR="91432" marT="42817" marB="428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14350">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dirty="0">
                          <a:ln>
                            <a:noFill/>
                          </a:ln>
                          <a:solidFill>
                            <a:schemeClr val="bg1"/>
                          </a:solidFill>
                          <a:effectLst/>
                          <a:latin typeface="UGent Panno Text" panose="02000506040000040003" pitchFamily="2" charset="0"/>
                          <a:ea typeface="Arial" charset="0"/>
                          <a:cs typeface="Arial" charset="0"/>
                        </a:rPr>
                        <a:t>World History and Political Economy, Conflict and Development, Europe as a Global Actor, and area studies of Africa, the Middle East, Asia, and Latin America.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x-none" sz="800" b="0" i="0" u="none" strike="noStrike" cap="none" normalizeH="0" baseline="0" dirty="0">
                        <a:ln>
                          <a:noFill/>
                        </a:ln>
                        <a:solidFill>
                          <a:schemeClr val="bg1"/>
                        </a:solidFill>
                        <a:effectLst/>
                        <a:latin typeface="UGent Panno Text" panose="02000506040000040003" pitchFamily="2" charset="0"/>
                      </a:endParaRPr>
                    </a:p>
                  </a:txBody>
                  <a:tcPr marL="91432" marR="91432" marT="42817" marB="428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tc vMerge="1">
                  <a:txBody>
                    <a:bodyPr/>
                    <a:lstStyle/>
                    <a:p>
                      <a:endParaRPr lang="en-US"/>
                    </a:p>
                  </a:txBody>
                  <a:tcPr/>
                </a:tc>
                <a:extLst>
                  <a:ext uri="{0D108BD9-81ED-4DB2-BD59-A6C34878D82A}">
                    <a16:rowId xmlns:a16="http://schemas.microsoft.com/office/drawing/2014/main" val="10001"/>
                  </a:ext>
                </a:extLst>
              </a:tr>
              <a:tr h="430213">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500" b="1" i="0" u="none" strike="noStrike" cap="none" normalizeH="0" baseline="0">
                          <a:ln>
                            <a:noFill/>
                          </a:ln>
                          <a:solidFill>
                            <a:schemeClr val="bg1"/>
                          </a:solidFill>
                          <a:effectLst/>
                          <a:latin typeface="UGent Panno Text" panose="02000506040000040003" pitchFamily="2" charset="0"/>
                        </a:rPr>
                        <a:t>Leipzig University (Germany), Co-ordinating institution of the Consortium</a:t>
                      </a:r>
                      <a:endParaRPr kumimoji="0" lang="de-DE" altLang="x-none" sz="1500" b="0" i="0" u="none" strike="noStrike" cap="none" normalizeH="0" baseline="0">
                        <a:ln>
                          <a:noFill/>
                        </a:ln>
                        <a:solidFill>
                          <a:schemeClr val="bg1"/>
                        </a:solidFill>
                        <a:effectLst/>
                        <a:latin typeface="UGent Panno Text" panose="02000506040000040003" pitchFamily="2" charset="0"/>
                      </a:endParaRPr>
                    </a:p>
                  </a:txBody>
                  <a:tcPr marL="91432" marR="91432" marT="42817" marB="428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tc rowSpan="2">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x-none" altLang="x-none" sz="1500" b="0" i="0" u="none" strike="noStrike" cap="none" normalizeH="0" baseline="0">
                        <a:ln>
                          <a:noFill/>
                        </a:ln>
                        <a:solidFill>
                          <a:schemeClr val="bg1"/>
                        </a:solidFill>
                        <a:effectLst/>
                        <a:latin typeface="UGent Panno Text" panose="02000506040000040003" pitchFamily="2" charset="0"/>
                      </a:endParaRPr>
                    </a:p>
                  </a:txBody>
                  <a:tcPr marL="91432" marR="91432" marT="42817" marB="428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554038">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dirty="0">
                          <a:ln>
                            <a:noFill/>
                          </a:ln>
                          <a:solidFill>
                            <a:schemeClr val="bg1"/>
                          </a:solidFill>
                          <a:effectLst/>
                          <a:latin typeface="UGent Panno Text" panose="02000506040000040003" pitchFamily="2" charset="0"/>
                          <a:ea typeface="Arial" charset="0"/>
                          <a:cs typeface="Arial" charset="0"/>
                        </a:rPr>
                        <a:t>Comparative analysis of global entanglements both historically and for the present times, focusing on Europe, Africa, the Middle East, East Asia, and the Americas as well as on the transregional ties between these parts of the world.</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x-none" sz="800" b="0" i="0" u="none" strike="noStrike" cap="none" normalizeH="0" baseline="0" dirty="0">
                        <a:ln>
                          <a:noFill/>
                        </a:ln>
                        <a:solidFill>
                          <a:schemeClr val="bg1"/>
                        </a:solidFill>
                        <a:effectLst/>
                        <a:latin typeface="UGent Panno Text" panose="02000506040000040003" pitchFamily="2" charset="0"/>
                      </a:endParaRPr>
                    </a:p>
                  </a:txBody>
                  <a:tcPr marL="91432" marR="91432" marT="42817" marB="428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tc vMerge="1">
                  <a:txBody>
                    <a:bodyPr/>
                    <a:lstStyle/>
                    <a:p>
                      <a:endParaRPr lang="en-US"/>
                    </a:p>
                  </a:txBody>
                  <a:tcPr/>
                </a:tc>
                <a:extLst>
                  <a:ext uri="{0D108BD9-81ED-4DB2-BD59-A6C34878D82A}">
                    <a16:rowId xmlns:a16="http://schemas.microsoft.com/office/drawing/2014/main" val="10003"/>
                  </a:ext>
                </a:extLst>
              </a:tr>
              <a:tr h="317500">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500" b="1" i="0" u="none" strike="noStrike" cap="none" normalizeH="0" baseline="0" dirty="0">
                          <a:ln>
                            <a:noFill/>
                          </a:ln>
                          <a:solidFill>
                            <a:schemeClr val="bg1"/>
                          </a:solidFill>
                          <a:effectLst/>
                          <a:latin typeface="UGent Panno Text" panose="02000506040000040003" pitchFamily="2" charset="0"/>
                        </a:rPr>
                        <a:t>Roskilde University (Denmark)</a:t>
                      </a:r>
                      <a:endParaRPr kumimoji="0" lang="de-DE" altLang="x-none" sz="1500" b="0" i="0" u="none" strike="noStrike" cap="none" normalizeH="0" baseline="0" dirty="0">
                        <a:ln>
                          <a:noFill/>
                        </a:ln>
                        <a:solidFill>
                          <a:schemeClr val="bg1"/>
                        </a:solidFill>
                        <a:effectLst/>
                        <a:latin typeface="UGent Panno Text" panose="02000506040000040003" pitchFamily="2" charset="0"/>
                      </a:endParaRPr>
                    </a:p>
                  </a:txBody>
                  <a:tcPr marL="91432" marR="91432" marT="42817" marB="428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tc rowSpan="2">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x-none" altLang="x-none" sz="1500" b="0" i="0" u="none" strike="noStrike" cap="none" normalizeH="0" baseline="0" dirty="0">
                        <a:ln>
                          <a:noFill/>
                        </a:ln>
                        <a:solidFill>
                          <a:schemeClr val="bg1"/>
                        </a:solidFill>
                        <a:effectLst/>
                        <a:latin typeface="UGent Panno Text" panose="02000506040000040003" pitchFamily="2" charset="0"/>
                      </a:endParaRPr>
                    </a:p>
                  </a:txBody>
                  <a:tcPr marL="91432" marR="91432" marT="42817" marB="428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6"/>
                  </a:ext>
                </a:extLst>
              </a:tr>
              <a:tr h="596900">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dirty="0">
                          <a:ln>
                            <a:noFill/>
                          </a:ln>
                          <a:solidFill>
                            <a:schemeClr val="bg1"/>
                          </a:solidFill>
                          <a:effectLst/>
                          <a:latin typeface="UGent Panno Text" panose="02000506040000040003" pitchFamily="2" charset="0"/>
                          <a:ea typeface="Arial" charset="0"/>
                          <a:cs typeface="Arial" charset="0"/>
                        </a:rPr>
                        <a:t>Development studies, global political economy and global governance, political culture and civil society</a:t>
                      </a:r>
                      <a:endParaRPr kumimoji="0" lang="de-DE" altLang="x-none" sz="1500" b="0" i="0" u="none" strike="noStrike" cap="none" normalizeH="0" baseline="0" dirty="0">
                        <a:ln>
                          <a:noFill/>
                        </a:ln>
                        <a:solidFill>
                          <a:schemeClr val="bg1"/>
                        </a:solidFill>
                        <a:effectLst/>
                        <a:latin typeface="UGent Panno Text" panose="02000506040000040003" pitchFamily="2"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x-none" sz="800" b="0" i="0" u="none" strike="noStrike" cap="none" normalizeH="0" baseline="0" dirty="0">
                        <a:ln>
                          <a:noFill/>
                        </a:ln>
                        <a:solidFill>
                          <a:schemeClr val="bg1"/>
                        </a:solidFill>
                        <a:effectLst/>
                        <a:latin typeface="UGent Panno Text" panose="02000506040000040003" pitchFamily="2" charset="0"/>
                      </a:endParaRPr>
                    </a:p>
                  </a:txBody>
                  <a:tcPr marL="91432" marR="91432" marT="42817" marB="428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tc vMerge="1">
                  <a:txBody>
                    <a:bodyPr/>
                    <a:lstStyle/>
                    <a:p>
                      <a:endParaRPr lang="en-US"/>
                    </a:p>
                  </a:txBody>
                  <a:tcPr/>
                </a:tc>
                <a:extLst>
                  <a:ext uri="{0D108BD9-81ED-4DB2-BD59-A6C34878D82A}">
                    <a16:rowId xmlns:a16="http://schemas.microsoft.com/office/drawing/2014/main" val="10007"/>
                  </a:ext>
                </a:extLst>
              </a:tr>
              <a:tr h="328613">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500" b="1" i="0" u="none" strike="noStrike" cap="none" normalizeH="0" baseline="0">
                          <a:ln>
                            <a:noFill/>
                          </a:ln>
                          <a:solidFill>
                            <a:schemeClr val="bg1"/>
                          </a:solidFill>
                          <a:effectLst/>
                          <a:latin typeface="UGent Panno Text" panose="02000506040000040003" pitchFamily="2" charset="0"/>
                        </a:rPr>
                        <a:t>University of Vienna (Austria)</a:t>
                      </a:r>
                      <a:endParaRPr kumimoji="0" lang="de-DE" altLang="x-none" sz="1500" b="0" i="0" u="none" strike="noStrike" cap="none" normalizeH="0" baseline="0">
                        <a:ln>
                          <a:noFill/>
                        </a:ln>
                        <a:solidFill>
                          <a:schemeClr val="bg1"/>
                        </a:solidFill>
                        <a:effectLst/>
                        <a:latin typeface="UGent Panno Text" panose="02000506040000040003" pitchFamily="2" charset="0"/>
                      </a:endParaRPr>
                    </a:p>
                  </a:txBody>
                  <a:tcPr marL="91432" marR="91432" marT="42817" marB="428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tc rowSpan="2">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x-none" altLang="x-none" sz="1500" b="0" i="0" u="none" strike="noStrike" cap="none" normalizeH="0" baseline="0">
                        <a:ln>
                          <a:noFill/>
                        </a:ln>
                        <a:solidFill>
                          <a:schemeClr val="bg1"/>
                        </a:solidFill>
                        <a:effectLst/>
                        <a:latin typeface="UGent Panno Text" panose="02000506040000040003" pitchFamily="2" charset="0"/>
                      </a:endParaRPr>
                    </a:p>
                  </a:txBody>
                  <a:tcPr marL="91432" marR="91432" marT="42817" marB="428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8"/>
                  </a:ext>
                </a:extLst>
              </a:tr>
              <a:tr h="596900">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dirty="0">
                          <a:ln>
                            <a:noFill/>
                          </a:ln>
                          <a:solidFill>
                            <a:schemeClr val="bg1"/>
                          </a:solidFill>
                          <a:effectLst/>
                          <a:latin typeface="UGent Panno Text" panose="02000506040000040003" pitchFamily="2" charset="0"/>
                          <a:ea typeface="Arial" charset="0"/>
                          <a:cs typeface="Arial" charset="0"/>
                        </a:rPr>
                        <a:t>International organizations, global history from 1500, a regional focus on East Asia, sub-Saharan Africa, Central Europe, and Latin America.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x-none" sz="800" b="0" i="0" u="none" strike="noStrike" cap="none" normalizeH="0" baseline="0" dirty="0">
                        <a:ln>
                          <a:noFill/>
                        </a:ln>
                        <a:solidFill>
                          <a:schemeClr val="bg1"/>
                        </a:solidFill>
                        <a:effectLst/>
                        <a:latin typeface="UGent Panno Text" panose="02000506040000040003" pitchFamily="2" charset="0"/>
                      </a:endParaRPr>
                    </a:p>
                  </a:txBody>
                  <a:tcPr marL="91432" marR="91432" marT="42817" marB="428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tc vMerge="1">
                  <a:txBody>
                    <a:bodyPr/>
                    <a:lstStyle/>
                    <a:p>
                      <a:endParaRPr lang="en-US"/>
                    </a:p>
                  </a:txBody>
                  <a:tcPr/>
                </a:tc>
                <a:extLst>
                  <a:ext uri="{0D108BD9-81ED-4DB2-BD59-A6C34878D82A}">
                    <a16:rowId xmlns:a16="http://schemas.microsoft.com/office/drawing/2014/main" val="10009"/>
                  </a:ext>
                </a:extLst>
              </a:tr>
              <a:tr h="330200">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500" b="1" i="0" u="none" strike="noStrike" cap="none" normalizeH="0" baseline="0">
                          <a:ln>
                            <a:noFill/>
                          </a:ln>
                          <a:solidFill>
                            <a:schemeClr val="bg1"/>
                          </a:solidFill>
                          <a:effectLst/>
                          <a:latin typeface="UGent Panno Text" panose="02000506040000040003" pitchFamily="2" charset="0"/>
                        </a:rPr>
                        <a:t>University of Wroclaw (Poland)</a:t>
                      </a:r>
                      <a:endParaRPr kumimoji="0" lang="de-DE" altLang="x-none" sz="1500" b="0" i="0" u="none" strike="noStrike" cap="none" normalizeH="0" baseline="0">
                        <a:ln>
                          <a:noFill/>
                        </a:ln>
                        <a:solidFill>
                          <a:schemeClr val="bg1"/>
                        </a:solidFill>
                        <a:effectLst/>
                        <a:latin typeface="UGent Panno Text" panose="02000506040000040003" pitchFamily="2" charset="0"/>
                      </a:endParaRPr>
                    </a:p>
                  </a:txBody>
                  <a:tcPr marL="91432" marR="91432" marT="42817" marB="428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tc rowSpan="2">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x-none" altLang="x-none" sz="1500" b="0" i="0" u="none" strike="noStrike" cap="none" normalizeH="0" baseline="0">
                        <a:ln>
                          <a:noFill/>
                        </a:ln>
                        <a:solidFill>
                          <a:schemeClr val="bg1"/>
                        </a:solidFill>
                        <a:effectLst/>
                        <a:latin typeface="UGent Panno Text" panose="02000506040000040003" pitchFamily="2" charset="0"/>
                      </a:endParaRPr>
                    </a:p>
                  </a:txBody>
                  <a:tcPr marL="91432" marR="91432" marT="42817" marB="428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10"/>
                  </a:ext>
                </a:extLst>
              </a:tr>
              <a:tr h="596900">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dirty="0">
                          <a:ln>
                            <a:noFill/>
                          </a:ln>
                          <a:solidFill>
                            <a:schemeClr val="bg1"/>
                          </a:solidFill>
                          <a:effectLst/>
                          <a:latin typeface="UGent Panno Text" panose="02000506040000040003" pitchFamily="2" charset="0"/>
                          <a:ea typeface="Arial" charset="0"/>
                          <a:cs typeface="Arial" charset="0"/>
                        </a:rPr>
                        <a:t>Recent transformation processes in Central and Eastern Europe, security issues, regional cooperation, communications, and media.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x-none" sz="800" b="0" i="0" u="none" strike="noStrike" cap="none" normalizeH="0" baseline="0" dirty="0">
                        <a:ln>
                          <a:noFill/>
                        </a:ln>
                        <a:solidFill>
                          <a:schemeClr val="bg1"/>
                        </a:solidFill>
                        <a:effectLst/>
                        <a:latin typeface="UGent Panno Text" panose="02000506040000040003" pitchFamily="2" charset="0"/>
                      </a:endParaRPr>
                    </a:p>
                  </a:txBody>
                  <a:tcPr marL="91432" marR="91432" marT="42817" marB="428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E64C8"/>
                    </a:solidFill>
                  </a:tcPr>
                </a:tc>
                <a:tc vMerge="1">
                  <a:txBody>
                    <a:bodyPr/>
                    <a:lstStyle/>
                    <a:p>
                      <a:endParaRPr lang="en-US"/>
                    </a:p>
                  </a:txBody>
                  <a:tcPr/>
                </a:tc>
                <a:extLst>
                  <a:ext uri="{0D108BD9-81ED-4DB2-BD59-A6C34878D82A}">
                    <a16:rowId xmlns:a16="http://schemas.microsoft.com/office/drawing/2014/main" val="10011"/>
                  </a:ext>
                </a:extLst>
              </a:tr>
            </a:tbl>
          </a:graphicData>
        </a:graphic>
      </p:graphicFrame>
      <p:pic>
        <p:nvPicPr>
          <p:cNvPr id="10" name="Picture 2" descr="\\forschung\profiles\gesi\gesisekshk\Desktop\Uni siegel.jpg">
            <a:extLst>
              <a:ext uri="{FF2B5EF4-FFF2-40B4-BE49-F238E27FC236}">
                <a16:creationId xmlns:a16="http://schemas.microsoft.com/office/drawing/2014/main" id="{1E6FD37F-C464-83A4-6337-3E6F1C4102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0109" y="1966633"/>
            <a:ext cx="8572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wien siegel">
            <a:extLst>
              <a:ext uri="{FF2B5EF4-FFF2-40B4-BE49-F238E27FC236}">
                <a16:creationId xmlns:a16="http://schemas.microsoft.com/office/drawing/2014/main" id="{B691B467-6443-BF8A-0B29-0FA813B704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8366" y="4127025"/>
            <a:ext cx="833438"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D6065158-CF42-EA41-D939-5D7E8ACB15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874" t="13416" r="69609" b="63414"/>
          <a:stretch>
            <a:fillRect/>
          </a:stretch>
        </p:blipFill>
        <p:spPr bwMode="auto">
          <a:xfrm>
            <a:off x="7480109" y="3120001"/>
            <a:ext cx="889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wrozlaw logo">
            <a:extLst>
              <a:ext uri="{FF2B5EF4-FFF2-40B4-BE49-F238E27FC236}">
                <a16:creationId xmlns:a16="http://schemas.microsoft.com/office/drawing/2014/main" id="{D8777229-4A14-7606-3CCA-51D851B364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8366" y="5130954"/>
            <a:ext cx="852487"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750A8A6F-AD37-5208-11DF-FCD685CBA7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1991" y="644857"/>
            <a:ext cx="1349883" cy="1080135"/>
          </a:xfrm>
          <a:prstGeom prst="rect">
            <a:avLst/>
          </a:prstGeom>
        </p:spPr>
      </p:pic>
    </p:spTree>
    <p:extLst>
      <p:ext uri="{BB962C8B-B14F-4D97-AF65-F5344CB8AC3E}">
        <p14:creationId xmlns:p14="http://schemas.microsoft.com/office/powerpoint/2010/main" val="2067923522"/>
      </p:ext>
    </p:extLst>
  </p:cSld>
  <p:clrMapOvr>
    <a:masterClrMapping/>
  </p:clrMapOvr>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712BBFD336DF4DBDE191050DBA9E19" ma:contentTypeVersion="" ma:contentTypeDescription="Create a new document." ma:contentTypeScope="" ma:versionID="1d2cddcce9e16b09884c64875ceb716a">
  <xsd:schema xmlns:xsd="http://www.w3.org/2001/XMLSchema" xmlns:xs="http://www.w3.org/2001/XMLSchema" xmlns:p="http://schemas.microsoft.com/office/2006/metadata/properties" xmlns:ns2="4adf7f4d-3eaf-4867-a67a-59c5c8261f7d" targetNamespace="http://schemas.microsoft.com/office/2006/metadata/properties" ma:root="true" ma:fieldsID="5ecae5af8df014bce09b20983b1c121b" ns2:_="">
    <xsd:import namespace="4adf7f4d-3eaf-4867-a67a-59c5c8261f7d"/>
    <xsd:element name="properties">
      <xsd:complexType>
        <xsd:sequence>
          <xsd:element name="documentManagement">
            <xsd:complexType>
              <xsd:all>
                <xsd:element ref="ns2:Academic_x0020_year" minOccurs="0"/>
                <xsd:element ref="ns2:Doc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df7f4d-3eaf-4867-a67a-59c5c8261f7d" elementFormDefault="qualified">
    <xsd:import namespace="http://schemas.microsoft.com/office/2006/documentManagement/types"/>
    <xsd:import namespace="http://schemas.microsoft.com/office/infopath/2007/PartnerControls"/>
    <xsd:element name="Academic_x0020_year" ma:index="8" nillable="true" ma:displayName="Academic year" ma:default="2017-2018" ma:format="Dropdown" ma:internalName="Academic_x0020_year">
      <xsd:simpleType>
        <xsd:restriction base="dms:Choice">
          <xsd:enumeration value="2017-2018"/>
          <xsd:enumeration value="2018-2019"/>
          <xsd:enumeration value="2019-2020"/>
          <xsd:enumeration value="2020-2021"/>
          <xsd:enumeration value="2021-2022"/>
          <xsd:enumeration value="2022-2023"/>
          <xsd:enumeration value="2023-2024"/>
          <xsd:enumeration value="2024-2025"/>
        </xsd:restriction>
      </xsd:simpleType>
    </xsd:element>
    <xsd:element name="Doctype" ma:index="9" nillable="true" ma:displayName="Doctype" ma:default="List of students" ma:format="Dropdown" ma:internalName="Doctype">
      <xsd:simpleType>
        <xsd:restriction base="dms:Choice">
          <xsd:enumeration value="List of students"/>
          <xsd:enumeration value="Meeting reports"/>
          <xsd:enumeration value="Guidelines for MA1 at UGent"/>
          <xsd:enumeration value="Guidelines for MA2 at UGent"/>
          <xsd:enumeration value="Guidelines for sem 3 mobility"/>
          <xsd:enumeration value="Welcome guide for new students EMGS"/>
          <xsd:enumeration value="Information for prospective students"/>
          <xsd:enumeration value="Information Session UGent"/>
          <xsd:enumeration value="Brochures and flyers"/>
          <xsd:enumeration value="Welcome Day at UGent"/>
          <xsd:enumeration value="Other document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cademic_x0020_year xmlns="4adf7f4d-3eaf-4867-a67a-59c5c8261f7d">2023-2024</Academic_x0020_year>
    <Doctype xmlns="4adf7f4d-3eaf-4867-a67a-59c5c8261f7d">Information Session UGent</Doctyp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BE2246-33E4-43A1-ABD1-0BFF00D731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df7f4d-3eaf-4867-a67a-59c5c8261f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B9BA6B0-5E17-43F9-B488-C284DAEFEBDB}">
  <ds:schemaRefs>
    <ds:schemaRef ds:uri="http://schemas.microsoft.com/office/2006/metadata/properties"/>
    <ds:schemaRef ds:uri="http://schemas.microsoft.com/office/infopath/2007/PartnerControls"/>
    <ds:schemaRef ds:uri="4adf7f4d-3eaf-4867-a67a-59c5c8261f7d"/>
  </ds:schemaRefs>
</ds:datastoreItem>
</file>

<file path=customXml/itemProps3.xml><?xml version="1.0" encoding="utf-8"?>
<ds:datastoreItem xmlns:ds="http://schemas.openxmlformats.org/officeDocument/2006/customXml" ds:itemID="{A9DD097C-7FA9-475B-8E8E-8EB37C163D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2055</Words>
  <Application>Microsoft Office PowerPoint</Application>
  <PresentationFormat>On-screen Show (4:3)</PresentationFormat>
  <Paragraphs>294</Paragraphs>
  <Slides>26</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Calibri</vt:lpstr>
      <vt:lpstr>Courier New</vt:lpstr>
      <vt:lpstr>Times New Roman</vt:lpstr>
      <vt:lpstr>UGent Panno Text</vt:lpstr>
      <vt:lpstr>UGent Panno Text Medium</vt:lpstr>
      <vt:lpstr>UGent Panno Text SemiBold</vt:lpstr>
      <vt:lpstr>Wingdings</vt:lpstr>
      <vt:lpstr>Office-thema</vt:lpstr>
      <vt:lpstr>Erasmus Mundus Master Global Studies</vt:lpstr>
      <vt:lpstr>Erasmus Mundus Master Global Studies</vt:lpstr>
      <vt:lpstr>Erasmus Mundus Programme</vt:lpstr>
      <vt:lpstr>Global Studies as a research field</vt:lpstr>
      <vt:lpstr>Master of Arts in Global Studies</vt:lpstr>
      <vt:lpstr>Study programme</vt:lpstr>
      <vt:lpstr>Mobility track</vt:lpstr>
      <vt:lpstr>International Master</vt:lpstr>
      <vt:lpstr>PowerPoint Presentation</vt:lpstr>
      <vt:lpstr>International Master</vt:lpstr>
      <vt:lpstr>PowerPoint Presentation</vt:lpstr>
      <vt:lpstr>Joint activities in the programme</vt:lpstr>
      <vt:lpstr>Winter school </vt:lpstr>
      <vt:lpstr>PowerPoint Presentation</vt:lpstr>
      <vt:lpstr>PowerPoint Presentation</vt:lpstr>
      <vt:lpstr>Who are we? EMGS @ UGent</vt:lpstr>
      <vt:lpstr>Who are we? EMGS @ UGent</vt:lpstr>
      <vt:lpstr>PowerPoint Presentation</vt:lpstr>
      <vt:lpstr>EMGS @ UGent</vt:lpstr>
      <vt:lpstr>EMGS @ UGent</vt:lpstr>
      <vt:lpstr>Admission criteria</vt:lpstr>
      <vt:lpstr>Selection criteria</vt:lpstr>
      <vt:lpstr>Application</vt:lpstr>
      <vt:lpstr>Application</vt:lpstr>
      <vt:lpstr>Fees and support</vt:lpstr>
      <vt:lpstr>Further information</vt:lpstr>
    </vt:vector>
  </TitlesOfParts>
  <Manager/>
  <Company>UGent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subject/>
  <dc:creator>Julie Carlier</dc:creator>
  <cp:keywords/>
  <dc:description/>
  <cp:lastModifiedBy>Wai Chu Starry Chung</cp:lastModifiedBy>
  <cp:revision>254</cp:revision>
  <dcterms:created xsi:type="dcterms:W3CDTF">2016-05-04T12:15:00Z</dcterms:created>
  <dcterms:modified xsi:type="dcterms:W3CDTF">2025-01-30T14:31:53Z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0x01010039712BBFD336DF4DBDE191050DBA9E19</vt:lpwstr>
  </property>
</Properties>
</file>