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32"/>
  </p:notesMasterIdLst>
  <p:sldIdLst>
    <p:sldId id="256" r:id="rId5"/>
    <p:sldId id="386" r:id="rId6"/>
    <p:sldId id="257" r:id="rId7"/>
    <p:sldId id="268" r:id="rId8"/>
    <p:sldId id="296" r:id="rId9"/>
    <p:sldId id="387" r:id="rId10"/>
    <p:sldId id="267" r:id="rId11"/>
    <p:sldId id="269" r:id="rId12"/>
    <p:sldId id="270" r:id="rId13"/>
    <p:sldId id="277" r:id="rId14"/>
    <p:sldId id="297" r:id="rId15"/>
    <p:sldId id="279" r:id="rId16"/>
    <p:sldId id="278" r:id="rId17"/>
    <p:sldId id="280" r:id="rId18"/>
    <p:sldId id="272" r:id="rId19"/>
    <p:sldId id="274" r:id="rId20"/>
    <p:sldId id="286" r:id="rId21"/>
    <p:sldId id="275" r:id="rId22"/>
    <p:sldId id="283" r:id="rId23"/>
    <p:sldId id="282" r:id="rId24"/>
    <p:sldId id="285" r:id="rId25"/>
    <p:sldId id="287" r:id="rId26"/>
    <p:sldId id="284" r:id="rId27"/>
    <p:sldId id="291" r:id="rId28"/>
    <p:sldId id="289" r:id="rId29"/>
    <p:sldId id="281" r:id="rId30"/>
    <p:sldId id="264" r:id="rId31"/>
  </p:sldIdLst>
  <p:sldSz cx="17338675" cy="9753600"/>
  <p:notesSz cx="6858000" cy="9144000"/>
  <p:defaultTextStyle>
    <a:defPPr>
      <a:defRPr lang="en-US"/>
    </a:defPPr>
    <a:lvl1pPr marL="0" algn="l" defTabSz="1300368" rtl="0" eaLnBrk="1" latinLnBrk="0" hangingPunct="1">
      <a:defRPr sz="2560" kern="1200">
        <a:solidFill>
          <a:schemeClr val="tx1"/>
        </a:solidFill>
        <a:latin typeface="+mn-lt"/>
        <a:ea typeface="+mn-ea"/>
        <a:cs typeface="+mn-cs"/>
      </a:defRPr>
    </a:lvl1pPr>
    <a:lvl2pPr marL="650184" algn="l" defTabSz="1300368" rtl="0" eaLnBrk="1" latinLnBrk="0" hangingPunct="1">
      <a:defRPr sz="2560" kern="1200">
        <a:solidFill>
          <a:schemeClr val="tx1"/>
        </a:solidFill>
        <a:latin typeface="+mn-lt"/>
        <a:ea typeface="+mn-ea"/>
        <a:cs typeface="+mn-cs"/>
      </a:defRPr>
    </a:lvl2pPr>
    <a:lvl3pPr marL="1300368" algn="l" defTabSz="1300368" rtl="0" eaLnBrk="1" latinLnBrk="0" hangingPunct="1">
      <a:defRPr sz="2560" kern="1200">
        <a:solidFill>
          <a:schemeClr val="tx1"/>
        </a:solidFill>
        <a:latin typeface="+mn-lt"/>
        <a:ea typeface="+mn-ea"/>
        <a:cs typeface="+mn-cs"/>
      </a:defRPr>
    </a:lvl3pPr>
    <a:lvl4pPr marL="1950552" algn="l" defTabSz="1300368" rtl="0" eaLnBrk="1" latinLnBrk="0" hangingPunct="1">
      <a:defRPr sz="2560" kern="1200">
        <a:solidFill>
          <a:schemeClr val="tx1"/>
        </a:solidFill>
        <a:latin typeface="+mn-lt"/>
        <a:ea typeface="+mn-ea"/>
        <a:cs typeface="+mn-cs"/>
      </a:defRPr>
    </a:lvl4pPr>
    <a:lvl5pPr marL="2600736" algn="l" defTabSz="1300368" rtl="0" eaLnBrk="1" latinLnBrk="0" hangingPunct="1">
      <a:defRPr sz="2560" kern="1200">
        <a:solidFill>
          <a:schemeClr val="tx1"/>
        </a:solidFill>
        <a:latin typeface="+mn-lt"/>
        <a:ea typeface="+mn-ea"/>
        <a:cs typeface="+mn-cs"/>
      </a:defRPr>
    </a:lvl5pPr>
    <a:lvl6pPr marL="3250921" algn="l" defTabSz="1300368" rtl="0" eaLnBrk="1" latinLnBrk="0" hangingPunct="1">
      <a:defRPr sz="2560" kern="1200">
        <a:solidFill>
          <a:schemeClr val="tx1"/>
        </a:solidFill>
        <a:latin typeface="+mn-lt"/>
        <a:ea typeface="+mn-ea"/>
        <a:cs typeface="+mn-cs"/>
      </a:defRPr>
    </a:lvl6pPr>
    <a:lvl7pPr marL="3901105" algn="l" defTabSz="1300368" rtl="0" eaLnBrk="1" latinLnBrk="0" hangingPunct="1">
      <a:defRPr sz="2560" kern="1200">
        <a:solidFill>
          <a:schemeClr val="tx1"/>
        </a:solidFill>
        <a:latin typeface="+mn-lt"/>
        <a:ea typeface="+mn-ea"/>
        <a:cs typeface="+mn-cs"/>
      </a:defRPr>
    </a:lvl7pPr>
    <a:lvl8pPr marL="4551289" algn="l" defTabSz="1300368" rtl="0" eaLnBrk="1" latinLnBrk="0" hangingPunct="1">
      <a:defRPr sz="2560" kern="1200">
        <a:solidFill>
          <a:schemeClr val="tx1"/>
        </a:solidFill>
        <a:latin typeface="+mn-lt"/>
        <a:ea typeface="+mn-ea"/>
        <a:cs typeface="+mn-cs"/>
      </a:defRPr>
    </a:lvl8pPr>
    <a:lvl9pPr marL="5201473" algn="l" defTabSz="1300368" rtl="0" eaLnBrk="1" latinLnBrk="0" hangingPunct="1">
      <a:defRPr sz="256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72" userDrawn="1">
          <p15:clr>
            <a:srgbClr val="A4A3A4"/>
          </p15:clr>
        </p15:guide>
        <p15:guide id="2" pos="546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C0F0"/>
    <a:srgbClr val="1E64C8"/>
    <a:srgbClr val="FFD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92" autoAdjust="0"/>
    <p:restoredTop sz="89687" autoAdjust="0"/>
  </p:normalViewPr>
  <p:slideViewPr>
    <p:cSldViewPr snapToGrid="0" showGuides="1">
      <p:cViewPr varScale="1">
        <p:scale>
          <a:sx n="46" d="100"/>
          <a:sy n="46" d="100"/>
        </p:scale>
        <p:origin x="330" y="60"/>
      </p:cViewPr>
      <p:guideLst>
        <p:guide orient="horz" pos="3072"/>
        <p:guide pos="546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680C0C-85DF-417F-8238-DB0D15743621}" type="datetimeFigureOut">
              <a:rPr lang="en-GB" smtClean="0"/>
              <a:t>25/03/2020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9A0A48-EDB1-4AFE-B1B7-10CE2A416496}" type="slidenum">
              <a:rPr lang="en-GB" smtClean="0"/>
              <a:t>‹nr.›</a:t>
            </a:fld>
            <a:endParaRPr lang="en-GB"/>
          </a:p>
        </p:txBody>
      </p:sp>
    </p:spTree>
    <p:extLst>
      <p:ext uri="{BB962C8B-B14F-4D97-AF65-F5344CB8AC3E}">
        <p14:creationId xmlns:p14="http://schemas.microsoft.com/office/powerpoint/2010/main" val="326201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39A0A48-EDB1-4AFE-B1B7-10CE2A416496}" type="slidenum">
              <a:rPr lang="en-GB" smtClean="0"/>
              <a:t>2</a:t>
            </a:fld>
            <a:endParaRPr lang="en-GB"/>
          </a:p>
        </p:txBody>
      </p:sp>
    </p:spTree>
    <p:extLst>
      <p:ext uri="{BB962C8B-B14F-4D97-AF65-F5344CB8AC3E}">
        <p14:creationId xmlns:p14="http://schemas.microsoft.com/office/powerpoint/2010/main" val="38710615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De optie “aanmelden” is van belang wanneer je specifieke diensten nodig hebt : </a:t>
            </a:r>
          </a:p>
          <a:p>
            <a:pPr marL="171450" indent="-171450">
              <a:buFontTx/>
              <a:buChar char="-"/>
            </a:pPr>
            <a:r>
              <a:rPr lang="nl-BE" dirty="0"/>
              <a:t>Verlengen van een ontleend boek</a:t>
            </a:r>
          </a:p>
          <a:p>
            <a:pPr marL="171450" indent="-171450">
              <a:buFontTx/>
              <a:buChar char="-"/>
            </a:pPr>
            <a:r>
              <a:rPr lang="nl-BE" dirty="0"/>
              <a:t>Maken van een reservatie</a:t>
            </a:r>
          </a:p>
          <a:p>
            <a:pPr marL="171450" indent="-171450">
              <a:buFontTx/>
              <a:buChar char="-"/>
            </a:pPr>
            <a:r>
              <a:rPr lang="nl-BE" dirty="0"/>
              <a:t>Aanvragen van een scan van een artikel of hoofdstuk van een boek</a:t>
            </a:r>
          </a:p>
          <a:p>
            <a:pPr marL="171450" indent="-171450">
              <a:buFontTx/>
              <a:buChar char="-"/>
            </a:pPr>
            <a:r>
              <a:rPr lang="nl-BE" dirty="0"/>
              <a:t>Aanvragen van een boek uit een andere bibliotheek</a:t>
            </a:r>
          </a:p>
          <a:p>
            <a:pPr marL="0" indent="0">
              <a:buFontTx/>
              <a:buNone/>
            </a:pPr>
            <a:endParaRPr lang="nl-BE" dirty="0"/>
          </a:p>
          <a:p>
            <a:pPr marL="0" indent="0">
              <a:buFontTx/>
              <a:buNone/>
            </a:pPr>
            <a:r>
              <a:rPr lang="nl-BE" dirty="0"/>
              <a:t>Aanmelden doe je met je UGent-account,</a:t>
            </a:r>
          </a:p>
        </p:txBody>
      </p:sp>
      <p:sp>
        <p:nvSpPr>
          <p:cNvPr id="4" name="Tijdelijke aanduiding voor dianummer 3"/>
          <p:cNvSpPr>
            <a:spLocks noGrp="1"/>
          </p:cNvSpPr>
          <p:nvPr>
            <p:ph type="sldNum" sz="quarter" idx="10"/>
          </p:nvPr>
        </p:nvSpPr>
        <p:spPr/>
        <p:txBody>
          <a:bodyPr/>
          <a:lstStyle/>
          <a:p>
            <a:fld id="{539A0A48-EDB1-4AFE-B1B7-10CE2A416496}" type="slidenum">
              <a:rPr lang="en-GB" smtClean="0"/>
              <a:t>11</a:t>
            </a:fld>
            <a:endParaRPr lang="en-GB"/>
          </a:p>
        </p:txBody>
      </p:sp>
    </p:spTree>
    <p:extLst>
      <p:ext uri="{BB962C8B-B14F-4D97-AF65-F5344CB8AC3E}">
        <p14:creationId xmlns:p14="http://schemas.microsoft.com/office/powerpoint/2010/main" val="2530419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aseline="0" dirty="0"/>
              <a:t>Kaartcatalogus :  Dit bestand geeft toegang tot een oudere gedrukte collectie (pre 1985) waarvan de titelbeschrijvingen nog niet in de gewone catalogus zijn opgenomen.  Vooral voor oudere literatuur van belang</a:t>
            </a:r>
          </a:p>
          <a:p>
            <a:r>
              <a:rPr lang="nl-BE" baseline="0" dirty="0"/>
              <a:t>Academische bibliografie : publicaties van studenten en personeel van UGent (incl. scripties)</a:t>
            </a:r>
          </a:p>
          <a:p>
            <a:r>
              <a:rPr lang="nl-BE" baseline="0" dirty="0"/>
              <a:t>Beeldbank : selectie afbeeldingen uit de ruimte erfgoedcollectie van de universiteit</a:t>
            </a:r>
          </a:p>
          <a:p>
            <a:r>
              <a:rPr lang="nl-BE" baseline="0" dirty="0"/>
              <a:t>Google Books : zoekmachine voor digitale boeken, waarvan 300.000 oudere werken uit de Universiteitscollecties </a:t>
            </a:r>
            <a:r>
              <a:rPr lang="nl-BE" baseline="0" dirty="0" err="1"/>
              <a:t>ingescand</a:t>
            </a:r>
            <a:r>
              <a:rPr lang="nl-BE" baseline="0" dirty="0"/>
              <a:t> door Google</a:t>
            </a:r>
          </a:p>
          <a:p>
            <a:r>
              <a:rPr lang="nl-BE" baseline="0" dirty="0"/>
              <a:t>Google </a:t>
            </a:r>
            <a:r>
              <a:rPr lang="nl-BE" baseline="0" dirty="0" err="1"/>
              <a:t>Scholar</a:t>
            </a:r>
            <a:r>
              <a:rPr lang="nl-BE" baseline="0" dirty="0"/>
              <a:t> : zoekmachine om </a:t>
            </a:r>
            <a:r>
              <a:rPr lang="nl-BE" baseline="0" dirty="0" err="1"/>
              <a:t>fulltext</a:t>
            </a:r>
            <a:r>
              <a:rPr lang="nl-BE" baseline="0" dirty="0"/>
              <a:t> online te vinden.  Databanken toegankelijk via UGent-licenties zijn via deze weg rechtstreeks doorzoekbaar (met </a:t>
            </a:r>
            <a:r>
              <a:rPr lang="nl-BE" baseline="0" dirty="0" err="1"/>
              <a:t>fulltext</a:t>
            </a:r>
            <a:r>
              <a:rPr lang="nl-BE" baseline="0" dirty="0"/>
              <a:t>).  Opgelet : altijd via </a:t>
            </a:r>
            <a:r>
              <a:rPr lang="nl-BE" baseline="0" dirty="0" err="1"/>
              <a:t>Athena</a:t>
            </a:r>
            <a:r>
              <a:rPr lang="nl-BE" baseline="0" dirty="0"/>
              <a:t> openen</a:t>
            </a:r>
            <a:endParaRPr lang="nl-BE" dirty="0"/>
          </a:p>
        </p:txBody>
      </p:sp>
      <p:sp>
        <p:nvSpPr>
          <p:cNvPr id="4" name="Tijdelijke aanduiding voor dianummer 3"/>
          <p:cNvSpPr>
            <a:spLocks noGrp="1"/>
          </p:cNvSpPr>
          <p:nvPr>
            <p:ph type="sldNum" sz="quarter" idx="10"/>
          </p:nvPr>
        </p:nvSpPr>
        <p:spPr/>
        <p:txBody>
          <a:bodyPr/>
          <a:lstStyle/>
          <a:p>
            <a:fld id="{539A0A48-EDB1-4AFE-B1B7-10CE2A416496}" type="slidenum">
              <a:rPr lang="en-GB" smtClean="0"/>
              <a:t>12</a:t>
            </a:fld>
            <a:endParaRPr lang="en-GB"/>
          </a:p>
        </p:txBody>
      </p:sp>
    </p:spTree>
    <p:extLst>
      <p:ext uri="{BB962C8B-B14F-4D97-AF65-F5344CB8AC3E}">
        <p14:creationId xmlns:p14="http://schemas.microsoft.com/office/powerpoint/2010/main" val="7202222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De optie “databanken” biedt een overzicht van de voornaamste algemene en multidisciplinaire wetenschappelijke databanken beschikbaar via licenties van UGent. </a:t>
            </a:r>
            <a:endParaRPr lang="nl-BE" baseline="0" dirty="0"/>
          </a:p>
          <a:p>
            <a:r>
              <a:rPr lang="nl-BE" baseline="0" dirty="0"/>
              <a:t>Via de keuzes onderaan kan je doorklikken naar de vakspecifieke databanken voor elke faculteit.  Voor elke databank wordt een korte beschrijving van de inhoud gegeven en een directe link.  Het is ook hier van belang om steeds via de browser in </a:t>
            </a:r>
            <a:r>
              <a:rPr lang="nl-BE" baseline="0" dirty="0" err="1"/>
              <a:t>Athena</a:t>
            </a:r>
            <a:r>
              <a:rPr lang="nl-BE" baseline="0" dirty="0"/>
              <a:t> naar dergelijke databanken te gaan.  Zo niet, zal je geen </a:t>
            </a:r>
            <a:r>
              <a:rPr lang="nl-BE" baseline="0" dirty="0" err="1"/>
              <a:t>fulltext</a:t>
            </a:r>
            <a:r>
              <a:rPr lang="nl-BE" baseline="0" dirty="0"/>
              <a:t> te zien krijgen.</a:t>
            </a:r>
          </a:p>
          <a:p>
            <a:r>
              <a:rPr lang="nl-BE" b="1" baseline="0" dirty="0"/>
              <a:t>OPGELET</a:t>
            </a:r>
            <a:r>
              <a:rPr lang="nl-BE" baseline="0" dirty="0"/>
              <a:t> : de documenten in deze databanken zijn NIET ALLEMAAL doorzoekbaar via lib.ugent.be of via Google </a:t>
            </a:r>
            <a:r>
              <a:rPr lang="nl-BE" baseline="0" dirty="0" err="1"/>
              <a:t>Scholar</a:t>
            </a:r>
            <a:r>
              <a:rPr lang="nl-BE" baseline="0" dirty="0"/>
              <a:t>.  Je moet voor een volledig onderzoek dus zeker deze databanken rechtstreeks nog eens doorzoeken !!!!</a:t>
            </a:r>
          </a:p>
        </p:txBody>
      </p:sp>
      <p:sp>
        <p:nvSpPr>
          <p:cNvPr id="4" name="Tijdelijke aanduiding voor dianummer 3"/>
          <p:cNvSpPr>
            <a:spLocks noGrp="1"/>
          </p:cNvSpPr>
          <p:nvPr>
            <p:ph type="sldNum" sz="quarter" idx="10"/>
          </p:nvPr>
        </p:nvSpPr>
        <p:spPr/>
        <p:txBody>
          <a:bodyPr/>
          <a:lstStyle/>
          <a:p>
            <a:fld id="{539A0A48-EDB1-4AFE-B1B7-10CE2A416496}" type="slidenum">
              <a:rPr lang="en-GB" smtClean="0"/>
              <a:t>13</a:t>
            </a:fld>
            <a:endParaRPr lang="en-GB"/>
          </a:p>
        </p:txBody>
      </p:sp>
    </p:spTree>
    <p:extLst>
      <p:ext uri="{BB962C8B-B14F-4D97-AF65-F5344CB8AC3E}">
        <p14:creationId xmlns:p14="http://schemas.microsoft.com/office/powerpoint/2010/main" val="19974421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Het belangrijkste onderdeel van de website is de </a:t>
            </a:r>
            <a:r>
              <a:rPr lang="nl-BE" dirty="0" err="1"/>
              <a:t>zoekbox</a:t>
            </a:r>
            <a:r>
              <a:rPr lang="nl-BE" dirty="0"/>
              <a:t>.  Die doorzoekt in principe alle gedrukte materialen (en in beperkte mate ook digitale bronnen, maar dit is heel onvolledig : ga voor digitale bronnen zeker nog naar de databanken zelf of via Google </a:t>
            </a:r>
            <a:r>
              <a:rPr lang="nl-BE" dirty="0" err="1"/>
              <a:t>Scholar</a:t>
            </a:r>
            <a:r>
              <a:rPr lang="nl-BE" dirty="0"/>
              <a:t>).</a:t>
            </a:r>
          </a:p>
          <a:p>
            <a:r>
              <a:rPr lang="nl-BE" dirty="0"/>
              <a:t>De </a:t>
            </a:r>
            <a:r>
              <a:rPr lang="nl-BE" dirty="0" err="1"/>
              <a:t>zoekbox</a:t>
            </a:r>
            <a:r>
              <a:rPr lang="nl-BE" dirty="0"/>
              <a:t> werkt vergelijkbaar met Google : Tik je meerdere woorden in, dan moeten die allemaal ergens in je zoekresultaat zijn opgenomen.  Nadien </a:t>
            </a:r>
            <a:r>
              <a:rPr lang="nl-BE" dirty="0" err="1"/>
              <a:t>kanje</a:t>
            </a:r>
            <a:r>
              <a:rPr lang="nl-BE" dirty="0"/>
              <a:t> nog verder filteren.</a:t>
            </a:r>
          </a:p>
        </p:txBody>
      </p:sp>
      <p:sp>
        <p:nvSpPr>
          <p:cNvPr id="4" name="Tijdelijke aanduiding voor dianummer 3"/>
          <p:cNvSpPr>
            <a:spLocks noGrp="1"/>
          </p:cNvSpPr>
          <p:nvPr>
            <p:ph type="sldNum" sz="quarter" idx="10"/>
          </p:nvPr>
        </p:nvSpPr>
        <p:spPr/>
        <p:txBody>
          <a:bodyPr/>
          <a:lstStyle/>
          <a:p>
            <a:fld id="{539A0A48-EDB1-4AFE-B1B7-10CE2A416496}" type="slidenum">
              <a:rPr lang="en-GB" smtClean="0"/>
              <a:t>14</a:t>
            </a:fld>
            <a:endParaRPr lang="en-GB"/>
          </a:p>
        </p:txBody>
      </p:sp>
    </p:spTree>
    <p:extLst>
      <p:ext uri="{BB962C8B-B14F-4D97-AF65-F5344CB8AC3E}">
        <p14:creationId xmlns:p14="http://schemas.microsoft.com/office/powerpoint/2010/main" val="2933135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Voorbeeld van een zoekactie op “</a:t>
            </a:r>
            <a:r>
              <a:rPr lang="nl-BE" dirty="0" err="1"/>
              <a:t>political</a:t>
            </a:r>
            <a:r>
              <a:rPr lang="nl-BE" dirty="0"/>
              <a:t> </a:t>
            </a:r>
            <a:r>
              <a:rPr lang="nl-BE" dirty="0" err="1"/>
              <a:t>parties</a:t>
            </a:r>
            <a:r>
              <a:rPr lang="nl-BE" dirty="0"/>
              <a:t>”</a:t>
            </a:r>
          </a:p>
          <a:p>
            <a:r>
              <a:rPr lang="nl-BE" b="1" dirty="0"/>
              <a:t>OPGELET</a:t>
            </a:r>
            <a:r>
              <a:rPr lang="nl-BE" dirty="0"/>
              <a:t> : de taal van je zoekwoord, heeft invloed op het zoekresultaat : kies je enkel voor Nederlandse termen, dan mis je heel wat internationale literatuur en omgekeerd.</a:t>
            </a:r>
          </a:p>
        </p:txBody>
      </p:sp>
      <p:sp>
        <p:nvSpPr>
          <p:cNvPr id="4" name="Tijdelijke aanduiding voor dianummer 3"/>
          <p:cNvSpPr>
            <a:spLocks noGrp="1"/>
          </p:cNvSpPr>
          <p:nvPr>
            <p:ph type="sldNum" sz="quarter" idx="10"/>
          </p:nvPr>
        </p:nvSpPr>
        <p:spPr/>
        <p:txBody>
          <a:bodyPr/>
          <a:lstStyle/>
          <a:p>
            <a:fld id="{539A0A48-EDB1-4AFE-B1B7-10CE2A416496}" type="slidenum">
              <a:rPr lang="en-GB" smtClean="0"/>
              <a:t>15</a:t>
            </a:fld>
            <a:endParaRPr lang="en-GB"/>
          </a:p>
        </p:txBody>
      </p:sp>
    </p:spTree>
    <p:extLst>
      <p:ext uri="{BB962C8B-B14F-4D97-AF65-F5344CB8AC3E}">
        <p14:creationId xmlns:p14="http://schemas.microsoft.com/office/powerpoint/2010/main" val="29259360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Heb je teveel resultaten, dan kan je die proberen beperken door een bijkomende term in het zoekveld in te tikken : </a:t>
            </a:r>
          </a:p>
          <a:p>
            <a:r>
              <a:rPr lang="nl-BE" dirty="0"/>
              <a:t>	bv. </a:t>
            </a:r>
            <a:r>
              <a:rPr lang="nl-BE" dirty="0" err="1"/>
              <a:t>Political</a:t>
            </a:r>
            <a:r>
              <a:rPr lang="nl-BE" dirty="0"/>
              <a:t> </a:t>
            </a:r>
            <a:r>
              <a:rPr lang="nl-BE" dirty="0" err="1"/>
              <a:t>parties</a:t>
            </a:r>
            <a:r>
              <a:rPr lang="nl-BE" dirty="0"/>
              <a:t> in Belgium</a:t>
            </a:r>
          </a:p>
          <a:p>
            <a:r>
              <a:rPr lang="nl-BE" dirty="0"/>
              <a:t>Het is ook mogelijk je zoekresultaat te beperken op basis van filters/</a:t>
            </a:r>
            <a:r>
              <a:rPr lang="nl-BE" dirty="0" err="1"/>
              <a:t>limiters</a:t>
            </a:r>
            <a:r>
              <a:rPr lang="nl-BE" dirty="0"/>
              <a:t>.</a:t>
            </a:r>
          </a:p>
          <a:p>
            <a:pPr marL="171450" indent="-171450">
              <a:buFontTx/>
              <a:buChar char="-"/>
            </a:pPr>
            <a:r>
              <a:rPr lang="nl-BE" dirty="0"/>
              <a:t>Wil je enkel digitale bronnen of ook print ?</a:t>
            </a:r>
          </a:p>
          <a:p>
            <a:pPr marL="171450" indent="-171450">
              <a:buFontTx/>
              <a:buChar char="-"/>
            </a:pPr>
            <a:r>
              <a:rPr lang="nl-BE" dirty="0"/>
              <a:t>Welk publicatiejaar? </a:t>
            </a:r>
          </a:p>
          <a:p>
            <a:pPr marL="171450" indent="-171450">
              <a:buFontTx/>
              <a:buChar char="-"/>
            </a:pPr>
            <a:r>
              <a:rPr lang="nl-BE" dirty="0"/>
              <a:t>Bij welke faculteit sluit je onderwerp best aan ?</a:t>
            </a:r>
          </a:p>
          <a:p>
            <a:pPr marL="171450" indent="-171450">
              <a:buFontTx/>
              <a:buChar char="-"/>
            </a:pPr>
            <a:r>
              <a:rPr lang="nl-BE" dirty="0"/>
              <a:t>Wil je boeken of ook artikels,… ?</a:t>
            </a:r>
          </a:p>
          <a:p>
            <a:pPr marL="171450" indent="-171450">
              <a:buFontTx/>
              <a:buChar char="-"/>
            </a:pPr>
            <a:r>
              <a:rPr lang="nl-BE" dirty="0"/>
              <a:t>In welke taal mogen de bronnen zij ?n</a:t>
            </a:r>
          </a:p>
        </p:txBody>
      </p:sp>
      <p:sp>
        <p:nvSpPr>
          <p:cNvPr id="4" name="Tijdelijke aanduiding voor dianummer 3"/>
          <p:cNvSpPr>
            <a:spLocks noGrp="1"/>
          </p:cNvSpPr>
          <p:nvPr>
            <p:ph type="sldNum" sz="quarter" idx="5"/>
          </p:nvPr>
        </p:nvSpPr>
        <p:spPr/>
        <p:txBody>
          <a:bodyPr/>
          <a:lstStyle/>
          <a:p>
            <a:fld id="{539A0A48-EDB1-4AFE-B1B7-10CE2A416496}" type="slidenum">
              <a:rPr lang="en-GB" smtClean="0"/>
              <a:t>16</a:t>
            </a:fld>
            <a:endParaRPr lang="en-GB"/>
          </a:p>
        </p:txBody>
      </p:sp>
    </p:spTree>
    <p:extLst>
      <p:ext uri="{BB962C8B-B14F-4D97-AF65-F5344CB8AC3E}">
        <p14:creationId xmlns:p14="http://schemas.microsoft.com/office/powerpoint/2010/main" val="25692101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Je kan je zoekresultaten ook gebruiken om op basis van andere of nieuwe zoekwoorden verder te zoeken.</a:t>
            </a:r>
          </a:p>
          <a:p>
            <a:r>
              <a:rPr lang="nl-BE" dirty="0"/>
              <a:t>Zit er in je zoekresultaten een auteur die duidelijk meer over het onderwerp weet, dan kan je via de optie “more </a:t>
            </a:r>
            <a:r>
              <a:rPr lang="nl-BE" dirty="0" err="1"/>
              <a:t>from</a:t>
            </a:r>
            <a:r>
              <a:rPr lang="nl-BE" dirty="0"/>
              <a:t>” snel andere publicaties van diezelfde auteur vinden.  Misschien gaan die ook wel over je onderwerp, maar niet met de zoekterm die je hebt gebruikt.</a:t>
            </a:r>
          </a:p>
          <a:p>
            <a:r>
              <a:rPr lang="nl-BE" dirty="0"/>
              <a:t>Onderaan een zoekresultaat wordt ook een optie “more </a:t>
            </a:r>
            <a:r>
              <a:rPr lang="nl-BE" dirty="0" err="1"/>
              <a:t>about</a:t>
            </a:r>
            <a:r>
              <a:rPr lang="nl-BE" dirty="0"/>
              <a:t>” gegeven.  Dit suggereert andere zoekwoorden die vaak in verband met je eigen onderwerp komen.  Klik op één van deze trefwoorden en je vindt meteen andere literatuur over dit onderwerp.</a:t>
            </a:r>
          </a:p>
          <a:p>
            <a:r>
              <a:rPr lang="nl-BE" b="1" dirty="0"/>
              <a:t>OPGELET</a:t>
            </a:r>
            <a:r>
              <a:rPr lang="nl-BE" dirty="0"/>
              <a:t> : vermits niet elke titelbeschrijving (zeker de oudere) is voorzien van (uniforme) trefwoorden, mag je hier niet voor 100 % op vertrouwen.  Het biedt je wel een goed vertrekpunt en suggereert misschien trefwoorden waar je zelf niet aan had gedacht.</a:t>
            </a:r>
          </a:p>
        </p:txBody>
      </p:sp>
      <p:sp>
        <p:nvSpPr>
          <p:cNvPr id="4" name="Tijdelijke aanduiding voor dianummer 3"/>
          <p:cNvSpPr>
            <a:spLocks noGrp="1"/>
          </p:cNvSpPr>
          <p:nvPr>
            <p:ph type="sldNum" sz="quarter" idx="5"/>
          </p:nvPr>
        </p:nvSpPr>
        <p:spPr/>
        <p:txBody>
          <a:bodyPr/>
          <a:lstStyle/>
          <a:p>
            <a:fld id="{539A0A48-EDB1-4AFE-B1B7-10CE2A416496}" type="slidenum">
              <a:rPr lang="en-GB" smtClean="0"/>
              <a:t>17</a:t>
            </a:fld>
            <a:endParaRPr lang="en-GB"/>
          </a:p>
        </p:txBody>
      </p:sp>
    </p:spTree>
    <p:extLst>
      <p:ext uri="{BB962C8B-B14F-4D97-AF65-F5344CB8AC3E}">
        <p14:creationId xmlns:p14="http://schemas.microsoft.com/office/powerpoint/2010/main" val="25831932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Via de optie “services/dienstverlening” kan je nagaan waar een boek beschikbaar is.</a:t>
            </a:r>
          </a:p>
          <a:p>
            <a:pPr marL="171450" indent="-171450">
              <a:buFont typeface="Arial" panose="020B0604020202020204" pitchFamily="34" charset="0"/>
              <a:buChar char="•"/>
            </a:pPr>
            <a:r>
              <a:rPr lang="nl-BE" dirty="0"/>
              <a:t>Kan het ontleend worden, dan krijg je de bibliotheeklocatie (en openingsuren) te zien.  </a:t>
            </a:r>
          </a:p>
          <a:p>
            <a:pPr marL="171450" indent="-171450">
              <a:buFont typeface="Arial" panose="020B0604020202020204" pitchFamily="34" charset="0"/>
              <a:buChar char="•"/>
            </a:pPr>
            <a:r>
              <a:rPr lang="nl-BE" dirty="0"/>
              <a:t>Is het boek ontleend door iemand anders, dan kan je het hier reserveren.  Je zal (indien dat nog niet gebeurd is) moeten aanmelden met je UGent-account.</a:t>
            </a:r>
          </a:p>
          <a:p>
            <a:pPr marL="171450" indent="-171450">
              <a:buFont typeface="Arial" panose="020B0604020202020204" pitchFamily="34" charset="0"/>
              <a:buChar char="•"/>
            </a:pPr>
            <a:r>
              <a:rPr lang="nl-BE" dirty="0"/>
              <a:t>Staat het boek in een magazijn (niet in open kast), dan kan je hier aanvragen om het voor je klaar te leggen.  Zodra het klaarligt ontvang je een mail met waar en wanneer je het kan ophalen,</a:t>
            </a:r>
          </a:p>
        </p:txBody>
      </p:sp>
      <p:sp>
        <p:nvSpPr>
          <p:cNvPr id="4" name="Tijdelijke aanduiding voor dianummer 3"/>
          <p:cNvSpPr>
            <a:spLocks noGrp="1"/>
          </p:cNvSpPr>
          <p:nvPr>
            <p:ph type="sldNum" sz="quarter" idx="10"/>
          </p:nvPr>
        </p:nvSpPr>
        <p:spPr/>
        <p:txBody>
          <a:bodyPr/>
          <a:lstStyle/>
          <a:p>
            <a:fld id="{539A0A48-EDB1-4AFE-B1B7-10CE2A416496}" type="slidenum">
              <a:rPr lang="en-GB" smtClean="0"/>
              <a:t>18</a:t>
            </a:fld>
            <a:endParaRPr lang="en-GB"/>
          </a:p>
        </p:txBody>
      </p:sp>
    </p:spTree>
    <p:extLst>
      <p:ext uri="{BB962C8B-B14F-4D97-AF65-F5344CB8AC3E}">
        <p14:creationId xmlns:p14="http://schemas.microsoft.com/office/powerpoint/2010/main" val="10086093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Sommige documenten zijn niet (online) beschikbaar binnen een UGent-bibliotheek.  De optie “ILL Document delivery/IBL Documentlevering” laat toe om een dergelijk document op te vragen in een andere bibliotheek.  Hiertoe moet je zeker aangemeld zijn (zie eerder).</a:t>
            </a:r>
          </a:p>
          <a:p>
            <a:r>
              <a:rPr lang="nl-BE" dirty="0"/>
              <a:t>Er zijn een aantal mogelijkheden : </a:t>
            </a:r>
          </a:p>
          <a:p>
            <a:pPr marL="171450" indent="-171450">
              <a:buFont typeface="Arial" panose="020B0604020202020204" pitchFamily="34" charset="0"/>
              <a:buChar char="•"/>
            </a:pPr>
            <a:r>
              <a:rPr lang="nl-BE" dirty="0"/>
              <a:t>Het gaat om een artikel waarvan wel een gedrukt exemplaar aanwezig is in één van de bibliotheken.  In dat geval zal de bibliotheek die het item heeft, je artikel inscannen en je laten weten hoe je het kan verkrijgen.  Deze service is gratis.</a:t>
            </a:r>
          </a:p>
          <a:p>
            <a:pPr marL="171450" indent="-171450">
              <a:buFont typeface="Arial" panose="020B0604020202020204" pitchFamily="34" charset="0"/>
              <a:buChar char="•"/>
            </a:pPr>
            <a:r>
              <a:rPr lang="nl-BE" dirty="0"/>
              <a:t>Gaat het om een boek dat toch ergens in één van de ander bibliotheken blijkt te zijn, dan kan dat eveneens gratis naar je eigen bibliotheek worden gestuurd en zal het voor je klaarliggen bij de reservaties.</a:t>
            </a:r>
          </a:p>
          <a:p>
            <a:pPr marL="171450" indent="-171450">
              <a:buFont typeface="Arial" panose="020B0604020202020204" pitchFamily="34" charset="0"/>
              <a:buChar char="•"/>
            </a:pPr>
            <a:r>
              <a:rPr lang="nl-BE" dirty="0"/>
              <a:t>Gaat het over een boek of artikel dat van buiten UGent moet opgevraagd worden, dan is er wel een kost aan verbonden.  Kijk altijd de mogelijke kostprijs na voor je de aanvraag doet (info op aanvraagformulier).</a:t>
            </a:r>
          </a:p>
        </p:txBody>
      </p:sp>
      <p:sp>
        <p:nvSpPr>
          <p:cNvPr id="4" name="Tijdelijke aanduiding voor dianummer 3"/>
          <p:cNvSpPr>
            <a:spLocks noGrp="1"/>
          </p:cNvSpPr>
          <p:nvPr>
            <p:ph type="sldNum" sz="quarter" idx="10"/>
          </p:nvPr>
        </p:nvSpPr>
        <p:spPr/>
        <p:txBody>
          <a:bodyPr/>
          <a:lstStyle/>
          <a:p>
            <a:fld id="{539A0A48-EDB1-4AFE-B1B7-10CE2A416496}" type="slidenum">
              <a:rPr lang="en-GB" smtClean="0"/>
              <a:t>19</a:t>
            </a:fld>
            <a:endParaRPr lang="en-GB"/>
          </a:p>
        </p:txBody>
      </p:sp>
    </p:spTree>
    <p:extLst>
      <p:ext uri="{BB962C8B-B14F-4D97-AF65-F5344CB8AC3E}">
        <p14:creationId xmlns:p14="http://schemas.microsoft.com/office/powerpoint/2010/main" val="27192730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De optie “view online/bekijk online” biedt onmiddellijk toegang tot een online versie, voor zover die tot de licenties van de UGent behoort.</a:t>
            </a:r>
          </a:p>
          <a:p>
            <a:r>
              <a:rPr lang="nl-BE" dirty="0"/>
              <a:t>Het is mogelijk dat dit via een tussenstap verloopt .  Je krijgt dan een SFX-scherm met één of meerdere opties.  Blijf doorklikken tot je bij de </a:t>
            </a:r>
            <a:r>
              <a:rPr lang="nl-BE" dirty="0" err="1"/>
              <a:t>fulltext</a:t>
            </a:r>
            <a:r>
              <a:rPr lang="nl-BE" dirty="0"/>
              <a:t> terechtkomt.</a:t>
            </a:r>
          </a:p>
          <a:p>
            <a:r>
              <a:rPr lang="nl-BE" b="1" dirty="0"/>
              <a:t>OPGELET</a:t>
            </a:r>
            <a:r>
              <a:rPr lang="nl-BE" dirty="0"/>
              <a:t> : om </a:t>
            </a:r>
            <a:r>
              <a:rPr lang="nl-BE" dirty="0" err="1"/>
              <a:t>fulltext</a:t>
            </a:r>
            <a:r>
              <a:rPr lang="nl-BE" dirty="0"/>
              <a:t> te zien te krijgen, </a:t>
            </a:r>
            <a:r>
              <a:rPr lang="nl-BE" b="1" dirty="0"/>
              <a:t>MOET</a:t>
            </a:r>
            <a:r>
              <a:rPr lang="nl-BE" dirty="0"/>
              <a:t> je </a:t>
            </a:r>
            <a:r>
              <a:rPr lang="nl-BE" b="1" dirty="0"/>
              <a:t>VIA ATHENA</a:t>
            </a:r>
            <a:r>
              <a:rPr lang="nl-BE" dirty="0"/>
              <a:t> gaan.</a:t>
            </a:r>
          </a:p>
          <a:p>
            <a:r>
              <a:rPr lang="nl-BE" dirty="0"/>
              <a:t>Staat hier een link “</a:t>
            </a:r>
            <a:r>
              <a:rPr lang="nl-BE" dirty="0" err="1"/>
              <a:t>Ugent</a:t>
            </a:r>
            <a:r>
              <a:rPr lang="nl-BE" dirty="0"/>
              <a:t> </a:t>
            </a:r>
            <a:r>
              <a:rPr lang="nl-BE" dirty="0" err="1"/>
              <a:t>only</a:t>
            </a:r>
            <a:r>
              <a:rPr lang="nl-BE" dirty="0"/>
              <a:t>”, dan kan je de </a:t>
            </a:r>
            <a:r>
              <a:rPr lang="nl-BE" dirty="0" err="1"/>
              <a:t>fulltext</a:t>
            </a:r>
            <a:r>
              <a:rPr lang="nl-BE" dirty="0"/>
              <a:t> enkel zien wanneer je binnen het </a:t>
            </a:r>
            <a:r>
              <a:rPr lang="nl-BE" dirty="0" err="1"/>
              <a:t>Ugent</a:t>
            </a:r>
            <a:r>
              <a:rPr lang="nl-BE" dirty="0"/>
              <a:t>-netwerk bent (</a:t>
            </a:r>
            <a:r>
              <a:rPr lang="nl-BE" dirty="0" err="1"/>
              <a:t>Eduroam</a:t>
            </a:r>
            <a:r>
              <a:rPr lang="nl-BE" dirty="0"/>
              <a:t> of vaste computer universiteit, of via </a:t>
            </a:r>
            <a:r>
              <a:rPr lang="nl-BE" dirty="0" err="1"/>
              <a:t>Athena</a:t>
            </a:r>
            <a:r>
              <a:rPr lang="nl-BE" dirty="0"/>
              <a:t>),</a:t>
            </a:r>
          </a:p>
        </p:txBody>
      </p:sp>
      <p:sp>
        <p:nvSpPr>
          <p:cNvPr id="4" name="Tijdelijke aanduiding voor dianummer 3"/>
          <p:cNvSpPr>
            <a:spLocks noGrp="1"/>
          </p:cNvSpPr>
          <p:nvPr>
            <p:ph type="sldNum" sz="quarter" idx="10"/>
          </p:nvPr>
        </p:nvSpPr>
        <p:spPr/>
        <p:txBody>
          <a:bodyPr/>
          <a:lstStyle/>
          <a:p>
            <a:fld id="{539A0A48-EDB1-4AFE-B1B7-10CE2A416496}" type="slidenum">
              <a:rPr lang="en-GB" smtClean="0"/>
              <a:t>20</a:t>
            </a:fld>
            <a:endParaRPr lang="en-GB"/>
          </a:p>
        </p:txBody>
      </p:sp>
    </p:spTree>
    <p:extLst>
      <p:ext uri="{BB962C8B-B14F-4D97-AF65-F5344CB8AC3E}">
        <p14:creationId xmlns:p14="http://schemas.microsoft.com/office/powerpoint/2010/main" val="993545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Naast</a:t>
            </a:r>
            <a:r>
              <a:rPr lang="en-GB" dirty="0"/>
              <a:t> de Centrale </a:t>
            </a:r>
            <a:r>
              <a:rPr lang="en-GB" dirty="0" err="1"/>
              <a:t>Boekentoren</a:t>
            </a:r>
            <a:r>
              <a:rPr lang="en-GB" dirty="0"/>
              <a:t>, </a:t>
            </a:r>
            <a:r>
              <a:rPr lang="en-GB" dirty="0" err="1"/>
              <a:t>heeft</a:t>
            </a:r>
            <a:r>
              <a:rPr lang="en-GB" dirty="0"/>
              <a:t> de </a:t>
            </a:r>
            <a:r>
              <a:rPr lang="en-GB" dirty="0" err="1"/>
              <a:t>Ugent</a:t>
            </a:r>
            <a:r>
              <a:rPr lang="en-GB" dirty="0"/>
              <a:t> 9 </a:t>
            </a:r>
            <a:r>
              <a:rPr lang="en-GB" dirty="0" err="1"/>
              <a:t>faculteitsbibliotheken</a:t>
            </a:r>
            <a:r>
              <a:rPr lang="en-GB" dirty="0"/>
              <a:t> </a:t>
            </a:r>
            <a:r>
              <a:rPr lang="en-GB" dirty="0" err="1"/>
              <a:t>voor</a:t>
            </a:r>
            <a:r>
              <a:rPr lang="en-GB" dirty="0"/>
              <a:t> 11 </a:t>
            </a:r>
            <a:r>
              <a:rPr lang="en-GB" dirty="0" err="1"/>
              <a:t>faculteiten</a:t>
            </a:r>
            <a:r>
              <a:rPr lang="en-GB" dirty="0"/>
              <a:t>.</a:t>
            </a:r>
          </a:p>
          <a:p>
            <a:r>
              <a:rPr lang="en-GB" dirty="0"/>
              <a:t>Twee </a:t>
            </a:r>
            <a:r>
              <a:rPr lang="en-GB" dirty="0" err="1"/>
              <a:t>daarvan</a:t>
            </a:r>
            <a:r>
              <a:rPr lang="en-GB" dirty="0"/>
              <a:t> (=</a:t>
            </a:r>
            <a:r>
              <a:rPr lang="en-GB" dirty="0" err="1"/>
              <a:t>medische</a:t>
            </a:r>
            <a:r>
              <a:rPr lang="en-GB" dirty="0"/>
              <a:t> en </a:t>
            </a:r>
            <a:r>
              <a:rPr lang="en-GB" dirty="0" err="1"/>
              <a:t>farmaceutische</a:t>
            </a:r>
            <a:r>
              <a:rPr lang="en-GB" dirty="0"/>
              <a:t>) </a:t>
            </a:r>
            <a:r>
              <a:rPr lang="en-GB" dirty="0" err="1"/>
              <a:t>hebben</a:t>
            </a:r>
            <a:r>
              <a:rPr lang="en-GB" dirty="0"/>
              <a:t> </a:t>
            </a:r>
            <a:r>
              <a:rPr lang="en-GB" dirty="0" err="1"/>
              <a:t>één</a:t>
            </a:r>
            <a:r>
              <a:rPr lang="en-GB" dirty="0"/>
              <a:t> </a:t>
            </a:r>
            <a:r>
              <a:rPr lang="en-GB" dirty="0" err="1"/>
              <a:t>gezamenlijke</a:t>
            </a:r>
            <a:r>
              <a:rPr lang="en-GB" dirty="0"/>
              <a:t> </a:t>
            </a:r>
            <a:r>
              <a:rPr lang="en-GB" dirty="0" err="1"/>
              <a:t>bibliotheek</a:t>
            </a:r>
            <a:r>
              <a:rPr lang="en-GB" dirty="0"/>
              <a:t>.</a:t>
            </a:r>
          </a:p>
          <a:p>
            <a:endParaRPr lang="en-GB" dirty="0"/>
          </a:p>
          <a:p>
            <a:r>
              <a:rPr lang="en-GB" dirty="0"/>
              <a:t>De </a:t>
            </a:r>
            <a:r>
              <a:rPr lang="en-GB" dirty="0" err="1"/>
              <a:t>Faculteit</a:t>
            </a:r>
            <a:r>
              <a:rPr lang="en-GB" dirty="0"/>
              <a:t> </a:t>
            </a:r>
            <a:r>
              <a:rPr lang="en-GB" dirty="0" err="1"/>
              <a:t>Politieke</a:t>
            </a:r>
            <a:r>
              <a:rPr lang="en-GB" dirty="0"/>
              <a:t> en </a:t>
            </a:r>
            <a:r>
              <a:rPr lang="en-GB" dirty="0" err="1"/>
              <a:t>Sociale</a:t>
            </a:r>
            <a:r>
              <a:rPr lang="en-GB" dirty="0"/>
              <a:t> </a:t>
            </a:r>
            <a:r>
              <a:rPr lang="en-GB" dirty="0" err="1"/>
              <a:t>Wetenschappen</a:t>
            </a:r>
            <a:r>
              <a:rPr lang="en-GB" dirty="0"/>
              <a:t> </a:t>
            </a:r>
            <a:r>
              <a:rPr lang="en-GB" dirty="0" err="1"/>
              <a:t>heeft</a:t>
            </a:r>
            <a:r>
              <a:rPr lang="en-GB" dirty="0"/>
              <a:t> </a:t>
            </a:r>
            <a:r>
              <a:rPr lang="en-GB" dirty="0" err="1"/>
              <a:t>nog</a:t>
            </a:r>
            <a:r>
              <a:rPr lang="en-GB" dirty="0"/>
              <a:t> </a:t>
            </a:r>
            <a:r>
              <a:rPr lang="en-GB" dirty="0" err="1"/>
              <a:t>niet</a:t>
            </a:r>
            <a:r>
              <a:rPr lang="en-GB" dirty="0"/>
              <a:t> </a:t>
            </a:r>
            <a:r>
              <a:rPr lang="en-GB" dirty="0" err="1"/>
              <a:t>één</a:t>
            </a:r>
            <a:r>
              <a:rPr lang="en-GB" dirty="0"/>
              <a:t> </a:t>
            </a:r>
            <a:r>
              <a:rPr lang="en-GB" dirty="0" err="1"/>
              <a:t>centrale</a:t>
            </a:r>
            <a:r>
              <a:rPr lang="en-GB" dirty="0"/>
              <a:t> </a:t>
            </a:r>
            <a:r>
              <a:rPr lang="en-GB" dirty="0" err="1"/>
              <a:t>faculteitsbibliotheek</a:t>
            </a:r>
            <a:r>
              <a:rPr lang="en-GB" dirty="0"/>
              <a:t> (</a:t>
            </a:r>
            <a:r>
              <a:rPr lang="en-GB" dirty="0" err="1"/>
              <a:t>wel</a:t>
            </a:r>
            <a:r>
              <a:rPr lang="en-GB" dirty="0"/>
              <a:t> </a:t>
            </a:r>
            <a:r>
              <a:rPr lang="en-GB" dirty="0" err="1"/>
              <a:t>voorzien</a:t>
            </a:r>
            <a:r>
              <a:rPr lang="en-GB" dirty="0"/>
              <a:t> </a:t>
            </a:r>
            <a:r>
              <a:rPr lang="en-GB" dirty="0" err="1"/>
              <a:t>rond</a:t>
            </a:r>
            <a:r>
              <a:rPr lang="en-GB" dirty="0"/>
              <a:t> </a:t>
            </a:r>
            <a:r>
              <a:rPr lang="en-GB" dirty="0" err="1"/>
              <a:t>september</a:t>
            </a:r>
            <a:r>
              <a:rPr lang="en-GB" dirty="0"/>
              <a:t> 2021).  </a:t>
            </a:r>
          </a:p>
          <a:p>
            <a:r>
              <a:rPr lang="en-GB" dirty="0"/>
              <a:t>Tot </a:t>
            </a:r>
            <a:r>
              <a:rPr lang="en-GB" dirty="0" err="1"/>
              <a:t>eind</a:t>
            </a:r>
            <a:r>
              <a:rPr lang="en-GB" dirty="0"/>
              <a:t> 2019 was </a:t>
            </a:r>
            <a:r>
              <a:rPr lang="en-GB" dirty="0" err="1"/>
              <a:t>er</a:t>
            </a:r>
            <a:r>
              <a:rPr lang="en-GB" dirty="0"/>
              <a:t> </a:t>
            </a:r>
            <a:r>
              <a:rPr lang="en-GB" dirty="0" err="1"/>
              <a:t>voor</a:t>
            </a:r>
            <a:r>
              <a:rPr lang="en-GB" dirty="0"/>
              <a:t> </a:t>
            </a:r>
            <a:r>
              <a:rPr lang="en-GB" dirty="0" err="1"/>
              <a:t>elke</a:t>
            </a:r>
            <a:r>
              <a:rPr lang="en-GB" dirty="0"/>
              <a:t> </a:t>
            </a:r>
            <a:r>
              <a:rPr lang="en-GB" dirty="0" err="1"/>
              <a:t>vakgroep</a:t>
            </a:r>
            <a:r>
              <a:rPr lang="en-GB" dirty="0"/>
              <a:t> </a:t>
            </a:r>
            <a:r>
              <a:rPr lang="en-GB" dirty="0" err="1"/>
              <a:t>een</a:t>
            </a:r>
            <a:r>
              <a:rPr lang="en-GB" dirty="0"/>
              <a:t> </a:t>
            </a:r>
            <a:r>
              <a:rPr lang="en-GB" dirty="0" err="1"/>
              <a:t>bibliotheek</a:t>
            </a:r>
            <a:r>
              <a:rPr lang="en-GB" dirty="0"/>
              <a:t>,  </a:t>
            </a:r>
            <a:r>
              <a:rPr lang="en-GB" dirty="0" err="1"/>
              <a:t>Sedert</a:t>
            </a:r>
            <a:r>
              <a:rPr lang="en-GB" dirty="0"/>
              <a:t> begin </a:t>
            </a:r>
            <a:r>
              <a:rPr lang="en-GB" dirty="0" err="1"/>
              <a:t>februari</a:t>
            </a:r>
            <a:r>
              <a:rPr lang="en-GB" dirty="0"/>
              <a:t> </a:t>
            </a:r>
            <a:r>
              <a:rPr lang="en-GB" dirty="0" err="1"/>
              <a:t>zijn</a:t>
            </a:r>
            <a:r>
              <a:rPr lang="en-GB" dirty="0"/>
              <a:t> </a:t>
            </a:r>
            <a:r>
              <a:rPr lang="en-GB" dirty="0" err="1"/>
              <a:t>er</a:t>
            </a:r>
            <a:r>
              <a:rPr lang="en-GB" dirty="0"/>
              <a:t> </a:t>
            </a:r>
            <a:r>
              <a:rPr lang="en-GB" dirty="0" err="1"/>
              <a:t>nog</a:t>
            </a:r>
            <a:r>
              <a:rPr lang="en-GB" dirty="0"/>
              <a:t> twee </a:t>
            </a:r>
            <a:r>
              <a:rPr lang="en-GB" dirty="0" err="1"/>
              <a:t>bibliotheken</a:t>
            </a:r>
            <a:r>
              <a:rPr lang="en-GB" dirty="0"/>
              <a:t> over die de </a:t>
            </a:r>
            <a:r>
              <a:rPr lang="en-GB" dirty="0" err="1"/>
              <a:t>collecties</a:t>
            </a:r>
            <a:r>
              <a:rPr lang="en-GB" dirty="0"/>
              <a:t> </a:t>
            </a:r>
            <a:r>
              <a:rPr lang="en-GB" dirty="0" err="1"/>
              <a:t>voor</a:t>
            </a:r>
            <a:r>
              <a:rPr lang="en-GB" dirty="0"/>
              <a:t> de </a:t>
            </a:r>
            <a:r>
              <a:rPr lang="en-GB" dirty="0" err="1"/>
              <a:t>vier</a:t>
            </a:r>
            <a:r>
              <a:rPr lang="en-GB" dirty="0"/>
              <a:t> </a:t>
            </a:r>
            <a:r>
              <a:rPr lang="en-GB" dirty="0" err="1"/>
              <a:t>vakgroepen</a:t>
            </a:r>
            <a:r>
              <a:rPr lang="en-GB" dirty="0"/>
              <a:t> </a:t>
            </a:r>
            <a:r>
              <a:rPr lang="en-GB" dirty="0" err="1"/>
              <a:t>oner</a:t>
            </a:r>
            <a:r>
              <a:rPr lang="en-GB" dirty="0"/>
              <a:t> </a:t>
            </a:r>
            <a:r>
              <a:rPr lang="en-GB" dirty="0" err="1"/>
              <a:t>elkaar</a:t>
            </a:r>
            <a:r>
              <a:rPr lang="en-GB" dirty="0"/>
              <a:t> </a:t>
            </a:r>
            <a:r>
              <a:rPr lang="en-GB" dirty="0" err="1"/>
              <a:t>verdelen</a:t>
            </a:r>
            <a:r>
              <a:rPr lang="en-GB" dirty="0"/>
              <a:t>.  </a:t>
            </a:r>
          </a:p>
          <a:p>
            <a:r>
              <a:rPr lang="en-GB" dirty="0"/>
              <a:t>In </a:t>
            </a:r>
            <a:r>
              <a:rPr lang="en-GB" dirty="0" err="1"/>
              <a:t>grote</a:t>
            </a:r>
            <a:r>
              <a:rPr lang="en-GB" dirty="0"/>
              <a:t> </a:t>
            </a:r>
            <a:r>
              <a:rPr lang="en-GB" dirty="0" err="1"/>
              <a:t>lijnen</a:t>
            </a:r>
            <a:r>
              <a:rPr lang="en-GB" dirty="0"/>
              <a:t> </a:t>
            </a:r>
            <a:r>
              <a:rPr lang="en-GB" dirty="0" err="1"/>
              <a:t>kan</a:t>
            </a:r>
            <a:r>
              <a:rPr lang="en-GB" dirty="0"/>
              <a:t> je </a:t>
            </a:r>
            <a:r>
              <a:rPr lang="en-GB" dirty="0" err="1"/>
              <a:t>voor</a:t>
            </a:r>
            <a:r>
              <a:rPr lang="en-GB" dirty="0"/>
              <a:t> </a:t>
            </a:r>
            <a:r>
              <a:rPr lang="en-GB" dirty="0" err="1"/>
              <a:t>boeken</a:t>
            </a:r>
            <a:r>
              <a:rPr lang="en-GB" dirty="0"/>
              <a:t> </a:t>
            </a:r>
            <a:r>
              <a:rPr lang="en-GB" dirty="0" err="1"/>
              <a:t>rond</a:t>
            </a:r>
            <a:r>
              <a:rPr lang="en-GB" dirty="0"/>
              <a:t> </a:t>
            </a:r>
            <a:r>
              <a:rPr lang="en-GB" dirty="0" err="1"/>
              <a:t>politieke</a:t>
            </a:r>
            <a:r>
              <a:rPr lang="en-GB" dirty="0"/>
              <a:t> </a:t>
            </a:r>
            <a:r>
              <a:rPr lang="en-GB" dirty="0" err="1"/>
              <a:t>wetenschappen</a:t>
            </a:r>
            <a:r>
              <a:rPr lang="en-GB" dirty="0"/>
              <a:t> en conflict en </a:t>
            </a:r>
            <a:r>
              <a:rPr lang="en-GB" dirty="0" err="1"/>
              <a:t>ontwikkeling</a:t>
            </a:r>
            <a:r>
              <a:rPr lang="en-GB" dirty="0"/>
              <a:t> in de </a:t>
            </a:r>
            <a:r>
              <a:rPr lang="en-GB" dirty="0" err="1"/>
              <a:t>bibliotheek</a:t>
            </a:r>
            <a:r>
              <a:rPr lang="en-GB" dirty="0"/>
              <a:t> </a:t>
            </a:r>
            <a:r>
              <a:rPr lang="en-GB" dirty="0" err="1"/>
              <a:t>Universiteitstraat</a:t>
            </a:r>
            <a:r>
              <a:rPr lang="en-GB" dirty="0"/>
              <a:t> </a:t>
            </a:r>
            <a:r>
              <a:rPr lang="en-GB" dirty="0" err="1"/>
              <a:t>terecht</a:t>
            </a:r>
            <a:r>
              <a:rPr lang="en-GB" dirty="0"/>
              <a:t>.</a:t>
            </a:r>
          </a:p>
          <a:p>
            <a:r>
              <a:rPr lang="en-GB" dirty="0" err="1"/>
              <a:t>Voor</a:t>
            </a:r>
            <a:r>
              <a:rPr lang="en-GB" dirty="0"/>
              <a:t> </a:t>
            </a:r>
            <a:r>
              <a:rPr lang="en-GB" dirty="0" err="1"/>
              <a:t>Communicatiewetenschappen</a:t>
            </a:r>
            <a:r>
              <a:rPr lang="en-GB" dirty="0"/>
              <a:t> en </a:t>
            </a:r>
            <a:r>
              <a:rPr lang="en-GB" dirty="0" err="1"/>
              <a:t>sociologie</a:t>
            </a:r>
            <a:r>
              <a:rPr lang="en-GB" dirty="0"/>
              <a:t> </a:t>
            </a:r>
            <a:r>
              <a:rPr lang="en-GB" dirty="0" err="1"/>
              <a:t>moet</a:t>
            </a:r>
            <a:r>
              <a:rPr lang="en-GB" dirty="0"/>
              <a:t> je in de </a:t>
            </a:r>
            <a:r>
              <a:rPr lang="en-GB" dirty="0" err="1"/>
              <a:t>bibliotheek</a:t>
            </a:r>
            <a:r>
              <a:rPr lang="en-GB" dirty="0"/>
              <a:t> Korte Meer </a:t>
            </a:r>
            <a:r>
              <a:rPr lang="en-GB" dirty="0" err="1"/>
              <a:t>zijn</a:t>
            </a:r>
            <a:r>
              <a:rPr lang="en-GB" dirty="0"/>
              <a:t>.</a:t>
            </a:r>
          </a:p>
          <a:p>
            <a:r>
              <a:rPr lang="en-GB" dirty="0"/>
              <a:t>Maar </a:t>
            </a:r>
            <a:r>
              <a:rPr lang="en-GB" dirty="0" err="1"/>
              <a:t>er</a:t>
            </a:r>
            <a:r>
              <a:rPr lang="en-GB" dirty="0"/>
              <a:t> is </a:t>
            </a:r>
            <a:r>
              <a:rPr lang="en-GB" dirty="0" err="1"/>
              <a:t>wel</a:t>
            </a:r>
            <a:r>
              <a:rPr lang="en-GB" dirty="0"/>
              <a:t> </a:t>
            </a:r>
            <a:r>
              <a:rPr lang="en-GB" dirty="0" err="1"/>
              <a:t>een</a:t>
            </a:r>
            <a:r>
              <a:rPr lang="en-GB" dirty="0"/>
              <a:t> </a:t>
            </a:r>
            <a:r>
              <a:rPr lang="en-GB" dirty="0" err="1"/>
              <a:t>zeker</a:t>
            </a:r>
            <a:r>
              <a:rPr lang="en-GB" dirty="0"/>
              <a:t> overlap </a:t>
            </a:r>
            <a:r>
              <a:rPr lang="en-GB" dirty="0" err="1"/>
              <a:t>tussen</a:t>
            </a:r>
            <a:r>
              <a:rPr lang="en-GB" dirty="0"/>
              <a:t> </a:t>
            </a:r>
            <a:r>
              <a:rPr lang="en-GB" dirty="0" err="1"/>
              <a:t>beide</a:t>
            </a:r>
            <a:r>
              <a:rPr lang="en-GB" dirty="0"/>
              <a:t>.  Check </a:t>
            </a:r>
            <a:r>
              <a:rPr lang="en-GB" dirty="0" err="1"/>
              <a:t>dus</a:t>
            </a:r>
            <a:r>
              <a:rPr lang="en-GB" dirty="0"/>
              <a:t> </a:t>
            </a:r>
            <a:r>
              <a:rPr lang="en-GB" dirty="0" err="1"/>
              <a:t>altijd</a:t>
            </a:r>
            <a:r>
              <a:rPr lang="en-GB" dirty="0"/>
              <a:t> de </a:t>
            </a:r>
            <a:r>
              <a:rPr lang="en-GB" dirty="0" err="1"/>
              <a:t>locatie</a:t>
            </a:r>
            <a:r>
              <a:rPr lang="en-GB" dirty="0"/>
              <a:t> van </a:t>
            </a:r>
            <a:r>
              <a:rPr lang="en-GB" dirty="0" err="1"/>
              <a:t>een</a:t>
            </a:r>
            <a:r>
              <a:rPr lang="en-GB" dirty="0"/>
              <a:t> </a:t>
            </a:r>
            <a:r>
              <a:rPr lang="en-GB" dirty="0" err="1"/>
              <a:t>boek</a:t>
            </a:r>
            <a:r>
              <a:rPr lang="en-GB" dirty="0"/>
              <a:t> in de </a:t>
            </a:r>
            <a:r>
              <a:rPr lang="en-GB" dirty="0" err="1"/>
              <a:t>catalogus</a:t>
            </a:r>
            <a:r>
              <a:rPr lang="en-GB" dirty="0"/>
              <a:t> </a:t>
            </a:r>
            <a:r>
              <a:rPr lang="en-GB" dirty="0" err="1"/>
              <a:t>voor</a:t>
            </a:r>
            <a:r>
              <a:rPr lang="en-GB" dirty="0"/>
              <a:t> je </a:t>
            </a:r>
            <a:r>
              <a:rPr lang="en-GB" dirty="0" err="1"/>
              <a:t>ter</a:t>
            </a:r>
            <a:r>
              <a:rPr lang="en-GB" dirty="0"/>
              <a:t> </a:t>
            </a:r>
            <a:r>
              <a:rPr lang="en-GB" dirty="0" err="1"/>
              <a:t>plaatse</a:t>
            </a:r>
            <a:r>
              <a:rPr lang="en-GB" dirty="0"/>
              <a:t> </a:t>
            </a:r>
            <a:r>
              <a:rPr lang="en-GB" dirty="0" err="1"/>
              <a:t>komt</a:t>
            </a:r>
            <a:r>
              <a:rPr lang="en-GB" dirty="0"/>
              <a:t>.</a:t>
            </a:r>
          </a:p>
        </p:txBody>
      </p:sp>
      <p:sp>
        <p:nvSpPr>
          <p:cNvPr id="4" name="Slide Number Placeholder 3"/>
          <p:cNvSpPr>
            <a:spLocks noGrp="1"/>
          </p:cNvSpPr>
          <p:nvPr>
            <p:ph type="sldNum" sz="quarter" idx="10"/>
          </p:nvPr>
        </p:nvSpPr>
        <p:spPr/>
        <p:txBody>
          <a:bodyPr/>
          <a:lstStyle/>
          <a:p>
            <a:fld id="{539A0A48-EDB1-4AFE-B1B7-10CE2A416496}" type="slidenum">
              <a:rPr lang="en-GB" smtClean="0"/>
              <a:t>3</a:t>
            </a:fld>
            <a:endParaRPr lang="en-GB"/>
          </a:p>
        </p:txBody>
      </p:sp>
    </p:spTree>
    <p:extLst>
      <p:ext uri="{BB962C8B-B14F-4D97-AF65-F5344CB8AC3E}">
        <p14:creationId xmlns:p14="http://schemas.microsoft.com/office/powerpoint/2010/main" val="20247046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aseline="0" dirty="0"/>
              <a:t>Bij artikels is het (zie ook hoger) mogelijk een </a:t>
            </a:r>
            <a:r>
              <a:rPr lang="nl-BE" baseline="0" dirty="0" err="1"/>
              <a:t>ingescande</a:t>
            </a:r>
            <a:r>
              <a:rPr lang="nl-BE" baseline="0" dirty="0"/>
              <a:t> versie op te vragen, op voorwaarde dat de printversie aan UGent aanwezig is.  Deze service is gratis en vraag je op via de knop “services/dienstverlening”.</a:t>
            </a:r>
          </a:p>
          <a:p>
            <a:endParaRPr lang="nl-BE" dirty="0"/>
          </a:p>
        </p:txBody>
      </p:sp>
      <p:sp>
        <p:nvSpPr>
          <p:cNvPr id="4" name="Tijdelijke aanduiding voor dianummer 3"/>
          <p:cNvSpPr>
            <a:spLocks noGrp="1"/>
          </p:cNvSpPr>
          <p:nvPr>
            <p:ph type="sldNum" sz="quarter" idx="10"/>
          </p:nvPr>
        </p:nvSpPr>
        <p:spPr/>
        <p:txBody>
          <a:bodyPr/>
          <a:lstStyle/>
          <a:p>
            <a:fld id="{539A0A48-EDB1-4AFE-B1B7-10CE2A416496}" type="slidenum">
              <a:rPr lang="en-GB" smtClean="0"/>
              <a:t>21</a:t>
            </a:fld>
            <a:endParaRPr lang="en-GB"/>
          </a:p>
        </p:txBody>
      </p:sp>
    </p:spTree>
    <p:extLst>
      <p:ext uri="{BB962C8B-B14F-4D97-AF65-F5344CB8AC3E}">
        <p14:creationId xmlns:p14="http://schemas.microsoft.com/office/powerpoint/2010/main" val="39525115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Een boek uit een andere bibliotheek buiten de universiteit aanvragen, kan ook via de optie “aanmelden”.  Je vind daar een link om via IBL (Interbibliothecair Leenverkeer) een boek elders op te vragen.</a:t>
            </a:r>
          </a:p>
          <a:p>
            <a:r>
              <a:rPr lang="nl-BE" dirty="0"/>
              <a:t>De bibliotheek zal altijd eerst controleren of het niet toch binnen één van de eigen bibliotheken aanwezig is (deze service is immers gratis), vooraleer ze andere bibliotheken contacteert om een exemplaar op te sturen (dit is NIET GRATIS).</a:t>
            </a:r>
          </a:p>
        </p:txBody>
      </p:sp>
      <p:sp>
        <p:nvSpPr>
          <p:cNvPr id="4" name="Tijdelijke aanduiding voor dianummer 3"/>
          <p:cNvSpPr>
            <a:spLocks noGrp="1"/>
          </p:cNvSpPr>
          <p:nvPr>
            <p:ph type="sldNum" sz="quarter" idx="5"/>
          </p:nvPr>
        </p:nvSpPr>
        <p:spPr/>
        <p:txBody>
          <a:bodyPr/>
          <a:lstStyle/>
          <a:p>
            <a:fld id="{539A0A48-EDB1-4AFE-B1B7-10CE2A416496}" type="slidenum">
              <a:rPr lang="en-GB" smtClean="0"/>
              <a:t>22</a:t>
            </a:fld>
            <a:endParaRPr lang="en-GB"/>
          </a:p>
        </p:txBody>
      </p:sp>
    </p:spTree>
    <p:extLst>
      <p:ext uri="{BB962C8B-B14F-4D97-AF65-F5344CB8AC3E}">
        <p14:creationId xmlns:p14="http://schemas.microsoft.com/office/powerpoint/2010/main" val="31831119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Vanuit de catalogus is het eenvoudig om een titelbeschrijving over te nemen voor in je eigen scriptie.  Via de optie “</a:t>
            </a:r>
            <a:r>
              <a:rPr lang="nl-BE" dirty="0" err="1"/>
              <a:t>citing</a:t>
            </a:r>
            <a:r>
              <a:rPr lang="nl-BE" dirty="0"/>
              <a:t>” zijn een aantal belangrijke referentiestijlen beschikbaar (MLA, APA).  Hier kan je ze enerzijds op het scherm zien (en knippen en plakken in je eigen werk), maar je kan ook een bestandje downloaden om bv. in </a:t>
            </a:r>
            <a:r>
              <a:rPr lang="nl-BE" dirty="0" err="1"/>
              <a:t>Endnote</a:t>
            </a:r>
            <a:r>
              <a:rPr lang="nl-BE" dirty="0"/>
              <a:t> in te laden (software waarmee je je titelbeschrijvingen kan beheren : zie andere instructie).</a:t>
            </a:r>
          </a:p>
        </p:txBody>
      </p:sp>
      <p:sp>
        <p:nvSpPr>
          <p:cNvPr id="4" name="Tijdelijke aanduiding voor dianummer 3"/>
          <p:cNvSpPr>
            <a:spLocks noGrp="1"/>
          </p:cNvSpPr>
          <p:nvPr>
            <p:ph type="sldNum" sz="quarter" idx="5"/>
          </p:nvPr>
        </p:nvSpPr>
        <p:spPr/>
        <p:txBody>
          <a:bodyPr/>
          <a:lstStyle/>
          <a:p>
            <a:fld id="{539A0A48-EDB1-4AFE-B1B7-10CE2A416496}" type="slidenum">
              <a:rPr lang="en-GB" smtClean="0"/>
              <a:t>23</a:t>
            </a:fld>
            <a:endParaRPr lang="en-GB"/>
          </a:p>
        </p:txBody>
      </p:sp>
    </p:spTree>
    <p:extLst>
      <p:ext uri="{BB962C8B-B14F-4D97-AF65-F5344CB8AC3E}">
        <p14:creationId xmlns:p14="http://schemas.microsoft.com/office/powerpoint/2010/main" val="27726477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Voor een aantal databanken is het nog steeds aangewezen om ook de native interface te doorzoeken.  M.a.w. je hebt niet de content van </a:t>
            </a:r>
            <a:r>
              <a:rPr lang="nl-BE" dirty="0" err="1"/>
              <a:t>Sciencedirect</a:t>
            </a:r>
            <a:r>
              <a:rPr lang="nl-BE" dirty="0"/>
              <a:t>, </a:t>
            </a:r>
            <a:r>
              <a:rPr lang="nl-BE" dirty="0" err="1"/>
              <a:t>Sociological</a:t>
            </a:r>
            <a:r>
              <a:rPr lang="nl-BE" dirty="0"/>
              <a:t> abstracts e.a. doorzocht via deze </a:t>
            </a:r>
            <a:r>
              <a:rPr lang="nl-BE" dirty="0" err="1"/>
              <a:t>zoekbox</a:t>
            </a:r>
            <a:r>
              <a:rPr lang="nl-BE" dirty="0"/>
              <a:t>.  Hiermee vind je voornamelijk GEDRUKTE informatie.</a:t>
            </a:r>
          </a:p>
          <a:p>
            <a:r>
              <a:rPr lang="nl-BE" dirty="0"/>
              <a:t>Ga dus zeker nog naar de verschillende onlinebronnen en doorzoek ook Google </a:t>
            </a:r>
            <a:r>
              <a:rPr lang="nl-BE" dirty="0" err="1"/>
              <a:t>Scholar</a:t>
            </a:r>
            <a:r>
              <a:rPr lang="nl-BE" dirty="0"/>
              <a:t>.  Hier vind je immers een link die je naar de </a:t>
            </a:r>
            <a:r>
              <a:rPr lang="nl-BE" dirty="0" err="1"/>
              <a:t>fulltext</a:t>
            </a:r>
            <a:r>
              <a:rPr lang="nl-BE" dirty="0"/>
              <a:t> doorverwijst, indien UGent een licentie heeft.</a:t>
            </a:r>
          </a:p>
          <a:p>
            <a:r>
              <a:rPr lang="nl-BE" dirty="0"/>
              <a:t>Het doorzoeken van aparte databanken laat overigens ook toe om gedetailleerder te zoeken (meer keuzeopties, filtermogelijkheden, </a:t>
            </a:r>
            <a:r>
              <a:rPr lang="nl-BE" dirty="0" err="1"/>
              <a:t>etc</a:t>
            </a:r>
            <a:r>
              <a:rPr lang="nl-BE" dirty="0"/>
              <a:t>…)</a:t>
            </a:r>
          </a:p>
        </p:txBody>
      </p:sp>
      <p:sp>
        <p:nvSpPr>
          <p:cNvPr id="4" name="Tijdelijke aanduiding voor dianummer 3"/>
          <p:cNvSpPr>
            <a:spLocks noGrp="1"/>
          </p:cNvSpPr>
          <p:nvPr>
            <p:ph type="sldNum" sz="quarter" idx="10"/>
          </p:nvPr>
        </p:nvSpPr>
        <p:spPr/>
        <p:txBody>
          <a:bodyPr/>
          <a:lstStyle/>
          <a:p>
            <a:fld id="{539A0A48-EDB1-4AFE-B1B7-10CE2A416496}" type="slidenum">
              <a:rPr lang="en-GB" smtClean="0"/>
              <a:t>24</a:t>
            </a:fld>
            <a:endParaRPr lang="en-GB"/>
          </a:p>
        </p:txBody>
      </p:sp>
    </p:spTree>
    <p:extLst>
      <p:ext uri="{BB962C8B-B14F-4D97-AF65-F5344CB8AC3E}">
        <p14:creationId xmlns:p14="http://schemas.microsoft.com/office/powerpoint/2010/main" val="27928080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Er is ook een aparte pagina met een overzicht van alle databanken die relevant zijn voor de vakgroepen binnen de faculteit politieke en sociale wetenschappen.  Ga daar zeker een kijkje nemen.</a:t>
            </a:r>
          </a:p>
          <a:p>
            <a:endParaRPr lang="nl-BE" dirty="0"/>
          </a:p>
          <a:p>
            <a:r>
              <a:rPr lang="nl-BE" dirty="0"/>
              <a:t>En vergeet niet : </a:t>
            </a:r>
            <a:r>
              <a:rPr lang="nl-BE" b="1" dirty="0"/>
              <a:t>Ga steeds via ATHENA !!!!</a:t>
            </a:r>
          </a:p>
        </p:txBody>
      </p:sp>
      <p:sp>
        <p:nvSpPr>
          <p:cNvPr id="4" name="Tijdelijke aanduiding voor dianummer 3"/>
          <p:cNvSpPr>
            <a:spLocks noGrp="1"/>
          </p:cNvSpPr>
          <p:nvPr>
            <p:ph type="sldNum" sz="quarter" idx="10"/>
          </p:nvPr>
        </p:nvSpPr>
        <p:spPr/>
        <p:txBody>
          <a:bodyPr/>
          <a:lstStyle/>
          <a:p>
            <a:fld id="{539A0A48-EDB1-4AFE-B1B7-10CE2A416496}" type="slidenum">
              <a:rPr lang="en-GB" smtClean="0"/>
              <a:t>25</a:t>
            </a:fld>
            <a:endParaRPr lang="en-GB"/>
          </a:p>
        </p:txBody>
      </p:sp>
    </p:spTree>
    <p:extLst>
      <p:ext uri="{BB962C8B-B14F-4D97-AF65-F5344CB8AC3E}">
        <p14:creationId xmlns:p14="http://schemas.microsoft.com/office/powerpoint/2010/main" val="11396976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Naast een korte beschrijving vind je steeds een directe link naar de databank “view online”.  Dit lukt enkel wanneer je via </a:t>
            </a:r>
            <a:r>
              <a:rPr lang="nl-BE" dirty="0" err="1"/>
              <a:t>Athena</a:t>
            </a:r>
            <a:r>
              <a:rPr lang="nl-BE" dirty="0"/>
              <a:t> de catalogus benadert….</a:t>
            </a:r>
          </a:p>
        </p:txBody>
      </p:sp>
      <p:sp>
        <p:nvSpPr>
          <p:cNvPr id="4" name="Tijdelijke aanduiding voor dianummer 3"/>
          <p:cNvSpPr>
            <a:spLocks noGrp="1"/>
          </p:cNvSpPr>
          <p:nvPr>
            <p:ph type="sldNum" sz="quarter" idx="10"/>
          </p:nvPr>
        </p:nvSpPr>
        <p:spPr/>
        <p:txBody>
          <a:bodyPr/>
          <a:lstStyle/>
          <a:p>
            <a:fld id="{539A0A48-EDB1-4AFE-B1B7-10CE2A416496}" type="slidenum">
              <a:rPr lang="en-GB" smtClean="0"/>
              <a:t>26</a:t>
            </a:fld>
            <a:endParaRPr lang="en-GB"/>
          </a:p>
        </p:txBody>
      </p:sp>
    </p:spTree>
    <p:extLst>
      <p:ext uri="{BB962C8B-B14F-4D97-AF65-F5344CB8AC3E}">
        <p14:creationId xmlns:p14="http://schemas.microsoft.com/office/powerpoint/2010/main" val="120396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Samenvoeging</a:t>
            </a:r>
            <a:r>
              <a:rPr lang="en-GB" dirty="0"/>
              <a:t> </a:t>
            </a:r>
            <a:r>
              <a:rPr lang="en-GB" dirty="0" err="1"/>
              <a:t>bibliotheken</a:t>
            </a:r>
            <a:r>
              <a:rPr lang="en-GB" dirty="0"/>
              <a:t> </a:t>
            </a:r>
          </a:p>
          <a:p>
            <a:pPr marL="171450" indent="-171450">
              <a:buFontTx/>
              <a:buChar char="-"/>
            </a:pPr>
            <a:r>
              <a:rPr lang="en-GB" dirty="0" err="1"/>
              <a:t>Politieke</a:t>
            </a:r>
            <a:r>
              <a:rPr lang="en-GB" dirty="0"/>
              <a:t> </a:t>
            </a:r>
            <a:r>
              <a:rPr lang="en-GB" dirty="0" err="1"/>
              <a:t>wetenschappen</a:t>
            </a:r>
            <a:r>
              <a:rPr lang="en-GB" dirty="0"/>
              <a:t> + Conflict en </a:t>
            </a:r>
            <a:r>
              <a:rPr lang="en-GB" dirty="0" err="1"/>
              <a:t>ontwikkelingsstudies</a:t>
            </a:r>
            <a:r>
              <a:rPr lang="en-GB" dirty="0"/>
              <a:t> </a:t>
            </a:r>
            <a:r>
              <a:rPr lang="en-GB" dirty="0" err="1"/>
              <a:t>werden</a:t>
            </a:r>
            <a:r>
              <a:rPr lang="en-GB" dirty="0"/>
              <a:t> </a:t>
            </a:r>
            <a:r>
              <a:rPr lang="en-GB" dirty="0" err="1"/>
              <a:t>Bibliotheek</a:t>
            </a:r>
            <a:r>
              <a:rPr lang="en-GB" dirty="0"/>
              <a:t> </a:t>
            </a:r>
            <a:r>
              <a:rPr lang="en-GB" dirty="0" err="1"/>
              <a:t>Universiteitstraat</a:t>
            </a:r>
            <a:endParaRPr lang="en-GB" dirty="0"/>
          </a:p>
          <a:p>
            <a:pPr marL="171450" indent="-171450">
              <a:buFontTx/>
              <a:buChar char="-"/>
            </a:pPr>
            <a:r>
              <a:rPr lang="en-GB" dirty="0" err="1"/>
              <a:t>Communicatiewetenschappen</a:t>
            </a:r>
            <a:r>
              <a:rPr lang="en-GB" dirty="0"/>
              <a:t> + </a:t>
            </a:r>
            <a:r>
              <a:rPr lang="en-GB" dirty="0" err="1"/>
              <a:t>Sociologie</a:t>
            </a:r>
            <a:r>
              <a:rPr lang="en-GB" dirty="0"/>
              <a:t> warden </a:t>
            </a:r>
            <a:r>
              <a:rPr lang="en-GB" dirty="0" err="1"/>
              <a:t>Bibliotheek</a:t>
            </a:r>
            <a:r>
              <a:rPr lang="en-GB" dirty="0"/>
              <a:t> Korte Meer</a:t>
            </a:r>
          </a:p>
        </p:txBody>
      </p:sp>
      <p:sp>
        <p:nvSpPr>
          <p:cNvPr id="4" name="Slide Number Placeholder 3"/>
          <p:cNvSpPr>
            <a:spLocks noGrp="1"/>
          </p:cNvSpPr>
          <p:nvPr>
            <p:ph type="sldNum" sz="quarter" idx="10"/>
          </p:nvPr>
        </p:nvSpPr>
        <p:spPr/>
        <p:txBody>
          <a:bodyPr/>
          <a:lstStyle/>
          <a:p>
            <a:fld id="{539A0A48-EDB1-4AFE-B1B7-10CE2A416496}" type="slidenum">
              <a:rPr lang="en-GB" smtClean="0"/>
              <a:t>4</a:t>
            </a:fld>
            <a:endParaRPr lang="en-GB"/>
          </a:p>
        </p:txBody>
      </p:sp>
    </p:spTree>
    <p:extLst>
      <p:ext uri="{BB962C8B-B14F-4D97-AF65-F5344CB8AC3E}">
        <p14:creationId xmlns:p14="http://schemas.microsoft.com/office/powerpoint/2010/main" val="812566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Locatie van de twee bibliotheken :</a:t>
            </a:r>
          </a:p>
          <a:p>
            <a:r>
              <a:rPr lang="nl-BE" dirty="0"/>
              <a:t>PSKM : Bibliotheek Korte Meer, ingang via huisnummer 11</a:t>
            </a:r>
          </a:p>
          <a:p>
            <a:r>
              <a:rPr lang="nl-BE" dirty="0"/>
              <a:t>PSUS : Bibliotheek </a:t>
            </a:r>
            <a:r>
              <a:rPr lang="nl-BE" dirty="0" err="1"/>
              <a:t>Universiteitstraat</a:t>
            </a:r>
            <a:r>
              <a:rPr lang="nl-BE" dirty="0"/>
              <a:t>, in gebouw vakgroep Politieke Wetenschappen</a:t>
            </a:r>
          </a:p>
        </p:txBody>
      </p:sp>
      <p:sp>
        <p:nvSpPr>
          <p:cNvPr id="4" name="Tijdelijke aanduiding voor dianummer 3"/>
          <p:cNvSpPr>
            <a:spLocks noGrp="1"/>
          </p:cNvSpPr>
          <p:nvPr>
            <p:ph type="sldNum" sz="quarter" idx="10"/>
          </p:nvPr>
        </p:nvSpPr>
        <p:spPr/>
        <p:txBody>
          <a:bodyPr/>
          <a:lstStyle/>
          <a:p>
            <a:fld id="{539A0A48-EDB1-4AFE-B1B7-10CE2A416496}" type="slidenum">
              <a:rPr lang="en-GB" smtClean="0"/>
              <a:t>5</a:t>
            </a:fld>
            <a:endParaRPr lang="en-GB"/>
          </a:p>
        </p:txBody>
      </p:sp>
    </p:spTree>
    <p:extLst>
      <p:ext uri="{BB962C8B-B14F-4D97-AF65-F5344CB8AC3E}">
        <p14:creationId xmlns:p14="http://schemas.microsoft.com/office/powerpoint/2010/main" val="1677050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Naast</a:t>
            </a:r>
            <a:r>
              <a:rPr lang="en-GB" dirty="0"/>
              <a:t> de </a:t>
            </a:r>
            <a:r>
              <a:rPr lang="en-GB" dirty="0" err="1"/>
              <a:t>fysieke</a:t>
            </a:r>
            <a:r>
              <a:rPr lang="en-GB" dirty="0"/>
              <a:t> </a:t>
            </a:r>
            <a:r>
              <a:rPr lang="en-GB" dirty="0" err="1"/>
              <a:t>bibliotheken</a:t>
            </a:r>
            <a:r>
              <a:rPr lang="en-GB" dirty="0"/>
              <a:t> </a:t>
            </a:r>
            <a:r>
              <a:rPr lang="en-GB" dirty="0" err="1"/>
              <a:t>beschikt</a:t>
            </a:r>
            <a:r>
              <a:rPr lang="en-GB" dirty="0"/>
              <a:t> de UGent over </a:t>
            </a:r>
            <a:r>
              <a:rPr lang="en-GB" dirty="0" err="1"/>
              <a:t>een</a:t>
            </a:r>
            <a:r>
              <a:rPr lang="en-GB" dirty="0"/>
              <a:t> </a:t>
            </a:r>
            <a:r>
              <a:rPr lang="en-GB" dirty="0" err="1"/>
              <a:t>enorme</a:t>
            </a:r>
            <a:r>
              <a:rPr lang="en-GB" dirty="0"/>
              <a:t> </a:t>
            </a:r>
            <a:r>
              <a:rPr lang="en-GB" dirty="0" err="1"/>
              <a:t>digitale</a:t>
            </a:r>
            <a:r>
              <a:rPr lang="en-GB" dirty="0"/>
              <a:t> </a:t>
            </a:r>
            <a:r>
              <a:rPr lang="en-GB" dirty="0" err="1"/>
              <a:t>collectie</a:t>
            </a:r>
            <a:r>
              <a:rPr lang="en-GB" dirty="0"/>
              <a:t> : </a:t>
            </a:r>
            <a:r>
              <a:rPr lang="en-GB" dirty="0" err="1"/>
              <a:t>informatiebronnen</a:t>
            </a:r>
            <a:r>
              <a:rPr lang="en-GB" dirty="0"/>
              <a:t> die </a:t>
            </a:r>
            <a:r>
              <a:rPr lang="en-GB" dirty="0" err="1"/>
              <a:t>aansluiten</a:t>
            </a:r>
            <a:r>
              <a:rPr lang="en-GB" dirty="0"/>
              <a:t> </a:t>
            </a:r>
            <a:r>
              <a:rPr lang="en-GB" dirty="0" err="1"/>
              <a:t>bij</a:t>
            </a:r>
            <a:r>
              <a:rPr lang="en-GB" dirty="0"/>
              <a:t> de </a:t>
            </a:r>
            <a:r>
              <a:rPr lang="en-GB" dirty="0" err="1"/>
              <a:t>onderzoeks</a:t>
            </a:r>
            <a:r>
              <a:rPr lang="en-GB" dirty="0"/>
              <a:t>- en </a:t>
            </a:r>
            <a:r>
              <a:rPr lang="en-GB" dirty="0" err="1"/>
              <a:t>studiegebieden</a:t>
            </a:r>
            <a:r>
              <a:rPr lang="en-GB" dirty="0"/>
              <a:t> van de </a:t>
            </a:r>
            <a:r>
              <a:rPr lang="en-GB" dirty="0" err="1"/>
              <a:t>verschillende</a:t>
            </a:r>
            <a:r>
              <a:rPr lang="en-GB" dirty="0"/>
              <a:t> </a:t>
            </a:r>
            <a:r>
              <a:rPr lang="en-GB" dirty="0" err="1"/>
              <a:t>faculteiten</a:t>
            </a:r>
            <a:r>
              <a:rPr lang="en-GB" dirty="0"/>
              <a:t>.</a:t>
            </a:r>
          </a:p>
        </p:txBody>
      </p:sp>
      <p:sp>
        <p:nvSpPr>
          <p:cNvPr id="4" name="Slide Number Placeholder 3"/>
          <p:cNvSpPr>
            <a:spLocks noGrp="1"/>
          </p:cNvSpPr>
          <p:nvPr>
            <p:ph type="sldNum" sz="quarter" idx="10"/>
          </p:nvPr>
        </p:nvSpPr>
        <p:spPr/>
        <p:txBody>
          <a:bodyPr/>
          <a:lstStyle/>
          <a:p>
            <a:fld id="{539A0A48-EDB1-4AFE-B1B7-10CE2A416496}" type="slidenum">
              <a:rPr lang="en-GB" smtClean="0"/>
              <a:t>6</a:t>
            </a:fld>
            <a:endParaRPr lang="en-GB"/>
          </a:p>
        </p:txBody>
      </p:sp>
    </p:spTree>
    <p:extLst>
      <p:ext uri="{BB962C8B-B14F-4D97-AF65-F5344CB8AC3E}">
        <p14:creationId xmlns:p14="http://schemas.microsoft.com/office/powerpoint/2010/main" val="3470718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Om toegang te krijgen tot de digitale bronnen:</a:t>
            </a:r>
          </a:p>
          <a:p>
            <a:pPr marL="171450" indent="-171450">
              <a:buFontTx/>
              <a:buChar char="-"/>
            </a:pPr>
            <a:r>
              <a:rPr lang="nl-BE" dirty="0"/>
              <a:t>On campus : gebruik één van de vaste toestellen of maak connectie met je eigen toestel via EDUROAM</a:t>
            </a:r>
          </a:p>
          <a:p>
            <a:pPr marL="171450" indent="-171450">
              <a:buFontTx/>
              <a:buChar char="-"/>
            </a:pPr>
            <a:r>
              <a:rPr lang="nl-BE" dirty="0"/>
              <a:t>Buiten de campus : </a:t>
            </a:r>
            <a:r>
              <a:rPr lang="nl-BE" b="1" dirty="0"/>
              <a:t>ALTIJD VIA ATHENA </a:t>
            </a:r>
            <a:r>
              <a:rPr lang="nl-BE" dirty="0"/>
              <a:t>en de webbrowser daarin </a:t>
            </a:r>
          </a:p>
        </p:txBody>
      </p:sp>
      <p:sp>
        <p:nvSpPr>
          <p:cNvPr id="4" name="Tijdelijke aanduiding voor dianummer 3"/>
          <p:cNvSpPr>
            <a:spLocks noGrp="1"/>
          </p:cNvSpPr>
          <p:nvPr>
            <p:ph type="sldNum" sz="quarter" idx="5"/>
          </p:nvPr>
        </p:nvSpPr>
        <p:spPr/>
        <p:txBody>
          <a:bodyPr/>
          <a:lstStyle/>
          <a:p>
            <a:fld id="{539A0A48-EDB1-4AFE-B1B7-10CE2A416496}" type="slidenum">
              <a:rPr lang="en-GB" smtClean="0"/>
              <a:t>7</a:t>
            </a:fld>
            <a:endParaRPr lang="en-GB"/>
          </a:p>
        </p:txBody>
      </p:sp>
    </p:spTree>
    <p:extLst>
      <p:ext uri="{BB962C8B-B14F-4D97-AF65-F5344CB8AC3E}">
        <p14:creationId xmlns:p14="http://schemas.microsoft.com/office/powerpoint/2010/main" val="2373370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Startscherm webpagina bibliotheken : http://lib.ugent.be.</a:t>
            </a:r>
          </a:p>
          <a:p>
            <a:endParaRPr lang="nl-BE" dirty="0"/>
          </a:p>
        </p:txBody>
      </p:sp>
      <p:sp>
        <p:nvSpPr>
          <p:cNvPr id="4" name="Tijdelijke aanduiding voor dianummer 3"/>
          <p:cNvSpPr>
            <a:spLocks noGrp="1"/>
          </p:cNvSpPr>
          <p:nvPr>
            <p:ph type="sldNum" sz="quarter" idx="5"/>
          </p:nvPr>
        </p:nvSpPr>
        <p:spPr/>
        <p:txBody>
          <a:bodyPr/>
          <a:lstStyle/>
          <a:p>
            <a:fld id="{539A0A48-EDB1-4AFE-B1B7-10CE2A416496}" type="slidenum">
              <a:rPr lang="en-GB" smtClean="0"/>
              <a:t>8</a:t>
            </a:fld>
            <a:endParaRPr lang="en-GB"/>
          </a:p>
        </p:txBody>
      </p:sp>
    </p:spTree>
    <p:extLst>
      <p:ext uri="{BB962C8B-B14F-4D97-AF65-F5344CB8AC3E}">
        <p14:creationId xmlns:p14="http://schemas.microsoft.com/office/powerpoint/2010/main" val="3744831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Op de startpagina zijn er enkele </a:t>
            </a:r>
            <a:r>
              <a:rPr lang="nl-BE" b="1" dirty="0"/>
              <a:t>belangrijke onderdelen</a:t>
            </a:r>
            <a:r>
              <a:rPr lang="nl-BE" dirty="0"/>
              <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BE" dirty="0"/>
              <a:t>Contactinformatie van de bibliotheken</a:t>
            </a:r>
          </a:p>
          <a:p>
            <a:pPr marL="171450" indent="-171450">
              <a:buFontTx/>
              <a:buChar char="-"/>
            </a:pPr>
            <a:r>
              <a:rPr lang="nl-BE" dirty="0"/>
              <a:t>Dienstverlening : in combinatie met aanmelden te gebruiken. Sommige diensten zijn enkel beschikbaar wanneer je aangemeld bent,</a:t>
            </a:r>
          </a:p>
          <a:p>
            <a:pPr marL="171450" indent="-171450">
              <a:buFontTx/>
              <a:buChar char="-"/>
            </a:pPr>
            <a:r>
              <a:rPr lang="nl-BE" dirty="0"/>
              <a:t>Overzicht van de bibliotheken/databanken/Info over bibliotheekgebruik</a:t>
            </a:r>
          </a:p>
          <a:p>
            <a:pPr marL="171450" indent="-171450">
              <a:buFontTx/>
              <a:buChar char="-"/>
            </a:pPr>
            <a:r>
              <a:rPr lang="nl-BE" dirty="0"/>
              <a:t>Sectie over de diverse collectie-onderdelen van de bibliotheek</a:t>
            </a:r>
          </a:p>
          <a:p>
            <a:endParaRPr lang="nl-BE" dirty="0"/>
          </a:p>
          <a:p>
            <a:r>
              <a:rPr lang="nl-BE" baseline="0" dirty="0"/>
              <a:t>- Het zoekveld : dit is het belangrijkste onderdeel dat je toelaat te zoeken in onze collecties.  Het werk </a:t>
            </a:r>
            <a:r>
              <a:rPr lang="nl-BE" baseline="0" dirty="0" err="1"/>
              <a:t>googliaans</a:t>
            </a:r>
            <a:r>
              <a:rPr lang="nl-BE" baseline="0" dirty="0"/>
              <a:t>, d.w.z. het houdt rekening met alle woorden die je intikt, maar je moet je zoekresultaat nadien nog verfijnen op jaar, taal, </a:t>
            </a:r>
            <a:r>
              <a:rPr lang="nl-BE" baseline="0" dirty="0" err="1"/>
              <a:t>etc</a:t>
            </a:r>
            <a:r>
              <a:rPr lang="nl-BE" baseline="0" dirty="0"/>
              <a:t>…</a:t>
            </a:r>
            <a:endParaRPr lang="nl-BE" dirty="0"/>
          </a:p>
        </p:txBody>
      </p:sp>
      <p:sp>
        <p:nvSpPr>
          <p:cNvPr id="4" name="Tijdelijke aanduiding voor dianummer 3"/>
          <p:cNvSpPr>
            <a:spLocks noGrp="1"/>
          </p:cNvSpPr>
          <p:nvPr>
            <p:ph type="sldNum" sz="quarter" idx="10"/>
          </p:nvPr>
        </p:nvSpPr>
        <p:spPr/>
        <p:txBody>
          <a:bodyPr/>
          <a:lstStyle/>
          <a:p>
            <a:fld id="{539A0A48-EDB1-4AFE-B1B7-10CE2A416496}" type="slidenum">
              <a:rPr lang="en-GB" smtClean="0"/>
              <a:t>9</a:t>
            </a:fld>
            <a:endParaRPr lang="en-GB"/>
          </a:p>
        </p:txBody>
      </p:sp>
    </p:spTree>
    <p:extLst>
      <p:ext uri="{BB962C8B-B14F-4D97-AF65-F5344CB8AC3E}">
        <p14:creationId xmlns:p14="http://schemas.microsoft.com/office/powerpoint/2010/main" val="35106081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Selecteer de optie “bibliotheken” om een overzicht te krijgen van de verschillende bibliotheken, hun contactinformatie en openingsuren.  Vandaaruit kan je doorklikken naar de specifieke webpagina’s van elk van deze bibliotheken met meer specifieke informatie.</a:t>
            </a:r>
          </a:p>
        </p:txBody>
      </p:sp>
      <p:sp>
        <p:nvSpPr>
          <p:cNvPr id="4" name="Tijdelijke aanduiding voor dianummer 3"/>
          <p:cNvSpPr>
            <a:spLocks noGrp="1"/>
          </p:cNvSpPr>
          <p:nvPr>
            <p:ph type="sldNum" sz="quarter" idx="10"/>
          </p:nvPr>
        </p:nvSpPr>
        <p:spPr/>
        <p:txBody>
          <a:bodyPr/>
          <a:lstStyle/>
          <a:p>
            <a:fld id="{539A0A48-EDB1-4AFE-B1B7-10CE2A416496}" type="slidenum">
              <a:rPr lang="en-GB" smtClean="0"/>
              <a:t>10</a:t>
            </a:fld>
            <a:endParaRPr lang="en-GB"/>
          </a:p>
        </p:txBody>
      </p:sp>
    </p:spTree>
    <p:extLst>
      <p:ext uri="{BB962C8B-B14F-4D97-AF65-F5344CB8AC3E}">
        <p14:creationId xmlns:p14="http://schemas.microsoft.com/office/powerpoint/2010/main" val="13014542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Corporate Log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24147F-ED97-47AF-A1B3-C82A179CF7F3}" type="datetime1">
              <a:rPr lang="nl-NL" smtClean="0"/>
              <a:t>25-3-2020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AE184E0-0BD4-4705-A12B-9B71DDE63301}" type="slidenum">
              <a:rPr lang="en-GB" smtClean="0"/>
              <a:t>‹nr.›</a:t>
            </a:fld>
            <a:endParaRPr lang="en-GB"/>
          </a:p>
        </p:txBody>
      </p:sp>
      <p:pic>
        <p:nvPicPr>
          <p:cNvPr id="9" name="Logo Larg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09518" y="2275285"/>
            <a:ext cx="5462027" cy="4172720"/>
          </a:xfrm>
          <a:prstGeom prst="rect">
            <a:avLst/>
          </a:prstGeom>
        </p:spPr>
      </p:pic>
    </p:spTree>
    <p:extLst>
      <p:ext uri="{BB962C8B-B14F-4D97-AF65-F5344CB8AC3E}">
        <p14:creationId xmlns:p14="http://schemas.microsoft.com/office/powerpoint/2010/main" val="1091436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Slide">
    <p:spTree>
      <p:nvGrpSpPr>
        <p:cNvPr id="1" name=""/>
        <p:cNvGrpSpPr/>
        <p:nvPr/>
      </p:nvGrpSpPr>
      <p:grpSpPr>
        <a:xfrm>
          <a:off x="0" y="0"/>
          <a:ext cx="0" cy="0"/>
          <a:chOff x="0" y="0"/>
          <a:chExt cx="0" cy="0"/>
        </a:xfrm>
      </p:grpSpPr>
      <p:sp>
        <p:nvSpPr>
          <p:cNvPr id="7" name="Rectangle 6"/>
          <p:cNvSpPr/>
          <p:nvPr userDrawn="1"/>
        </p:nvSpPr>
        <p:spPr>
          <a:xfrm>
            <a:off x="914400" y="0"/>
            <a:ext cx="16424275" cy="7898400"/>
          </a:xfrm>
          <a:prstGeom prst="rect">
            <a:avLst/>
          </a:prstGeom>
          <a:solidFill>
            <a:srgbClr val="1E64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noProof="0" dirty="0"/>
          </a:p>
        </p:txBody>
      </p:sp>
      <p:sp>
        <p:nvSpPr>
          <p:cNvPr id="2" name="Title 1"/>
          <p:cNvSpPr>
            <a:spLocks noGrp="1"/>
          </p:cNvSpPr>
          <p:nvPr>
            <p:ph type="ctrTitle"/>
          </p:nvPr>
        </p:nvSpPr>
        <p:spPr bwMode="white">
          <a:xfrm>
            <a:off x="1291074" y="2286000"/>
            <a:ext cx="15183366" cy="4436316"/>
          </a:xfrm>
        </p:spPr>
        <p:txBody>
          <a:bodyPr anchor="b">
            <a:noAutofit/>
          </a:bodyPr>
          <a:lstStyle>
            <a:lvl1pPr algn="l">
              <a:lnSpc>
                <a:spcPts val="11000"/>
              </a:lnSpc>
              <a:defRPr sz="10000" u="sng" baseline="0">
                <a:solidFill>
                  <a:schemeClr val="bg1"/>
                </a:solidFill>
                <a:uFill>
                  <a:solidFill>
                    <a:schemeClr val="bg1"/>
                  </a:solidFill>
                </a:uFill>
              </a:defRPr>
            </a:lvl1pPr>
          </a:lstStyle>
          <a:p>
            <a:r>
              <a:rPr lang="en-US" noProof="0" dirty="0"/>
              <a:t>Click to edit Master title style</a:t>
            </a:r>
            <a:endParaRPr lang="nl-BE" noProof="0" dirty="0"/>
          </a:p>
        </p:txBody>
      </p:sp>
      <p:sp>
        <p:nvSpPr>
          <p:cNvPr id="3" name="Subtitle 2"/>
          <p:cNvSpPr>
            <a:spLocks noGrp="1"/>
          </p:cNvSpPr>
          <p:nvPr>
            <p:ph type="subTitle" idx="1" hasCustomPrompt="1"/>
          </p:nvPr>
        </p:nvSpPr>
        <p:spPr bwMode="white">
          <a:xfrm>
            <a:off x="1283414" y="6874716"/>
            <a:ext cx="15191026" cy="583200"/>
          </a:xfrm>
        </p:spPr>
        <p:txBody>
          <a:bodyPr>
            <a:normAutofit/>
          </a:bodyPr>
          <a:lstStyle>
            <a:lvl1pPr marL="0" indent="0" algn="l">
              <a:lnSpc>
                <a:spcPts val="3600"/>
              </a:lnSpc>
              <a:buNone/>
              <a:defRPr sz="3000" baseline="0">
                <a:solidFill>
                  <a:srgbClr val="FFD200"/>
                </a:solidFill>
              </a:defRPr>
            </a:lvl1pPr>
            <a:lvl2pPr marL="650184" indent="0" algn="ctr">
              <a:buNone/>
              <a:defRPr sz="2844"/>
            </a:lvl2pPr>
            <a:lvl3pPr marL="1300368" indent="0" algn="ctr">
              <a:buNone/>
              <a:defRPr sz="2560"/>
            </a:lvl3pPr>
            <a:lvl4pPr marL="1950552" indent="0" algn="ctr">
              <a:buNone/>
              <a:defRPr sz="2275"/>
            </a:lvl4pPr>
            <a:lvl5pPr marL="2600736" indent="0" algn="ctr">
              <a:buNone/>
              <a:defRPr sz="2275"/>
            </a:lvl5pPr>
            <a:lvl6pPr marL="3250921" indent="0" algn="ctr">
              <a:buNone/>
              <a:defRPr sz="2275"/>
            </a:lvl6pPr>
            <a:lvl7pPr marL="3901105" indent="0" algn="ctr">
              <a:buNone/>
              <a:defRPr sz="2275"/>
            </a:lvl7pPr>
            <a:lvl8pPr marL="4551289" indent="0" algn="ctr">
              <a:buNone/>
              <a:defRPr sz="2275"/>
            </a:lvl8pPr>
            <a:lvl9pPr marL="5201473" indent="0" algn="ctr">
              <a:buNone/>
              <a:defRPr sz="2275"/>
            </a:lvl9pPr>
          </a:lstStyle>
          <a:p>
            <a:r>
              <a:rPr lang="nl-BE" noProof="0" dirty="0"/>
              <a:t>Klik om de ondertitel / presentator / datum [</a:t>
            </a:r>
            <a:r>
              <a:rPr lang="nl-BE" noProof="0" dirty="0" err="1"/>
              <a:t>dd</a:t>
            </a:r>
            <a:r>
              <a:rPr lang="nl-BE" noProof="0" dirty="0"/>
              <a:t>-mm-</a:t>
            </a:r>
            <a:r>
              <a:rPr lang="nl-BE" noProof="0" dirty="0" err="1"/>
              <a:t>yyyy</a:t>
            </a:r>
            <a:r>
              <a:rPr lang="nl-BE" noProof="0" dirty="0"/>
              <a:t>] te maken</a:t>
            </a:r>
          </a:p>
        </p:txBody>
      </p:sp>
      <p:sp>
        <p:nvSpPr>
          <p:cNvPr id="8" name="Titles positoning box" hidden="1"/>
          <p:cNvSpPr/>
          <p:nvPr userDrawn="1"/>
        </p:nvSpPr>
        <p:spPr>
          <a:xfrm>
            <a:off x="1371600" y="6408000"/>
            <a:ext cx="15012000" cy="576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9"/>
          <p:cNvSpPr>
            <a:spLocks noGrp="1"/>
          </p:cNvSpPr>
          <p:nvPr>
            <p:ph type="body" sz="quarter" idx="10" hasCustomPrompt="1"/>
          </p:nvPr>
        </p:nvSpPr>
        <p:spPr bwMode="white">
          <a:xfrm>
            <a:off x="1291074" y="270000"/>
            <a:ext cx="15183366" cy="540000"/>
          </a:xfrm>
        </p:spPr>
        <p:txBody>
          <a:bodyPr anchor="b" anchorCtr="0">
            <a:normAutofit/>
          </a:bodyPr>
          <a:lstStyle>
            <a:lvl1pPr marL="0" indent="0">
              <a:lnSpc>
                <a:spcPts val="1700"/>
              </a:lnSpc>
              <a:buNone/>
              <a:defRPr sz="1400" b="1" i="0" u="sng" cap="all" baseline="0">
                <a:solidFill>
                  <a:schemeClr val="bg1"/>
                </a:solidFill>
                <a:uFill>
                  <a:solidFill>
                    <a:schemeClr val="bg1"/>
                  </a:solidFill>
                </a:uFill>
              </a:defRPr>
            </a:lvl1pPr>
            <a:lvl2pPr marL="0" indent="0">
              <a:lnSpc>
                <a:spcPts val="1700"/>
              </a:lnSpc>
              <a:buNone/>
              <a:defRPr sz="1400" cap="all" baseline="0">
                <a:solidFill>
                  <a:schemeClr val="bg1"/>
                </a:solidFill>
                <a:uFill>
                  <a:solidFill>
                    <a:schemeClr val="bg1"/>
                  </a:solidFill>
                </a:uFill>
              </a:defRPr>
            </a:lvl2pPr>
          </a:lstStyle>
          <a:p>
            <a:pPr lvl="0"/>
            <a:r>
              <a:rPr lang="nl-BE" noProof="0" dirty="0"/>
              <a:t>Klik om de organisatie stijlen te bewerken</a:t>
            </a:r>
          </a:p>
          <a:p>
            <a:pPr lvl="1"/>
            <a:r>
              <a:rPr lang="nl-BE" noProof="0" dirty="0"/>
              <a:t>tweede niveau</a:t>
            </a:r>
          </a:p>
        </p:txBody>
      </p:sp>
      <p:sp>
        <p:nvSpPr>
          <p:cNvPr id="12" name="Picture Placeholder 11"/>
          <p:cNvSpPr>
            <a:spLocks noGrp="1"/>
          </p:cNvSpPr>
          <p:nvPr>
            <p:ph type="pic" sz="quarter" idx="11" hasCustomPrompt="1"/>
          </p:nvPr>
        </p:nvSpPr>
        <p:spPr>
          <a:xfrm>
            <a:off x="3200400" y="8366400"/>
            <a:ext cx="2286000" cy="928800"/>
          </a:xfrm>
        </p:spPr>
        <p:txBody>
          <a:bodyPr/>
          <a:lstStyle>
            <a:lvl1pPr>
              <a:defRPr sz="1600">
                <a:solidFill>
                  <a:schemeClr val="bg1">
                    <a:lumMod val="50000"/>
                  </a:schemeClr>
                </a:solidFill>
              </a:defRPr>
            </a:lvl1pPr>
          </a:lstStyle>
          <a:p>
            <a:r>
              <a:rPr lang="nl-BE" noProof="0" dirty="0"/>
              <a:t>Partnerlogo 1</a:t>
            </a:r>
          </a:p>
        </p:txBody>
      </p:sp>
      <p:sp>
        <p:nvSpPr>
          <p:cNvPr id="13" name="Picture Placeholder 11"/>
          <p:cNvSpPr>
            <a:spLocks noGrp="1"/>
          </p:cNvSpPr>
          <p:nvPr>
            <p:ph type="pic" sz="quarter" idx="12" hasCustomPrompt="1"/>
          </p:nvPr>
        </p:nvSpPr>
        <p:spPr>
          <a:xfrm>
            <a:off x="5713200" y="8366400"/>
            <a:ext cx="2286000" cy="928800"/>
          </a:xfrm>
        </p:spPr>
        <p:txBody>
          <a:bodyPr/>
          <a:lstStyle>
            <a:lvl1pPr>
              <a:defRPr sz="1600">
                <a:solidFill>
                  <a:schemeClr val="bg1">
                    <a:lumMod val="50000"/>
                  </a:schemeClr>
                </a:solidFill>
              </a:defRPr>
            </a:lvl1pPr>
          </a:lstStyle>
          <a:p>
            <a:r>
              <a:rPr lang="nl-BE" noProof="0" dirty="0"/>
              <a:t>Partnerlogo 2</a:t>
            </a:r>
          </a:p>
        </p:txBody>
      </p:sp>
      <p:sp>
        <p:nvSpPr>
          <p:cNvPr id="14" name="Picture Placeholder 11"/>
          <p:cNvSpPr>
            <a:spLocks noGrp="1"/>
          </p:cNvSpPr>
          <p:nvPr>
            <p:ph type="pic" sz="quarter" idx="13" hasCustomPrompt="1"/>
          </p:nvPr>
        </p:nvSpPr>
        <p:spPr>
          <a:xfrm>
            <a:off x="8229600" y="8366400"/>
            <a:ext cx="2322000" cy="928800"/>
          </a:xfrm>
        </p:spPr>
        <p:txBody>
          <a:bodyPr/>
          <a:lstStyle>
            <a:lvl1pPr>
              <a:defRPr sz="1600">
                <a:solidFill>
                  <a:schemeClr val="bg1">
                    <a:lumMod val="50000"/>
                  </a:schemeClr>
                </a:solidFill>
              </a:defRPr>
            </a:lvl1pPr>
          </a:lstStyle>
          <a:p>
            <a:r>
              <a:rPr lang="nl-BE" noProof="0" dirty="0"/>
              <a:t>Partnerlogo 3</a:t>
            </a:r>
          </a:p>
        </p:txBody>
      </p:sp>
      <p:sp>
        <p:nvSpPr>
          <p:cNvPr id="15" name="Picture Placeholder 11"/>
          <p:cNvSpPr>
            <a:spLocks noGrp="1"/>
          </p:cNvSpPr>
          <p:nvPr>
            <p:ph type="pic" sz="quarter" idx="14" hasCustomPrompt="1"/>
          </p:nvPr>
        </p:nvSpPr>
        <p:spPr>
          <a:xfrm>
            <a:off x="10746000" y="8366400"/>
            <a:ext cx="2322000" cy="928800"/>
          </a:xfrm>
        </p:spPr>
        <p:txBody>
          <a:bodyPr/>
          <a:lstStyle>
            <a:lvl1pPr>
              <a:defRPr sz="1600">
                <a:solidFill>
                  <a:schemeClr val="bg1">
                    <a:lumMod val="50000"/>
                  </a:schemeClr>
                </a:solidFill>
              </a:defRPr>
            </a:lvl1pPr>
          </a:lstStyle>
          <a:p>
            <a:r>
              <a:rPr lang="nl-BE" noProof="0" dirty="0"/>
              <a:t>Partnerlogo 4</a:t>
            </a:r>
          </a:p>
        </p:txBody>
      </p:sp>
    </p:spTree>
    <p:extLst>
      <p:ext uri="{BB962C8B-B14F-4D97-AF65-F5344CB8AC3E}">
        <p14:creationId xmlns:p14="http://schemas.microsoft.com/office/powerpoint/2010/main" val="941814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7" name="Rectangle 6"/>
          <p:cNvSpPr/>
          <p:nvPr userDrawn="1"/>
        </p:nvSpPr>
        <p:spPr>
          <a:xfrm>
            <a:off x="914400" y="0"/>
            <a:ext cx="16424275" cy="7898400"/>
          </a:xfrm>
          <a:prstGeom prst="rect">
            <a:avLst/>
          </a:prstGeom>
          <a:solidFill>
            <a:srgbClr val="1E64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noProof="0" dirty="0"/>
          </a:p>
        </p:txBody>
      </p:sp>
      <p:sp>
        <p:nvSpPr>
          <p:cNvPr id="2" name="Title 1"/>
          <p:cNvSpPr>
            <a:spLocks noGrp="1"/>
          </p:cNvSpPr>
          <p:nvPr>
            <p:ph type="ctrTitle" hasCustomPrompt="1"/>
          </p:nvPr>
        </p:nvSpPr>
        <p:spPr bwMode="white">
          <a:xfrm>
            <a:off x="1291074" y="3246120"/>
            <a:ext cx="15183366" cy="4436316"/>
          </a:xfrm>
        </p:spPr>
        <p:txBody>
          <a:bodyPr anchor="b">
            <a:noAutofit/>
          </a:bodyPr>
          <a:lstStyle>
            <a:lvl1pPr algn="l">
              <a:lnSpc>
                <a:spcPts val="11000"/>
              </a:lnSpc>
              <a:defRPr sz="10000" u="sng" baseline="0">
                <a:solidFill>
                  <a:schemeClr val="bg1"/>
                </a:solidFill>
                <a:uFill>
                  <a:solidFill>
                    <a:schemeClr val="bg1"/>
                  </a:solidFill>
                </a:uFill>
              </a:defRPr>
            </a:lvl1pPr>
          </a:lstStyle>
          <a:p>
            <a:r>
              <a:rPr lang="nl-BE" noProof="0" dirty="0"/>
              <a:t>klik om een hoofdstuktitel te maken.</a:t>
            </a:r>
          </a:p>
        </p:txBody>
      </p:sp>
      <p:sp>
        <p:nvSpPr>
          <p:cNvPr id="8" name="Titles positoning box" hidden="1"/>
          <p:cNvSpPr/>
          <p:nvPr userDrawn="1"/>
        </p:nvSpPr>
        <p:spPr>
          <a:xfrm>
            <a:off x="1371600" y="7344000"/>
            <a:ext cx="15012000" cy="576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Slide Number Placeholder 5"/>
          <p:cNvSpPr>
            <a:spLocks noGrp="1"/>
          </p:cNvSpPr>
          <p:nvPr>
            <p:ph type="sldNum" sz="quarter" idx="4"/>
          </p:nvPr>
        </p:nvSpPr>
        <p:spPr>
          <a:xfrm>
            <a:off x="15590520" y="8948703"/>
            <a:ext cx="921880" cy="519289"/>
          </a:xfrm>
          <a:prstGeom prst="rect">
            <a:avLst/>
          </a:prstGeom>
        </p:spPr>
        <p:txBody>
          <a:bodyPr vert="horz" lIns="91440" tIns="45720" rIns="91440" bIns="45720" rtlCol="0" anchor="ctr"/>
          <a:lstStyle>
            <a:lvl1pPr algn="r">
              <a:defRPr sz="1707">
                <a:solidFill>
                  <a:srgbClr val="1E64C8"/>
                </a:solidFill>
              </a:defRPr>
            </a:lvl1pPr>
          </a:lstStyle>
          <a:p>
            <a:fld id="{7AE184E0-0BD4-4705-A12B-9B71DDE63301}" type="slidenum">
              <a:rPr lang="nl-BE" noProof="0" smtClean="0"/>
              <a:pPr/>
              <a:t>‹nr.›</a:t>
            </a:fld>
            <a:endParaRPr lang="nl-BE" noProof="0" dirty="0"/>
          </a:p>
        </p:txBody>
      </p:sp>
    </p:spTree>
    <p:extLst>
      <p:ext uri="{BB962C8B-B14F-4D97-AF65-F5344CB8AC3E}">
        <p14:creationId xmlns:p14="http://schemas.microsoft.com/office/powerpoint/2010/main" val="1294732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nl-BE" noProof="0" dirty="0"/>
          </a:p>
        </p:txBody>
      </p:sp>
      <p:sp>
        <p:nvSpPr>
          <p:cNvPr id="3" name="Content Placeholder 2"/>
          <p:cNvSpPr>
            <a:spLocks noGrp="1"/>
          </p:cNvSpPr>
          <p:nvPr>
            <p:ph idx="1" hasCustomPrompt="1"/>
          </p:nvPr>
        </p:nvSpPr>
        <p:spPr>
          <a:xfrm>
            <a:off x="835825" y="1194364"/>
            <a:ext cx="15699575" cy="6696000"/>
          </a:xfrm>
        </p:spPr>
        <p:txBody>
          <a:bodyPr/>
          <a:lstStyle>
            <a:lvl1pPr defTabSz="457200">
              <a:lnSpc>
                <a:spcPct val="120000"/>
              </a:lnSpc>
              <a:defRPr/>
            </a:lvl1pPr>
            <a:lvl2pPr>
              <a:lnSpc>
                <a:spcPct val="120000"/>
              </a:lnSpc>
              <a:defRPr/>
            </a:lvl2pPr>
            <a:lvl3pPr defTabSz="457200">
              <a:lnSpc>
                <a:spcPct val="120000"/>
              </a:lnSpc>
              <a:defRPr/>
            </a:lvl3pPr>
            <a:lvl4pPr marL="2328863" indent="-550863" defTabSz="1912938">
              <a:lnSpc>
                <a:spcPct val="120000"/>
              </a:lnSpc>
              <a:tabLst/>
              <a:defRPr/>
            </a:lvl4pPr>
            <a:lvl5pPr marL="2962275" indent="-442913" defTabSz="457200">
              <a:lnSpc>
                <a:spcPct val="120000"/>
              </a:lnSpc>
              <a:buFont typeface="Arial" panose="020B0604020202020204" pitchFamily="34" charset="0"/>
              <a:buChar char="̶"/>
              <a:defRPr/>
            </a:lvl5pPr>
          </a:lstStyle>
          <a:p>
            <a:pPr lvl="0"/>
            <a:r>
              <a:rPr lang="nl-BE" noProof="0" dirty="0"/>
              <a:t>Click </a:t>
            </a:r>
            <a:r>
              <a:rPr lang="nl-BE" noProof="0" dirty="0" err="1"/>
              <a:t>to</a:t>
            </a:r>
            <a:r>
              <a:rPr lang="nl-BE" noProof="0" dirty="0"/>
              <a:t> </a:t>
            </a:r>
            <a:r>
              <a:rPr lang="nl-BE" noProof="0" dirty="0" err="1"/>
              <a:t>edit</a:t>
            </a:r>
            <a:r>
              <a:rPr lang="nl-BE" noProof="0" dirty="0"/>
              <a:t> Master </a:t>
            </a:r>
            <a:r>
              <a:rPr lang="nl-BE" noProof="0" dirty="0" err="1"/>
              <a:t>text</a:t>
            </a:r>
            <a:r>
              <a:rPr lang="nl-BE" noProof="0" dirty="0"/>
              <a:t> </a:t>
            </a:r>
            <a:r>
              <a:rPr lang="nl-BE" noProof="0" dirty="0" err="1"/>
              <a:t>styles</a:t>
            </a:r>
            <a:endParaRPr lang="nl-BE" noProof="0" dirty="0"/>
          </a:p>
          <a:p>
            <a:pPr lvl="1"/>
            <a:r>
              <a:rPr lang="nl-BE" noProof="0" dirty="0"/>
              <a:t>Second level</a:t>
            </a:r>
          </a:p>
          <a:p>
            <a:pPr lvl="2"/>
            <a:r>
              <a:rPr lang="nl-BE" noProof="0" dirty="0" err="1"/>
              <a:t>Third</a:t>
            </a:r>
            <a:r>
              <a:rPr lang="nl-BE" noProof="0" dirty="0"/>
              <a:t> level</a:t>
            </a:r>
          </a:p>
          <a:p>
            <a:pPr lvl="3"/>
            <a:r>
              <a:rPr lang="nl-BE" noProof="0" dirty="0" err="1"/>
              <a:t>Fourth</a:t>
            </a:r>
            <a:r>
              <a:rPr lang="nl-BE" noProof="0" dirty="0"/>
              <a:t> level</a:t>
            </a:r>
          </a:p>
          <a:p>
            <a:pPr lvl="4"/>
            <a:r>
              <a:rPr lang="nl-BE" noProof="0" dirty="0" err="1"/>
              <a:t>Fifth</a:t>
            </a:r>
            <a:r>
              <a:rPr lang="nl-BE" noProof="0" dirty="0"/>
              <a:t> level</a:t>
            </a:r>
          </a:p>
        </p:txBody>
      </p:sp>
      <p:sp>
        <p:nvSpPr>
          <p:cNvPr id="4" name="Date Placeholder 3"/>
          <p:cNvSpPr>
            <a:spLocks noGrp="1"/>
          </p:cNvSpPr>
          <p:nvPr>
            <p:ph type="dt" sz="half" idx="10"/>
          </p:nvPr>
        </p:nvSpPr>
        <p:spPr/>
        <p:txBody>
          <a:bodyPr/>
          <a:lstStyle/>
          <a:p>
            <a:fld id="{25470885-0B31-4E06-AE71-7E16801F2838}" type="datetime1">
              <a:rPr lang="nl-BE" noProof="0" smtClean="0"/>
              <a:t>25/03/2020</a:t>
            </a:fld>
            <a:endParaRPr lang="nl-BE" noProof="0" dirty="0"/>
          </a:p>
        </p:txBody>
      </p:sp>
      <p:sp>
        <p:nvSpPr>
          <p:cNvPr id="5" name="Footer Placeholder 4"/>
          <p:cNvSpPr>
            <a:spLocks noGrp="1"/>
          </p:cNvSpPr>
          <p:nvPr>
            <p:ph type="ftr" sz="quarter" idx="11"/>
          </p:nvPr>
        </p:nvSpPr>
        <p:spPr/>
        <p:txBody>
          <a:bodyPr/>
          <a:lstStyle/>
          <a:p>
            <a:endParaRPr lang="nl-BE" noProof="0" dirty="0"/>
          </a:p>
        </p:txBody>
      </p:sp>
      <p:sp>
        <p:nvSpPr>
          <p:cNvPr id="6" name="Slide Number Placeholder 5"/>
          <p:cNvSpPr>
            <a:spLocks noGrp="1"/>
          </p:cNvSpPr>
          <p:nvPr>
            <p:ph type="sldNum" sz="quarter" idx="12"/>
          </p:nvPr>
        </p:nvSpPr>
        <p:spPr/>
        <p:txBody>
          <a:bodyPr/>
          <a:lstStyle/>
          <a:p>
            <a:fld id="{7AE184E0-0BD4-4705-A12B-9B71DDE63301}" type="slidenum">
              <a:rPr lang="nl-BE" noProof="0" smtClean="0"/>
              <a:t>‹nr.›</a:t>
            </a:fld>
            <a:endParaRPr lang="nl-BE" noProof="0" dirty="0"/>
          </a:p>
        </p:txBody>
      </p:sp>
    </p:spTree>
    <p:extLst>
      <p:ext uri="{BB962C8B-B14F-4D97-AF65-F5344CB8AC3E}">
        <p14:creationId xmlns:p14="http://schemas.microsoft.com/office/powerpoint/2010/main" val="3081577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Text and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nl-BE" noProof="0" dirty="0"/>
          </a:p>
        </p:txBody>
      </p:sp>
      <p:sp>
        <p:nvSpPr>
          <p:cNvPr id="4" name="Date Placeholder 3"/>
          <p:cNvSpPr>
            <a:spLocks noGrp="1"/>
          </p:cNvSpPr>
          <p:nvPr>
            <p:ph type="dt" sz="half" idx="10"/>
          </p:nvPr>
        </p:nvSpPr>
        <p:spPr/>
        <p:txBody>
          <a:bodyPr/>
          <a:lstStyle/>
          <a:p>
            <a:fld id="{E7410F60-8C93-4C37-B51A-4DDAE36F7E9B}" type="datetime1">
              <a:rPr lang="nl-BE" noProof="0" smtClean="0"/>
              <a:t>25/03/2020</a:t>
            </a:fld>
            <a:endParaRPr lang="nl-BE" noProof="0" dirty="0"/>
          </a:p>
        </p:txBody>
      </p:sp>
      <p:sp>
        <p:nvSpPr>
          <p:cNvPr id="5" name="Footer Placeholder 4"/>
          <p:cNvSpPr>
            <a:spLocks noGrp="1"/>
          </p:cNvSpPr>
          <p:nvPr>
            <p:ph type="ftr" sz="quarter" idx="11"/>
          </p:nvPr>
        </p:nvSpPr>
        <p:spPr/>
        <p:txBody>
          <a:bodyPr/>
          <a:lstStyle/>
          <a:p>
            <a:endParaRPr lang="nl-BE" noProof="0" dirty="0"/>
          </a:p>
        </p:txBody>
      </p:sp>
      <p:sp>
        <p:nvSpPr>
          <p:cNvPr id="8" name="Picture Placeholder 7"/>
          <p:cNvSpPr>
            <a:spLocks noGrp="1"/>
          </p:cNvSpPr>
          <p:nvPr>
            <p:ph type="pic" sz="quarter" idx="13" hasCustomPrompt="1"/>
          </p:nvPr>
        </p:nvSpPr>
        <p:spPr>
          <a:xfrm>
            <a:off x="10104438" y="1371918"/>
            <a:ext cx="6300000" cy="6498000"/>
          </a:xfrm>
        </p:spPr>
        <p:txBody>
          <a:bodyPr/>
          <a:lstStyle>
            <a:lvl1pPr marL="85725" indent="0">
              <a:buNone/>
              <a:defRPr>
                <a:solidFill>
                  <a:schemeClr val="bg1">
                    <a:lumMod val="50000"/>
                  </a:schemeClr>
                </a:solidFill>
              </a:defRPr>
            </a:lvl1pPr>
          </a:lstStyle>
          <a:p>
            <a:r>
              <a:rPr lang="nl-BE" noProof="0" dirty="0"/>
              <a:t>Photo</a:t>
            </a:r>
          </a:p>
        </p:txBody>
      </p:sp>
      <p:sp>
        <p:nvSpPr>
          <p:cNvPr id="9" name="Slide Number Placeholder 5"/>
          <p:cNvSpPr>
            <a:spLocks noGrp="1"/>
          </p:cNvSpPr>
          <p:nvPr>
            <p:ph type="sldNum" sz="quarter" idx="4"/>
          </p:nvPr>
        </p:nvSpPr>
        <p:spPr>
          <a:xfrm>
            <a:off x="15590520" y="8948703"/>
            <a:ext cx="921880" cy="519289"/>
          </a:xfrm>
          <a:prstGeom prst="rect">
            <a:avLst/>
          </a:prstGeom>
        </p:spPr>
        <p:txBody>
          <a:bodyPr vert="horz" lIns="91440" tIns="45720" rIns="91440" bIns="45720" rtlCol="0" anchor="ctr"/>
          <a:lstStyle>
            <a:lvl1pPr algn="r">
              <a:defRPr sz="1707">
                <a:solidFill>
                  <a:srgbClr val="1E64C8"/>
                </a:solidFill>
              </a:defRPr>
            </a:lvl1pPr>
          </a:lstStyle>
          <a:p>
            <a:fld id="{7AE184E0-0BD4-4705-A12B-9B71DDE63301}" type="slidenum">
              <a:rPr lang="nl-BE" noProof="0" smtClean="0"/>
              <a:pPr/>
              <a:t>‹nr.›</a:t>
            </a:fld>
            <a:endParaRPr lang="nl-BE" noProof="0" dirty="0"/>
          </a:p>
        </p:txBody>
      </p:sp>
      <p:sp>
        <p:nvSpPr>
          <p:cNvPr id="12" name="Content Placeholder 2"/>
          <p:cNvSpPr>
            <a:spLocks noGrp="1"/>
          </p:cNvSpPr>
          <p:nvPr>
            <p:ph idx="1" hasCustomPrompt="1"/>
          </p:nvPr>
        </p:nvSpPr>
        <p:spPr>
          <a:xfrm>
            <a:off x="835825" y="1194364"/>
            <a:ext cx="8442000" cy="6696000"/>
          </a:xfrm>
        </p:spPr>
        <p:txBody>
          <a:bodyPr/>
          <a:lstStyle>
            <a:lvl1pPr defTabSz="457200">
              <a:lnSpc>
                <a:spcPct val="120000"/>
              </a:lnSpc>
              <a:defRPr/>
            </a:lvl1pPr>
            <a:lvl2pPr>
              <a:lnSpc>
                <a:spcPct val="120000"/>
              </a:lnSpc>
              <a:defRPr/>
            </a:lvl2pPr>
            <a:lvl3pPr defTabSz="457200">
              <a:lnSpc>
                <a:spcPct val="120000"/>
              </a:lnSpc>
              <a:defRPr/>
            </a:lvl3pPr>
            <a:lvl4pPr defTabSz="457200">
              <a:lnSpc>
                <a:spcPct val="120000"/>
              </a:lnSpc>
              <a:defRPr/>
            </a:lvl4pPr>
            <a:lvl5pPr defTabSz="457200">
              <a:lnSpc>
                <a:spcPct val="120000"/>
              </a:lnSpc>
              <a:defRPr/>
            </a:lvl5pPr>
          </a:lstStyle>
          <a:p>
            <a:pPr lvl="0"/>
            <a:r>
              <a:rPr lang="nl-BE" noProof="0" dirty="0"/>
              <a:t>Click </a:t>
            </a:r>
            <a:r>
              <a:rPr lang="nl-BE" noProof="0" dirty="0" err="1"/>
              <a:t>to</a:t>
            </a:r>
            <a:r>
              <a:rPr lang="nl-BE" noProof="0" dirty="0"/>
              <a:t> </a:t>
            </a:r>
            <a:r>
              <a:rPr lang="nl-BE" noProof="0" dirty="0" err="1"/>
              <a:t>edit</a:t>
            </a:r>
            <a:r>
              <a:rPr lang="nl-BE" noProof="0" dirty="0"/>
              <a:t> Master </a:t>
            </a:r>
            <a:r>
              <a:rPr lang="nl-BE" noProof="0" dirty="0" err="1"/>
              <a:t>text</a:t>
            </a:r>
            <a:r>
              <a:rPr lang="nl-BE" noProof="0" dirty="0"/>
              <a:t> </a:t>
            </a:r>
            <a:r>
              <a:rPr lang="nl-BE" noProof="0" dirty="0" err="1"/>
              <a:t>styles</a:t>
            </a:r>
            <a:endParaRPr lang="nl-BE" noProof="0" dirty="0"/>
          </a:p>
          <a:p>
            <a:pPr lvl="1"/>
            <a:r>
              <a:rPr lang="nl-BE" noProof="0" dirty="0"/>
              <a:t>Second level</a:t>
            </a:r>
          </a:p>
          <a:p>
            <a:pPr lvl="2"/>
            <a:r>
              <a:rPr lang="nl-BE" noProof="0" dirty="0" err="1"/>
              <a:t>Third</a:t>
            </a:r>
            <a:r>
              <a:rPr lang="nl-BE" noProof="0" dirty="0"/>
              <a:t> level</a:t>
            </a:r>
          </a:p>
        </p:txBody>
      </p:sp>
    </p:spTree>
    <p:extLst>
      <p:ext uri="{BB962C8B-B14F-4D97-AF65-F5344CB8AC3E}">
        <p14:creationId xmlns:p14="http://schemas.microsoft.com/office/powerpoint/2010/main" val="1314887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nl-BE" noProof="0" dirty="0"/>
          </a:p>
        </p:txBody>
      </p:sp>
      <p:sp>
        <p:nvSpPr>
          <p:cNvPr id="3" name="Date Placeholder 2"/>
          <p:cNvSpPr>
            <a:spLocks noGrp="1"/>
          </p:cNvSpPr>
          <p:nvPr>
            <p:ph type="dt" sz="half" idx="10"/>
          </p:nvPr>
        </p:nvSpPr>
        <p:spPr/>
        <p:txBody>
          <a:bodyPr/>
          <a:lstStyle/>
          <a:p>
            <a:fld id="{656594B6-17DF-4759-A7A5-128AFEA77F2C}" type="datetime1">
              <a:rPr lang="nl-BE" noProof="0" smtClean="0"/>
              <a:t>25/03/2020</a:t>
            </a:fld>
            <a:endParaRPr lang="nl-BE" noProof="0" dirty="0"/>
          </a:p>
        </p:txBody>
      </p:sp>
      <p:sp>
        <p:nvSpPr>
          <p:cNvPr id="4" name="Footer Placeholder 3"/>
          <p:cNvSpPr>
            <a:spLocks noGrp="1"/>
          </p:cNvSpPr>
          <p:nvPr>
            <p:ph type="ftr" sz="quarter" idx="11"/>
          </p:nvPr>
        </p:nvSpPr>
        <p:spPr/>
        <p:txBody>
          <a:bodyPr/>
          <a:lstStyle/>
          <a:p>
            <a:endParaRPr lang="nl-BE" noProof="0" dirty="0"/>
          </a:p>
        </p:txBody>
      </p:sp>
      <p:sp>
        <p:nvSpPr>
          <p:cNvPr id="5" name="Slide Number Placeholder 4"/>
          <p:cNvSpPr>
            <a:spLocks noGrp="1"/>
          </p:cNvSpPr>
          <p:nvPr>
            <p:ph type="sldNum" sz="quarter" idx="12"/>
          </p:nvPr>
        </p:nvSpPr>
        <p:spPr/>
        <p:txBody>
          <a:bodyPr/>
          <a:lstStyle/>
          <a:p>
            <a:fld id="{7AE184E0-0BD4-4705-A12B-9B71DDE63301}" type="slidenum">
              <a:rPr lang="nl-BE" noProof="0" smtClean="0"/>
              <a:t>‹nr.›</a:t>
            </a:fld>
            <a:endParaRPr lang="nl-BE" noProof="0" dirty="0"/>
          </a:p>
        </p:txBody>
      </p:sp>
      <p:sp>
        <p:nvSpPr>
          <p:cNvPr id="7" name="Picture Placeholder 6"/>
          <p:cNvSpPr>
            <a:spLocks noGrp="1"/>
          </p:cNvSpPr>
          <p:nvPr>
            <p:ph type="pic" sz="quarter" idx="13" hasCustomPrompt="1"/>
          </p:nvPr>
        </p:nvSpPr>
        <p:spPr>
          <a:xfrm>
            <a:off x="952038" y="1371600"/>
            <a:ext cx="15480000" cy="6501600"/>
          </a:xfrm>
        </p:spPr>
        <p:txBody>
          <a:bodyPr/>
          <a:lstStyle>
            <a:lvl1pPr marL="0" indent="0">
              <a:buNone/>
              <a:defRPr>
                <a:solidFill>
                  <a:schemeClr val="bg1">
                    <a:lumMod val="50000"/>
                  </a:schemeClr>
                </a:solidFill>
              </a:defRPr>
            </a:lvl1pPr>
          </a:lstStyle>
          <a:p>
            <a:r>
              <a:rPr lang="nl-BE" noProof="0" dirty="0"/>
              <a:t>Photo</a:t>
            </a:r>
          </a:p>
        </p:txBody>
      </p:sp>
    </p:spTree>
    <p:extLst>
      <p:ext uri="{BB962C8B-B14F-4D97-AF65-F5344CB8AC3E}">
        <p14:creationId xmlns:p14="http://schemas.microsoft.com/office/powerpoint/2010/main" val="374516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Only">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A81384-1200-4D40-BEF0-3A17A1F906F4}" type="datetime1">
              <a:rPr lang="nl-NL" noProof="0" smtClean="0"/>
              <a:t>25-3-2020</a:t>
            </a:fld>
            <a:endParaRPr lang="nl-NL" noProof="0" dirty="0"/>
          </a:p>
        </p:txBody>
      </p:sp>
      <p:sp>
        <p:nvSpPr>
          <p:cNvPr id="3" name="Footer Placeholder 2"/>
          <p:cNvSpPr>
            <a:spLocks noGrp="1"/>
          </p:cNvSpPr>
          <p:nvPr>
            <p:ph type="ftr" sz="quarter" idx="11"/>
          </p:nvPr>
        </p:nvSpPr>
        <p:spPr/>
        <p:txBody>
          <a:bodyPr/>
          <a:lstStyle/>
          <a:p>
            <a:endParaRPr lang="nl-NL" noProof="0" dirty="0"/>
          </a:p>
        </p:txBody>
      </p:sp>
      <p:sp>
        <p:nvSpPr>
          <p:cNvPr id="7" name="Covering Background"/>
          <p:cNvSpPr/>
          <p:nvPr userDrawn="1"/>
        </p:nvSpPr>
        <p:spPr>
          <a:xfrm>
            <a:off x="-1" y="0"/>
            <a:ext cx="17337600" cy="9753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6" name="Picture Placeholder 5"/>
          <p:cNvSpPr>
            <a:spLocks noGrp="1"/>
          </p:cNvSpPr>
          <p:nvPr>
            <p:ph type="pic" sz="quarter" idx="12" hasCustomPrompt="1"/>
          </p:nvPr>
        </p:nvSpPr>
        <p:spPr>
          <a:xfrm>
            <a:off x="-1" y="0"/>
            <a:ext cx="17337600" cy="9753600"/>
          </a:xfrm>
        </p:spPr>
        <p:txBody>
          <a:bodyPr/>
          <a:lstStyle>
            <a:lvl1pPr marL="85725" indent="0">
              <a:buNone/>
              <a:defRPr>
                <a:solidFill>
                  <a:schemeClr val="bg1">
                    <a:lumMod val="50000"/>
                  </a:schemeClr>
                </a:solidFill>
              </a:defRPr>
            </a:lvl1pPr>
          </a:lstStyle>
          <a:p>
            <a:r>
              <a:rPr lang="nl-BE" noProof="0" dirty="0"/>
              <a:t>Photo</a:t>
            </a:r>
          </a:p>
        </p:txBody>
      </p:sp>
    </p:spTree>
    <p:extLst>
      <p:ext uri="{BB962C8B-B14F-4D97-AF65-F5344CB8AC3E}">
        <p14:creationId xmlns:p14="http://schemas.microsoft.com/office/powerpoint/2010/main" val="2949418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7" name="Rectangle 6"/>
          <p:cNvSpPr/>
          <p:nvPr userDrawn="1"/>
        </p:nvSpPr>
        <p:spPr>
          <a:xfrm>
            <a:off x="914400" y="0"/>
            <a:ext cx="16424275" cy="7898400"/>
          </a:xfrm>
          <a:prstGeom prst="rect">
            <a:avLst/>
          </a:prstGeom>
          <a:solidFill>
            <a:srgbClr val="1E64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noProof="0" dirty="0"/>
          </a:p>
        </p:txBody>
      </p:sp>
      <p:sp>
        <p:nvSpPr>
          <p:cNvPr id="5" name="Tijdelijke aanduiding voor tekst 4"/>
          <p:cNvSpPr>
            <a:spLocks noGrp="1"/>
          </p:cNvSpPr>
          <p:nvPr>
            <p:ph type="body" sz="quarter" idx="10" hasCustomPrompt="1"/>
          </p:nvPr>
        </p:nvSpPr>
        <p:spPr bwMode="white">
          <a:xfrm>
            <a:off x="9215999" y="3095999"/>
            <a:ext cx="7257600" cy="1717969"/>
          </a:xfrm>
        </p:spPr>
        <p:txBody>
          <a:bodyPr>
            <a:normAutofit/>
          </a:bodyPr>
          <a:lstStyle>
            <a:lvl1pPr marL="0" indent="0">
              <a:lnSpc>
                <a:spcPts val="3500"/>
              </a:lnSpc>
              <a:buNone/>
              <a:defRPr sz="2400">
                <a:solidFill>
                  <a:schemeClr val="bg1"/>
                </a:solidFill>
              </a:defRPr>
            </a:lvl1pPr>
          </a:lstStyle>
          <a:p>
            <a:pPr lvl="0"/>
            <a:r>
              <a:rPr lang="nl-NL" dirty="0"/>
              <a:t>Klik om de namen van </a:t>
            </a:r>
            <a:r>
              <a:rPr lang="nl-NL" dirty="0" err="1"/>
              <a:t>social</a:t>
            </a:r>
            <a:r>
              <a:rPr lang="nl-NL" dirty="0"/>
              <a:t> media in te typen</a:t>
            </a:r>
          </a:p>
        </p:txBody>
      </p:sp>
      <p:sp>
        <p:nvSpPr>
          <p:cNvPr id="2" name="Title 1"/>
          <p:cNvSpPr>
            <a:spLocks noGrp="1"/>
          </p:cNvSpPr>
          <p:nvPr>
            <p:ph type="ctrTitle" hasCustomPrompt="1"/>
          </p:nvPr>
        </p:nvSpPr>
        <p:spPr bwMode="white">
          <a:xfrm>
            <a:off x="1291074" y="1743240"/>
            <a:ext cx="7419544" cy="5769600"/>
          </a:xfrm>
        </p:spPr>
        <p:txBody>
          <a:bodyPr anchor="t" anchorCtr="0">
            <a:noAutofit/>
          </a:bodyPr>
          <a:lstStyle>
            <a:lvl1pPr algn="l">
              <a:lnSpc>
                <a:spcPts val="3500"/>
              </a:lnSpc>
              <a:defRPr sz="2500" u="none" cap="none" baseline="0">
                <a:solidFill>
                  <a:schemeClr val="bg1"/>
                </a:solidFill>
                <a:uFill>
                  <a:solidFill>
                    <a:schemeClr val="bg1"/>
                  </a:solidFill>
                </a:uFill>
                <a:latin typeface="+mn-lt"/>
              </a:defRPr>
            </a:lvl1pPr>
          </a:lstStyle>
          <a:p>
            <a:r>
              <a:rPr lang="nl-BE" noProof="0" dirty="0"/>
              <a:t>Klik om de gegevens van de presentator in </a:t>
            </a:r>
            <a:r>
              <a:rPr lang="nl-BE" noProof="0"/>
              <a:t>te typen</a:t>
            </a:r>
            <a:endParaRPr lang="nl-BE" noProof="0" dirty="0"/>
          </a:p>
        </p:txBody>
      </p:sp>
      <p:sp>
        <p:nvSpPr>
          <p:cNvPr id="8" name="Titles positoning box" hidden="1"/>
          <p:cNvSpPr/>
          <p:nvPr userDrawn="1"/>
        </p:nvSpPr>
        <p:spPr>
          <a:xfrm>
            <a:off x="1371600" y="1828800"/>
            <a:ext cx="15012000" cy="599976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0378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Slide">
    <p:spTree>
      <p:nvGrpSpPr>
        <p:cNvPr id="1" name=""/>
        <p:cNvGrpSpPr/>
        <p:nvPr/>
      </p:nvGrpSpPr>
      <p:grpSpPr>
        <a:xfrm>
          <a:off x="0" y="0"/>
          <a:ext cx="0" cy="0"/>
          <a:chOff x="0" y="0"/>
          <a:chExt cx="0" cy="0"/>
        </a:xfrm>
      </p:grpSpPr>
      <p:sp>
        <p:nvSpPr>
          <p:cNvPr id="7" name="Rectangle 6"/>
          <p:cNvSpPr/>
          <p:nvPr userDrawn="1"/>
        </p:nvSpPr>
        <p:spPr>
          <a:xfrm>
            <a:off x="914400" y="1393200"/>
            <a:ext cx="16424275" cy="6505200"/>
          </a:xfrm>
          <a:prstGeom prst="rect">
            <a:avLst/>
          </a:prstGeom>
          <a:solidFill>
            <a:srgbClr val="1E6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bwMode="white">
          <a:xfrm>
            <a:off x="1291074" y="2286000"/>
            <a:ext cx="15183366" cy="4436316"/>
          </a:xfrm>
        </p:spPr>
        <p:txBody>
          <a:bodyPr anchor="b">
            <a:noAutofit/>
          </a:bodyPr>
          <a:lstStyle>
            <a:lvl1pPr algn="l">
              <a:lnSpc>
                <a:spcPts val="11000"/>
              </a:lnSpc>
              <a:defRPr sz="10000" u="sng" baseline="0">
                <a:solidFill>
                  <a:schemeClr val="bg1"/>
                </a:solidFill>
                <a:uFill>
                  <a:solidFill>
                    <a:schemeClr val="bg1"/>
                  </a:solidFill>
                </a:uFill>
              </a:defRPr>
            </a:lvl1pPr>
          </a:lstStyle>
          <a:p>
            <a:r>
              <a:rPr lang="nl-NL" noProof="0"/>
              <a:t>Klik om de stijl te bewerken</a:t>
            </a:r>
            <a:endParaRPr lang="en-GB" noProof="0" dirty="0"/>
          </a:p>
        </p:txBody>
      </p:sp>
      <p:sp>
        <p:nvSpPr>
          <p:cNvPr id="3" name="Subtitle 2"/>
          <p:cNvSpPr>
            <a:spLocks noGrp="1"/>
          </p:cNvSpPr>
          <p:nvPr>
            <p:ph type="subTitle" idx="1" hasCustomPrompt="1"/>
          </p:nvPr>
        </p:nvSpPr>
        <p:spPr bwMode="white">
          <a:xfrm>
            <a:off x="1283414" y="6874716"/>
            <a:ext cx="15191026" cy="583200"/>
          </a:xfrm>
        </p:spPr>
        <p:txBody>
          <a:bodyPr>
            <a:normAutofit/>
          </a:bodyPr>
          <a:lstStyle>
            <a:lvl1pPr marL="0" indent="0" algn="l">
              <a:lnSpc>
                <a:spcPts val="3600"/>
              </a:lnSpc>
              <a:buNone/>
              <a:defRPr sz="3000">
                <a:solidFill>
                  <a:schemeClr val="accent1"/>
                </a:solidFill>
              </a:defRPr>
            </a:lvl1pPr>
            <a:lvl2pPr marL="650184" indent="0" algn="ctr">
              <a:buNone/>
              <a:defRPr sz="2844"/>
            </a:lvl2pPr>
            <a:lvl3pPr marL="1300368" indent="0" algn="ctr">
              <a:buNone/>
              <a:defRPr sz="2560"/>
            </a:lvl3pPr>
            <a:lvl4pPr marL="1950552" indent="0" algn="ctr">
              <a:buNone/>
              <a:defRPr sz="2275"/>
            </a:lvl4pPr>
            <a:lvl5pPr marL="2600736" indent="0" algn="ctr">
              <a:buNone/>
              <a:defRPr sz="2275"/>
            </a:lvl5pPr>
            <a:lvl6pPr marL="3250921" indent="0" algn="ctr">
              <a:buNone/>
              <a:defRPr sz="2275"/>
            </a:lvl6pPr>
            <a:lvl7pPr marL="3901105" indent="0" algn="ctr">
              <a:buNone/>
              <a:defRPr sz="2275"/>
            </a:lvl7pPr>
            <a:lvl8pPr marL="4551289" indent="0" algn="ctr">
              <a:buNone/>
              <a:defRPr sz="2275"/>
            </a:lvl8pPr>
            <a:lvl9pPr marL="5201473" indent="0" algn="ctr">
              <a:buNone/>
              <a:defRPr sz="2275"/>
            </a:lvl9pPr>
          </a:lstStyle>
          <a:p>
            <a:r>
              <a:rPr lang="en-GB" noProof="0" dirty="0"/>
              <a:t>Click to add subtitle / presenter / date [</a:t>
            </a:r>
            <a:r>
              <a:rPr lang="en-GB" noProof="0" dirty="0" err="1"/>
              <a:t>dd</a:t>
            </a:r>
            <a:r>
              <a:rPr lang="en-GB" noProof="0" dirty="0"/>
              <a:t>-mm-</a:t>
            </a:r>
            <a:r>
              <a:rPr lang="en-GB" noProof="0" dirty="0" err="1"/>
              <a:t>yyyy</a:t>
            </a:r>
            <a:r>
              <a:rPr lang="en-GB" noProof="0" dirty="0"/>
              <a:t>]</a:t>
            </a:r>
          </a:p>
        </p:txBody>
      </p:sp>
      <p:sp>
        <p:nvSpPr>
          <p:cNvPr id="8" name="Titles positoning box" hidden="1"/>
          <p:cNvSpPr/>
          <p:nvPr userDrawn="1"/>
        </p:nvSpPr>
        <p:spPr>
          <a:xfrm>
            <a:off x="1371600" y="6408000"/>
            <a:ext cx="15012000" cy="576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Picture Placeholder 11"/>
          <p:cNvSpPr>
            <a:spLocks noGrp="1"/>
          </p:cNvSpPr>
          <p:nvPr>
            <p:ph type="pic" sz="quarter" idx="11" hasCustomPrompt="1"/>
          </p:nvPr>
        </p:nvSpPr>
        <p:spPr>
          <a:xfrm>
            <a:off x="3200400" y="8366400"/>
            <a:ext cx="2286000" cy="928800"/>
          </a:xfrm>
        </p:spPr>
        <p:txBody>
          <a:bodyPr/>
          <a:lstStyle>
            <a:lvl1pPr>
              <a:defRPr sz="1600">
                <a:solidFill>
                  <a:schemeClr val="bg1">
                    <a:lumMod val="50000"/>
                  </a:schemeClr>
                </a:solidFill>
              </a:defRPr>
            </a:lvl1pPr>
          </a:lstStyle>
          <a:p>
            <a:r>
              <a:rPr lang="en-GB" noProof="0" dirty="0"/>
              <a:t>Partner Logo 1</a:t>
            </a:r>
          </a:p>
        </p:txBody>
      </p:sp>
      <p:sp>
        <p:nvSpPr>
          <p:cNvPr id="13" name="Picture Placeholder 11"/>
          <p:cNvSpPr>
            <a:spLocks noGrp="1"/>
          </p:cNvSpPr>
          <p:nvPr>
            <p:ph type="pic" sz="quarter" idx="12" hasCustomPrompt="1"/>
          </p:nvPr>
        </p:nvSpPr>
        <p:spPr>
          <a:xfrm>
            <a:off x="5713200" y="8366400"/>
            <a:ext cx="2286000" cy="928800"/>
          </a:xfrm>
        </p:spPr>
        <p:txBody>
          <a:bodyPr/>
          <a:lstStyle>
            <a:lvl1pPr>
              <a:defRPr sz="1600">
                <a:solidFill>
                  <a:schemeClr val="bg1">
                    <a:lumMod val="50000"/>
                  </a:schemeClr>
                </a:solidFill>
              </a:defRPr>
            </a:lvl1pPr>
          </a:lstStyle>
          <a:p>
            <a:r>
              <a:rPr lang="en-GB" noProof="0" dirty="0"/>
              <a:t>Partner Logo 2</a:t>
            </a:r>
          </a:p>
        </p:txBody>
      </p:sp>
      <p:sp>
        <p:nvSpPr>
          <p:cNvPr id="14" name="Picture Placeholder 11"/>
          <p:cNvSpPr>
            <a:spLocks noGrp="1"/>
          </p:cNvSpPr>
          <p:nvPr>
            <p:ph type="pic" sz="quarter" idx="13" hasCustomPrompt="1"/>
          </p:nvPr>
        </p:nvSpPr>
        <p:spPr>
          <a:xfrm>
            <a:off x="8229600" y="8366400"/>
            <a:ext cx="2322000" cy="928800"/>
          </a:xfrm>
        </p:spPr>
        <p:txBody>
          <a:bodyPr/>
          <a:lstStyle>
            <a:lvl1pPr>
              <a:defRPr sz="1600">
                <a:solidFill>
                  <a:schemeClr val="bg1">
                    <a:lumMod val="50000"/>
                  </a:schemeClr>
                </a:solidFill>
              </a:defRPr>
            </a:lvl1pPr>
          </a:lstStyle>
          <a:p>
            <a:r>
              <a:rPr lang="en-GB" noProof="0" dirty="0"/>
              <a:t>Partner Logo 3</a:t>
            </a:r>
          </a:p>
        </p:txBody>
      </p:sp>
      <p:sp>
        <p:nvSpPr>
          <p:cNvPr id="15" name="Picture Placeholder 11"/>
          <p:cNvSpPr>
            <a:spLocks noGrp="1"/>
          </p:cNvSpPr>
          <p:nvPr>
            <p:ph type="pic" sz="quarter" idx="14" hasCustomPrompt="1"/>
          </p:nvPr>
        </p:nvSpPr>
        <p:spPr>
          <a:xfrm>
            <a:off x="10746000" y="8366400"/>
            <a:ext cx="2322000" cy="928800"/>
          </a:xfrm>
        </p:spPr>
        <p:txBody>
          <a:bodyPr/>
          <a:lstStyle>
            <a:lvl1pPr>
              <a:defRPr sz="1600">
                <a:solidFill>
                  <a:schemeClr val="bg1">
                    <a:lumMod val="50000"/>
                  </a:schemeClr>
                </a:solidFill>
              </a:defRPr>
            </a:lvl1pPr>
          </a:lstStyle>
          <a:p>
            <a:r>
              <a:rPr lang="en-GB" noProof="0" dirty="0"/>
              <a:t>Partner Logo 4</a:t>
            </a:r>
          </a:p>
        </p:txBody>
      </p:sp>
      <p:sp>
        <p:nvSpPr>
          <p:cNvPr id="16" name="Oranisation Placeholder"/>
          <p:cNvSpPr>
            <a:spLocks noGrp="1"/>
          </p:cNvSpPr>
          <p:nvPr>
            <p:ph type="body" sz="quarter" idx="15" hasCustomPrompt="1"/>
          </p:nvPr>
        </p:nvSpPr>
        <p:spPr bwMode="white">
          <a:xfrm>
            <a:off x="8580530" y="395008"/>
            <a:ext cx="8294400" cy="540000"/>
          </a:xfrm>
        </p:spPr>
        <p:txBody>
          <a:bodyPr anchor="b" anchorCtr="0">
            <a:normAutofit/>
          </a:bodyPr>
          <a:lstStyle>
            <a:lvl1pPr>
              <a:lnSpc>
                <a:spcPts val="1700"/>
              </a:lnSpc>
              <a:defRPr sz="1400" b="1" i="0" u="sng" cap="all" baseline="0">
                <a:solidFill>
                  <a:srgbClr val="1E64C8"/>
                </a:solidFill>
                <a:uFill>
                  <a:solidFill>
                    <a:schemeClr val="bg1"/>
                  </a:solidFill>
                </a:uFill>
              </a:defRPr>
            </a:lvl1pPr>
            <a:lvl2pPr marL="0" indent="0">
              <a:lnSpc>
                <a:spcPts val="1700"/>
              </a:lnSpc>
              <a:buNone/>
              <a:defRPr sz="1400" cap="all" baseline="0">
                <a:solidFill>
                  <a:srgbClr val="1E64C8"/>
                </a:solidFill>
              </a:defRPr>
            </a:lvl2pPr>
          </a:lstStyle>
          <a:p>
            <a:pPr lvl="0"/>
            <a:r>
              <a:rPr lang="en-GB" noProof="0" dirty="0"/>
              <a:t>Click to edit organisation styles</a:t>
            </a:r>
          </a:p>
          <a:p>
            <a:pPr lvl="1"/>
            <a:r>
              <a:rPr lang="en-GB" noProof="0" dirty="0"/>
              <a:t>Second level</a:t>
            </a:r>
          </a:p>
        </p:txBody>
      </p:sp>
      <p:pic>
        <p:nvPicPr>
          <p:cNvPr id="27" name="Afbeelding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4400" y="0"/>
            <a:ext cx="3714979" cy="1393200"/>
          </a:xfrm>
          <a:prstGeom prst="rect">
            <a:avLst/>
          </a:prstGeom>
        </p:spPr>
      </p:pic>
    </p:spTree>
    <p:extLst>
      <p:ext uri="{BB962C8B-B14F-4D97-AF65-F5344CB8AC3E}">
        <p14:creationId xmlns:p14="http://schemas.microsoft.com/office/powerpoint/2010/main" val="2216562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0118" y="136025"/>
            <a:ext cx="15705282" cy="863693"/>
          </a:xfrm>
          <a:prstGeom prst="rect">
            <a:avLst/>
          </a:prstGeom>
        </p:spPr>
        <p:txBody>
          <a:bodyPr vert="horz" lIns="91440" tIns="45720" rIns="91440" bIns="45720" rtlCol="0" anchor="b" anchorCtr="0">
            <a:noAutofit/>
          </a:bodyPr>
          <a:lstStyle/>
          <a:p>
            <a:r>
              <a:rPr lang="nl-BE" noProof="0" dirty="0"/>
              <a:t>Klik om de stijl te bewerken</a:t>
            </a:r>
          </a:p>
        </p:txBody>
      </p:sp>
      <p:sp>
        <p:nvSpPr>
          <p:cNvPr id="3" name="Text Placeholder 2"/>
          <p:cNvSpPr>
            <a:spLocks noGrp="1"/>
          </p:cNvSpPr>
          <p:nvPr>
            <p:ph type="body" idx="1"/>
          </p:nvPr>
        </p:nvSpPr>
        <p:spPr>
          <a:xfrm>
            <a:off x="835825" y="1194364"/>
            <a:ext cx="15699575" cy="6696000"/>
          </a:xfrm>
          <a:prstGeom prst="rect">
            <a:avLst/>
          </a:prstGeom>
        </p:spPr>
        <p:txBody>
          <a:bodyPr vert="horz" lIns="91440" tIns="45720" rIns="91440" bIns="45720" rtlCol="0">
            <a:normAutofit/>
          </a:bodyPr>
          <a:lstStyle/>
          <a:p>
            <a:pPr lvl="0"/>
            <a:r>
              <a:rPr lang="nl-BE" noProof="0" dirty="0"/>
              <a:t>Click </a:t>
            </a:r>
            <a:r>
              <a:rPr lang="nl-BE" noProof="0" dirty="0" err="1"/>
              <a:t>to</a:t>
            </a:r>
            <a:r>
              <a:rPr lang="nl-BE" noProof="0" dirty="0"/>
              <a:t> </a:t>
            </a:r>
            <a:r>
              <a:rPr lang="nl-BE" noProof="0" dirty="0" err="1"/>
              <a:t>edit</a:t>
            </a:r>
            <a:r>
              <a:rPr lang="nl-BE" noProof="0" dirty="0"/>
              <a:t> Master </a:t>
            </a:r>
            <a:r>
              <a:rPr lang="nl-BE" noProof="0" dirty="0" err="1"/>
              <a:t>text</a:t>
            </a:r>
            <a:r>
              <a:rPr lang="nl-BE" noProof="0" dirty="0"/>
              <a:t> </a:t>
            </a:r>
            <a:r>
              <a:rPr lang="nl-BE" noProof="0" dirty="0" err="1"/>
              <a:t>styles</a:t>
            </a:r>
            <a:endParaRPr lang="nl-BE" noProof="0" dirty="0"/>
          </a:p>
          <a:p>
            <a:pPr lvl="1"/>
            <a:r>
              <a:rPr lang="nl-BE" noProof="0" dirty="0"/>
              <a:t>Second level</a:t>
            </a:r>
          </a:p>
          <a:p>
            <a:pPr lvl="2"/>
            <a:r>
              <a:rPr lang="nl-BE" noProof="0" dirty="0" err="1"/>
              <a:t>Third</a:t>
            </a:r>
            <a:r>
              <a:rPr lang="nl-BE" noProof="0" dirty="0"/>
              <a:t> level</a:t>
            </a:r>
          </a:p>
        </p:txBody>
      </p:sp>
      <p:sp>
        <p:nvSpPr>
          <p:cNvPr id="4" name="Date Placeholder 3"/>
          <p:cNvSpPr>
            <a:spLocks noGrp="1"/>
          </p:cNvSpPr>
          <p:nvPr>
            <p:ph type="dt" sz="half" idx="2"/>
          </p:nvPr>
        </p:nvSpPr>
        <p:spPr>
          <a:xfrm>
            <a:off x="4072394" y="8948703"/>
            <a:ext cx="2297926" cy="519289"/>
          </a:xfrm>
          <a:prstGeom prst="rect">
            <a:avLst/>
          </a:prstGeom>
        </p:spPr>
        <p:txBody>
          <a:bodyPr vert="horz" lIns="91440" tIns="45720" rIns="91440" bIns="45720" rtlCol="0" anchor="ctr"/>
          <a:lstStyle>
            <a:lvl1pPr algn="l">
              <a:defRPr sz="1707">
                <a:solidFill>
                  <a:schemeClr val="tx1">
                    <a:tint val="75000"/>
                  </a:schemeClr>
                </a:solidFill>
              </a:defRPr>
            </a:lvl1pPr>
          </a:lstStyle>
          <a:p>
            <a:fld id="{FA870D1A-A3AB-4E9F-892E-C45B5A80FDBF}" type="datetime1">
              <a:rPr lang="nl-BE" noProof="0" smtClean="0"/>
              <a:t>25/03/2020</a:t>
            </a:fld>
            <a:endParaRPr lang="nl-BE" noProof="0" dirty="0"/>
          </a:p>
        </p:txBody>
      </p:sp>
      <p:sp>
        <p:nvSpPr>
          <p:cNvPr id="5" name="Footer Placeholder 4"/>
          <p:cNvSpPr>
            <a:spLocks noGrp="1"/>
          </p:cNvSpPr>
          <p:nvPr>
            <p:ph type="ftr" sz="quarter" idx="3"/>
          </p:nvPr>
        </p:nvSpPr>
        <p:spPr>
          <a:xfrm>
            <a:off x="6810236" y="8994423"/>
            <a:ext cx="8353564" cy="437932"/>
          </a:xfrm>
          <a:prstGeom prst="rect">
            <a:avLst/>
          </a:prstGeom>
        </p:spPr>
        <p:txBody>
          <a:bodyPr vert="horz" lIns="91440" tIns="45720" rIns="91440" bIns="45720" rtlCol="0" anchor="ctr"/>
          <a:lstStyle>
            <a:lvl1pPr algn="ctr">
              <a:defRPr sz="1707">
                <a:solidFill>
                  <a:schemeClr val="tx1">
                    <a:tint val="75000"/>
                  </a:schemeClr>
                </a:solidFill>
              </a:defRPr>
            </a:lvl1pPr>
          </a:lstStyle>
          <a:p>
            <a:endParaRPr lang="nl-BE" noProof="0" dirty="0"/>
          </a:p>
        </p:txBody>
      </p:sp>
      <p:sp>
        <p:nvSpPr>
          <p:cNvPr id="6" name="Slide Number Placeholder 5"/>
          <p:cNvSpPr>
            <a:spLocks noGrp="1"/>
          </p:cNvSpPr>
          <p:nvPr>
            <p:ph type="sldNum" sz="quarter" idx="4"/>
          </p:nvPr>
        </p:nvSpPr>
        <p:spPr>
          <a:xfrm>
            <a:off x="15590520" y="8948703"/>
            <a:ext cx="921880" cy="519289"/>
          </a:xfrm>
          <a:prstGeom prst="rect">
            <a:avLst/>
          </a:prstGeom>
        </p:spPr>
        <p:txBody>
          <a:bodyPr vert="horz" lIns="91440" tIns="45720" rIns="91440" bIns="45720" rtlCol="0" anchor="ctr"/>
          <a:lstStyle>
            <a:lvl1pPr algn="r">
              <a:defRPr sz="1707">
                <a:solidFill>
                  <a:srgbClr val="1E64C8"/>
                </a:solidFill>
              </a:defRPr>
            </a:lvl1pPr>
          </a:lstStyle>
          <a:p>
            <a:fld id="{7AE184E0-0BD4-4705-A12B-9B71DDE63301}" type="slidenum">
              <a:rPr lang="nl-BE" noProof="0" smtClean="0"/>
              <a:pPr/>
              <a:t>‹nr.›</a:t>
            </a:fld>
            <a:endParaRPr lang="nl-BE" noProof="0" dirty="0"/>
          </a:p>
        </p:txBody>
      </p:sp>
      <p:sp>
        <p:nvSpPr>
          <p:cNvPr id="7" name="Title positioning box" hidden="1"/>
          <p:cNvSpPr/>
          <p:nvPr userDrawn="1"/>
        </p:nvSpPr>
        <p:spPr>
          <a:xfrm>
            <a:off x="927265" y="367200"/>
            <a:ext cx="15480000" cy="46364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ositoning box" hidden="1"/>
          <p:cNvSpPr/>
          <p:nvPr userDrawn="1"/>
        </p:nvSpPr>
        <p:spPr>
          <a:xfrm>
            <a:off x="927265" y="1584000"/>
            <a:ext cx="8229600" cy="6300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Logo positioning box" hidden="1"/>
          <p:cNvSpPr/>
          <p:nvPr userDrawn="1"/>
        </p:nvSpPr>
        <p:spPr>
          <a:xfrm flipV="1">
            <a:off x="928800" y="7878842"/>
            <a:ext cx="15478465" cy="1416353"/>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483617" y="7906160"/>
            <a:ext cx="2308379" cy="1847440"/>
          </a:xfrm>
          <a:prstGeom prst="rect">
            <a:avLst/>
          </a:prstGeom>
        </p:spPr>
      </p:pic>
      <p:sp>
        <p:nvSpPr>
          <p:cNvPr id="12" name="Text positoning box" hidden="1"/>
          <p:cNvSpPr/>
          <p:nvPr userDrawn="1"/>
        </p:nvSpPr>
        <p:spPr>
          <a:xfrm>
            <a:off x="9172105" y="1584000"/>
            <a:ext cx="914400" cy="6300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positoning box" hidden="1"/>
          <p:cNvSpPr/>
          <p:nvPr userDrawn="1"/>
        </p:nvSpPr>
        <p:spPr>
          <a:xfrm>
            <a:off x="10099369" y="1356360"/>
            <a:ext cx="6307895" cy="652764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70589907"/>
      </p:ext>
    </p:extLst>
  </p:cSld>
  <p:clrMap bg1="lt1" tx1="dk1" bg2="lt2" tx2="dk2" accent1="accent1" accent2="accent2" accent3="accent3" accent4="accent4" accent5="accent5" accent6="accent6" hlink="hlink" folHlink="folHlink"/>
  <p:sldLayoutIdLst>
    <p:sldLayoutId id="2147483672" r:id="rId1"/>
    <p:sldLayoutId id="2147483661" r:id="rId2"/>
    <p:sldLayoutId id="2147483673" r:id="rId3"/>
    <p:sldLayoutId id="2147483662" r:id="rId4"/>
    <p:sldLayoutId id="2147483674" r:id="rId5"/>
    <p:sldLayoutId id="2147483666" r:id="rId6"/>
    <p:sldLayoutId id="2147483675" r:id="rId7"/>
    <p:sldLayoutId id="2147483676" r:id="rId8"/>
    <p:sldLayoutId id="2147483678" r:id="rId9"/>
  </p:sldLayoutIdLst>
  <p:hf hdr="0" ftr="0" dt="0"/>
  <p:txStyles>
    <p:titleStyle>
      <a:lvl1pPr algn="l" defTabSz="1300368" rtl="0" eaLnBrk="1" latinLnBrk="0" hangingPunct="1">
        <a:lnSpc>
          <a:spcPct val="90000"/>
        </a:lnSpc>
        <a:spcBef>
          <a:spcPct val="0"/>
        </a:spcBef>
        <a:buNone/>
        <a:defRPr sz="5400" u="sng" kern="1200" cap="all" baseline="0">
          <a:solidFill>
            <a:srgbClr val="1E64C8"/>
          </a:solidFill>
          <a:uFill>
            <a:solidFill>
              <a:srgbClr val="1E64C8"/>
            </a:solidFill>
          </a:uFill>
          <a:latin typeface="+mj-lt"/>
          <a:ea typeface="+mj-ea"/>
          <a:cs typeface="+mj-cs"/>
        </a:defRPr>
      </a:lvl1pPr>
    </p:titleStyle>
    <p:bodyStyle>
      <a:lvl1pPr marL="536575" indent="-450850" algn="l" defTabSz="1300368"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1pPr>
      <a:lvl2pPr marL="1169988" indent="-450850" algn="l" defTabSz="457200" rtl="0" eaLnBrk="1" latinLnBrk="0" hangingPunct="1">
        <a:lnSpc>
          <a:spcPct val="120000"/>
        </a:lnSpc>
        <a:spcBef>
          <a:spcPts val="0"/>
        </a:spcBef>
        <a:buFont typeface="Arial" panose="020B0604020202020204" pitchFamily="34" charset="0"/>
        <a:buChar char="̶"/>
        <a:tabLst/>
        <a:defRPr sz="4800" kern="1200">
          <a:solidFill>
            <a:schemeClr val="tx1"/>
          </a:solidFill>
          <a:latin typeface="+mn-lt"/>
          <a:ea typeface="+mn-ea"/>
          <a:cs typeface="+mn-cs"/>
        </a:defRPr>
      </a:lvl2pPr>
      <a:lvl3pPr marL="1755775" indent="-450000" algn="l" defTabSz="1300368"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3pPr>
      <a:lvl4pPr marL="1441450" indent="-550863" algn="l" defTabSz="1300368"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4pPr>
      <a:lvl5pPr marL="2600325" indent="-1158875" algn="l" defTabSz="1300368" rtl="0" eaLnBrk="1" latinLnBrk="0" hangingPunct="1">
        <a:lnSpc>
          <a:spcPct val="120000"/>
        </a:lnSpc>
        <a:spcBef>
          <a:spcPts val="0"/>
        </a:spcBef>
        <a:buFont typeface="Arial" panose="020B0604020202020204" pitchFamily="34" charset="0"/>
        <a:buNone/>
        <a:defRPr sz="4800" kern="1200">
          <a:solidFill>
            <a:schemeClr val="tx1"/>
          </a:solidFill>
          <a:latin typeface="+mn-lt"/>
          <a:ea typeface="+mn-ea"/>
          <a:cs typeface="+mn-cs"/>
        </a:defRPr>
      </a:lvl5pPr>
      <a:lvl6pPr marL="3576013"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197"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381"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565"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p:bodyStyle>
    <p:otherStyle>
      <a:defPPr>
        <a:defRPr lang="en-US"/>
      </a:defPPr>
      <a:lvl1pPr marL="0" algn="l" defTabSz="1300368" rtl="0" eaLnBrk="1" latinLnBrk="0" hangingPunct="1">
        <a:defRPr sz="2560" kern="1200">
          <a:solidFill>
            <a:schemeClr val="tx1"/>
          </a:solidFill>
          <a:latin typeface="+mn-lt"/>
          <a:ea typeface="+mn-ea"/>
          <a:cs typeface="+mn-cs"/>
        </a:defRPr>
      </a:lvl1pPr>
      <a:lvl2pPr marL="650184" algn="l" defTabSz="1300368" rtl="0" eaLnBrk="1" latinLnBrk="0" hangingPunct="1">
        <a:defRPr sz="2560" kern="1200">
          <a:solidFill>
            <a:schemeClr val="tx1"/>
          </a:solidFill>
          <a:latin typeface="+mn-lt"/>
          <a:ea typeface="+mn-ea"/>
          <a:cs typeface="+mn-cs"/>
        </a:defRPr>
      </a:lvl2pPr>
      <a:lvl3pPr marL="1300368" algn="l" defTabSz="1300368" rtl="0" eaLnBrk="1" latinLnBrk="0" hangingPunct="1">
        <a:defRPr sz="2560" kern="1200">
          <a:solidFill>
            <a:schemeClr val="tx1"/>
          </a:solidFill>
          <a:latin typeface="+mn-lt"/>
          <a:ea typeface="+mn-ea"/>
          <a:cs typeface="+mn-cs"/>
        </a:defRPr>
      </a:lvl3pPr>
      <a:lvl4pPr marL="1950552" algn="l" defTabSz="1300368" rtl="0" eaLnBrk="1" latinLnBrk="0" hangingPunct="1">
        <a:defRPr sz="2560" kern="1200">
          <a:solidFill>
            <a:schemeClr val="tx1"/>
          </a:solidFill>
          <a:latin typeface="+mn-lt"/>
          <a:ea typeface="+mn-ea"/>
          <a:cs typeface="+mn-cs"/>
        </a:defRPr>
      </a:lvl4pPr>
      <a:lvl5pPr marL="2600736" algn="l" defTabSz="1300368" rtl="0" eaLnBrk="1" latinLnBrk="0" hangingPunct="1">
        <a:defRPr sz="2560" kern="1200">
          <a:solidFill>
            <a:schemeClr val="tx1"/>
          </a:solidFill>
          <a:latin typeface="+mn-lt"/>
          <a:ea typeface="+mn-ea"/>
          <a:cs typeface="+mn-cs"/>
        </a:defRPr>
      </a:lvl5pPr>
      <a:lvl6pPr marL="3250921" algn="l" defTabSz="1300368" rtl="0" eaLnBrk="1" latinLnBrk="0" hangingPunct="1">
        <a:defRPr sz="2560" kern="1200">
          <a:solidFill>
            <a:schemeClr val="tx1"/>
          </a:solidFill>
          <a:latin typeface="+mn-lt"/>
          <a:ea typeface="+mn-ea"/>
          <a:cs typeface="+mn-cs"/>
        </a:defRPr>
      </a:lvl6pPr>
      <a:lvl7pPr marL="3901105" algn="l" defTabSz="1300368" rtl="0" eaLnBrk="1" latinLnBrk="0" hangingPunct="1">
        <a:defRPr sz="2560" kern="1200">
          <a:solidFill>
            <a:schemeClr val="tx1"/>
          </a:solidFill>
          <a:latin typeface="+mn-lt"/>
          <a:ea typeface="+mn-ea"/>
          <a:cs typeface="+mn-cs"/>
        </a:defRPr>
      </a:lvl7pPr>
      <a:lvl8pPr marL="4551289" algn="l" defTabSz="1300368" rtl="0" eaLnBrk="1" latinLnBrk="0" hangingPunct="1">
        <a:defRPr sz="2560" kern="1200">
          <a:solidFill>
            <a:schemeClr val="tx1"/>
          </a:solidFill>
          <a:latin typeface="+mn-lt"/>
          <a:ea typeface="+mn-ea"/>
          <a:cs typeface="+mn-cs"/>
        </a:defRPr>
      </a:lvl8pPr>
      <a:lvl9pPr marL="5201473" algn="l" defTabSz="1300368"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43.png"/><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46.png"/><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53.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8.xml"/><Relationship Id="rId4" Type="http://schemas.openxmlformats.org/officeDocument/2006/relationships/image" Target="../media/image58.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4.png"/><Relationship Id="rId2" Type="http://schemas.openxmlformats.org/officeDocument/2006/relationships/notesSlide" Target="../notesSlides/notesSlide2.xml"/><Relationship Id="rId16"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lib.ugent.be/"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hyperlink" Target="http://athena.ugent.b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ctrTitle"/>
          </p:nvPr>
        </p:nvSpPr>
        <p:spPr/>
        <p:txBody>
          <a:bodyPr/>
          <a:lstStyle/>
          <a:p>
            <a:pPr algn="ctr"/>
            <a:r>
              <a:rPr lang="nl-NL" sz="5000" cap="none" dirty="0"/>
              <a:t>Digitale bibliotheek</a:t>
            </a:r>
            <a:br>
              <a:rPr lang="nl-NL" sz="5000" cap="none" dirty="0"/>
            </a:br>
            <a:r>
              <a:rPr lang="nl-NL" sz="5000" cap="none" dirty="0"/>
              <a:t>@UGent</a:t>
            </a:r>
            <a:br>
              <a:rPr lang="nl-NL" sz="5000" dirty="0"/>
            </a:br>
            <a:endParaRPr lang="nl-NL" sz="5000" dirty="0"/>
          </a:p>
        </p:txBody>
      </p:sp>
      <p:sp>
        <p:nvSpPr>
          <p:cNvPr id="11" name="Ondertitel 10"/>
          <p:cNvSpPr>
            <a:spLocks noGrp="1"/>
          </p:cNvSpPr>
          <p:nvPr>
            <p:ph type="subTitle" idx="1"/>
          </p:nvPr>
        </p:nvSpPr>
        <p:spPr/>
        <p:txBody>
          <a:bodyPr/>
          <a:lstStyle/>
          <a:p>
            <a:r>
              <a:rPr lang="nl-NL" dirty="0"/>
              <a:t>Stijn Meersseman, Faculteitsbibliothecaris 2019-2020</a:t>
            </a:r>
          </a:p>
        </p:txBody>
      </p:sp>
      <p:pic>
        <p:nvPicPr>
          <p:cNvPr id="7" name="Afbeelding 6">
            <a:extLst>
              <a:ext uri="{FF2B5EF4-FFF2-40B4-BE49-F238E27FC236}">
                <a16:creationId xmlns:a16="http://schemas.microsoft.com/office/drawing/2014/main" id="{670DDC96-4C8A-4CF6-91C1-34553D4FD7E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9073" y="8086803"/>
            <a:ext cx="2083497" cy="1666797"/>
          </a:xfrm>
          <a:prstGeom prst="rect">
            <a:avLst/>
          </a:prstGeom>
        </p:spPr>
      </p:pic>
      <p:pic>
        <p:nvPicPr>
          <p:cNvPr id="4" name="Afbeelding 3">
            <a:extLst>
              <a:ext uri="{FF2B5EF4-FFF2-40B4-BE49-F238E27FC236}">
                <a16:creationId xmlns:a16="http://schemas.microsoft.com/office/drawing/2014/main" id="{D7FAFA35-552A-427E-A5D0-EF10570C3FD4}"/>
              </a:ext>
            </a:extLst>
          </p:cNvPr>
          <p:cNvPicPr>
            <a:picLocks noChangeAspect="1"/>
          </p:cNvPicPr>
          <p:nvPr/>
        </p:nvPicPr>
        <p:blipFill>
          <a:blip r:embed="rId3"/>
          <a:stretch>
            <a:fillRect/>
          </a:stretch>
        </p:blipFill>
        <p:spPr>
          <a:xfrm>
            <a:off x="529073" y="305274"/>
            <a:ext cx="3684481" cy="910998"/>
          </a:xfrm>
          <a:prstGeom prst="rect">
            <a:avLst/>
          </a:prstGeom>
        </p:spPr>
      </p:pic>
    </p:spTree>
    <p:extLst>
      <p:ext uri="{BB962C8B-B14F-4D97-AF65-F5344CB8AC3E}">
        <p14:creationId xmlns:p14="http://schemas.microsoft.com/office/powerpoint/2010/main" val="3355618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Afbeelding 14">
            <a:extLst>
              <a:ext uri="{FF2B5EF4-FFF2-40B4-BE49-F238E27FC236}">
                <a16:creationId xmlns:a16="http://schemas.microsoft.com/office/drawing/2014/main" id="{1EE5B594-19A7-4AA0-947D-8EFA37D86858}"/>
              </a:ext>
            </a:extLst>
          </p:cNvPr>
          <p:cNvPicPr>
            <a:picLocks noChangeAspect="1"/>
          </p:cNvPicPr>
          <p:nvPr/>
        </p:nvPicPr>
        <p:blipFill>
          <a:blip r:embed="rId3"/>
          <a:stretch>
            <a:fillRect/>
          </a:stretch>
        </p:blipFill>
        <p:spPr>
          <a:xfrm>
            <a:off x="44910" y="14134"/>
            <a:ext cx="17293765" cy="9708702"/>
          </a:xfrm>
          <a:prstGeom prst="rect">
            <a:avLst/>
          </a:prstGeom>
        </p:spPr>
      </p:pic>
      <p:sp>
        <p:nvSpPr>
          <p:cNvPr id="4" name="Tijdelijke aanduiding voor dianummer 3"/>
          <p:cNvSpPr>
            <a:spLocks noGrp="1"/>
          </p:cNvSpPr>
          <p:nvPr>
            <p:ph type="sldNum" sz="quarter" idx="12"/>
          </p:nvPr>
        </p:nvSpPr>
        <p:spPr/>
        <p:txBody>
          <a:bodyPr/>
          <a:lstStyle/>
          <a:p>
            <a:fld id="{7AE184E0-0BD4-4705-A12B-9B71DDE63301}" type="slidenum">
              <a:rPr lang="en-GB" noProof="0" smtClean="0"/>
              <a:t>10</a:t>
            </a:fld>
            <a:endParaRPr lang="en-GB" noProof="0" dirty="0"/>
          </a:p>
        </p:txBody>
      </p:sp>
      <p:sp>
        <p:nvSpPr>
          <p:cNvPr id="11" name="Rechthoek 10"/>
          <p:cNvSpPr/>
          <p:nvPr/>
        </p:nvSpPr>
        <p:spPr>
          <a:xfrm flipH="1">
            <a:off x="4477408" y="136025"/>
            <a:ext cx="1412760" cy="778377"/>
          </a:xfrm>
          <a:prstGeom prst="rect">
            <a:avLst/>
          </a:prstGeom>
          <a:noFill/>
          <a:ln w="571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pic>
        <p:nvPicPr>
          <p:cNvPr id="6" name="Afbeelding 5"/>
          <p:cNvPicPr>
            <a:picLocks noChangeAspect="1"/>
          </p:cNvPicPr>
          <p:nvPr/>
        </p:nvPicPr>
        <p:blipFill>
          <a:blip r:embed="rId4"/>
          <a:stretch>
            <a:fillRect/>
          </a:stretch>
        </p:blipFill>
        <p:spPr>
          <a:xfrm>
            <a:off x="9967913" y="136025"/>
            <a:ext cx="5972175" cy="4324350"/>
          </a:xfrm>
          <a:prstGeom prst="rect">
            <a:avLst/>
          </a:prstGeom>
          <a:ln w="38100">
            <a:solidFill>
              <a:srgbClr val="1E64C8"/>
            </a:solidFill>
          </a:ln>
        </p:spPr>
      </p:pic>
      <p:cxnSp>
        <p:nvCxnSpPr>
          <p:cNvPr id="9" name="Rechte verbindingslijn met pijl 8"/>
          <p:cNvCxnSpPr>
            <a:cxnSpLocks/>
          </p:cNvCxnSpPr>
          <p:nvPr/>
        </p:nvCxnSpPr>
        <p:spPr>
          <a:xfrm>
            <a:off x="5890168" y="914402"/>
            <a:ext cx="4434932" cy="838198"/>
          </a:xfrm>
          <a:prstGeom prst="straightConnector1">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pic>
        <p:nvPicPr>
          <p:cNvPr id="13" name="Afbeelding 12"/>
          <p:cNvPicPr>
            <a:picLocks noChangeAspect="1"/>
          </p:cNvPicPr>
          <p:nvPr/>
        </p:nvPicPr>
        <p:blipFill>
          <a:blip r:embed="rId5"/>
          <a:stretch>
            <a:fillRect/>
          </a:stretch>
        </p:blipFill>
        <p:spPr>
          <a:xfrm>
            <a:off x="314325" y="3578470"/>
            <a:ext cx="6867525" cy="3495675"/>
          </a:xfrm>
          <a:prstGeom prst="rect">
            <a:avLst/>
          </a:prstGeom>
          <a:ln w="38100">
            <a:solidFill>
              <a:srgbClr val="1E64C8"/>
            </a:solidFill>
          </a:ln>
        </p:spPr>
      </p:pic>
      <p:pic>
        <p:nvPicPr>
          <p:cNvPr id="14" name="Afbeelding 13"/>
          <p:cNvPicPr>
            <a:picLocks noChangeAspect="1"/>
          </p:cNvPicPr>
          <p:nvPr/>
        </p:nvPicPr>
        <p:blipFill>
          <a:blip r:embed="rId6"/>
          <a:stretch>
            <a:fillRect/>
          </a:stretch>
        </p:blipFill>
        <p:spPr>
          <a:xfrm>
            <a:off x="9967913" y="6360166"/>
            <a:ext cx="7122325" cy="3217738"/>
          </a:xfrm>
          <a:prstGeom prst="rect">
            <a:avLst/>
          </a:prstGeom>
          <a:ln w="38100">
            <a:solidFill>
              <a:srgbClr val="1E64C8"/>
            </a:solidFill>
          </a:ln>
        </p:spPr>
      </p:pic>
      <p:cxnSp>
        <p:nvCxnSpPr>
          <p:cNvPr id="12" name="Rechte verbindingslijn met pijl 11"/>
          <p:cNvCxnSpPr/>
          <p:nvPr/>
        </p:nvCxnSpPr>
        <p:spPr>
          <a:xfrm flipH="1">
            <a:off x="6105525" y="2599063"/>
            <a:ext cx="4095750" cy="2269422"/>
          </a:xfrm>
          <a:prstGeom prst="straightConnector1">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18" name="Rechte verbindingslijn met pijl 17"/>
          <p:cNvCxnSpPr/>
          <p:nvPr/>
        </p:nvCxnSpPr>
        <p:spPr>
          <a:xfrm>
            <a:off x="1992923" y="6494585"/>
            <a:ext cx="8815754" cy="1854201"/>
          </a:xfrm>
          <a:prstGeom prst="straightConnector1">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2431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fbeelding 11">
            <a:extLst>
              <a:ext uri="{FF2B5EF4-FFF2-40B4-BE49-F238E27FC236}">
                <a16:creationId xmlns:a16="http://schemas.microsoft.com/office/drawing/2014/main" id="{0CF77075-09F1-491B-9959-AC5BC8E49141}"/>
              </a:ext>
            </a:extLst>
          </p:cNvPr>
          <p:cNvPicPr>
            <a:picLocks noChangeAspect="1"/>
          </p:cNvPicPr>
          <p:nvPr/>
        </p:nvPicPr>
        <p:blipFill>
          <a:blip r:embed="rId3"/>
          <a:stretch>
            <a:fillRect/>
          </a:stretch>
        </p:blipFill>
        <p:spPr>
          <a:xfrm>
            <a:off x="44910" y="22449"/>
            <a:ext cx="17293765" cy="9708702"/>
          </a:xfrm>
          <a:prstGeom prst="rect">
            <a:avLst/>
          </a:prstGeom>
        </p:spPr>
      </p:pic>
      <p:sp>
        <p:nvSpPr>
          <p:cNvPr id="4" name="Tijdelijke aanduiding voor dianummer 3"/>
          <p:cNvSpPr>
            <a:spLocks noGrp="1"/>
          </p:cNvSpPr>
          <p:nvPr>
            <p:ph type="sldNum" sz="quarter" idx="12"/>
          </p:nvPr>
        </p:nvSpPr>
        <p:spPr/>
        <p:txBody>
          <a:bodyPr/>
          <a:lstStyle/>
          <a:p>
            <a:fld id="{7AE184E0-0BD4-4705-A12B-9B71DDE63301}" type="slidenum">
              <a:rPr lang="en-GB" noProof="0" smtClean="0"/>
              <a:t>11</a:t>
            </a:fld>
            <a:endParaRPr lang="en-GB" noProof="0" dirty="0"/>
          </a:p>
        </p:txBody>
      </p:sp>
      <p:sp>
        <p:nvSpPr>
          <p:cNvPr id="11" name="Rechthoek 10"/>
          <p:cNvSpPr/>
          <p:nvPr/>
        </p:nvSpPr>
        <p:spPr>
          <a:xfrm>
            <a:off x="13421032" y="353961"/>
            <a:ext cx="1316797" cy="560441"/>
          </a:xfrm>
          <a:prstGeom prst="rect">
            <a:avLst/>
          </a:prstGeom>
          <a:noFill/>
          <a:ln w="571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pic>
        <p:nvPicPr>
          <p:cNvPr id="15" name="Afbeelding 14"/>
          <p:cNvPicPr>
            <a:picLocks noChangeAspect="1"/>
          </p:cNvPicPr>
          <p:nvPr/>
        </p:nvPicPr>
        <p:blipFill>
          <a:blip r:embed="rId4"/>
          <a:stretch>
            <a:fillRect/>
          </a:stretch>
        </p:blipFill>
        <p:spPr>
          <a:xfrm>
            <a:off x="464133" y="2095388"/>
            <a:ext cx="8829675" cy="1447800"/>
          </a:xfrm>
          <a:prstGeom prst="rect">
            <a:avLst/>
          </a:prstGeom>
        </p:spPr>
      </p:pic>
      <p:pic>
        <p:nvPicPr>
          <p:cNvPr id="7" name="Afbeelding 6"/>
          <p:cNvPicPr>
            <a:picLocks noChangeAspect="1"/>
          </p:cNvPicPr>
          <p:nvPr/>
        </p:nvPicPr>
        <p:blipFill>
          <a:blip r:embed="rId5"/>
          <a:stretch>
            <a:fillRect/>
          </a:stretch>
        </p:blipFill>
        <p:spPr>
          <a:xfrm>
            <a:off x="8514054" y="2935532"/>
            <a:ext cx="8801100" cy="6800850"/>
          </a:xfrm>
          <a:prstGeom prst="rect">
            <a:avLst/>
          </a:prstGeom>
        </p:spPr>
      </p:pic>
      <p:cxnSp>
        <p:nvCxnSpPr>
          <p:cNvPr id="17" name="Rechte verbindingslijn met pijl 16"/>
          <p:cNvCxnSpPr/>
          <p:nvPr/>
        </p:nvCxnSpPr>
        <p:spPr>
          <a:xfrm flipH="1">
            <a:off x="8514054" y="914402"/>
            <a:ext cx="5171966" cy="1418251"/>
          </a:xfrm>
          <a:prstGeom prst="straightConnector1">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19" name="Rechte verbindingslijn met pijl 18"/>
          <p:cNvCxnSpPr/>
          <p:nvPr/>
        </p:nvCxnSpPr>
        <p:spPr>
          <a:xfrm>
            <a:off x="6941976" y="2995055"/>
            <a:ext cx="3956179" cy="2472684"/>
          </a:xfrm>
          <a:prstGeom prst="straightConnector1">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sp>
        <p:nvSpPr>
          <p:cNvPr id="20" name="Tekstvak 19"/>
          <p:cNvSpPr txBox="1"/>
          <p:nvPr/>
        </p:nvSpPr>
        <p:spPr>
          <a:xfrm>
            <a:off x="12633649" y="4051225"/>
            <a:ext cx="3878751" cy="973280"/>
          </a:xfrm>
          <a:prstGeom prst="rect">
            <a:avLst/>
          </a:prstGeom>
          <a:noFill/>
          <a:ln>
            <a:solidFill>
              <a:schemeClr val="tx2"/>
            </a:solidFill>
          </a:ln>
        </p:spPr>
        <p:txBody>
          <a:bodyPr wrap="square" rtlCol="0">
            <a:spAutoFit/>
          </a:bodyPr>
          <a:lstStyle/>
          <a:p>
            <a:pPr marL="342900" indent="-342900" algn="l">
              <a:lnSpc>
                <a:spcPct val="120000"/>
              </a:lnSpc>
              <a:buFont typeface="Arial" panose="020B0604020202020204" pitchFamily="34" charset="0"/>
              <a:buChar char="‒"/>
            </a:pPr>
            <a:r>
              <a:rPr lang="nl-BE" sz="2500" b="1" dirty="0" err="1">
                <a:solidFill>
                  <a:schemeClr val="tx2"/>
                </a:solidFill>
              </a:rPr>
              <a:t>Interlibrary</a:t>
            </a:r>
            <a:r>
              <a:rPr lang="nl-BE" sz="2500" b="1" dirty="0">
                <a:solidFill>
                  <a:schemeClr val="tx2"/>
                </a:solidFill>
              </a:rPr>
              <a:t> </a:t>
            </a:r>
            <a:r>
              <a:rPr lang="nl-BE" sz="2500" b="1" dirty="0" err="1">
                <a:solidFill>
                  <a:schemeClr val="tx2"/>
                </a:solidFill>
              </a:rPr>
              <a:t>Loan</a:t>
            </a:r>
            <a:endParaRPr lang="nl-BE" sz="2500" b="1" dirty="0">
              <a:solidFill>
                <a:schemeClr val="tx2"/>
              </a:solidFill>
            </a:endParaRPr>
          </a:p>
          <a:p>
            <a:pPr marL="342900" indent="-342900" algn="l">
              <a:lnSpc>
                <a:spcPct val="120000"/>
              </a:lnSpc>
              <a:buFont typeface="Arial" panose="020B0604020202020204" pitchFamily="34" charset="0"/>
              <a:buChar char="‒"/>
            </a:pPr>
            <a:r>
              <a:rPr lang="nl-BE" sz="2500" b="1" dirty="0" err="1">
                <a:solidFill>
                  <a:schemeClr val="tx2"/>
                </a:solidFill>
              </a:rPr>
              <a:t>Scanned</a:t>
            </a:r>
            <a:r>
              <a:rPr lang="nl-BE" sz="2500" b="1" dirty="0">
                <a:solidFill>
                  <a:schemeClr val="tx2"/>
                </a:solidFill>
              </a:rPr>
              <a:t> on </a:t>
            </a:r>
            <a:r>
              <a:rPr lang="nl-BE" sz="2500" b="1" dirty="0" err="1">
                <a:solidFill>
                  <a:schemeClr val="tx2"/>
                </a:solidFill>
              </a:rPr>
              <a:t>request</a:t>
            </a:r>
            <a:endParaRPr lang="nl-BE" sz="2500" b="1" dirty="0">
              <a:solidFill>
                <a:schemeClr val="tx2"/>
              </a:solidFill>
            </a:endParaRPr>
          </a:p>
        </p:txBody>
      </p:sp>
    </p:spTree>
    <p:extLst>
      <p:ext uri="{BB962C8B-B14F-4D97-AF65-F5344CB8AC3E}">
        <p14:creationId xmlns:p14="http://schemas.microsoft.com/office/powerpoint/2010/main" val="1264572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Afbeelding 12">
            <a:extLst>
              <a:ext uri="{FF2B5EF4-FFF2-40B4-BE49-F238E27FC236}">
                <a16:creationId xmlns:a16="http://schemas.microsoft.com/office/drawing/2014/main" id="{EB239206-73C9-4F90-9D4A-76C0C8ED72EA}"/>
              </a:ext>
            </a:extLst>
          </p:cNvPr>
          <p:cNvPicPr>
            <a:picLocks noChangeAspect="1"/>
          </p:cNvPicPr>
          <p:nvPr/>
        </p:nvPicPr>
        <p:blipFill>
          <a:blip r:embed="rId3"/>
          <a:stretch>
            <a:fillRect/>
          </a:stretch>
        </p:blipFill>
        <p:spPr>
          <a:xfrm>
            <a:off x="0" y="22449"/>
            <a:ext cx="17293765" cy="9708702"/>
          </a:xfrm>
          <a:prstGeom prst="rect">
            <a:avLst/>
          </a:prstGeom>
        </p:spPr>
      </p:pic>
      <p:sp>
        <p:nvSpPr>
          <p:cNvPr id="4" name="Tijdelijke aanduiding voor dianummer 3"/>
          <p:cNvSpPr>
            <a:spLocks noGrp="1"/>
          </p:cNvSpPr>
          <p:nvPr>
            <p:ph type="sldNum" sz="quarter" idx="12"/>
          </p:nvPr>
        </p:nvSpPr>
        <p:spPr/>
        <p:txBody>
          <a:bodyPr/>
          <a:lstStyle/>
          <a:p>
            <a:fld id="{7AE184E0-0BD4-4705-A12B-9B71DDE63301}" type="slidenum">
              <a:rPr lang="en-GB" noProof="0" smtClean="0"/>
              <a:t>12</a:t>
            </a:fld>
            <a:endParaRPr lang="en-GB" noProof="0" dirty="0"/>
          </a:p>
        </p:txBody>
      </p:sp>
      <p:sp>
        <p:nvSpPr>
          <p:cNvPr id="6" name="Rechthoek 5"/>
          <p:cNvSpPr/>
          <p:nvPr/>
        </p:nvSpPr>
        <p:spPr>
          <a:xfrm>
            <a:off x="2920182" y="7107462"/>
            <a:ext cx="3013179" cy="2360529"/>
          </a:xfrm>
          <a:prstGeom prst="rect">
            <a:avLst/>
          </a:prstGeom>
          <a:noFill/>
          <a:ln w="571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pic>
        <p:nvPicPr>
          <p:cNvPr id="7" name="Afbeelding 6"/>
          <p:cNvPicPr>
            <a:picLocks noChangeAspect="1"/>
          </p:cNvPicPr>
          <p:nvPr/>
        </p:nvPicPr>
        <p:blipFill>
          <a:blip r:embed="rId4"/>
          <a:stretch>
            <a:fillRect/>
          </a:stretch>
        </p:blipFill>
        <p:spPr>
          <a:xfrm>
            <a:off x="158901" y="4117298"/>
            <a:ext cx="6048375" cy="2133600"/>
          </a:xfrm>
          <a:prstGeom prst="rect">
            <a:avLst/>
          </a:prstGeom>
        </p:spPr>
      </p:pic>
      <p:pic>
        <p:nvPicPr>
          <p:cNvPr id="12" name="Afbeelding 11"/>
          <p:cNvPicPr>
            <a:picLocks noChangeAspect="1"/>
          </p:cNvPicPr>
          <p:nvPr/>
        </p:nvPicPr>
        <p:blipFill>
          <a:blip r:embed="rId5"/>
          <a:stretch>
            <a:fillRect/>
          </a:stretch>
        </p:blipFill>
        <p:spPr>
          <a:xfrm>
            <a:off x="830118" y="1550931"/>
            <a:ext cx="8696325" cy="1447800"/>
          </a:xfrm>
          <a:prstGeom prst="rect">
            <a:avLst/>
          </a:prstGeom>
        </p:spPr>
      </p:pic>
      <p:pic>
        <p:nvPicPr>
          <p:cNvPr id="15" name="Afbeelding 14"/>
          <p:cNvPicPr>
            <a:picLocks noChangeAspect="1"/>
          </p:cNvPicPr>
          <p:nvPr/>
        </p:nvPicPr>
        <p:blipFill>
          <a:blip r:embed="rId6"/>
          <a:stretch>
            <a:fillRect/>
          </a:stretch>
        </p:blipFill>
        <p:spPr>
          <a:xfrm>
            <a:off x="6619875" y="3249293"/>
            <a:ext cx="5114925" cy="3371850"/>
          </a:xfrm>
          <a:prstGeom prst="rect">
            <a:avLst/>
          </a:prstGeom>
        </p:spPr>
      </p:pic>
      <p:pic>
        <p:nvPicPr>
          <p:cNvPr id="16" name="Afbeelding 15"/>
          <p:cNvPicPr>
            <a:picLocks noChangeAspect="1"/>
          </p:cNvPicPr>
          <p:nvPr/>
        </p:nvPicPr>
        <p:blipFill>
          <a:blip r:embed="rId7"/>
          <a:stretch>
            <a:fillRect/>
          </a:stretch>
        </p:blipFill>
        <p:spPr>
          <a:xfrm>
            <a:off x="7909203" y="7107463"/>
            <a:ext cx="5705475" cy="2066925"/>
          </a:xfrm>
          <a:prstGeom prst="rect">
            <a:avLst/>
          </a:prstGeom>
        </p:spPr>
      </p:pic>
      <p:pic>
        <p:nvPicPr>
          <p:cNvPr id="17" name="Afbeelding 16"/>
          <p:cNvPicPr>
            <a:picLocks noChangeAspect="1"/>
          </p:cNvPicPr>
          <p:nvPr/>
        </p:nvPicPr>
        <p:blipFill>
          <a:blip r:embed="rId8"/>
          <a:stretch>
            <a:fillRect/>
          </a:stretch>
        </p:blipFill>
        <p:spPr>
          <a:xfrm>
            <a:off x="12136438" y="3193736"/>
            <a:ext cx="4800600" cy="2085975"/>
          </a:xfrm>
          <a:prstGeom prst="rect">
            <a:avLst/>
          </a:prstGeom>
        </p:spPr>
      </p:pic>
    </p:spTree>
    <p:extLst>
      <p:ext uri="{BB962C8B-B14F-4D97-AF65-F5344CB8AC3E}">
        <p14:creationId xmlns:p14="http://schemas.microsoft.com/office/powerpoint/2010/main" val="4184989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Afbeelding 12">
            <a:extLst>
              <a:ext uri="{FF2B5EF4-FFF2-40B4-BE49-F238E27FC236}">
                <a16:creationId xmlns:a16="http://schemas.microsoft.com/office/drawing/2014/main" id="{987CF30C-1868-4AA5-B688-32256117CCC1}"/>
              </a:ext>
            </a:extLst>
          </p:cNvPr>
          <p:cNvPicPr>
            <a:picLocks noChangeAspect="1"/>
          </p:cNvPicPr>
          <p:nvPr/>
        </p:nvPicPr>
        <p:blipFill>
          <a:blip r:embed="rId3"/>
          <a:stretch>
            <a:fillRect/>
          </a:stretch>
        </p:blipFill>
        <p:spPr>
          <a:xfrm>
            <a:off x="44910" y="22449"/>
            <a:ext cx="17293765" cy="9708702"/>
          </a:xfrm>
          <a:prstGeom prst="rect">
            <a:avLst/>
          </a:prstGeom>
        </p:spPr>
      </p:pic>
      <p:sp>
        <p:nvSpPr>
          <p:cNvPr id="4" name="Tijdelijke aanduiding voor dianummer 3"/>
          <p:cNvSpPr>
            <a:spLocks noGrp="1"/>
          </p:cNvSpPr>
          <p:nvPr>
            <p:ph type="sldNum" sz="quarter" idx="12"/>
          </p:nvPr>
        </p:nvSpPr>
        <p:spPr/>
        <p:txBody>
          <a:bodyPr/>
          <a:lstStyle/>
          <a:p>
            <a:fld id="{7AE184E0-0BD4-4705-A12B-9B71DDE63301}" type="slidenum">
              <a:rPr lang="en-GB" noProof="0" smtClean="0"/>
              <a:t>13</a:t>
            </a:fld>
            <a:endParaRPr lang="en-GB" noProof="0" dirty="0"/>
          </a:p>
        </p:txBody>
      </p:sp>
      <p:sp>
        <p:nvSpPr>
          <p:cNvPr id="10" name="Rechthoek 9"/>
          <p:cNvSpPr/>
          <p:nvPr/>
        </p:nvSpPr>
        <p:spPr>
          <a:xfrm>
            <a:off x="5958349" y="20882"/>
            <a:ext cx="1740310" cy="893519"/>
          </a:xfrm>
          <a:prstGeom prst="rect">
            <a:avLst/>
          </a:prstGeom>
          <a:noFill/>
          <a:ln w="571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pic>
        <p:nvPicPr>
          <p:cNvPr id="7" name="Afbeelding 6"/>
          <p:cNvPicPr>
            <a:picLocks noChangeAspect="1"/>
          </p:cNvPicPr>
          <p:nvPr/>
        </p:nvPicPr>
        <p:blipFill>
          <a:blip r:embed="rId4"/>
          <a:stretch>
            <a:fillRect/>
          </a:stretch>
        </p:blipFill>
        <p:spPr>
          <a:xfrm>
            <a:off x="213021" y="20882"/>
            <a:ext cx="11570847" cy="5829300"/>
          </a:xfrm>
          <a:prstGeom prst="rect">
            <a:avLst/>
          </a:prstGeom>
        </p:spPr>
      </p:pic>
      <p:pic>
        <p:nvPicPr>
          <p:cNvPr id="12" name="Afbeelding 11"/>
          <p:cNvPicPr>
            <a:picLocks noChangeAspect="1"/>
          </p:cNvPicPr>
          <p:nvPr/>
        </p:nvPicPr>
        <p:blipFill>
          <a:blip r:embed="rId5"/>
          <a:stretch>
            <a:fillRect/>
          </a:stretch>
        </p:blipFill>
        <p:spPr>
          <a:xfrm>
            <a:off x="4477952" y="7016620"/>
            <a:ext cx="12860724" cy="2716098"/>
          </a:xfrm>
          <a:prstGeom prst="rect">
            <a:avLst/>
          </a:prstGeom>
          <a:ln>
            <a:solidFill>
              <a:schemeClr val="tx2"/>
            </a:solidFill>
          </a:ln>
        </p:spPr>
      </p:pic>
      <p:pic>
        <p:nvPicPr>
          <p:cNvPr id="15" name="Afbeelding 14"/>
          <p:cNvPicPr>
            <a:picLocks noChangeAspect="1"/>
          </p:cNvPicPr>
          <p:nvPr/>
        </p:nvPicPr>
        <p:blipFill>
          <a:blip r:embed="rId6"/>
          <a:stretch>
            <a:fillRect/>
          </a:stretch>
        </p:blipFill>
        <p:spPr>
          <a:xfrm>
            <a:off x="11783868" y="419725"/>
            <a:ext cx="5581650" cy="5000625"/>
          </a:xfrm>
          <a:prstGeom prst="rect">
            <a:avLst/>
          </a:prstGeom>
        </p:spPr>
      </p:pic>
      <p:sp>
        <p:nvSpPr>
          <p:cNvPr id="16" name="Ovaal 15"/>
          <p:cNvSpPr/>
          <p:nvPr/>
        </p:nvSpPr>
        <p:spPr>
          <a:xfrm>
            <a:off x="14136186" y="7890364"/>
            <a:ext cx="2399214" cy="619154"/>
          </a:xfrm>
          <a:prstGeom prst="ellipse">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cxnSp>
        <p:nvCxnSpPr>
          <p:cNvPr id="18" name="Rechte verbindingslijn met pijl 17"/>
          <p:cNvCxnSpPr/>
          <p:nvPr/>
        </p:nvCxnSpPr>
        <p:spPr>
          <a:xfrm flipH="1" flipV="1">
            <a:off x="15096931" y="3359020"/>
            <a:ext cx="493589" cy="4481971"/>
          </a:xfrm>
          <a:prstGeom prst="straightConnector1">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8700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7AE184E0-0BD4-4705-A12B-9B71DDE63301}" type="slidenum">
              <a:rPr lang="en-GB" noProof="0" smtClean="0"/>
              <a:t>14</a:t>
            </a:fld>
            <a:endParaRPr lang="en-GB" noProof="0" dirty="0"/>
          </a:p>
        </p:txBody>
      </p:sp>
      <p:sp>
        <p:nvSpPr>
          <p:cNvPr id="14" name="Rechthoek 13"/>
          <p:cNvSpPr/>
          <p:nvPr/>
        </p:nvSpPr>
        <p:spPr>
          <a:xfrm>
            <a:off x="4200076" y="3156141"/>
            <a:ext cx="9801674" cy="787209"/>
          </a:xfrm>
          <a:prstGeom prst="rect">
            <a:avLst/>
          </a:prstGeom>
          <a:noFill/>
          <a:ln w="571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pic>
        <p:nvPicPr>
          <p:cNvPr id="7" name="Afbeelding 6">
            <a:extLst>
              <a:ext uri="{FF2B5EF4-FFF2-40B4-BE49-F238E27FC236}">
                <a16:creationId xmlns:a16="http://schemas.microsoft.com/office/drawing/2014/main" id="{BF0F3FCD-5078-49A7-BF04-0B2AEF6A4130}"/>
              </a:ext>
            </a:extLst>
          </p:cNvPr>
          <p:cNvPicPr>
            <a:picLocks noChangeAspect="1"/>
          </p:cNvPicPr>
          <p:nvPr/>
        </p:nvPicPr>
        <p:blipFill>
          <a:blip r:embed="rId3"/>
          <a:stretch>
            <a:fillRect/>
          </a:stretch>
        </p:blipFill>
        <p:spPr>
          <a:xfrm>
            <a:off x="44910" y="22449"/>
            <a:ext cx="17293765" cy="9708702"/>
          </a:xfrm>
          <a:prstGeom prst="rect">
            <a:avLst/>
          </a:prstGeom>
        </p:spPr>
      </p:pic>
    </p:spTree>
    <p:extLst>
      <p:ext uri="{BB962C8B-B14F-4D97-AF65-F5344CB8AC3E}">
        <p14:creationId xmlns:p14="http://schemas.microsoft.com/office/powerpoint/2010/main" val="3011881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7AE184E0-0BD4-4705-A12B-9B71DDE63301}" type="slidenum">
              <a:rPr lang="en-GB" noProof="0" smtClean="0"/>
              <a:t>15</a:t>
            </a:fld>
            <a:endParaRPr lang="en-GB" noProof="0" dirty="0"/>
          </a:p>
        </p:txBody>
      </p:sp>
      <p:pic>
        <p:nvPicPr>
          <p:cNvPr id="5" name="Afbeelding 4"/>
          <p:cNvPicPr>
            <a:picLocks noChangeAspect="1"/>
          </p:cNvPicPr>
          <p:nvPr/>
        </p:nvPicPr>
        <p:blipFill>
          <a:blip r:embed="rId3"/>
          <a:stretch>
            <a:fillRect/>
          </a:stretch>
        </p:blipFill>
        <p:spPr>
          <a:xfrm>
            <a:off x="0" y="0"/>
            <a:ext cx="7943850" cy="2543175"/>
          </a:xfrm>
          <a:prstGeom prst="rect">
            <a:avLst/>
          </a:prstGeom>
        </p:spPr>
      </p:pic>
      <p:pic>
        <p:nvPicPr>
          <p:cNvPr id="6" name="Afbeelding 5"/>
          <p:cNvPicPr>
            <a:picLocks noChangeAspect="1"/>
          </p:cNvPicPr>
          <p:nvPr/>
        </p:nvPicPr>
        <p:blipFill>
          <a:blip r:embed="rId4"/>
          <a:stretch>
            <a:fillRect/>
          </a:stretch>
        </p:blipFill>
        <p:spPr>
          <a:xfrm>
            <a:off x="4317619" y="22999"/>
            <a:ext cx="13021056" cy="9661801"/>
          </a:xfrm>
          <a:prstGeom prst="rect">
            <a:avLst/>
          </a:prstGeom>
        </p:spPr>
      </p:pic>
      <p:pic>
        <p:nvPicPr>
          <p:cNvPr id="7" name="Afbeelding 6">
            <a:extLst>
              <a:ext uri="{FF2B5EF4-FFF2-40B4-BE49-F238E27FC236}">
                <a16:creationId xmlns:a16="http://schemas.microsoft.com/office/drawing/2014/main" id="{0FF7B253-547D-4934-9B47-D21C2E339DF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9073" y="8086803"/>
            <a:ext cx="2083497" cy="1666797"/>
          </a:xfrm>
          <a:prstGeom prst="rect">
            <a:avLst/>
          </a:prstGeom>
        </p:spPr>
      </p:pic>
    </p:spTree>
    <p:extLst>
      <p:ext uri="{BB962C8B-B14F-4D97-AF65-F5344CB8AC3E}">
        <p14:creationId xmlns:p14="http://schemas.microsoft.com/office/powerpoint/2010/main" val="496232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p:cNvPicPr>
            <a:picLocks noGrp="1" noChangeAspect="1"/>
          </p:cNvPicPr>
          <p:nvPr>
            <p:ph idx="1"/>
          </p:nvPr>
        </p:nvPicPr>
        <p:blipFill>
          <a:blip r:embed="rId3"/>
          <a:stretch>
            <a:fillRect/>
          </a:stretch>
        </p:blipFill>
        <p:spPr>
          <a:xfrm>
            <a:off x="10037417" y="1082982"/>
            <a:ext cx="5038725" cy="847725"/>
          </a:xfrm>
          <a:prstGeom prst="rect">
            <a:avLst/>
          </a:prstGeom>
        </p:spPr>
      </p:pic>
      <p:sp>
        <p:nvSpPr>
          <p:cNvPr id="4" name="Tijdelijke aanduiding voor dianummer 3"/>
          <p:cNvSpPr>
            <a:spLocks noGrp="1"/>
          </p:cNvSpPr>
          <p:nvPr>
            <p:ph type="sldNum" sz="quarter" idx="12"/>
          </p:nvPr>
        </p:nvSpPr>
        <p:spPr/>
        <p:txBody>
          <a:bodyPr/>
          <a:lstStyle/>
          <a:p>
            <a:fld id="{7AE184E0-0BD4-4705-A12B-9B71DDE63301}" type="slidenum">
              <a:rPr lang="en-GB" noProof="0" smtClean="0"/>
              <a:t>16</a:t>
            </a:fld>
            <a:endParaRPr lang="en-GB" noProof="0" dirty="0"/>
          </a:p>
        </p:txBody>
      </p:sp>
      <p:pic>
        <p:nvPicPr>
          <p:cNvPr id="6" name="Afbeelding 5"/>
          <p:cNvPicPr>
            <a:picLocks noChangeAspect="1"/>
          </p:cNvPicPr>
          <p:nvPr/>
        </p:nvPicPr>
        <p:blipFill>
          <a:blip r:embed="rId4"/>
          <a:stretch>
            <a:fillRect/>
          </a:stretch>
        </p:blipFill>
        <p:spPr>
          <a:xfrm>
            <a:off x="10037417" y="2086147"/>
            <a:ext cx="3764184" cy="7381846"/>
          </a:xfrm>
          <a:prstGeom prst="rect">
            <a:avLst/>
          </a:prstGeom>
        </p:spPr>
      </p:pic>
      <p:sp>
        <p:nvSpPr>
          <p:cNvPr id="8" name="Tekstvak 7"/>
          <p:cNvSpPr txBox="1"/>
          <p:nvPr/>
        </p:nvSpPr>
        <p:spPr>
          <a:xfrm>
            <a:off x="1125591" y="415928"/>
            <a:ext cx="11765219" cy="511615"/>
          </a:xfrm>
          <a:prstGeom prst="rect">
            <a:avLst/>
          </a:prstGeom>
          <a:noFill/>
          <a:ln>
            <a:solidFill>
              <a:schemeClr val="tx2"/>
            </a:solidFill>
          </a:ln>
        </p:spPr>
        <p:txBody>
          <a:bodyPr wrap="square" rtlCol="0">
            <a:spAutoFit/>
          </a:bodyPr>
          <a:lstStyle/>
          <a:p>
            <a:pPr algn="l">
              <a:lnSpc>
                <a:spcPct val="120000"/>
              </a:lnSpc>
            </a:pPr>
            <a:r>
              <a:rPr lang="nl-BE" sz="2500" b="1" dirty="0">
                <a:solidFill>
                  <a:schemeClr val="tx2"/>
                </a:solidFill>
              </a:rPr>
              <a:t>Te veel resultaten ?</a:t>
            </a:r>
          </a:p>
        </p:txBody>
      </p:sp>
      <p:sp>
        <p:nvSpPr>
          <p:cNvPr id="9" name="Tekstvak 8"/>
          <p:cNvSpPr txBox="1"/>
          <p:nvPr/>
        </p:nvSpPr>
        <p:spPr>
          <a:xfrm>
            <a:off x="1125591" y="1229845"/>
            <a:ext cx="7349336" cy="511615"/>
          </a:xfrm>
          <a:prstGeom prst="rect">
            <a:avLst/>
          </a:prstGeom>
          <a:noFill/>
          <a:ln>
            <a:solidFill>
              <a:schemeClr val="tx2"/>
            </a:solidFill>
          </a:ln>
        </p:spPr>
        <p:txBody>
          <a:bodyPr wrap="square" rtlCol="0">
            <a:spAutoFit/>
          </a:bodyPr>
          <a:lstStyle/>
          <a:p>
            <a:pPr algn="l">
              <a:lnSpc>
                <a:spcPct val="120000"/>
              </a:lnSpc>
            </a:pPr>
            <a:r>
              <a:rPr lang="nl-BE" sz="2500" b="1" dirty="0">
                <a:solidFill>
                  <a:schemeClr val="tx2"/>
                </a:solidFill>
              </a:rPr>
              <a:t>Probeer extra zoekwoorden in de </a:t>
            </a:r>
            <a:r>
              <a:rPr lang="nl-BE" sz="2500" b="1" dirty="0" err="1">
                <a:solidFill>
                  <a:schemeClr val="tx2"/>
                </a:solidFill>
              </a:rPr>
              <a:t>zoekbox</a:t>
            </a:r>
            <a:endParaRPr lang="nl-BE" sz="2500" b="1" dirty="0">
              <a:solidFill>
                <a:schemeClr val="tx2"/>
              </a:solidFill>
            </a:endParaRPr>
          </a:p>
        </p:txBody>
      </p:sp>
      <p:sp>
        <p:nvSpPr>
          <p:cNvPr id="10" name="Tekstvak 9"/>
          <p:cNvSpPr txBox="1"/>
          <p:nvPr/>
        </p:nvSpPr>
        <p:spPr>
          <a:xfrm>
            <a:off x="1125591" y="2434576"/>
            <a:ext cx="7349336" cy="511615"/>
          </a:xfrm>
          <a:prstGeom prst="rect">
            <a:avLst/>
          </a:prstGeom>
          <a:noFill/>
          <a:ln>
            <a:solidFill>
              <a:schemeClr val="tx2"/>
            </a:solidFill>
          </a:ln>
        </p:spPr>
        <p:txBody>
          <a:bodyPr wrap="square" rtlCol="0">
            <a:spAutoFit/>
          </a:bodyPr>
          <a:lstStyle/>
          <a:p>
            <a:pPr algn="l">
              <a:lnSpc>
                <a:spcPct val="120000"/>
              </a:lnSpc>
            </a:pPr>
            <a:r>
              <a:rPr lang="nl-BE" sz="2500" b="1" dirty="0">
                <a:solidFill>
                  <a:schemeClr val="tx2"/>
                </a:solidFill>
              </a:rPr>
              <a:t>Probeer filters of </a:t>
            </a:r>
            <a:r>
              <a:rPr lang="nl-BE" sz="2500" b="1" dirty="0" err="1">
                <a:solidFill>
                  <a:schemeClr val="tx2"/>
                </a:solidFill>
              </a:rPr>
              <a:t>limiters</a:t>
            </a:r>
            <a:endParaRPr lang="nl-BE" sz="2500" b="1" dirty="0">
              <a:solidFill>
                <a:schemeClr val="tx2"/>
              </a:solidFill>
            </a:endParaRPr>
          </a:p>
        </p:txBody>
      </p:sp>
      <p:sp>
        <p:nvSpPr>
          <p:cNvPr id="11" name="Tekstvak 10"/>
          <p:cNvSpPr txBox="1"/>
          <p:nvPr/>
        </p:nvSpPr>
        <p:spPr>
          <a:xfrm>
            <a:off x="3155112" y="4180984"/>
            <a:ext cx="5093386" cy="2400657"/>
          </a:xfrm>
          <a:prstGeom prst="rect">
            <a:avLst/>
          </a:prstGeom>
          <a:noFill/>
          <a:ln>
            <a:solidFill>
              <a:schemeClr val="tx2"/>
            </a:solidFill>
          </a:ln>
        </p:spPr>
        <p:txBody>
          <a:bodyPr wrap="square" rtlCol="0">
            <a:spAutoFit/>
          </a:bodyPr>
          <a:lstStyle/>
          <a:p>
            <a:pPr algn="l">
              <a:lnSpc>
                <a:spcPct val="120000"/>
              </a:lnSpc>
            </a:pPr>
            <a:r>
              <a:rPr lang="nl-BE" sz="2500" b="1" dirty="0">
                <a:solidFill>
                  <a:schemeClr val="tx2"/>
                </a:solidFill>
              </a:rPr>
              <a:t>Documenttype</a:t>
            </a:r>
          </a:p>
          <a:p>
            <a:pPr algn="l">
              <a:lnSpc>
                <a:spcPct val="120000"/>
              </a:lnSpc>
            </a:pPr>
            <a:r>
              <a:rPr lang="nl-BE" sz="2500" b="1" dirty="0">
                <a:solidFill>
                  <a:schemeClr val="tx2"/>
                </a:solidFill>
              </a:rPr>
              <a:t>Access type</a:t>
            </a:r>
          </a:p>
          <a:p>
            <a:pPr algn="l">
              <a:lnSpc>
                <a:spcPct val="120000"/>
              </a:lnSpc>
            </a:pPr>
            <a:r>
              <a:rPr lang="nl-BE" sz="2500" b="1" dirty="0">
                <a:solidFill>
                  <a:schemeClr val="tx2"/>
                </a:solidFill>
              </a:rPr>
              <a:t>Publicatiejaar</a:t>
            </a:r>
          </a:p>
          <a:p>
            <a:pPr algn="l">
              <a:lnSpc>
                <a:spcPct val="120000"/>
              </a:lnSpc>
            </a:pPr>
            <a:r>
              <a:rPr lang="nl-BE" sz="2500" b="1" dirty="0">
                <a:solidFill>
                  <a:schemeClr val="tx2"/>
                </a:solidFill>
              </a:rPr>
              <a:t>Faculteit</a:t>
            </a:r>
          </a:p>
          <a:p>
            <a:pPr algn="l">
              <a:lnSpc>
                <a:spcPct val="120000"/>
              </a:lnSpc>
            </a:pPr>
            <a:r>
              <a:rPr lang="nl-BE" sz="2500" b="1" dirty="0">
                <a:solidFill>
                  <a:schemeClr val="tx2"/>
                </a:solidFill>
              </a:rPr>
              <a:t>Taal</a:t>
            </a:r>
          </a:p>
        </p:txBody>
      </p:sp>
      <p:pic>
        <p:nvPicPr>
          <p:cNvPr id="12" name="Afbeelding 11">
            <a:extLst>
              <a:ext uri="{FF2B5EF4-FFF2-40B4-BE49-F238E27FC236}">
                <a16:creationId xmlns:a16="http://schemas.microsoft.com/office/drawing/2014/main" id="{FC6344C9-CCEC-4A65-B252-9B2F8825B68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9073" y="8086803"/>
            <a:ext cx="2083497" cy="1666797"/>
          </a:xfrm>
          <a:prstGeom prst="rect">
            <a:avLst/>
          </a:prstGeom>
        </p:spPr>
      </p:pic>
    </p:spTree>
    <p:extLst>
      <p:ext uri="{BB962C8B-B14F-4D97-AF65-F5344CB8AC3E}">
        <p14:creationId xmlns:p14="http://schemas.microsoft.com/office/powerpoint/2010/main" val="2210230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7AE184E0-0BD4-4705-A12B-9B71DDE63301}" type="slidenum">
              <a:rPr lang="en-GB" noProof="0" smtClean="0"/>
              <a:t>17</a:t>
            </a:fld>
            <a:endParaRPr lang="en-GB" noProof="0" dirty="0"/>
          </a:p>
        </p:txBody>
      </p:sp>
      <p:pic>
        <p:nvPicPr>
          <p:cNvPr id="5" name="Afbeelding 4"/>
          <p:cNvPicPr>
            <a:picLocks noChangeAspect="1"/>
          </p:cNvPicPr>
          <p:nvPr/>
        </p:nvPicPr>
        <p:blipFill>
          <a:blip r:embed="rId3"/>
          <a:stretch>
            <a:fillRect/>
          </a:stretch>
        </p:blipFill>
        <p:spPr>
          <a:xfrm>
            <a:off x="2320160" y="1828800"/>
            <a:ext cx="10538521" cy="7924800"/>
          </a:xfrm>
          <a:prstGeom prst="rect">
            <a:avLst/>
          </a:prstGeom>
        </p:spPr>
      </p:pic>
      <p:sp>
        <p:nvSpPr>
          <p:cNvPr id="6" name="Tijdelijke aanduiding voor inhoud 5"/>
          <p:cNvSpPr txBox="1">
            <a:spLocks noGrp="1"/>
          </p:cNvSpPr>
          <p:nvPr>
            <p:ph idx="1"/>
          </p:nvPr>
        </p:nvSpPr>
        <p:spPr>
          <a:xfrm>
            <a:off x="810240" y="496934"/>
            <a:ext cx="9272450" cy="511615"/>
          </a:xfrm>
          <a:prstGeom prst="rect">
            <a:avLst/>
          </a:prstGeom>
          <a:noFill/>
          <a:ln>
            <a:solidFill>
              <a:schemeClr val="tx2"/>
            </a:solidFill>
          </a:ln>
        </p:spPr>
        <p:txBody>
          <a:bodyPr wrap="square" rtlCol="0">
            <a:spAutoFit/>
          </a:bodyPr>
          <a:lstStyle/>
          <a:p>
            <a:pPr marL="86400" indent="0" algn="l">
              <a:lnSpc>
                <a:spcPct val="120000"/>
              </a:lnSpc>
              <a:buNone/>
            </a:pPr>
            <a:r>
              <a:rPr lang="nl-BE" sz="2500" b="1" dirty="0">
                <a:solidFill>
                  <a:schemeClr val="tx2"/>
                </a:solidFill>
              </a:rPr>
              <a:t>Verbreed je zoekactie met deze opties</a:t>
            </a:r>
          </a:p>
        </p:txBody>
      </p:sp>
      <p:sp>
        <p:nvSpPr>
          <p:cNvPr id="7" name="Tijdelijke aanduiding voor inhoud 5"/>
          <p:cNvSpPr txBox="1">
            <a:spLocks/>
          </p:cNvSpPr>
          <p:nvPr/>
        </p:nvSpPr>
        <p:spPr>
          <a:xfrm>
            <a:off x="534587" y="4313872"/>
            <a:ext cx="6144509" cy="973280"/>
          </a:xfrm>
          <a:prstGeom prst="rect">
            <a:avLst/>
          </a:prstGeom>
          <a:noFill/>
          <a:ln>
            <a:solidFill>
              <a:schemeClr val="tx2"/>
            </a:solidFill>
          </a:ln>
        </p:spPr>
        <p:txBody>
          <a:bodyPr vert="horz" wrap="square" lIns="91440" tIns="45720" rIns="91440" bIns="45720" rtlCol="0">
            <a:spAutoFit/>
          </a:bodyPr>
          <a:lstStyle>
            <a:lvl1pPr marL="536400" indent="-4500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1pPr>
            <a:lvl2pPr marL="1170000" indent="-450000" algn="l" defTabSz="457200" rtl="0" eaLnBrk="1" latinLnBrk="0" hangingPunct="1">
              <a:lnSpc>
                <a:spcPct val="120000"/>
              </a:lnSpc>
              <a:spcBef>
                <a:spcPts val="0"/>
              </a:spcBef>
              <a:buFont typeface="Arial" panose="020B0604020202020204" pitchFamily="34" charset="0"/>
              <a:buChar char="̶"/>
              <a:tabLst/>
              <a:defRPr sz="4800" kern="1200">
                <a:solidFill>
                  <a:schemeClr val="tx1"/>
                </a:solidFill>
                <a:latin typeface="+mn-lt"/>
                <a:ea typeface="+mn-ea"/>
                <a:cs typeface="+mn-cs"/>
              </a:defRPr>
            </a:lvl2pPr>
            <a:lvl3pPr marL="1756800" indent="-4500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3pPr>
            <a:lvl4pPr marL="2329200" indent="-5508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4pPr>
            <a:lvl5pPr marL="2962800" indent="-4428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5pPr>
            <a:lvl6pPr marL="3576013"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197"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381"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565"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pPr marL="86400" indent="0">
              <a:buNone/>
            </a:pPr>
            <a:r>
              <a:rPr lang="nl-BE" sz="2500" b="1" dirty="0">
                <a:solidFill>
                  <a:schemeClr val="tx2"/>
                </a:solidFill>
              </a:rPr>
              <a:t>vind andere titels van dezelfde auteur(s)</a:t>
            </a:r>
          </a:p>
        </p:txBody>
      </p:sp>
      <p:sp>
        <p:nvSpPr>
          <p:cNvPr id="8" name="Tijdelijke aanduiding voor inhoud 5"/>
          <p:cNvSpPr txBox="1">
            <a:spLocks/>
          </p:cNvSpPr>
          <p:nvPr/>
        </p:nvSpPr>
        <p:spPr>
          <a:xfrm>
            <a:off x="9482409" y="1893788"/>
            <a:ext cx="7521076" cy="511615"/>
          </a:xfrm>
          <a:prstGeom prst="rect">
            <a:avLst/>
          </a:prstGeom>
          <a:noFill/>
          <a:ln>
            <a:solidFill>
              <a:schemeClr val="tx2"/>
            </a:solidFill>
          </a:ln>
        </p:spPr>
        <p:txBody>
          <a:bodyPr vert="horz" wrap="square" lIns="91440" tIns="45720" rIns="91440" bIns="45720" rtlCol="0">
            <a:spAutoFit/>
          </a:bodyPr>
          <a:lstStyle>
            <a:lvl1pPr marL="536400" indent="-4500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1pPr>
            <a:lvl2pPr marL="1170000" indent="-450000" algn="l" defTabSz="457200" rtl="0" eaLnBrk="1" latinLnBrk="0" hangingPunct="1">
              <a:lnSpc>
                <a:spcPct val="120000"/>
              </a:lnSpc>
              <a:spcBef>
                <a:spcPts val="0"/>
              </a:spcBef>
              <a:buFont typeface="Arial" panose="020B0604020202020204" pitchFamily="34" charset="0"/>
              <a:buChar char="̶"/>
              <a:tabLst/>
              <a:defRPr sz="4800" kern="1200">
                <a:solidFill>
                  <a:schemeClr val="tx1"/>
                </a:solidFill>
                <a:latin typeface="+mn-lt"/>
                <a:ea typeface="+mn-ea"/>
                <a:cs typeface="+mn-cs"/>
              </a:defRPr>
            </a:lvl2pPr>
            <a:lvl3pPr marL="1756800" indent="-4500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3pPr>
            <a:lvl4pPr marL="2329200" indent="-5508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4pPr>
            <a:lvl5pPr marL="2962800" indent="-4428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5pPr>
            <a:lvl6pPr marL="3576013"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197"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381"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565"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pPr marL="86400" indent="0">
              <a:buNone/>
            </a:pPr>
            <a:r>
              <a:rPr lang="nl-BE" sz="2500" b="1" dirty="0">
                <a:solidFill>
                  <a:schemeClr val="tx2"/>
                </a:solidFill>
              </a:rPr>
              <a:t>= vind andere titels over verwante onderwerpen</a:t>
            </a:r>
          </a:p>
        </p:txBody>
      </p:sp>
      <p:pic>
        <p:nvPicPr>
          <p:cNvPr id="9" name="Afbeelding 8">
            <a:extLst>
              <a:ext uri="{FF2B5EF4-FFF2-40B4-BE49-F238E27FC236}">
                <a16:creationId xmlns:a16="http://schemas.microsoft.com/office/drawing/2014/main" id="{6AA4AE4C-FBE6-449A-A98C-FC70688D34A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9073" y="8086803"/>
            <a:ext cx="2083497" cy="1666797"/>
          </a:xfrm>
          <a:prstGeom prst="rect">
            <a:avLst/>
          </a:prstGeom>
        </p:spPr>
      </p:pic>
    </p:spTree>
    <p:extLst>
      <p:ext uri="{BB962C8B-B14F-4D97-AF65-F5344CB8AC3E}">
        <p14:creationId xmlns:p14="http://schemas.microsoft.com/office/powerpoint/2010/main" val="196121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7AE184E0-0BD4-4705-A12B-9B71DDE63301}" type="slidenum">
              <a:rPr lang="en-GB" noProof="0" smtClean="0"/>
              <a:t>18</a:t>
            </a:fld>
            <a:endParaRPr lang="en-GB" noProof="0" dirty="0"/>
          </a:p>
        </p:txBody>
      </p:sp>
      <p:pic>
        <p:nvPicPr>
          <p:cNvPr id="5" name="Afbeelding 4"/>
          <p:cNvPicPr>
            <a:picLocks noChangeAspect="1"/>
          </p:cNvPicPr>
          <p:nvPr/>
        </p:nvPicPr>
        <p:blipFill>
          <a:blip r:embed="rId3"/>
          <a:stretch>
            <a:fillRect/>
          </a:stretch>
        </p:blipFill>
        <p:spPr>
          <a:xfrm>
            <a:off x="0" y="0"/>
            <a:ext cx="17338675" cy="9757632"/>
          </a:xfrm>
          <a:prstGeom prst="rect">
            <a:avLst/>
          </a:prstGeom>
        </p:spPr>
      </p:pic>
      <p:sp>
        <p:nvSpPr>
          <p:cNvPr id="6" name="Rechthoek 5"/>
          <p:cNvSpPr/>
          <p:nvPr/>
        </p:nvSpPr>
        <p:spPr>
          <a:xfrm>
            <a:off x="12812563" y="6069898"/>
            <a:ext cx="3428273" cy="890459"/>
          </a:xfrm>
          <a:prstGeom prst="rect">
            <a:avLst/>
          </a:prstGeom>
          <a:noFill/>
          <a:ln w="571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pic>
        <p:nvPicPr>
          <p:cNvPr id="7" name="Afbeelding 6"/>
          <p:cNvPicPr>
            <a:picLocks noChangeAspect="1"/>
          </p:cNvPicPr>
          <p:nvPr/>
        </p:nvPicPr>
        <p:blipFill>
          <a:blip r:embed="rId4"/>
          <a:stretch>
            <a:fillRect/>
          </a:stretch>
        </p:blipFill>
        <p:spPr>
          <a:xfrm>
            <a:off x="4801674" y="315105"/>
            <a:ext cx="9725025" cy="3057525"/>
          </a:xfrm>
          <a:prstGeom prst="rect">
            <a:avLst/>
          </a:prstGeom>
          <a:ln w="38100">
            <a:solidFill>
              <a:schemeClr val="tx2"/>
            </a:solidFill>
          </a:ln>
        </p:spPr>
      </p:pic>
      <p:cxnSp>
        <p:nvCxnSpPr>
          <p:cNvPr id="9" name="Rechte verbindingslijn met pijl 8"/>
          <p:cNvCxnSpPr/>
          <p:nvPr/>
        </p:nvCxnSpPr>
        <p:spPr>
          <a:xfrm flipH="1" flipV="1">
            <a:off x="12003578" y="3018169"/>
            <a:ext cx="1197034" cy="3051731"/>
          </a:xfrm>
          <a:prstGeom prst="straightConnector1">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pic>
        <p:nvPicPr>
          <p:cNvPr id="10" name="Afbeelding 9"/>
          <p:cNvPicPr>
            <a:picLocks noChangeAspect="1"/>
          </p:cNvPicPr>
          <p:nvPr/>
        </p:nvPicPr>
        <p:blipFill>
          <a:blip r:embed="rId5"/>
          <a:stretch>
            <a:fillRect/>
          </a:stretch>
        </p:blipFill>
        <p:spPr>
          <a:xfrm>
            <a:off x="2405418" y="3940849"/>
            <a:ext cx="6693900" cy="5148556"/>
          </a:xfrm>
          <a:prstGeom prst="rect">
            <a:avLst/>
          </a:prstGeom>
          <a:ln w="38100">
            <a:solidFill>
              <a:schemeClr val="tx2"/>
            </a:solidFill>
          </a:ln>
        </p:spPr>
      </p:pic>
      <p:cxnSp>
        <p:nvCxnSpPr>
          <p:cNvPr id="16" name="Rechte verbindingslijn met pijl 15"/>
          <p:cNvCxnSpPr/>
          <p:nvPr/>
        </p:nvCxnSpPr>
        <p:spPr>
          <a:xfrm flipH="1">
            <a:off x="6051665" y="2144684"/>
            <a:ext cx="166255" cy="2576580"/>
          </a:xfrm>
          <a:prstGeom prst="straightConnector1">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sp>
        <p:nvSpPr>
          <p:cNvPr id="18" name="Rechthoek 17"/>
          <p:cNvSpPr/>
          <p:nvPr/>
        </p:nvSpPr>
        <p:spPr>
          <a:xfrm>
            <a:off x="4602856" y="1895301"/>
            <a:ext cx="2897618" cy="681643"/>
          </a:xfrm>
          <a:prstGeom prst="rect">
            <a:avLst/>
          </a:prstGeom>
          <a:noFill/>
          <a:ln w="571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Tree>
    <p:extLst>
      <p:ext uri="{BB962C8B-B14F-4D97-AF65-F5344CB8AC3E}">
        <p14:creationId xmlns:p14="http://schemas.microsoft.com/office/powerpoint/2010/main" val="517647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sp>
        <p:nvSpPr>
          <p:cNvPr id="3" name="Tijdelijke aanduiding voor inhoud 2"/>
          <p:cNvSpPr>
            <a:spLocks noGrp="1"/>
          </p:cNvSpPr>
          <p:nvPr>
            <p:ph idx="1"/>
          </p:nvPr>
        </p:nvSpPr>
        <p:spPr/>
        <p:txBody>
          <a:bodyPr/>
          <a:lstStyle/>
          <a:p>
            <a:endParaRPr lang="nl-BE"/>
          </a:p>
        </p:txBody>
      </p:sp>
      <p:sp>
        <p:nvSpPr>
          <p:cNvPr id="4" name="Tijdelijke aanduiding voor dianummer 3"/>
          <p:cNvSpPr>
            <a:spLocks noGrp="1"/>
          </p:cNvSpPr>
          <p:nvPr>
            <p:ph type="sldNum" sz="quarter" idx="12"/>
          </p:nvPr>
        </p:nvSpPr>
        <p:spPr/>
        <p:txBody>
          <a:bodyPr/>
          <a:lstStyle/>
          <a:p>
            <a:fld id="{7AE184E0-0BD4-4705-A12B-9B71DDE63301}" type="slidenum">
              <a:rPr lang="en-GB" noProof="0" smtClean="0"/>
              <a:t>19</a:t>
            </a:fld>
            <a:endParaRPr lang="en-GB" noProof="0" dirty="0"/>
          </a:p>
        </p:txBody>
      </p:sp>
      <p:pic>
        <p:nvPicPr>
          <p:cNvPr id="5" name="Afbeelding 4"/>
          <p:cNvPicPr>
            <a:picLocks noChangeAspect="1"/>
          </p:cNvPicPr>
          <p:nvPr/>
        </p:nvPicPr>
        <p:blipFill>
          <a:blip r:embed="rId3"/>
          <a:stretch>
            <a:fillRect/>
          </a:stretch>
        </p:blipFill>
        <p:spPr>
          <a:xfrm>
            <a:off x="0" y="0"/>
            <a:ext cx="17338675" cy="9757632"/>
          </a:xfrm>
          <a:prstGeom prst="rect">
            <a:avLst/>
          </a:prstGeom>
        </p:spPr>
      </p:pic>
      <p:sp>
        <p:nvSpPr>
          <p:cNvPr id="6" name="Rechthoek 5"/>
          <p:cNvSpPr/>
          <p:nvPr/>
        </p:nvSpPr>
        <p:spPr>
          <a:xfrm>
            <a:off x="12849944" y="8577533"/>
            <a:ext cx="3428273" cy="890459"/>
          </a:xfrm>
          <a:prstGeom prst="rect">
            <a:avLst/>
          </a:prstGeom>
          <a:noFill/>
          <a:ln w="571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pic>
        <p:nvPicPr>
          <p:cNvPr id="7" name="Afbeelding 6"/>
          <p:cNvPicPr>
            <a:picLocks noChangeAspect="1"/>
          </p:cNvPicPr>
          <p:nvPr/>
        </p:nvPicPr>
        <p:blipFill>
          <a:blip r:embed="rId4"/>
          <a:stretch>
            <a:fillRect/>
          </a:stretch>
        </p:blipFill>
        <p:spPr>
          <a:xfrm>
            <a:off x="2658441" y="1667380"/>
            <a:ext cx="8562975" cy="5419725"/>
          </a:xfrm>
          <a:prstGeom prst="rect">
            <a:avLst/>
          </a:prstGeom>
          <a:ln w="38100">
            <a:solidFill>
              <a:schemeClr val="tx2"/>
            </a:solidFill>
          </a:ln>
        </p:spPr>
      </p:pic>
      <p:cxnSp>
        <p:nvCxnSpPr>
          <p:cNvPr id="9" name="Rechte verbindingslijn met pijl 8"/>
          <p:cNvCxnSpPr/>
          <p:nvPr/>
        </p:nvCxnSpPr>
        <p:spPr>
          <a:xfrm flipH="1" flipV="1">
            <a:off x="10118035" y="6261652"/>
            <a:ext cx="3180522" cy="2687051"/>
          </a:xfrm>
          <a:prstGeom prst="straightConnector1">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sp>
        <p:nvSpPr>
          <p:cNvPr id="10" name="Tekstvak 9"/>
          <p:cNvSpPr txBox="1"/>
          <p:nvPr/>
        </p:nvSpPr>
        <p:spPr>
          <a:xfrm>
            <a:off x="5662794" y="4697998"/>
            <a:ext cx="5748156" cy="1896609"/>
          </a:xfrm>
          <a:prstGeom prst="rect">
            <a:avLst/>
          </a:prstGeom>
          <a:noFill/>
          <a:ln>
            <a:solidFill>
              <a:schemeClr val="tx2"/>
            </a:solidFill>
          </a:ln>
        </p:spPr>
        <p:txBody>
          <a:bodyPr wrap="square" rtlCol="0">
            <a:spAutoFit/>
          </a:bodyPr>
          <a:lstStyle/>
          <a:p>
            <a:pPr algn="l">
              <a:lnSpc>
                <a:spcPct val="120000"/>
              </a:lnSpc>
            </a:pPr>
            <a:r>
              <a:rPr lang="nl-BE" sz="2500" b="1" u="sng" dirty="0">
                <a:solidFill>
                  <a:schemeClr val="tx2"/>
                </a:solidFill>
              </a:rPr>
              <a:t>Vraag een kopie van dit artikel/boek aan uit een andere </a:t>
            </a:r>
            <a:r>
              <a:rPr lang="nl-BE" sz="2500" b="1" u="sng" dirty="0" err="1">
                <a:solidFill>
                  <a:schemeClr val="tx2"/>
                </a:solidFill>
              </a:rPr>
              <a:t>biblioteek</a:t>
            </a:r>
            <a:endParaRPr lang="nl-BE" sz="2500" b="1" u="sng" dirty="0">
              <a:solidFill>
                <a:schemeClr val="tx2"/>
              </a:solidFill>
            </a:endParaRPr>
          </a:p>
          <a:p>
            <a:pPr algn="l">
              <a:lnSpc>
                <a:spcPct val="120000"/>
              </a:lnSpc>
            </a:pPr>
            <a:r>
              <a:rPr lang="nl-BE" sz="2500" b="1" dirty="0">
                <a:solidFill>
                  <a:schemeClr val="tx2"/>
                </a:solidFill>
              </a:rPr>
              <a:t>Indien buiten UGent : NIET GRATIS : </a:t>
            </a:r>
            <a:r>
              <a:rPr lang="nl-BE" sz="2500" dirty="0">
                <a:solidFill>
                  <a:schemeClr val="tx2"/>
                </a:solidFill>
              </a:rPr>
              <a:t>Check de kosten eerst !!!</a:t>
            </a:r>
          </a:p>
        </p:txBody>
      </p:sp>
    </p:spTree>
    <p:extLst>
      <p:ext uri="{BB962C8B-B14F-4D97-AF65-F5344CB8AC3E}">
        <p14:creationId xmlns:p14="http://schemas.microsoft.com/office/powerpoint/2010/main" val="476578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291074" y="1339403"/>
            <a:ext cx="15183366" cy="6387921"/>
          </a:xfrm>
        </p:spPr>
        <p:txBody>
          <a:bodyPr/>
          <a:lstStyle/>
          <a:p>
            <a:pPr>
              <a:lnSpc>
                <a:spcPct val="100000"/>
              </a:lnSpc>
            </a:pPr>
            <a:r>
              <a:rPr lang="en-GB" sz="5000" cap="none" dirty="0"/>
              <a:t>Het menu ?</a:t>
            </a:r>
            <a:br>
              <a:rPr lang="en-GB" sz="5000" cap="none" dirty="0"/>
            </a:br>
            <a:br>
              <a:rPr lang="en-GB" sz="4500" cap="none" dirty="0"/>
            </a:br>
            <a:r>
              <a:rPr lang="en-GB" sz="4500" u="none" cap="none" dirty="0"/>
              <a:t>- </a:t>
            </a:r>
            <a:r>
              <a:rPr lang="en-GB" sz="4500" u="none" cap="none" dirty="0" err="1"/>
              <a:t>Bibliotheken@UGent</a:t>
            </a:r>
            <a:br>
              <a:rPr lang="en-GB" sz="4500" u="none" cap="none" dirty="0"/>
            </a:br>
            <a:r>
              <a:rPr lang="en-GB" sz="4500" u="none" cap="none" dirty="0"/>
              <a:t>- </a:t>
            </a:r>
            <a:r>
              <a:rPr lang="en-GB" sz="4500" u="none" cap="none" dirty="0" err="1"/>
              <a:t>Voorafgaand</a:t>
            </a:r>
            <a:r>
              <a:rPr lang="en-GB" sz="4500" u="none" cap="none" dirty="0"/>
              <a:t>…</a:t>
            </a:r>
            <a:br>
              <a:rPr lang="en-GB" sz="4500" u="none" cap="none" dirty="0"/>
            </a:br>
            <a:r>
              <a:rPr lang="en-GB" sz="4500" u="none" cap="none" dirty="0"/>
              <a:t>- Start met </a:t>
            </a:r>
            <a:r>
              <a:rPr lang="en-GB" sz="4500" u="none" cap="none" dirty="0" err="1"/>
              <a:t>zoeken</a:t>
            </a:r>
            <a:r>
              <a:rPr lang="en-GB" sz="4500" u="none" cap="none" dirty="0"/>
              <a:t>… </a:t>
            </a:r>
            <a:br>
              <a:rPr lang="en-GB" sz="4500" u="none" cap="none" dirty="0"/>
            </a:br>
            <a:r>
              <a:rPr lang="en-GB" sz="4500" u="none" cap="none" dirty="0"/>
              <a:t>- </a:t>
            </a:r>
            <a:r>
              <a:rPr lang="en-GB" sz="4500" u="none" cap="none" dirty="0" err="1"/>
              <a:t>Digitale</a:t>
            </a:r>
            <a:r>
              <a:rPr lang="en-GB" sz="4500" u="none" cap="none" dirty="0"/>
              <a:t> </a:t>
            </a:r>
            <a:r>
              <a:rPr lang="en-GB" sz="4500" u="none" cap="none" dirty="0" err="1"/>
              <a:t>bibliotheek</a:t>
            </a:r>
            <a:br>
              <a:rPr lang="en-GB" sz="4500" u="none" cap="none" dirty="0"/>
            </a:br>
            <a:r>
              <a:rPr lang="en-GB" sz="4500" u="none" cap="none" dirty="0"/>
              <a:t>- </a:t>
            </a:r>
            <a:r>
              <a:rPr lang="en-GB" sz="4500" u="none" cap="none" dirty="0" err="1"/>
              <a:t>Databanken</a:t>
            </a:r>
            <a:br>
              <a:rPr lang="en-GB" sz="4500" u="none" cap="none" dirty="0"/>
            </a:br>
            <a:r>
              <a:rPr lang="en-GB" sz="4500" u="none" cap="none" dirty="0"/>
              <a:t>	- </a:t>
            </a:r>
            <a:r>
              <a:rPr lang="en-GB" sz="4500" u="none" cap="none" dirty="0" err="1"/>
              <a:t>algemeen</a:t>
            </a:r>
            <a:br>
              <a:rPr lang="en-GB" sz="4500" u="none" cap="none" dirty="0"/>
            </a:br>
            <a:r>
              <a:rPr lang="en-GB" sz="4500" u="none" cap="none" dirty="0"/>
              <a:t>	- </a:t>
            </a:r>
            <a:r>
              <a:rPr lang="en-GB" sz="4500" u="none" cap="none" dirty="0" err="1"/>
              <a:t>specifieke</a:t>
            </a:r>
            <a:br>
              <a:rPr lang="en-GB" sz="4500" u="none" cap="none" dirty="0"/>
            </a:br>
            <a:r>
              <a:rPr lang="en-GB" sz="4500" u="none" cap="none" dirty="0"/>
              <a:t>- </a:t>
            </a:r>
            <a:r>
              <a:rPr lang="en-GB" sz="4500" u="none" cap="none" dirty="0" err="1"/>
              <a:t>Catalogi</a:t>
            </a:r>
            <a:br>
              <a:rPr lang="en-GB" sz="4500" u="none" cap="none" dirty="0"/>
            </a:br>
            <a:r>
              <a:rPr lang="en-GB" sz="4500" u="none" cap="none" dirty="0"/>
              <a:t>- </a:t>
            </a:r>
            <a:r>
              <a:rPr lang="en-GB" sz="4500" u="none" cap="none" dirty="0" err="1"/>
              <a:t>onderzoekstips</a:t>
            </a:r>
            <a:endParaRPr lang="en-GB" sz="4500" u="none" cap="none" dirty="0"/>
          </a:p>
        </p:txBody>
      </p:sp>
      <p:sp>
        <p:nvSpPr>
          <p:cNvPr id="5" name="Slide Number Placeholder 4"/>
          <p:cNvSpPr>
            <a:spLocks noGrp="1"/>
          </p:cNvSpPr>
          <p:nvPr>
            <p:ph type="sldNum" sz="quarter" idx="4"/>
          </p:nvPr>
        </p:nvSpPr>
        <p:spPr/>
        <p:txBody>
          <a:bodyPr/>
          <a:lstStyle/>
          <a:p>
            <a:fld id="{7AE184E0-0BD4-4705-A12B-9B71DDE63301}" type="slidenum">
              <a:rPr lang="en-GB" smtClean="0"/>
              <a:pPr/>
              <a:t>2</a:t>
            </a:fld>
            <a:endParaRPr lang="en-GB"/>
          </a:p>
        </p:txBody>
      </p:sp>
    </p:spTree>
    <p:extLst>
      <p:ext uri="{BB962C8B-B14F-4D97-AF65-F5344CB8AC3E}">
        <p14:creationId xmlns:p14="http://schemas.microsoft.com/office/powerpoint/2010/main" val="3494904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sp>
        <p:nvSpPr>
          <p:cNvPr id="3" name="Tijdelijke aanduiding voor inhoud 2"/>
          <p:cNvSpPr>
            <a:spLocks noGrp="1"/>
          </p:cNvSpPr>
          <p:nvPr>
            <p:ph idx="1"/>
          </p:nvPr>
        </p:nvSpPr>
        <p:spPr/>
        <p:txBody>
          <a:bodyPr/>
          <a:lstStyle/>
          <a:p>
            <a:endParaRPr lang="nl-BE"/>
          </a:p>
        </p:txBody>
      </p:sp>
      <p:sp>
        <p:nvSpPr>
          <p:cNvPr id="4" name="Tijdelijke aanduiding voor dianummer 3"/>
          <p:cNvSpPr>
            <a:spLocks noGrp="1"/>
          </p:cNvSpPr>
          <p:nvPr>
            <p:ph type="sldNum" sz="quarter" idx="12"/>
          </p:nvPr>
        </p:nvSpPr>
        <p:spPr/>
        <p:txBody>
          <a:bodyPr/>
          <a:lstStyle/>
          <a:p>
            <a:fld id="{7AE184E0-0BD4-4705-A12B-9B71DDE63301}" type="slidenum">
              <a:rPr lang="en-GB" noProof="0" smtClean="0"/>
              <a:t>20</a:t>
            </a:fld>
            <a:endParaRPr lang="en-GB" noProof="0" dirty="0"/>
          </a:p>
        </p:txBody>
      </p:sp>
      <p:pic>
        <p:nvPicPr>
          <p:cNvPr id="5" name="Afbeelding 4"/>
          <p:cNvPicPr>
            <a:picLocks noChangeAspect="1"/>
          </p:cNvPicPr>
          <p:nvPr/>
        </p:nvPicPr>
        <p:blipFill>
          <a:blip r:embed="rId3"/>
          <a:stretch>
            <a:fillRect/>
          </a:stretch>
        </p:blipFill>
        <p:spPr>
          <a:xfrm>
            <a:off x="0" y="0"/>
            <a:ext cx="17338675" cy="9757632"/>
          </a:xfrm>
          <a:prstGeom prst="rect">
            <a:avLst/>
          </a:prstGeom>
        </p:spPr>
      </p:pic>
      <p:sp>
        <p:nvSpPr>
          <p:cNvPr id="6" name="Rechthoek 5"/>
          <p:cNvSpPr/>
          <p:nvPr/>
        </p:nvSpPr>
        <p:spPr>
          <a:xfrm>
            <a:off x="12795937" y="3459702"/>
            <a:ext cx="3428273" cy="890459"/>
          </a:xfrm>
          <a:prstGeom prst="rect">
            <a:avLst/>
          </a:prstGeom>
          <a:noFill/>
          <a:ln w="571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pic>
        <p:nvPicPr>
          <p:cNvPr id="7" name="Afbeelding 6"/>
          <p:cNvPicPr>
            <a:picLocks noChangeAspect="1"/>
          </p:cNvPicPr>
          <p:nvPr/>
        </p:nvPicPr>
        <p:blipFill>
          <a:blip r:embed="rId4"/>
          <a:stretch>
            <a:fillRect/>
          </a:stretch>
        </p:blipFill>
        <p:spPr>
          <a:xfrm>
            <a:off x="3381057" y="2037436"/>
            <a:ext cx="6553200" cy="4524375"/>
          </a:xfrm>
          <a:prstGeom prst="rect">
            <a:avLst/>
          </a:prstGeom>
          <a:ln w="38100">
            <a:solidFill>
              <a:srgbClr val="1E64C8"/>
            </a:solidFill>
          </a:ln>
        </p:spPr>
      </p:pic>
      <p:cxnSp>
        <p:nvCxnSpPr>
          <p:cNvPr id="9" name="Rechte verbindingslijn met pijl 8"/>
          <p:cNvCxnSpPr/>
          <p:nvPr/>
        </p:nvCxnSpPr>
        <p:spPr>
          <a:xfrm flipH="1">
            <a:off x="9101425" y="3904931"/>
            <a:ext cx="4001780" cy="0"/>
          </a:xfrm>
          <a:prstGeom prst="straightConnector1">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pic>
        <p:nvPicPr>
          <p:cNvPr id="11" name="Tijdelijke aanduiding voor inhoud 4"/>
          <p:cNvPicPr>
            <a:picLocks noChangeAspect="1"/>
          </p:cNvPicPr>
          <p:nvPr/>
        </p:nvPicPr>
        <p:blipFill>
          <a:blip r:embed="rId5"/>
          <a:stretch>
            <a:fillRect/>
          </a:stretch>
        </p:blipFill>
        <p:spPr>
          <a:xfrm>
            <a:off x="12795937" y="3375432"/>
            <a:ext cx="3541202" cy="1058997"/>
          </a:xfrm>
          <a:prstGeom prst="rect">
            <a:avLst/>
          </a:prstGeom>
          <a:ln w="38100">
            <a:solidFill>
              <a:schemeClr val="tx2"/>
            </a:solidFill>
          </a:ln>
        </p:spPr>
      </p:pic>
      <p:sp>
        <p:nvSpPr>
          <p:cNvPr id="12" name="Tekstvak 11"/>
          <p:cNvSpPr txBox="1"/>
          <p:nvPr/>
        </p:nvSpPr>
        <p:spPr>
          <a:xfrm>
            <a:off x="3381057" y="4874989"/>
            <a:ext cx="6553200" cy="1434945"/>
          </a:xfrm>
          <a:prstGeom prst="rect">
            <a:avLst/>
          </a:prstGeom>
          <a:noFill/>
          <a:ln>
            <a:solidFill>
              <a:schemeClr val="tx2"/>
            </a:solidFill>
          </a:ln>
        </p:spPr>
        <p:txBody>
          <a:bodyPr wrap="square" rtlCol="0">
            <a:spAutoFit/>
          </a:bodyPr>
          <a:lstStyle/>
          <a:p>
            <a:pPr algn="l">
              <a:lnSpc>
                <a:spcPct val="120000"/>
              </a:lnSpc>
            </a:pPr>
            <a:r>
              <a:rPr lang="nl-BE" sz="2500" b="1" u="sng" dirty="0">
                <a:solidFill>
                  <a:schemeClr val="tx2"/>
                </a:solidFill>
              </a:rPr>
              <a:t>Enkel beschikbaar binnen UGent-netwerk</a:t>
            </a:r>
          </a:p>
          <a:p>
            <a:pPr marL="342900" indent="-342900" algn="l">
              <a:lnSpc>
                <a:spcPct val="120000"/>
              </a:lnSpc>
              <a:buFontTx/>
              <a:buChar char="-"/>
            </a:pPr>
            <a:r>
              <a:rPr lang="nl-BE" sz="2500" b="1" dirty="0">
                <a:solidFill>
                  <a:schemeClr val="tx2"/>
                </a:solidFill>
              </a:rPr>
              <a:t>on campus</a:t>
            </a:r>
          </a:p>
          <a:p>
            <a:pPr marL="342900" indent="-342900" algn="l">
              <a:lnSpc>
                <a:spcPct val="120000"/>
              </a:lnSpc>
              <a:buFontTx/>
              <a:buChar char="-"/>
            </a:pPr>
            <a:r>
              <a:rPr lang="nl-BE" sz="2500" b="1" dirty="0">
                <a:solidFill>
                  <a:schemeClr val="tx2"/>
                </a:solidFill>
              </a:rPr>
              <a:t>Of via </a:t>
            </a:r>
            <a:r>
              <a:rPr lang="nl-BE" sz="2500" b="1" dirty="0" err="1">
                <a:solidFill>
                  <a:schemeClr val="tx2"/>
                </a:solidFill>
              </a:rPr>
              <a:t>Athena</a:t>
            </a:r>
            <a:r>
              <a:rPr lang="nl-BE" sz="2500" b="1" dirty="0">
                <a:solidFill>
                  <a:schemeClr val="tx2"/>
                </a:solidFill>
              </a:rPr>
              <a:t> off campus</a:t>
            </a:r>
          </a:p>
        </p:txBody>
      </p:sp>
    </p:spTree>
    <p:extLst>
      <p:ext uri="{BB962C8B-B14F-4D97-AF65-F5344CB8AC3E}">
        <p14:creationId xmlns:p14="http://schemas.microsoft.com/office/powerpoint/2010/main" val="1480844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7AE184E0-0BD4-4705-A12B-9B71DDE63301}" type="slidenum">
              <a:rPr lang="en-GB" noProof="0" smtClean="0"/>
              <a:t>21</a:t>
            </a:fld>
            <a:endParaRPr lang="en-GB" noProof="0" dirty="0"/>
          </a:p>
        </p:txBody>
      </p:sp>
      <p:sp>
        <p:nvSpPr>
          <p:cNvPr id="8" name="Tekstvak 7"/>
          <p:cNvSpPr txBox="1"/>
          <p:nvPr/>
        </p:nvSpPr>
        <p:spPr>
          <a:xfrm>
            <a:off x="1125591" y="415928"/>
            <a:ext cx="11765219" cy="511615"/>
          </a:xfrm>
          <a:prstGeom prst="rect">
            <a:avLst/>
          </a:prstGeom>
          <a:noFill/>
          <a:ln>
            <a:solidFill>
              <a:schemeClr val="tx2"/>
            </a:solidFill>
          </a:ln>
        </p:spPr>
        <p:txBody>
          <a:bodyPr wrap="square" rtlCol="0">
            <a:spAutoFit/>
          </a:bodyPr>
          <a:lstStyle/>
          <a:p>
            <a:pPr algn="l">
              <a:lnSpc>
                <a:spcPct val="120000"/>
              </a:lnSpc>
            </a:pPr>
            <a:r>
              <a:rPr lang="nl-BE" sz="2500" b="1" dirty="0">
                <a:solidFill>
                  <a:schemeClr val="tx2"/>
                </a:solidFill>
              </a:rPr>
              <a:t>Zoek je een artikel dat niet online te vinden is? </a:t>
            </a:r>
          </a:p>
        </p:txBody>
      </p:sp>
      <p:sp>
        <p:nvSpPr>
          <p:cNvPr id="9" name="Tekstvak 8"/>
          <p:cNvSpPr txBox="1"/>
          <p:nvPr/>
        </p:nvSpPr>
        <p:spPr>
          <a:xfrm>
            <a:off x="1125591" y="1229845"/>
            <a:ext cx="7349336" cy="1477328"/>
          </a:xfrm>
          <a:prstGeom prst="rect">
            <a:avLst/>
          </a:prstGeom>
          <a:noFill/>
          <a:ln>
            <a:solidFill>
              <a:schemeClr val="tx2"/>
            </a:solidFill>
          </a:ln>
        </p:spPr>
        <p:txBody>
          <a:bodyPr wrap="square" rtlCol="0">
            <a:spAutoFit/>
          </a:bodyPr>
          <a:lstStyle/>
          <a:p>
            <a:pPr algn="l">
              <a:lnSpc>
                <a:spcPct val="120000"/>
              </a:lnSpc>
            </a:pPr>
            <a:r>
              <a:rPr lang="nl-BE" sz="2500" b="1" dirty="0">
                <a:solidFill>
                  <a:schemeClr val="tx2"/>
                </a:solidFill>
              </a:rPr>
              <a:t>Vraag een “</a:t>
            </a:r>
            <a:r>
              <a:rPr lang="nl-BE" sz="2500" b="1" dirty="0" err="1">
                <a:solidFill>
                  <a:schemeClr val="tx2"/>
                </a:solidFill>
              </a:rPr>
              <a:t>scanned</a:t>
            </a:r>
            <a:r>
              <a:rPr lang="nl-BE" sz="2500" b="1" dirty="0">
                <a:solidFill>
                  <a:schemeClr val="tx2"/>
                </a:solidFill>
              </a:rPr>
              <a:t> </a:t>
            </a:r>
            <a:r>
              <a:rPr lang="nl-BE" sz="2500" b="1" dirty="0" err="1">
                <a:solidFill>
                  <a:schemeClr val="tx2"/>
                </a:solidFill>
              </a:rPr>
              <a:t>article</a:t>
            </a:r>
            <a:r>
              <a:rPr lang="nl-BE" sz="2500" b="1" dirty="0">
                <a:solidFill>
                  <a:schemeClr val="tx2"/>
                </a:solidFill>
              </a:rPr>
              <a:t>” aan uit de UGent bibliotheken</a:t>
            </a:r>
          </a:p>
          <a:p>
            <a:pPr algn="l">
              <a:lnSpc>
                <a:spcPct val="120000"/>
              </a:lnSpc>
            </a:pPr>
            <a:r>
              <a:rPr lang="nl-BE" sz="2500" b="1" dirty="0">
                <a:solidFill>
                  <a:schemeClr val="tx2"/>
                </a:solidFill>
              </a:rPr>
              <a:t>- Deze dienst is wel gratis !!!</a:t>
            </a:r>
          </a:p>
        </p:txBody>
      </p:sp>
      <p:pic>
        <p:nvPicPr>
          <p:cNvPr id="3" name="Afbeelding 2"/>
          <p:cNvPicPr>
            <a:picLocks noChangeAspect="1"/>
          </p:cNvPicPr>
          <p:nvPr/>
        </p:nvPicPr>
        <p:blipFill>
          <a:blip r:embed="rId3"/>
          <a:stretch>
            <a:fillRect/>
          </a:stretch>
        </p:blipFill>
        <p:spPr>
          <a:xfrm>
            <a:off x="8906219" y="1229845"/>
            <a:ext cx="7372350" cy="1609725"/>
          </a:xfrm>
          <a:prstGeom prst="rect">
            <a:avLst/>
          </a:prstGeom>
          <a:ln w="38100">
            <a:solidFill>
              <a:schemeClr val="tx2"/>
            </a:solidFill>
          </a:ln>
        </p:spPr>
      </p:pic>
      <p:pic>
        <p:nvPicPr>
          <p:cNvPr id="7" name="Afbeelding 6"/>
          <p:cNvPicPr>
            <a:picLocks noChangeAspect="1"/>
          </p:cNvPicPr>
          <p:nvPr/>
        </p:nvPicPr>
        <p:blipFill>
          <a:blip r:embed="rId4"/>
          <a:stretch>
            <a:fillRect/>
          </a:stretch>
        </p:blipFill>
        <p:spPr>
          <a:xfrm>
            <a:off x="1125591" y="3141872"/>
            <a:ext cx="9277350" cy="3200400"/>
          </a:xfrm>
          <a:prstGeom prst="rect">
            <a:avLst/>
          </a:prstGeom>
          <a:ln w="38100">
            <a:solidFill>
              <a:schemeClr val="tx2"/>
            </a:solidFill>
          </a:ln>
        </p:spPr>
      </p:pic>
      <p:pic>
        <p:nvPicPr>
          <p:cNvPr id="12" name="Afbeelding 11"/>
          <p:cNvPicPr>
            <a:picLocks noChangeAspect="1"/>
          </p:cNvPicPr>
          <p:nvPr/>
        </p:nvPicPr>
        <p:blipFill>
          <a:blip r:embed="rId5"/>
          <a:stretch>
            <a:fillRect/>
          </a:stretch>
        </p:blipFill>
        <p:spPr>
          <a:xfrm>
            <a:off x="2547596" y="5248417"/>
            <a:ext cx="4505325" cy="4219575"/>
          </a:xfrm>
          <a:prstGeom prst="rect">
            <a:avLst/>
          </a:prstGeom>
          <a:ln w="38100">
            <a:solidFill>
              <a:schemeClr val="tx2"/>
            </a:solidFill>
          </a:ln>
        </p:spPr>
      </p:pic>
      <p:pic>
        <p:nvPicPr>
          <p:cNvPr id="13" name="Afbeelding 12"/>
          <p:cNvPicPr>
            <a:picLocks noChangeAspect="1"/>
          </p:cNvPicPr>
          <p:nvPr/>
        </p:nvPicPr>
        <p:blipFill>
          <a:blip r:embed="rId6"/>
          <a:stretch>
            <a:fillRect/>
          </a:stretch>
        </p:blipFill>
        <p:spPr>
          <a:xfrm>
            <a:off x="11824946" y="5138703"/>
            <a:ext cx="3933825" cy="3810000"/>
          </a:xfrm>
          <a:prstGeom prst="rect">
            <a:avLst/>
          </a:prstGeom>
          <a:ln w="38100">
            <a:solidFill>
              <a:schemeClr val="tx2"/>
            </a:solidFill>
          </a:ln>
        </p:spPr>
      </p:pic>
      <p:cxnSp>
        <p:nvCxnSpPr>
          <p:cNvPr id="15" name="Rechte verbindingslijn met pijl 14"/>
          <p:cNvCxnSpPr/>
          <p:nvPr/>
        </p:nvCxnSpPr>
        <p:spPr>
          <a:xfrm flipH="1">
            <a:off x="8474927" y="2098469"/>
            <a:ext cx="6334377" cy="1857305"/>
          </a:xfrm>
          <a:prstGeom prst="straightConnector1">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17" name="Rechte verbindingslijn met pijl 16"/>
          <p:cNvCxnSpPr/>
          <p:nvPr/>
        </p:nvCxnSpPr>
        <p:spPr>
          <a:xfrm flipH="1">
            <a:off x="5029200" y="4790704"/>
            <a:ext cx="3445727" cy="1551568"/>
          </a:xfrm>
          <a:prstGeom prst="straightConnector1">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19" name="Rechte verbindingslijn met pijl 18"/>
          <p:cNvCxnSpPr/>
          <p:nvPr/>
        </p:nvCxnSpPr>
        <p:spPr>
          <a:xfrm>
            <a:off x="9391080" y="5248417"/>
            <a:ext cx="3201314" cy="1570937"/>
          </a:xfrm>
          <a:prstGeom prst="straightConnector1">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pic>
        <p:nvPicPr>
          <p:cNvPr id="14" name="Afbeelding 13">
            <a:extLst>
              <a:ext uri="{FF2B5EF4-FFF2-40B4-BE49-F238E27FC236}">
                <a16:creationId xmlns:a16="http://schemas.microsoft.com/office/drawing/2014/main" id="{EF140935-A0CE-42AC-A461-B319274D0D4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8915" y="8086803"/>
            <a:ext cx="2083497" cy="1666797"/>
          </a:xfrm>
          <a:prstGeom prst="rect">
            <a:avLst/>
          </a:prstGeom>
        </p:spPr>
      </p:pic>
    </p:spTree>
    <p:extLst>
      <p:ext uri="{BB962C8B-B14F-4D97-AF65-F5344CB8AC3E}">
        <p14:creationId xmlns:p14="http://schemas.microsoft.com/office/powerpoint/2010/main" val="701692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p:cNvPicPr>
            <a:picLocks noGrp="1" noChangeAspect="1"/>
          </p:cNvPicPr>
          <p:nvPr>
            <p:ph idx="1"/>
          </p:nvPr>
        </p:nvPicPr>
        <p:blipFill>
          <a:blip r:embed="rId3"/>
          <a:stretch>
            <a:fillRect/>
          </a:stretch>
        </p:blipFill>
        <p:spPr>
          <a:xfrm>
            <a:off x="830118" y="1337050"/>
            <a:ext cx="6660080" cy="5587694"/>
          </a:xfrm>
          <a:prstGeom prst="rect">
            <a:avLst/>
          </a:prstGeom>
        </p:spPr>
      </p:pic>
      <p:sp>
        <p:nvSpPr>
          <p:cNvPr id="4" name="Tijdelijke aanduiding voor dianummer 3"/>
          <p:cNvSpPr>
            <a:spLocks noGrp="1"/>
          </p:cNvSpPr>
          <p:nvPr>
            <p:ph type="sldNum" sz="quarter" idx="12"/>
          </p:nvPr>
        </p:nvSpPr>
        <p:spPr/>
        <p:txBody>
          <a:bodyPr/>
          <a:lstStyle/>
          <a:p>
            <a:fld id="{7AE184E0-0BD4-4705-A12B-9B71DDE63301}" type="slidenum">
              <a:rPr lang="en-GB" noProof="0" smtClean="0"/>
              <a:t>22</a:t>
            </a:fld>
            <a:endParaRPr lang="en-GB" noProof="0" dirty="0"/>
          </a:p>
        </p:txBody>
      </p:sp>
      <p:sp>
        <p:nvSpPr>
          <p:cNvPr id="6" name="Tekstvak 5"/>
          <p:cNvSpPr txBox="1"/>
          <p:nvPr/>
        </p:nvSpPr>
        <p:spPr>
          <a:xfrm>
            <a:off x="8719087" y="1337050"/>
            <a:ext cx="5116183" cy="511615"/>
          </a:xfrm>
          <a:prstGeom prst="rect">
            <a:avLst/>
          </a:prstGeom>
          <a:noFill/>
          <a:ln>
            <a:solidFill>
              <a:schemeClr val="tx2"/>
            </a:solidFill>
          </a:ln>
        </p:spPr>
        <p:txBody>
          <a:bodyPr wrap="square" rtlCol="0">
            <a:spAutoFit/>
          </a:bodyPr>
          <a:lstStyle/>
          <a:p>
            <a:pPr algn="l">
              <a:lnSpc>
                <a:spcPct val="120000"/>
              </a:lnSpc>
            </a:pPr>
            <a:r>
              <a:rPr lang="nl-BE" sz="2500" b="1" dirty="0">
                <a:solidFill>
                  <a:schemeClr val="tx2"/>
                </a:solidFill>
              </a:rPr>
              <a:t>De snelste weg naar IBL ?</a:t>
            </a:r>
          </a:p>
        </p:txBody>
      </p:sp>
      <p:pic>
        <p:nvPicPr>
          <p:cNvPr id="7" name="Afbeelding 6">
            <a:extLst>
              <a:ext uri="{FF2B5EF4-FFF2-40B4-BE49-F238E27FC236}">
                <a16:creationId xmlns:a16="http://schemas.microsoft.com/office/drawing/2014/main" id="{15A09E3F-CF8F-495A-8EA2-8FD97AC805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9073" y="8086803"/>
            <a:ext cx="2083497" cy="1666797"/>
          </a:xfrm>
          <a:prstGeom prst="rect">
            <a:avLst/>
          </a:prstGeom>
        </p:spPr>
      </p:pic>
    </p:spTree>
    <p:extLst>
      <p:ext uri="{BB962C8B-B14F-4D97-AF65-F5344CB8AC3E}">
        <p14:creationId xmlns:p14="http://schemas.microsoft.com/office/powerpoint/2010/main" val="42725731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7AE184E0-0BD4-4705-A12B-9B71DDE63301}" type="slidenum">
              <a:rPr lang="en-GB" noProof="0" smtClean="0"/>
              <a:t>23</a:t>
            </a:fld>
            <a:endParaRPr lang="en-GB" noProof="0" dirty="0"/>
          </a:p>
        </p:txBody>
      </p:sp>
      <p:pic>
        <p:nvPicPr>
          <p:cNvPr id="8" name="Afbeelding 7"/>
          <p:cNvPicPr>
            <a:picLocks noChangeAspect="1"/>
          </p:cNvPicPr>
          <p:nvPr/>
        </p:nvPicPr>
        <p:blipFill>
          <a:blip r:embed="rId3"/>
          <a:stretch>
            <a:fillRect/>
          </a:stretch>
        </p:blipFill>
        <p:spPr>
          <a:xfrm>
            <a:off x="1125591" y="1192698"/>
            <a:ext cx="13215746" cy="3962192"/>
          </a:xfrm>
          <a:prstGeom prst="rect">
            <a:avLst/>
          </a:prstGeom>
        </p:spPr>
      </p:pic>
      <p:sp>
        <p:nvSpPr>
          <p:cNvPr id="9" name="Tekstvak 8"/>
          <p:cNvSpPr txBox="1"/>
          <p:nvPr/>
        </p:nvSpPr>
        <p:spPr>
          <a:xfrm>
            <a:off x="1125591" y="415928"/>
            <a:ext cx="11765219" cy="511615"/>
          </a:xfrm>
          <a:prstGeom prst="rect">
            <a:avLst/>
          </a:prstGeom>
          <a:noFill/>
          <a:ln>
            <a:solidFill>
              <a:schemeClr val="tx2"/>
            </a:solidFill>
          </a:ln>
        </p:spPr>
        <p:txBody>
          <a:bodyPr wrap="square" rtlCol="0">
            <a:spAutoFit/>
          </a:bodyPr>
          <a:lstStyle/>
          <a:p>
            <a:pPr algn="l">
              <a:lnSpc>
                <a:spcPct val="120000"/>
              </a:lnSpc>
            </a:pPr>
            <a:r>
              <a:rPr lang="nl-BE" sz="2500" b="1" dirty="0">
                <a:solidFill>
                  <a:schemeClr val="tx2"/>
                </a:solidFill>
              </a:rPr>
              <a:t>Hoe refereer je naar publicaties in je literatuurlijst ?</a:t>
            </a:r>
          </a:p>
        </p:txBody>
      </p:sp>
      <p:pic>
        <p:nvPicPr>
          <p:cNvPr id="10" name="Afbeelding 9"/>
          <p:cNvPicPr>
            <a:picLocks noChangeAspect="1"/>
          </p:cNvPicPr>
          <p:nvPr/>
        </p:nvPicPr>
        <p:blipFill>
          <a:blip r:embed="rId4"/>
          <a:stretch>
            <a:fillRect/>
          </a:stretch>
        </p:blipFill>
        <p:spPr>
          <a:xfrm>
            <a:off x="1125591" y="5420045"/>
            <a:ext cx="6582337" cy="1457833"/>
          </a:xfrm>
          <a:prstGeom prst="rect">
            <a:avLst/>
          </a:prstGeom>
        </p:spPr>
      </p:pic>
      <p:sp>
        <p:nvSpPr>
          <p:cNvPr id="11" name="Tekstvak 10"/>
          <p:cNvSpPr txBox="1"/>
          <p:nvPr/>
        </p:nvSpPr>
        <p:spPr>
          <a:xfrm>
            <a:off x="804699" y="7046085"/>
            <a:ext cx="4582310" cy="973280"/>
          </a:xfrm>
          <a:prstGeom prst="rect">
            <a:avLst/>
          </a:prstGeom>
          <a:noFill/>
          <a:ln>
            <a:solidFill>
              <a:schemeClr val="tx2"/>
            </a:solidFill>
          </a:ln>
        </p:spPr>
        <p:txBody>
          <a:bodyPr wrap="square" rtlCol="0">
            <a:spAutoFit/>
          </a:bodyPr>
          <a:lstStyle/>
          <a:p>
            <a:pPr algn="l">
              <a:lnSpc>
                <a:spcPct val="120000"/>
              </a:lnSpc>
            </a:pPr>
            <a:r>
              <a:rPr lang="nl-BE" sz="2500" b="1" dirty="0">
                <a:solidFill>
                  <a:schemeClr val="tx2"/>
                </a:solidFill>
              </a:rPr>
              <a:t>Alle beschikbare informatie over dit item</a:t>
            </a:r>
          </a:p>
        </p:txBody>
      </p:sp>
      <p:sp>
        <p:nvSpPr>
          <p:cNvPr id="12" name="Tekstvak 11"/>
          <p:cNvSpPr txBox="1"/>
          <p:nvPr/>
        </p:nvSpPr>
        <p:spPr>
          <a:xfrm>
            <a:off x="8309304" y="5315751"/>
            <a:ext cx="8221715" cy="511615"/>
          </a:xfrm>
          <a:prstGeom prst="rect">
            <a:avLst/>
          </a:prstGeom>
          <a:noFill/>
          <a:ln>
            <a:solidFill>
              <a:schemeClr val="tx2"/>
            </a:solidFill>
          </a:ln>
        </p:spPr>
        <p:txBody>
          <a:bodyPr wrap="square" rtlCol="0">
            <a:spAutoFit/>
          </a:bodyPr>
          <a:lstStyle/>
          <a:p>
            <a:pPr algn="l">
              <a:lnSpc>
                <a:spcPct val="120000"/>
              </a:lnSpc>
            </a:pPr>
            <a:r>
              <a:rPr lang="nl-BE" sz="2500" b="1" dirty="0" err="1">
                <a:solidFill>
                  <a:schemeClr val="tx2"/>
                </a:solidFill>
              </a:rPr>
              <a:t>Citing</a:t>
            </a:r>
            <a:r>
              <a:rPr lang="nl-BE" sz="2500" b="1" dirty="0">
                <a:solidFill>
                  <a:schemeClr val="tx2"/>
                </a:solidFill>
              </a:rPr>
              <a:t> : officiële refereersystemen zoals MLA, APA,..</a:t>
            </a:r>
          </a:p>
        </p:txBody>
      </p:sp>
      <p:sp>
        <p:nvSpPr>
          <p:cNvPr id="13" name="Tekstvak 12"/>
          <p:cNvSpPr txBox="1"/>
          <p:nvPr/>
        </p:nvSpPr>
        <p:spPr>
          <a:xfrm>
            <a:off x="8309305" y="7935087"/>
            <a:ext cx="5072680" cy="1434945"/>
          </a:xfrm>
          <a:prstGeom prst="rect">
            <a:avLst/>
          </a:prstGeom>
          <a:noFill/>
          <a:ln>
            <a:solidFill>
              <a:schemeClr val="tx2"/>
            </a:solidFill>
          </a:ln>
        </p:spPr>
        <p:txBody>
          <a:bodyPr wrap="square" rtlCol="0">
            <a:spAutoFit/>
          </a:bodyPr>
          <a:lstStyle/>
          <a:p>
            <a:pPr algn="l">
              <a:lnSpc>
                <a:spcPct val="120000"/>
              </a:lnSpc>
            </a:pPr>
            <a:r>
              <a:rPr lang="nl-BE" sz="2500" b="1" dirty="0">
                <a:solidFill>
                  <a:schemeClr val="tx2"/>
                </a:solidFill>
              </a:rPr>
              <a:t>Specifieke info voor bibliothecarissen en </a:t>
            </a:r>
            <a:r>
              <a:rPr lang="nl-BE" sz="2500" b="1" dirty="0" err="1">
                <a:solidFill>
                  <a:schemeClr val="tx2"/>
                </a:solidFill>
              </a:rPr>
              <a:t>webontwikkelaars</a:t>
            </a:r>
            <a:endParaRPr lang="nl-BE" sz="2500" b="1" dirty="0">
              <a:solidFill>
                <a:schemeClr val="tx2"/>
              </a:solidFill>
            </a:endParaRPr>
          </a:p>
        </p:txBody>
      </p:sp>
      <p:cxnSp>
        <p:nvCxnSpPr>
          <p:cNvPr id="15" name="Rechte verbindingslijn met pijl 14"/>
          <p:cNvCxnSpPr/>
          <p:nvPr/>
        </p:nvCxnSpPr>
        <p:spPr>
          <a:xfrm>
            <a:off x="1769165" y="6600879"/>
            <a:ext cx="59635" cy="553998"/>
          </a:xfrm>
          <a:prstGeom prst="straightConnector1">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17" name="Rechte verbindingslijn met pijl 16"/>
          <p:cNvCxnSpPr/>
          <p:nvPr/>
        </p:nvCxnSpPr>
        <p:spPr>
          <a:xfrm flipV="1">
            <a:off x="3120887" y="5420045"/>
            <a:ext cx="5188418" cy="1040390"/>
          </a:xfrm>
          <a:prstGeom prst="straightConnector1">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19" name="Rechte verbindingslijn met pijl 18"/>
          <p:cNvCxnSpPr/>
          <p:nvPr/>
        </p:nvCxnSpPr>
        <p:spPr>
          <a:xfrm>
            <a:off x="4416759" y="6392158"/>
            <a:ext cx="3892546" cy="1497996"/>
          </a:xfrm>
          <a:prstGeom prst="straightConnector1">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21" name="Rechte verbindingslijn met pijl 20"/>
          <p:cNvCxnSpPr/>
          <p:nvPr/>
        </p:nvCxnSpPr>
        <p:spPr>
          <a:xfrm>
            <a:off x="7008200" y="6426297"/>
            <a:ext cx="1343302" cy="1463857"/>
          </a:xfrm>
          <a:prstGeom prst="straightConnector1">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sp>
        <p:nvSpPr>
          <p:cNvPr id="22" name="Rechthoek 21"/>
          <p:cNvSpPr/>
          <p:nvPr/>
        </p:nvSpPr>
        <p:spPr>
          <a:xfrm>
            <a:off x="10845645" y="2992882"/>
            <a:ext cx="3495692" cy="862556"/>
          </a:xfrm>
          <a:prstGeom prst="rect">
            <a:avLst/>
          </a:prstGeom>
          <a:noFill/>
          <a:ln w="571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cxnSp>
        <p:nvCxnSpPr>
          <p:cNvPr id="24" name="Rechte verbindingslijn met pijl 23"/>
          <p:cNvCxnSpPr>
            <a:stCxn id="22" idx="1"/>
          </p:cNvCxnSpPr>
          <p:nvPr/>
        </p:nvCxnSpPr>
        <p:spPr>
          <a:xfrm flipH="1">
            <a:off x="2623930" y="3424160"/>
            <a:ext cx="8221715" cy="2241144"/>
          </a:xfrm>
          <a:prstGeom prst="straightConnector1">
            <a:avLst/>
          </a:prstGeom>
          <a:ln w="31750">
            <a:solidFill>
              <a:srgbClr val="1E64C8"/>
            </a:solidFill>
            <a:headEnd type="none" w="lg" len="lg"/>
            <a:tailEnd type="triangle"/>
          </a:ln>
        </p:spPr>
        <p:style>
          <a:lnRef idx="1">
            <a:schemeClr val="accent1"/>
          </a:lnRef>
          <a:fillRef idx="0">
            <a:schemeClr val="accent1"/>
          </a:fillRef>
          <a:effectRef idx="0">
            <a:schemeClr val="accent1"/>
          </a:effectRef>
          <a:fontRef idx="minor">
            <a:schemeClr val="tx1"/>
          </a:fontRef>
        </p:style>
      </p:cxnSp>
      <p:pic>
        <p:nvPicPr>
          <p:cNvPr id="16" name="Afbeelding 15">
            <a:extLst>
              <a:ext uri="{FF2B5EF4-FFF2-40B4-BE49-F238E27FC236}">
                <a16:creationId xmlns:a16="http://schemas.microsoft.com/office/drawing/2014/main" id="{37E1C865-E862-41CA-AD5A-16FC96F5114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9073" y="8086803"/>
            <a:ext cx="2083497" cy="1666797"/>
          </a:xfrm>
          <a:prstGeom prst="rect">
            <a:avLst/>
          </a:prstGeom>
        </p:spPr>
      </p:pic>
    </p:spTree>
    <p:extLst>
      <p:ext uri="{BB962C8B-B14F-4D97-AF65-F5344CB8AC3E}">
        <p14:creationId xmlns:p14="http://schemas.microsoft.com/office/powerpoint/2010/main" val="2598923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2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15E35FFB-B19F-4888-9CB0-4B0F69EF4B55}"/>
              </a:ext>
            </a:extLst>
          </p:cNvPr>
          <p:cNvPicPr>
            <a:picLocks noChangeAspect="1"/>
          </p:cNvPicPr>
          <p:nvPr/>
        </p:nvPicPr>
        <p:blipFill>
          <a:blip r:embed="rId3"/>
          <a:stretch>
            <a:fillRect/>
          </a:stretch>
        </p:blipFill>
        <p:spPr>
          <a:xfrm>
            <a:off x="2654164" y="1427475"/>
            <a:ext cx="13397296" cy="7521228"/>
          </a:xfrm>
          <a:prstGeom prst="rect">
            <a:avLst/>
          </a:prstGeom>
        </p:spPr>
      </p:pic>
      <p:sp>
        <p:nvSpPr>
          <p:cNvPr id="2" name="Titel 1"/>
          <p:cNvSpPr>
            <a:spLocks noGrp="1"/>
          </p:cNvSpPr>
          <p:nvPr>
            <p:ph type="title"/>
          </p:nvPr>
        </p:nvSpPr>
        <p:spPr/>
        <p:txBody>
          <a:bodyPr/>
          <a:lstStyle/>
          <a:p>
            <a:r>
              <a:rPr lang="nl-BE" dirty="0"/>
              <a:t>Digitale bibliotheek</a:t>
            </a:r>
          </a:p>
        </p:txBody>
      </p:sp>
      <p:sp>
        <p:nvSpPr>
          <p:cNvPr id="4" name="Tijdelijke aanduiding voor dianummer 3"/>
          <p:cNvSpPr>
            <a:spLocks noGrp="1"/>
          </p:cNvSpPr>
          <p:nvPr>
            <p:ph type="sldNum" sz="quarter" idx="12"/>
          </p:nvPr>
        </p:nvSpPr>
        <p:spPr/>
        <p:txBody>
          <a:bodyPr/>
          <a:lstStyle/>
          <a:p>
            <a:fld id="{7AE184E0-0BD4-4705-A12B-9B71DDE63301}" type="slidenum">
              <a:rPr lang="en-GB" noProof="0" smtClean="0"/>
              <a:t>24</a:t>
            </a:fld>
            <a:endParaRPr lang="en-GB" noProof="0" dirty="0"/>
          </a:p>
        </p:txBody>
      </p:sp>
      <p:sp>
        <p:nvSpPr>
          <p:cNvPr id="6" name="Rechthoek 5"/>
          <p:cNvSpPr/>
          <p:nvPr/>
        </p:nvSpPr>
        <p:spPr>
          <a:xfrm>
            <a:off x="7275443" y="1550504"/>
            <a:ext cx="1451114" cy="556592"/>
          </a:xfrm>
          <a:prstGeom prst="rect">
            <a:avLst/>
          </a:prstGeom>
          <a:noFill/>
          <a:ln w="3810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pic>
        <p:nvPicPr>
          <p:cNvPr id="7" name="Afbeelding 6">
            <a:extLst>
              <a:ext uri="{FF2B5EF4-FFF2-40B4-BE49-F238E27FC236}">
                <a16:creationId xmlns:a16="http://schemas.microsoft.com/office/drawing/2014/main" id="{DA4BBCC1-2A1E-4716-8724-CA5739261B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9073" y="8086803"/>
            <a:ext cx="2083497" cy="1666797"/>
          </a:xfrm>
          <a:prstGeom prst="rect">
            <a:avLst/>
          </a:prstGeom>
        </p:spPr>
      </p:pic>
    </p:spTree>
    <p:extLst>
      <p:ext uri="{BB962C8B-B14F-4D97-AF65-F5344CB8AC3E}">
        <p14:creationId xmlns:p14="http://schemas.microsoft.com/office/powerpoint/2010/main" val="11494798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7AE184E0-0BD4-4705-A12B-9B71DDE63301}" type="slidenum">
              <a:rPr lang="en-GB" noProof="0" smtClean="0"/>
              <a:t>25</a:t>
            </a:fld>
            <a:endParaRPr lang="en-GB" noProof="0" dirty="0"/>
          </a:p>
        </p:txBody>
      </p:sp>
      <p:pic>
        <p:nvPicPr>
          <p:cNvPr id="5" name="Afbeelding 4"/>
          <p:cNvPicPr>
            <a:picLocks noChangeAspect="1"/>
          </p:cNvPicPr>
          <p:nvPr/>
        </p:nvPicPr>
        <p:blipFill>
          <a:blip r:embed="rId3"/>
          <a:stretch>
            <a:fillRect/>
          </a:stretch>
        </p:blipFill>
        <p:spPr>
          <a:xfrm>
            <a:off x="2313676" y="1115692"/>
            <a:ext cx="14881019" cy="8637907"/>
          </a:xfrm>
          <a:prstGeom prst="rect">
            <a:avLst/>
          </a:prstGeom>
        </p:spPr>
      </p:pic>
      <p:sp>
        <p:nvSpPr>
          <p:cNvPr id="7" name="Tekstvak 6"/>
          <p:cNvSpPr txBox="1"/>
          <p:nvPr/>
        </p:nvSpPr>
        <p:spPr>
          <a:xfrm>
            <a:off x="1125591" y="415928"/>
            <a:ext cx="11765219" cy="511615"/>
          </a:xfrm>
          <a:prstGeom prst="rect">
            <a:avLst/>
          </a:prstGeom>
          <a:noFill/>
          <a:ln>
            <a:solidFill>
              <a:schemeClr val="tx2"/>
            </a:solidFill>
          </a:ln>
        </p:spPr>
        <p:txBody>
          <a:bodyPr wrap="square" rtlCol="0">
            <a:spAutoFit/>
          </a:bodyPr>
          <a:lstStyle/>
          <a:p>
            <a:pPr algn="l">
              <a:lnSpc>
                <a:spcPct val="120000"/>
              </a:lnSpc>
            </a:pPr>
            <a:r>
              <a:rPr lang="nl-BE" sz="2500" b="1" dirty="0">
                <a:solidFill>
                  <a:schemeClr val="tx2"/>
                </a:solidFill>
              </a:rPr>
              <a:t>Specifieke databanken voor Politieke en Sociale Wetenschappen ?</a:t>
            </a:r>
          </a:p>
        </p:txBody>
      </p:sp>
      <p:sp>
        <p:nvSpPr>
          <p:cNvPr id="8" name="Rechthoek 7"/>
          <p:cNvSpPr/>
          <p:nvPr/>
        </p:nvSpPr>
        <p:spPr>
          <a:xfrm>
            <a:off x="13556973" y="8516263"/>
            <a:ext cx="2743201" cy="432440"/>
          </a:xfrm>
          <a:prstGeom prst="rec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6" name="Pijl-rechts 5"/>
          <p:cNvSpPr/>
          <p:nvPr/>
        </p:nvSpPr>
        <p:spPr>
          <a:xfrm rot="2349304">
            <a:off x="9509281" y="6994711"/>
            <a:ext cx="4512365" cy="596348"/>
          </a:xfrm>
          <a:prstGeom prst="rightArrow">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pic>
        <p:nvPicPr>
          <p:cNvPr id="9" name="Afbeelding 8">
            <a:extLst>
              <a:ext uri="{FF2B5EF4-FFF2-40B4-BE49-F238E27FC236}">
                <a16:creationId xmlns:a16="http://schemas.microsoft.com/office/drawing/2014/main" id="{748B7D29-2C5D-4E9B-876D-56B1E8CCE2B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9073" y="8086803"/>
            <a:ext cx="2083497" cy="1666797"/>
          </a:xfrm>
          <a:prstGeom prst="rect">
            <a:avLst/>
          </a:prstGeom>
        </p:spPr>
      </p:pic>
    </p:spTree>
    <p:extLst>
      <p:ext uri="{BB962C8B-B14F-4D97-AF65-F5344CB8AC3E}">
        <p14:creationId xmlns:p14="http://schemas.microsoft.com/office/powerpoint/2010/main" val="33404796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7AE184E0-0BD4-4705-A12B-9B71DDE63301}" type="slidenum">
              <a:rPr lang="en-GB" noProof="0" smtClean="0"/>
              <a:t>26</a:t>
            </a:fld>
            <a:endParaRPr lang="en-GB" noProof="0" dirty="0"/>
          </a:p>
        </p:txBody>
      </p:sp>
      <p:pic>
        <p:nvPicPr>
          <p:cNvPr id="9" name="Afbeelding 8"/>
          <p:cNvPicPr>
            <a:picLocks noChangeAspect="1"/>
          </p:cNvPicPr>
          <p:nvPr/>
        </p:nvPicPr>
        <p:blipFill>
          <a:blip r:embed="rId3"/>
          <a:stretch>
            <a:fillRect/>
          </a:stretch>
        </p:blipFill>
        <p:spPr>
          <a:xfrm>
            <a:off x="2608169" y="1192697"/>
            <a:ext cx="14730505" cy="8560904"/>
          </a:xfrm>
          <a:prstGeom prst="rect">
            <a:avLst/>
          </a:prstGeom>
        </p:spPr>
      </p:pic>
      <p:sp>
        <p:nvSpPr>
          <p:cNvPr id="10" name="Rechthoek 9"/>
          <p:cNvSpPr/>
          <p:nvPr/>
        </p:nvSpPr>
        <p:spPr>
          <a:xfrm>
            <a:off x="2608169" y="1717898"/>
            <a:ext cx="2743201" cy="432440"/>
          </a:xfrm>
          <a:prstGeom prst="rec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12" name="Tekstvak 11"/>
          <p:cNvSpPr txBox="1"/>
          <p:nvPr/>
        </p:nvSpPr>
        <p:spPr>
          <a:xfrm>
            <a:off x="5828448" y="1717898"/>
            <a:ext cx="9934066" cy="511615"/>
          </a:xfrm>
          <a:prstGeom prst="rect">
            <a:avLst/>
          </a:prstGeom>
          <a:noFill/>
          <a:ln>
            <a:solidFill>
              <a:schemeClr val="tx2"/>
            </a:solidFill>
          </a:ln>
        </p:spPr>
        <p:txBody>
          <a:bodyPr wrap="square" rtlCol="0">
            <a:spAutoFit/>
          </a:bodyPr>
          <a:lstStyle/>
          <a:p>
            <a:pPr algn="l">
              <a:lnSpc>
                <a:spcPct val="120000"/>
              </a:lnSpc>
            </a:pPr>
            <a:r>
              <a:rPr lang="nl-BE" sz="2500" b="1" dirty="0">
                <a:solidFill>
                  <a:schemeClr val="tx2"/>
                </a:solidFill>
              </a:rPr>
              <a:t>Inclusief algemene databanken met specifieke content voor PS</a:t>
            </a:r>
          </a:p>
        </p:txBody>
      </p:sp>
      <p:pic>
        <p:nvPicPr>
          <p:cNvPr id="8" name="Afbeelding 7">
            <a:extLst>
              <a:ext uri="{FF2B5EF4-FFF2-40B4-BE49-F238E27FC236}">
                <a16:creationId xmlns:a16="http://schemas.microsoft.com/office/drawing/2014/main" id="{0C6D99B5-D95A-4368-9696-DD07024736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9073" y="8086803"/>
            <a:ext cx="2083497" cy="1666797"/>
          </a:xfrm>
          <a:prstGeom prst="rect">
            <a:avLst/>
          </a:prstGeom>
        </p:spPr>
      </p:pic>
      <p:sp>
        <p:nvSpPr>
          <p:cNvPr id="11" name="Tekstvak 10">
            <a:extLst>
              <a:ext uri="{FF2B5EF4-FFF2-40B4-BE49-F238E27FC236}">
                <a16:creationId xmlns:a16="http://schemas.microsoft.com/office/drawing/2014/main" id="{EFCC9A85-8582-405C-932A-BA73066B6C0B}"/>
              </a:ext>
            </a:extLst>
          </p:cNvPr>
          <p:cNvSpPr txBox="1"/>
          <p:nvPr/>
        </p:nvSpPr>
        <p:spPr>
          <a:xfrm>
            <a:off x="1125591" y="415928"/>
            <a:ext cx="11765219" cy="511615"/>
          </a:xfrm>
          <a:prstGeom prst="rect">
            <a:avLst/>
          </a:prstGeom>
          <a:noFill/>
          <a:ln>
            <a:solidFill>
              <a:schemeClr val="tx2"/>
            </a:solidFill>
          </a:ln>
        </p:spPr>
        <p:txBody>
          <a:bodyPr wrap="square" rtlCol="0">
            <a:spAutoFit/>
          </a:bodyPr>
          <a:lstStyle/>
          <a:p>
            <a:pPr algn="l">
              <a:lnSpc>
                <a:spcPct val="120000"/>
              </a:lnSpc>
            </a:pPr>
            <a:r>
              <a:rPr lang="nl-BE" sz="2500" b="1" dirty="0">
                <a:solidFill>
                  <a:schemeClr val="tx2"/>
                </a:solidFill>
              </a:rPr>
              <a:t>Specifieke databanken voor Politieke en Sociale Wetenschappen ?</a:t>
            </a:r>
          </a:p>
        </p:txBody>
      </p:sp>
    </p:spTree>
    <p:extLst>
      <p:ext uri="{BB962C8B-B14F-4D97-AF65-F5344CB8AC3E}">
        <p14:creationId xmlns:p14="http://schemas.microsoft.com/office/powerpoint/2010/main" val="38675160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p:cNvSpPr>
            <a:spLocks noGrp="1"/>
          </p:cNvSpPr>
          <p:nvPr>
            <p:ph type="body" sz="quarter" idx="10"/>
          </p:nvPr>
        </p:nvSpPr>
        <p:spPr>
          <a:xfrm>
            <a:off x="12514785" y="5480383"/>
            <a:ext cx="3666623" cy="1717969"/>
          </a:xfrm>
        </p:spPr>
        <p:txBody>
          <a:bodyPr>
            <a:noAutofit/>
          </a:bodyPr>
          <a:lstStyle/>
          <a:p>
            <a:pPr marL="85725"/>
            <a:r>
              <a:rPr lang="nl-NL" dirty="0" err="1">
                <a:latin typeface="UGent Panno Text" panose="02000506040000040003" pitchFamily="2" charset="0"/>
              </a:rPr>
              <a:t>Ghent</a:t>
            </a:r>
            <a:r>
              <a:rPr lang="nl-NL" dirty="0">
                <a:latin typeface="UGent Panno Text" panose="02000506040000040003" pitchFamily="2" charset="0"/>
              </a:rPr>
              <a:t> University</a:t>
            </a:r>
            <a:br>
              <a:rPr lang="nl-NL" dirty="0">
                <a:latin typeface="UGent Panno Text" panose="02000506040000040003" pitchFamily="2" charset="0"/>
              </a:rPr>
            </a:br>
            <a:r>
              <a:rPr lang="nl-NL" dirty="0">
                <a:latin typeface="UGent Panno Text" panose="02000506040000040003" pitchFamily="2" charset="0"/>
              </a:rPr>
              <a:t>@</a:t>
            </a:r>
            <a:r>
              <a:rPr lang="nl-NL" dirty="0" err="1">
                <a:latin typeface="UGent Panno Text" panose="02000506040000040003" pitchFamily="2" charset="0"/>
              </a:rPr>
              <a:t>ugent</a:t>
            </a:r>
            <a:br>
              <a:rPr lang="nl-NL" dirty="0">
                <a:latin typeface="UGent Panno Text" panose="02000506040000040003" pitchFamily="2" charset="0"/>
              </a:rPr>
            </a:br>
            <a:r>
              <a:rPr lang="nl-NL" dirty="0" err="1">
                <a:latin typeface="UGent Panno Text" panose="02000506040000040003" pitchFamily="2" charset="0"/>
              </a:rPr>
              <a:t>Ghent</a:t>
            </a:r>
            <a:r>
              <a:rPr lang="nl-NL" dirty="0">
                <a:latin typeface="UGent Panno Text" panose="02000506040000040003" pitchFamily="2" charset="0"/>
              </a:rPr>
              <a:t> University</a:t>
            </a:r>
          </a:p>
          <a:p>
            <a:endParaRPr lang="nl-NL" sz="3600" dirty="0">
              <a:latin typeface="UGent Panno Text" panose="02000506040000040003" pitchFamily="2" charset="0"/>
            </a:endParaRPr>
          </a:p>
        </p:txBody>
      </p:sp>
      <p:sp>
        <p:nvSpPr>
          <p:cNvPr id="2" name="Title 1"/>
          <p:cNvSpPr>
            <a:spLocks noGrp="1"/>
          </p:cNvSpPr>
          <p:nvPr>
            <p:ph type="ctrTitle"/>
          </p:nvPr>
        </p:nvSpPr>
        <p:spPr/>
        <p:txBody>
          <a:bodyPr/>
          <a:lstStyle/>
          <a:p>
            <a:r>
              <a:rPr lang="en-GB" sz="3200" dirty="0">
                <a:latin typeface="UGent Panno Text" panose="02000506040000040003" pitchFamily="2" charset="0"/>
              </a:rPr>
              <a:t>Stijn Meersseman</a:t>
            </a:r>
            <a:br>
              <a:rPr lang="en-GB" sz="2400" dirty="0">
                <a:latin typeface="UGent Panno Text" panose="02000506040000040003" pitchFamily="2" charset="0"/>
              </a:rPr>
            </a:br>
            <a:r>
              <a:rPr lang="en-GB" sz="2400" dirty="0" err="1">
                <a:latin typeface="UGent Panno Text" panose="02000506040000040003" pitchFamily="2" charset="0"/>
              </a:rPr>
              <a:t>Faculteitsbibliothecaris</a:t>
            </a:r>
            <a:br>
              <a:rPr lang="en-GB" sz="2400" dirty="0">
                <a:latin typeface="UGent Panno Text" panose="02000506040000040003" pitchFamily="2" charset="0"/>
              </a:rPr>
            </a:br>
            <a:r>
              <a:rPr lang="en-GB" sz="2400" dirty="0" err="1">
                <a:latin typeface="UGent Panno Text" panose="02000506040000040003" pitchFamily="2" charset="0"/>
              </a:rPr>
              <a:t>Faculteitsbibliotheek</a:t>
            </a:r>
            <a:r>
              <a:rPr lang="en-GB" sz="2400" dirty="0">
                <a:latin typeface="UGent Panno Text" panose="02000506040000040003" pitchFamily="2" charset="0"/>
              </a:rPr>
              <a:t> </a:t>
            </a:r>
            <a:r>
              <a:rPr lang="en-GB" sz="2400" dirty="0" err="1">
                <a:latin typeface="UGent Panno Text" panose="02000506040000040003" pitchFamily="2" charset="0"/>
              </a:rPr>
              <a:t>politieke</a:t>
            </a:r>
            <a:r>
              <a:rPr lang="en-GB" sz="2400" dirty="0">
                <a:latin typeface="UGent Panno Text" panose="02000506040000040003" pitchFamily="2" charset="0"/>
              </a:rPr>
              <a:t> en </a:t>
            </a:r>
            <a:r>
              <a:rPr lang="en-GB" sz="2400" dirty="0" err="1">
                <a:latin typeface="UGent Panno Text" panose="02000506040000040003" pitchFamily="2" charset="0"/>
              </a:rPr>
              <a:t>Sociale</a:t>
            </a:r>
            <a:r>
              <a:rPr lang="en-GB" sz="2400" dirty="0">
                <a:latin typeface="UGent Panno Text" panose="02000506040000040003" pitchFamily="2" charset="0"/>
              </a:rPr>
              <a:t> </a:t>
            </a:r>
            <a:r>
              <a:rPr lang="en-GB" sz="2400" dirty="0" err="1">
                <a:latin typeface="UGent Panno Text" panose="02000506040000040003" pitchFamily="2" charset="0"/>
              </a:rPr>
              <a:t>Wetenschappen</a:t>
            </a:r>
            <a:br>
              <a:rPr lang="en-GB" sz="2400" dirty="0">
                <a:latin typeface="UGent Panno Text" panose="02000506040000040003" pitchFamily="2" charset="0"/>
              </a:rPr>
            </a:br>
            <a:br>
              <a:rPr lang="en-GB" sz="2400" dirty="0">
                <a:latin typeface="UGent Panno Text" panose="02000506040000040003" pitchFamily="2" charset="0"/>
              </a:rPr>
            </a:br>
            <a:r>
              <a:rPr lang="en-GB" sz="2400" dirty="0">
                <a:latin typeface="UGent Panno Text" panose="02000506040000040003" pitchFamily="2" charset="0"/>
              </a:rPr>
              <a:t>stijn.meersseman@ugent.be</a:t>
            </a:r>
            <a:br>
              <a:rPr lang="en-GB" sz="2400" dirty="0">
                <a:latin typeface="UGent Panno Text" panose="02000506040000040003" pitchFamily="2" charset="0"/>
              </a:rPr>
            </a:br>
            <a:br>
              <a:rPr lang="en-GB" sz="2400" dirty="0">
                <a:latin typeface="UGent Panno Text" panose="02000506040000040003" pitchFamily="2" charset="0"/>
              </a:rPr>
            </a:br>
            <a:br>
              <a:rPr lang="en-GB" sz="2400" dirty="0">
                <a:latin typeface="UGent Panno Text" panose="02000506040000040003" pitchFamily="2" charset="0"/>
              </a:rPr>
            </a:br>
            <a:r>
              <a:rPr lang="en-GB" sz="2400" dirty="0">
                <a:latin typeface="UGent Panno Text" panose="02000506040000040003" pitchFamily="2" charset="0"/>
              </a:rPr>
              <a:t>http://lib.ugent</a:t>
            </a:r>
            <a:r>
              <a:rPr lang="en-GB" sz="2400">
                <a:latin typeface="UGent Panno Text" panose="02000506040000040003" pitchFamily="2" charset="0"/>
              </a:rPr>
              <a:t>.be </a:t>
            </a:r>
            <a:br>
              <a:rPr lang="en-GB" sz="2400">
                <a:latin typeface="UGent Panno Text" panose="02000506040000040003" pitchFamily="2" charset="0"/>
              </a:rPr>
            </a:br>
            <a:endParaRPr lang="nl-BE" sz="1800" dirty="0"/>
          </a:p>
        </p:txBody>
      </p:sp>
      <p:pic>
        <p:nvPicPr>
          <p:cNvPr id="5"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09405" y="5559843"/>
            <a:ext cx="280417" cy="335281"/>
          </a:xfrm>
          <a:prstGeom prst="rect">
            <a:avLst/>
          </a:prstGeom>
        </p:spPr>
      </p:pic>
      <p:pic>
        <p:nvPicPr>
          <p:cNvPr id="6"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09404" y="5976967"/>
            <a:ext cx="280417" cy="356617"/>
          </a:xfrm>
          <a:prstGeom prst="rect">
            <a:avLst/>
          </a:prstGeom>
        </p:spPr>
      </p:pic>
      <p:pic>
        <p:nvPicPr>
          <p:cNvPr id="7"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09405" y="6501675"/>
            <a:ext cx="280417" cy="280417"/>
          </a:xfrm>
          <a:prstGeom prst="rect">
            <a:avLst/>
          </a:prstGeom>
        </p:spPr>
      </p:pic>
    </p:spTree>
    <p:extLst>
      <p:ext uri="{BB962C8B-B14F-4D97-AF65-F5344CB8AC3E}">
        <p14:creationId xmlns:p14="http://schemas.microsoft.com/office/powerpoint/2010/main" val="411963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err="1"/>
              <a:t>Bibliotheken</a:t>
            </a:r>
            <a:r>
              <a:rPr lang="en-GB" dirty="0"/>
              <a:t> @ UGent</a:t>
            </a:r>
          </a:p>
        </p:txBody>
      </p:sp>
      <p:sp>
        <p:nvSpPr>
          <p:cNvPr id="8" name="Slide Number Placeholder 7"/>
          <p:cNvSpPr>
            <a:spLocks noGrp="1"/>
          </p:cNvSpPr>
          <p:nvPr>
            <p:ph type="sldNum" sz="quarter" idx="12"/>
          </p:nvPr>
        </p:nvSpPr>
        <p:spPr/>
        <p:txBody>
          <a:bodyPr/>
          <a:lstStyle/>
          <a:p>
            <a:fld id="{7AE184E0-0BD4-4705-A12B-9B71DDE63301}" type="slidenum">
              <a:rPr lang="en-GB" smtClean="0"/>
              <a:t>3</a:t>
            </a:fld>
            <a:endParaRPr lang="en-GB"/>
          </a:p>
        </p:txBody>
      </p:sp>
      <p:pic>
        <p:nvPicPr>
          <p:cNvPr id="4" name="Afbeelding 3"/>
          <p:cNvPicPr>
            <a:picLocks noChangeAspect="1"/>
          </p:cNvPicPr>
          <p:nvPr/>
        </p:nvPicPr>
        <p:blipFill>
          <a:blip r:embed="rId3"/>
          <a:stretch>
            <a:fillRect/>
          </a:stretch>
        </p:blipFill>
        <p:spPr>
          <a:xfrm>
            <a:off x="7215387" y="1526998"/>
            <a:ext cx="1924050" cy="2447925"/>
          </a:xfrm>
          <a:prstGeom prst="rect">
            <a:avLst/>
          </a:prstGeom>
        </p:spPr>
      </p:pic>
      <p:pic>
        <p:nvPicPr>
          <p:cNvPr id="5" name="Afbeelding 4"/>
          <p:cNvPicPr>
            <a:picLocks noChangeAspect="1"/>
          </p:cNvPicPr>
          <p:nvPr/>
        </p:nvPicPr>
        <p:blipFill>
          <a:blip r:embed="rId4"/>
          <a:stretch>
            <a:fillRect/>
          </a:stretch>
        </p:blipFill>
        <p:spPr>
          <a:xfrm>
            <a:off x="11570437" y="1317448"/>
            <a:ext cx="1876425" cy="2476500"/>
          </a:xfrm>
          <a:prstGeom prst="rect">
            <a:avLst/>
          </a:prstGeom>
        </p:spPr>
      </p:pic>
      <p:pic>
        <p:nvPicPr>
          <p:cNvPr id="6" name="Afbeelding 5"/>
          <p:cNvPicPr>
            <a:picLocks noChangeAspect="1"/>
          </p:cNvPicPr>
          <p:nvPr/>
        </p:nvPicPr>
        <p:blipFill>
          <a:blip r:embed="rId5"/>
          <a:stretch>
            <a:fillRect/>
          </a:stretch>
        </p:blipFill>
        <p:spPr>
          <a:xfrm>
            <a:off x="13994267" y="498298"/>
            <a:ext cx="1866900" cy="2057400"/>
          </a:xfrm>
          <a:prstGeom prst="rect">
            <a:avLst/>
          </a:prstGeom>
        </p:spPr>
      </p:pic>
      <p:pic>
        <p:nvPicPr>
          <p:cNvPr id="9" name="Afbeelding 8"/>
          <p:cNvPicPr>
            <a:picLocks noChangeAspect="1"/>
          </p:cNvPicPr>
          <p:nvPr/>
        </p:nvPicPr>
        <p:blipFill>
          <a:blip r:embed="rId6"/>
          <a:stretch>
            <a:fillRect/>
          </a:stretch>
        </p:blipFill>
        <p:spPr>
          <a:xfrm>
            <a:off x="9165979" y="545535"/>
            <a:ext cx="1924050" cy="2266950"/>
          </a:xfrm>
          <a:prstGeom prst="rect">
            <a:avLst/>
          </a:prstGeom>
        </p:spPr>
      </p:pic>
      <p:pic>
        <p:nvPicPr>
          <p:cNvPr id="10" name="Afbeelding 9"/>
          <p:cNvPicPr>
            <a:picLocks noChangeAspect="1"/>
          </p:cNvPicPr>
          <p:nvPr/>
        </p:nvPicPr>
        <p:blipFill>
          <a:blip r:embed="rId7"/>
          <a:stretch>
            <a:fillRect/>
          </a:stretch>
        </p:blipFill>
        <p:spPr>
          <a:xfrm>
            <a:off x="9413139" y="2570790"/>
            <a:ext cx="1895475" cy="2466975"/>
          </a:xfrm>
          <a:prstGeom prst="rect">
            <a:avLst/>
          </a:prstGeom>
        </p:spPr>
      </p:pic>
      <p:pic>
        <p:nvPicPr>
          <p:cNvPr id="11" name="Afbeelding 10"/>
          <p:cNvPicPr>
            <a:picLocks noChangeAspect="1"/>
          </p:cNvPicPr>
          <p:nvPr/>
        </p:nvPicPr>
        <p:blipFill>
          <a:blip r:embed="rId8"/>
          <a:stretch>
            <a:fillRect/>
          </a:stretch>
        </p:blipFill>
        <p:spPr>
          <a:xfrm>
            <a:off x="7640017" y="3163557"/>
            <a:ext cx="1885950" cy="2486025"/>
          </a:xfrm>
          <a:prstGeom prst="rect">
            <a:avLst/>
          </a:prstGeom>
        </p:spPr>
      </p:pic>
      <p:pic>
        <p:nvPicPr>
          <p:cNvPr id="12" name="Afbeelding 11"/>
          <p:cNvPicPr>
            <a:picLocks noChangeAspect="1"/>
          </p:cNvPicPr>
          <p:nvPr/>
        </p:nvPicPr>
        <p:blipFill>
          <a:blip r:embed="rId9"/>
          <a:stretch>
            <a:fillRect/>
          </a:stretch>
        </p:blipFill>
        <p:spPr>
          <a:xfrm>
            <a:off x="11090029" y="3804278"/>
            <a:ext cx="1905000" cy="2314575"/>
          </a:xfrm>
          <a:prstGeom prst="rect">
            <a:avLst/>
          </a:prstGeom>
        </p:spPr>
      </p:pic>
      <p:pic>
        <p:nvPicPr>
          <p:cNvPr id="13" name="Afbeelding 12"/>
          <p:cNvPicPr>
            <a:picLocks noChangeAspect="1"/>
          </p:cNvPicPr>
          <p:nvPr/>
        </p:nvPicPr>
        <p:blipFill>
          <a:blip r:embed="rId10"/>
          <a:stretch>
            <a:fillRect/>
          </a:stretch>
        </p:blipFill>
        <p:spPr>
          <a:xfrm>
            <a:off x="15255309" y="2495060"/>
            <a:ext cx="1885950" cy="2486025"/>
          </a:xfrm>
          <a:prstGeom prst="rect">
            <a:avLst/>
          </a:prstGeom>
        </p:spPr>
      </p:pic>
      <p:pic>
        <p:nvPicPr>
          <p:cNvPr id="14" name="Afbeelding 13"/>
          <p:cNvPicPr>
            <a:picLocks noChangeAspect="1"/>
          </p:cNvPicPr>
          <p:nvPr/>
        </p:nvPicPr>
        <p:blipFill>
          <a:blip r:embed="rId11"/>
          <a:stretch>
            <a:fillRect/>
          </a:stretch>
        </p:blipFill>
        <p:spPr>
          <a:xfrm>
            <a:off x="13170830" y="3192133"/>
            <a:ext cx="1885950" cy="2428875"/>
          </a:xfrm>
          <a:prstGeom prst="rect">
            <a:avLst/>
          </a:prstGeom>
        </p:spPr>
      </p:pic>
      <p:pic>
        <p:nvPicPr>
          <p:cNvPr id="15" name="Afbeelding 14"/>
          <p:cNvPicPr>
            <a:picLocks noChangeAspect="1"/>
          </p:cNvPicPr>
          <p:nvPr/>
        </p:nvPicPr>
        <p:blipFill>
          <a:blip r:embed="rId12"/>
          <a:stretch>
            <a:fillRect/>
          </a:stretch>
        </p:blipFill>
        <p:spPr>
          <a:xfrm>
            <a:off x="12089267" y="7227396"/>
            <a:ext cx="1905000" cy="2266950"/>
          </a:xfrm>
          <a:prstGeom prst="rect">
            <a:avLst/>
          </a:prstGeom>
        </p:spPr>
      </p:pic>
      <p:pic>
        <p:nvPicPr>
          <p:cNvPr id="16" name="Afbeelding 15"/>
          <p:cNvPicPr>
            <a:picLocks noChangeAspect="1"/>
          </p:cNvPicPr>
          <p:nvPr/>
        </p:nvPicPr>
        <p:blipFill>
          <a:blip r:embed="rId13"/>
          <a:stretch>
            <a:fillRect/>
          </a:stretch>
        </p:blipFill>
        <p:spPr>
          <a:xfrm>
            <a:off x="7809850" y="7241683"/>
            <a:ext cx="1885950" cy="2238375"/>
          </a:xfrm>
          <a:prstGeom prst="rect">
            <a:avLst/>
          </a:prstGeom>
        </p:spPr>
      </p:pic>
      <p:pic>
        <p:nvPicPr>
          <p:cNvPr id="17" name="Afbeelding 16"/>
          <p:cNvPicPr>
            <a:picLocks noChangeAspect="1"/>
          </p:cNvPicPr>
          <p:nvPr/>
        </p:nvPicPr>
        <p:blipFill>
          <a:blip r:embed="rId14"/>
          <a:stretch>
            <a:fillRect/>
          </a:stretch>
        </p:blipFill>
        <p:spPr>
          <a:xfrm>
            <a:off x="9992421" y="7241683"/>
            <a:ext cx="1800225" cy="1990725"/>
          </a:xfrm>
          <a:prstGeom prst="rect">
            <a:avLst/>
          </a:prstGeom>
        </p:spPr>
      </p:pic>
      <p:pic>
        <p:nvPicPr>
          <p:cNvPr id="18" name="Afbeelding 17"/>
          <p:cNvPicPr>
            <a:picLocks noChangeAspect="1"/>
          </p:cNvPicPr>
          <p:nvPr/>
        </p:nvPicPr>
        <p:blipFill>
          <a:blip r:embed="rId15"/>
          <a:stretch>
            <a:fillRect/>
          </a:stretch>
        </p:blipFill>
        <p:spPr>
          <a:xfrm>
            <a:off x="14290888" y="7189295"/>
            <a:ext cx="1905000" cy="2343150"/>
          </a:xfrm>
          <a:prstGeom prst="rect">
            <a:avLst/>
          </a:prstGeom>
        </p:spPr>
      </p:pic>
      <p:sp>
        <p:nvSpPr>
          <p:cNvPr id="19" name="Tekstvak 18"/>
          <p:cNvSpPr txBox="1"/>
          <p:nvPr/>
        </p:nvSpPr>
        <p:spPr>
          <a:xfrm>
            <a:off x="830118" y="5145312"/>
            <a:ext cx="2930513" cy="511615"/>
          </a:xfrm>
          <a:prstGeom prst="rect">
            <a:avLst/>
          </a:prstGeom>
          <a:noFill/>
        </p:spPr>
        <p:txBody>
          <a:bodyPr wrap="square" rtlCol="0">
            <a:spAutoFit/>
          </a:bodyPr>
          <a:lstStyle/>
          <a:p>
            <a:pPr marL="342900" indent="-342900" algn="l">
              <a:lnSpc>
                <a:spcPct val="120000"/>
              </a:lnSpc>
              <a:buFont typeface="Arial" panose="020B0604020202020204" pitchFamily="34" charset="0"/>
              <a:buChar char="‒"/>
            </a:pPr>
            <a:r>
              <a:rPr lang="nl-BE" sz="2500" dirty="0"/>
              <a:t>Boekentoren</a:t>
            </a:r>
          </a:p>
        </p:txBody>
      </p:sp>
      <p:sp>
        <p:nvSpPr>
          <p:cNvPr id="20" name="Tekstvak 19"/>
          <p:cNvSpPr txBox="1"/>
          <p:nvPr/>
        </p:nvSpPr>
        <p:spPr>
          <a:xfrm>
            <a:off x="830116" y="6100761"/>
            <a:ext cx="6093197" cy="516873"/>
          </a:xfrm>
          <a:prstGeom prst="rect">
            <a:avLst/>
          </a:prstGeom>
          <a:noFill/>
        </p:spPr>
        <p:txBody>
          <a:bodyPr wrap="square" rtlCol="0">
            <a:spAutoFit/>
          </a:bodyPr>
          <a:lstStyle/>
          <a:p>
            <a:pPr marL="342900" indent="-342900" algn="l">
              <a:lnSpc>
                <a:spcPct val="120000"/>
              </a:lnSpc>
              <a:buFont typeface="Arial" panose="020B0604020202020204" pitchFamily="34" charset="0"/>
              <a:buChar char="‒"/>
            </a:pPr>
            <a:r>
              <a:rPr lang="nl-BE" sz="2500" dirty="0"/>
              <a:t>11 Faculteiten/ 9 faculteitsbibliotheken</a:t>
            </a:r>
          </a:p>
        </p:txBody>
      </p:sp>
      <p:sp>
        <p:nvSpPr>
          <p:cNvPr id="21" name="Tekstvak 20"/>
          <p:cNvSpPr txBox="1"/>
          <p:nvPr/>
        </p:nvSpPr>
        <p:spPr>
          <a:xfrm>
            <a:off x="976603" y="7227396"/>
            <a:ext cx="5772539" cy="511615"/>
          </a:xfrm>
          <a:prstGeom prst="rect">
            <a:avLst/>
          </a:prstGeom>
          <a:noFill/>
        </p:spPr>
        <p:txBody>
          <a:bodyPr wrap="square" rtlCol="0">
            <a:spAutoFit/>
          </a:bodyPr>
          <a:lstStyle/>
          <a:p>
            <a:pPr marL="342900" indent="-342900" algn="l">
              <a:lnSpc>
                <a:spcPct val="120000"/>
              </a:lnSpc>
              <a:buFont typeface="Arial" panose="020B0604020202020204" pitchFamily="34" charset="0"/>
              <a:buChar char="‒"/>
            </a:pPr>
            <a:r>
              <a:rPr lang="nl-BE" sz="2500" dirty="0"/>
              <a:t>Politieke en Sociale Wetenschappen</a:t>
            </a:r>
          </a:p>
        </p:txBody>
      </p:sp>
      <p:pic>
        <p:nvPicPr>
          <p:cNvPr id="31" name="Afbeelding 30"/>
          <p:cNvPicPr>
            <a:picLocks noChangeAspect="1"/>
          </p:cNvPicPr>
          <p:nvPr/>
        </p:nvPicPr>
        <p:blipFill>
          <a:blip r:embed="rId16"/>
          <a:stretch>
            <a:fillRect/>
          </a:stretch>
        </p:blipFill>
        <p:spPr>
          <a:xfrm>
            <a:off x="976604" y="1276050"/>
            <a:ext cx="3453019" cy="3072870"/>
          </a:xfrm>
          <a:prstGeom prst="rect">
            <a:avLst/>
          </a:prstGeom>
        </p:spPr>
      </p:pic>
      <p:pic>
        <p:nvPicPr>
          <p:cNvPr id="22" name="Afbeelding 21">
            <a:extLst>
              <a:ext uri="{FF2B5EF4-FFF2-40B4-BE49-F238E27FC236}">
                <a16:creationId xmlns:a16="http://schemas.microsoft.com/office/drawing/2014/main" id="{609AB0D3-EAE9-4191-ADD7-96FB70C9E0F3}"/>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29073" y="8086803"/>
            <a:ext cx="2083497" cy="1666797"/>
          </a:xfrm>
          <a:prstGeom prst="rect">
            <a:avLst/>
          </a:prstGeom>
        </p:spPr>
      </p:pic>
    </p:spTree>
    <p:extLst>
      <p:ext uri="{BB962C8B-B14F-4D97-AF65-F5344CB8AC3E}">
        <p14:creationId xmlns:p14="http://schemas.microsoft.com/office/powerpoint/2010/main" val="3084856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err="1"/>
              <a:t>bibliotheken</a:t>
            </a:r>
            <a:r>
              <a:rPr lang="en-GB" dirty="0"/>
              <a:t> @ UGent</a:t>
            </a:r>
          </a:p>
        </p:txBody>
      </p:sp>
      <p:sp>
        <p:nvSpPr>
          <p:cNvPr id="8" name="Slide Number Placeholder 7"/>
          <p:cNvSpPr>
            <a:spLocks noGrp="1"/>
          </p:cNvSpPr>
          <p:nvPr>
            <p:ph type="sldNum" sz="quarter" idx="12"/>
          </p:nvPr>
        </p:nvSpPr>
        <p:spPr/>
        <p:txBody>
          <a:bodyPr/>
          <a:lstStyle/>
          <a:p>
            <a:fld id="{7AE184E0-0BD4-4705-A12B-9B71DDE63301}" type="slidenum">
              <a:rPr lang="en-GB" smtClean="0"/>
              <a:t>4</a:t>
            </a:fld>
            <a:endParaRPr lang="en-GB"/>
          </a:p>
        </p:txBody>
      </p:sp>
      <p:pic>
        <p:nvPicPr>
          <p:cNvPr id="15" name="Afbeelding 14"/>
          <p:cNvPicPr>
            <a:picLocks noChangeAspect="1"/>
          </p:cNvPicPr>
          <p:nvPr/>
        </p:nvPicPr>
        <p:blipFill>
          <a:blip r:embed="rId3"/>
          <a:stretch>
            <a:fillRect/>
          </a:stretch>
        </p:blipFill>
        <p:spPr>
          <a:xfrm>
            <a:off x="11942547" y="3209328"/>
            <a:ext cx="2418029" cy="2877455"/>
          </a:xfrm>
          <a:prstGeom prst="rect">
            <a:avLst/>
          </a:prstGeom>
        </p:spPr>
      </p:pic>
      <p:pic>
        <p:nvPicPr>
          <p:cNvPr id="16" name="Afbeelding 15"/>
          <p:cNvPicPr>
            <a:picLocks noChangeAspect="1"/>
          </p:cNvPicPr>
          <p:nvPr/>
        </p:nvPicPr>
        <p:blipFill>
          <a:blip r:embed="rId4"/>
          <a:stretch>
            <a:fillRect/>
          </a:stretch>
        </p:blipFill>
        <p:spPr>
          <a:xfrm>
            <a:off x="2623254" y="3209329"/>
            <a:ext cx="2474274" cy="2936638"/>
          </a:xfrm>
          <a:prstGeom prst="rect">
            <a:avLst/>
          </a:prstGeom>
        </p:spPr>
      </p:pic>
      <p:pic>
        <p:nvPicPr>
          <p:cNvPr id="17" name="Afbeelding 16"/>
          <p:cNvPicPr>
            <a:picLocks noChangeAspect="1"/>
          </p:cNvPicPr>
          <p:nvPr/>
        </p:nvPicPr>
        <p:blipFill>
          <a:blip r:embed="rId5"/>
          <a:stretch>
            <a:fillRect/>
          </a:stretch>
        </p:blipFill>
        <p:spPr>
          <a:xfrm>
            <a:off x="9381819" y="3209329"/>
            <a:ext cx="2560730" cy="2831707"/>
          </a:xfrm>
          <a:prstGeom prst="rect">
            <a:avLst/>
          </a:prstGeom>
        </p:spPr>
      </p:pic>
      <p:pic>
        <p:nvPicPr>
          <p:cNvPr id="18" name="Afbeelding 17"/>
          <p:cNvPicPr>
            <a:picLocks noChangeAspect="1"/>
          </p:cNvPicPr>
          <p:nvPr/>
        </p:nvPicPr>
        <p:blipFill>
          <a:blip r:embed="rId6"/>
          <a:stretch>
            <a:fillRect/>
          </a:stretch>
        </p:blipFill>
        <p:spPr>
          <a:xfrm>
            <a:off x="5097527" y="3209329"/>
            <a:ext cx="2497195" cy="3071550"/>
          </a:xfrm>
          <a:prstGeom prst="rect">
            <a:avLst/>
          </a:prstGeom>
        </p:spPr>
      </p:pic>
      <p:sp>
        <p:nvSpPr>
          <p:cNvPr id="21" name="Tekstvak 20"/>
          <p:cNvSpPr txBox="1"/>
          <p:nvPr/>
        </p:nvSpPr>
        <p:spPr>
          <a:xfrm>
            <a:off x="948880" y="1463767"/>
            <a:ext cx="8137415" cy="516873"/>
          </a:xfrm>
          <a:prstGeom prst="rect">
            <a:avLst/>
          </a:prstGeom>
          <a:noFill/>
        </p:spPr>
        <p:txBody>
          <a:bodyPr wrap="square" rtlCol="0">
            <a:spAutoFit/>
          </a:bodyPr>
          <a:lstStyle/>
          <a:p>
            <a:pPr marL="342900" indent="-342900" algn="l">
              <a:lnSpc>
                <a:spcPct val="120000"/>
              </a:lnSpc>
              <a:buFont typeface="Arial" panose="020B0604020202020204" pitchFamily="34" charset="0"/>
              <a:buChar char="‒"/>
            </a:pPr>
            <a:r>
              <a:rPr lang="nl-BE" sz="2500" dirty="0"/>
              <a:t>Politieke en Sociale Wetenschappen : vanaf februari 2020</a:t>
            </a:r>
          </a:p>
        </p:txBody>
      </p:sp>
      <p:sp>
        <p:nvSpPr>
          <p:cNvPr id="25" name="Rechthoek 24"/>
          <p:cNvSpPr/>
          <p:nvPr/>
        </p:nvSpPr>
        <p:spPr>
          <a:xfrm>
            <a:off x="2623253" y="3209329"/>
            <a:ext cx="4971469" cy="3071550"/>
          </a:xfrm>
          <a:prstGeom prst="rec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26" name="Rechthoek 25"/>
          <p:cNvSpPr/>
          <p:nvPr/>
        </p:nvSpPr>
        <p:spPr>
          <a:xfrm>
            <a:off x="9381819" y="3209328"/>
            <a:ext cx="4978757" cy="2936639"/>
          </a:xfrm>
          <a:prstGeom prst="rec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27" name="Tekstvak 26"/>
          <p:cNvSpPr txBox="1"/>
          <p:nvPr/>
        </p:nvSpPr>
        <p:spPr>
          <a:xfrm>
            <a:off x="1051554" y="7469737"/>
            <a:ext cx="8137415" cy="511615"/>
          </a:xfrm>
          <a:prstGeom prst="rect">
            <a:avLst/>
          </a:prstGeom>
          <a:noFill/>
        </p:spPr>
        <p:txBody>
          <a:bodyPr wrap="square" rtlCol="0">
            <a:spAutoFit/>
          </a:bodyPr>
          <a:lstStyle/>
          <a:p>
            <a:pPr marL="342900" indent="-342900" algn="l">
              <a:lnSpc>
                <a:spcPct val="120000"/>
              </a:lnSpc>
              <a:buFont typeface="Arial" panose="020B0604020202020204" pitchFamily="34" charset="0"/>
              <a:buChar char="‒"/>
            </a:pPr>
            <a:r>
              <a:rPr lang="nl-BE" sz="2500" dirty="0"/>
              <a:t>En een enorme </a:t>
            </a:r>
            <a:r>
              <a:rPr lang="nl-BE" sz="2500" b="1" dirty="0"/>
              <a:t>digitale bibliotheek </a:t>
            </a:r>
            <a:r>
              <a:rPr lang="nl-BE" sz="2500" dirty="0"/>
              <a:t>collectie….</a:t>
            </a:r>
          </a:p>
        </p:txBody>
      </p:sp>
      <p:pic>
        <p:nvPicPr>
          <p:cNvPr id="12" name="Afbeelding 11">
            <a:extLst>
              <a:ext uri="{FF2B5EF4-FFF2-40B4-BE49-F238E27FC236}">
                <a16:creationId xmlns:a16="http://schemas.microsoft.com/office/drawing/2014/main" id="{6535A479-C0E6-411C-BD0A-0BAD0CA86CB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9073" y="8086803"/>
            <a:ext cx="2083497" cy="1666797"/>
          </a:xfrm>
          <a:prstGeom prst="rect">
            <a:avLst/>
          </a:prstGeom>
        </p:spPr>
      </p:pic>
      <p:sp>
        <p:nvSpPr>
          <p:cNvPr id="13" name="Tekstvak 12">
            <a:extLst>
              <a:ext uri="{FF2B5EF4-FFF2-40B4-BE49-F238E27FC236}">
                <a16:creationId xmlns:a16="http://schemas.microsoft.com/office/drawing/2014/main" id="{D984FB10-7278-4437-836F-F70FD2917F56}"/>
              </a:ext>
            </a:extLst>
          </p:cNvPr>
          <p:cNvSpPr txBox="1"/>
          <p:nvPr/>
        </p:nvSpPr>
        <p:spPr>
          <a:xfrm>
            <a:off x="9301879" y="6363693"/>
            <a:ext cx="7729444" cy="516873"/>
          </a:xfrm>
          <a:prstGeom prst="rect">
            <a:avLst/>
          </a:prstGeom>
          <a:noFill/>
        </p:spPr>
        <p:txBody>
          <a:bodyPr wrap="square" rtlCol="0">
            <a:spAutoFit/>
          </a:bodyPr>
          <a:lstStyle/>
          <a:p>
            <a:pPr algn="l">
              <a:lnSpc>
                <a:spcPct val="120000"/>
              </a:lnSpc>
            </a:pPr>
            <a:r>
              <a:rPr lang="nl-BE" sz="2500" b="1" dirty="0">
                <a:solidFill>
                  <a:srgbClr val="FF0000"/>
                </a:solidFill>
              </a:rPr>
              <a:t>REEDS  SEDERT 20 NOVEMBER 2019</a:t>
            </a:r>
          </a:p>
        </p:txBody>
      </p:sp>
      <p:sp>
        <p:nvSpPr>
          <p:cNvPr id="3" name="Rechthoek 2">
            <a:extLst>
              <a:ext uri="{FF2B5EF4-FFF2-40B4-BE49-F238E27FC236}">
                <a16:creationId xmlns:a16="http://schemas.microsoft.com/office/drawing/2014/main" id="{DF04EB8D-F8C5-4A18-AD75-7E459559EA7D}"/>
              </a:ext>
            </a:extLst>
          </p:cNvPr>
          <p:cNvSpPr/>
          <p:nvPr/>
        </p:nvSpPr>
        <p:spPr>
          <a:xfrm rot="3113886">
            <a:off x="4381118" y="4673175"/>
            <a:ext cx="3810359" cy="236608"/>
          </a:xfrm>
          <a:prstGeom prst="rect">
            <a:avLst/>
          </a:prstGeom>
          <a:solidFill>
            <a:srgbClr val="FF0000"/>
          </a:solid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9" name="Rechthoek 18">
            <a:extLst>
              <a:ext uri="{FF2B5EF4-FFF2-40B4-BE49-F238E27FC236}">
                <a16:creationId xmlns:a16="http://schemas.microsoft.com/office/drawing/2014/main" id="{3BF8D7F0-F405-49E4-B48A-DBC2101AEB23}"/>
              </a:ext>
            </a:extLst>
          </p:cNvPr>
          <p:cNvSpPr/>
          <p:nvPr/>
        </p:nvSpPr>
        <p:spPr>
          <a:xfrm rot="3113886">
            <a:off x="8665409" y="4626800"/>
            <a:ext cx="3810359" cy="236608"/>
          </a:xfrm>
          <a:prstGeom prst="rect">
            <a:avLst/>
          </a:prstGeom>
          <a:solidFill>
            <a:srgbClr val="FF0000"/>
          </a:solid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Pijl: gekromd omhoog 3">
            <a:extLst>
              <a:ext uri="{FF2B5EF4-FFF2-40B4-BE49-F238E27FC236}">
                <a16:creationId xmlns:a16="http://schemas.microsoft.com/office/drawing/2014/main" id="{6CAE1003-99CE-4627-BD73-DDC847883869}"/>
              </a:ext>
            </a:extLst>
          </p:cNvPr>
          <p:cNvSpPr/>
          <p:nvPr/>
        </p:nvSpPr>
        <p:spPr>
          <a:xfrm rot="10800000">
            <a:off x="3604476" y="2081786"/>
            <a:ext cx="2619721" cy="1394056"/>
          </a:xfrm>
          <a:prstGeom prst="curvedUpArrow">
            <a:avLst/>
          </a:prstGeom>
          <a:solidFill>
            <a:schemeClr val="tx2"/>
          </a:solid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20" name="Pijl: gekromd omhoog 19">
            <a:extLst>
              <a:ext uri="{FF2B5EF4-FFF2-40B4-BE49-F238E27FC236}">
                <a16:creationId xmlns:a16="http://schemas.microsoft.com/office/drawing/2014/main" id="{BDA81FB9-30AD-4283-8A51-45C1C8B1931E}"/>
              </a:ext>
            </a:extLst>
          </p:cNvPr>
          <p:cNvSpPr/>
          <p:nvPr/>
        </p:nvSpPr>
        <p:spPr>
          <a:xfrm rot="10800000" flipH="1">
            <a:off x="10570588" y="2030863"/>
            <a:ext cx="3140735" cy="1394056"/>
          </a:xfrm>
          <a:prstGeom prst="curvedUpArrow">
            <a:avLst/>
          </a:prstGeom>
          <a:solidFill>
            <a:schemeClr val="tx2"/>
          </a:solid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22" name="Tekstvak 21">
            <a:extLst>
              <a:ext uri="{FF2B5EF4-FFF2-40B4-BE49-F238E27FC236}">
                <a16:creationId xmlns:a16="http://schemas.microsoft.com/office/drawing/2014/main" id="{0B642618-3F25-4706-AC0C-E14410A80538}"/>
              </a:ext>
            </a:extLst>
          </p:cNvPr>
          <p:cNvSpPr txBox="1"/>
          <p:nvPr/>
        </p:nvSpPr>
        <p:spPr>
          <a:xfrm>
            <a:off x="2612570" y="6386330"/>
            <a:ext cx="5829681" cy="516873"/>
          </a:xfrm>
          <a:prstGeom prst="rect">
            <a:avLst/>
          </a:prstGeom>
          <a:noFill/>
        </p:spPr>
        <p:txBody>
          <a:bodyPr wrap="square" rtlCol="0">
            <a:spAutoFit/>
          </a:bodyPr>
          <a:lstStyle/>
          <a:p>
            <a:pPr algn="l">
              <a:lnSpc>
                <a:spcPct val="120000"/>
              </a:lnSpc>
            </a:pPr>
            <a:r>
              <a:rPr lang="nl-BE" sz="2500" b="1" dirty="0">
                <a:solidFill>
                  <a:srgbClr val="FF0000"/>
                </a:solidFill>
              </a:rPr>
              <a:t>SEDERT 4 FEBRUARI 2020 </a:t>
            </a:r>
          </a:p>
        </p:txBody>
      </p:sp>
      <p:sp>
        <p:nvSpPr>
          <p:cNvPr id="23" name="Tekstvak 22">
            <a:extLst>
              <a:ext uri="{FF2B5EF4-FFF2-40B4-BE49-F238E27FC236}">
                <a16:creationId xmlns:a16="http://schemas.microsoft.com/office/drawing/2014/main" id="{39BBCBD5-AF44-4C27-BCD5-2661FD7EC974}"/>
              </a:ext>
            </a:extLst>
          </p:cNvPr>
          <p:cNvSpPr txBox="1"/>
          <p:nvPr/>
        </p:nvSpPr>
        <p:spPr>
          <a:xfrm>
            <a:off x="2598762" y="5422336"/>
            <a:ext cx="5014283" cy="941412"/>
          </a:xfrm>
          <a:prstGeom prst="rect">
            <a:avLst/>
          </a:prstGeom>
          <a:noFill/>
        </p:spPr>
        <p:txBody>
          <a:bodyPr wrap="square" rtlCol="0">
            <a:spAutoFit/>
          </a:bodyPr>
          <a:lstStyle/>
          <a:p>
            <a:pPr algn="l">
              <a:lnSpc>
                <a:spcPct val="120000"/>
              </a:lnSpc>
            </a:pPr>
            <a:r>
              <a:rPr lang="nl-BE" sz="5000" b="1" dirty="0">
                <a:solidFill>
                  <a:srgbClr val="FF0000"/>
                </a:solidFill>
              </a:rPr>
              <a:t>UNIVERSITEITSTRAAT</a:t>
            </a:r>
          </a:p>
        </p:txBody>
      </p:sp>
      <p:sp>
        <p:nvSpPr>
          <p:cNvPr id="24" name="Tekstvak 23">
            <a:extLst>
              <a:ext uri="{FF2B5EF4-FFF2-40B4-BE49-F238E27FC236}">
                <a16:creationId xmlns:a16="http://schemas.microsoft.com/office/drawing/2014/main" id="{AA2513B9-D3EE-464C-A13F-8F98BDFF5830}"/>
              </a:ext>
            </a:extLst>
          </p:cNvPr>
          <p:cNvSpPr txBox="1"/>
          <p:nvPr/>
        </p:nvSpPr>
        <p:spPr>
          <a:xfrm>
            <a:off x="9542167" y="5348398"/>
            <a:ext cx="4426081" cy="941412"/>
          </a:xfrm>
          <a:prstGeom prst="rect">
            <a:avLst/>
          </a:prstGeom>
          <a:noFill/>
        </p:spPr>
        <p:txBody>
          <a:bodyPr wrap="square" rtlCol="0">
            <a:spAutoFit/>
          </a:bodyPr>
          <a:lstStyle/>
          <a:p>
            <a:pPr algn="l">
              <a:lnSpc>
                <a:spcPct val="120000"/>
              </a:lnSpc>
            </a:pPr>
            <a:r>
              <a:rPr lang="nl-BE" sz="5000" b="1" dirty="0">
                <a:solidFill>
                  <a:srgbClr val="FF0000"/>
                </a:solidFill>
              </a:rPr>
              <a:t>KORTE     MEER</a:t>
            </a:r>
          </a:p>
        </p:txBody>
      </p:sp>
    </p:spTree>
    <p:extLst>
      <p:ext uri="{BB962C8B-B14F-4D97-AF65-F5344CB8AC3E}">
        <p14:creationId xmlns:p14="http://schemas.microsoft.com/office/powerpoint/2010/main" val="1929690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5" grpId="0" animBg="1"/>
      <p:bldP spid="26" grpId="0" animBg="1"/>
      <p:bldP spid="27" grpId="0"/>
      <p:bldP spid="13" grpId="0"/>
      <p:bldP spid="3" grpId="0" animBg="1"/>
      <p:bldP spid="19" grpId="0" animBg="1"/>
      <p:bldP spid="4" grpId="0" animBg="1"/>
      <p:bldP spid="20" grpId="0" animBg="1"/>
      <p:bldP spid="22" grpId="0"/>
      <p:bldP spid="23"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4"/>
          </p:nvPr>
        </p:nvSpPr>
        <p:spPr/>
        <p:txBody>
          <a:bodyPr/>
          <a:lstStyle/>
          <a:p>
            <a:fld id="{7AE184E0-0BD4-4705-A12B-9B71DDE63301}" type="slidenum">
              <a:rPr lang="nl-BE" noProof="0" smtClean="0"/>
              <a:pPr/>
              <a:t>5</a:t>
            </a:fld>
            <a:endParaRPr lang="nl-BE" noProof="0" dirty="0"/>
          </a:p>
        </p:txBody>
      </p:sp>
      <p:pic>
        <p:nvPicPr>
          <p:cNvPr id="5" name="Afbeelding 4"/>
          <p:cNvPicPr>
            <a:picLocks noChangeAspect="1"/>
          </p:cNvPicPr>
          <p:nvPr/>
        </p:nvPicPr>
        <p:blipFill>
          <a:blip r:embed="rId3"/>
          <a:stretch>
            <a:fillRect/>
          </a:stretch>
        </p:blipFill>
        <p:spPr>
          <a:xfrm>
            <a:off x="2802744" y="0"/>
            <a:ext cx="10990748" cy="9753600"/>
          </a:xfrm>
          <a:prstGeom prst="rect">
            <a:avLst/>
          </a:prstGeom>
        </p:spPr>
      </p:pic>
      <p:sp>
        <p:nvSpPr>
          <p:cNvPr id="6" name="Tekstvak 5"/>
          <p:cNvSpPr txBox="1"/>
          <p:nvPr/>
        </p:nvSpPr>
        <p:spPr>
          <a:xfrm>
            <a:off x="5896226" y="6095812"/>
            <a:ext cx="1782870" cy="771558"/>
          </a:xfrm>
          <a:prstGeom prst="rect">
            <a:avLst/>
          </a:prstGeom>
          <a:noFill/>
        </p:spPr>
        <p:txBody>
          <a:bodyPr wrap="square" rtlCol="0">
            <a:spAutoFit/>
          </a:bodyPr>
          <a:lstStyle/>
          <a:p>
            <a:pPr algn="l">
              <a:lnSpc>
                <a:spcPct val="120000"/>
              </a:lnSpc>
            </a:pPr>
            <a:r>
              <a:rPr lang="nl-BE" sz="4000" b="1" dirty="0">
                <a:solidFill>
                  <a:srgbClr val="FF0000"/>
                </a:solidFill>
              </a:rPr>
              <a:t>PSUS</a:t>
            </a:r>
          </a:p>
        </p:txBody>
      </p:sp>
      <p:sp>
        <p:nvSpPr>
          <p:cNvPr id="9" name="Titel 8"/>
          <p:cNvSpPr txBox="1">
            <a:spLocks noGrp="1"/>
          </p:cNvSpPr>
          <p:nvPr>
            <p:ph type="ctrTitle"/>
          </p:nvPr>
        </p:nvSpPr>
        <p:spPr>
          <a:xfrm>
            <a:off x="5331416" y="3827205"/>
            <a:ext cx="1967389" cy="771558"/>
          </a:xfrm>
          <a:prstGeom prst="rect">
            <a:avLst/>
          </a:prstGeom>
          <a:noFill/>
        </p:spPr>
        <p:txBody>
          <a:bodyPr wrap="square" rtlCol="0">
            <a:spAutoFit/>
          </a:bodyPr>
          <a:lstStyle/>
          <a:p>
            <a:pPr algn="l">
              <a:lnSpc>
                <a:spcPct val="120000"/>
              </a:lnSpc>
            </a:pPr>
            <a:r>
              <a:rPr lang="nl-BE" sz="4000" b="1" u="none" dirty="0">
                <a:solidFill>
                  <a:srgbClr val="FF0000"/>
                </a:solidFill>
              </a:rPr>
              <a:t>PSKM</a:t>
            </a:r>
          </a:p>
        </p:txBody>
      </p:sp>
      <p:sp>
        <p:nvSpPr>
          <p:cNvPr id="10" name="Ovaal 9"/>
          <p:cNvSpPr/>
          <p:nvPr/>
        </p:nvSpPr>
        <p:spPr>
          <a:xfrm>
            <a:off x="4370070" y="3476661"/>
            <a:ext cx="961347" cy="940356"/>
          </a:xfrm>
          <a:prstGeom prst="ellipse">
            <a:avLst/>
          </a:prstGeom>
          <a:noFill/>
          <a:ln w="12700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a:solidFill>
                <a:schemeClr val="tx1"/>
              </a:solidFill>
            </a:endParaRPr>
          </a:p>
        </p:txBody>
      </p:sp>
      <p:sp>
        <p:nvSpPr>
          <p:cNvPr id="11" name="Ovaal 10"/>
          <p:cNvSpPr/>
          <p:nvPr/>
        </p:nvSpPr>
        <p:spPr>
          <a:xfrm rot="2534709">
            <a:off x="4363200" y="5826075"/>
            <a:ext cx="1321605" cy="1311033"/>
          </a:xfrm>
          <a:prstGeom prst="ellipse">
            <a:avLst/>
          </a:prstGeom>
          <a:noFill/>
          <a:ln w="123825">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a:solidFill>
                <a:schemeClr val="tx1"/>
              </a:solidFill>
            </a:endParaRPr>
          </a:p>
        </p:txBody>
      </p:sp>
    </p:spTree>
    <p:extLst>
      <p:ext uri="{BB962C8B-B14F-4D97-AF65-F5344CB8AC3E}">
        <p14:creationId xmlns:p14="http://schemas.microsoft.com/office/powerpoint/2010/main" val="3548058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err="1"/>
              <a:t>bibliotheken</a:t>
            </a:r>
            <a:r>
              <a:rPr lang="en-GB" dirty="0"/>
              <a:t> @ UGent</a:t>
            </a:r>
          </a:p>
        </p:txBody>
      </p:sp>
      <p:sp>
        <p:nvSpPr>
          <p:cNvPr id="8" name="Slide Number Placeholder 7"/>
          <p:cNvSpPr>
            <a:spLocks noGrp="1"/>
          </p:cNvSpPr>
          <p:nvPr>
            <p:ph type="sldNum" sz="quarter" idx="12"/>
          </p:nvPr>
        </p:nvSpPr>
        <p:spPr/>
        <p:txBody>
          <a:bodyPr/>
          <a:lstStyle/>
          <a:p>
            <a:fld id="{7AE184E0-0BD4-4705-A12B-9B71DDE63301}" type="slidenum">
              <a:rPr lang="en-GB" smtClean="0"/>
              <a:t>6</a:t>
            </a:fld>
            <a:endParaRPr lang="en-GB"/>
          </a:p>
        </p:txBody>
      </p:sp>
      <p:sp>
        <p:nvSpPr>
          <p:cNvPr id="27" name="Tekstvak 26"/>
          <p:cNvSpPr txBox="1"/>
          <p:nvPr/>
        </p:nvSpPr>
        <p:spPr>
          <a:xfrm>
            <a:off x="1902892" y="1722203"/>
            <a:ext cx="8137415" cy="1440202"/>
          </a:xfrm>
          <a:prstGeom prst="rect">
            <a:avLst/>
          </a:prstGeom>
          <a:noFill/>
        </p:spPr>
        <p:txBody>
          <a:bodyPr wrap="square" rtlCol="0">
            <a:spAutoFit/>
          </a:bodyPr>
          <a:lstStyle/>
          <a:p>
            <a:pPr algn="l">
              <a:lnSpc>
                <a:spcPct val="120000"/>
              </a:lnSpc>
            </a:pPr>
            <a:r>
              <a:rPr lang="nl-BE" sz="2500" dirty="0"/>
              <a:t>Naast de fysieke bibliotheken is er ook een Grote </a:t>
            </a:r>
            <a:r>
              <a:rPr lang="nl-BE" sz="2500" b="1" dirty="0"/>
              <a:t>digitale bibliotheek </a:t>
            </a:r>
            <a:r>
              <a:rPr lang="nl-BE" sz="2500" dirty="0"/>
              <a:t>collectie…. </a:t>
            </a:r>
          </a:p>
          <a:p>
            <a:pPr algn="l">
              <a:lnSpc>
                <a:spcPct val="120000"/>
              </a:lnSpc>
            </a:pPr>
            <a:r>
              <a:rPr lang="nl-BE" sz="2500" dirty="0" err="1"/>
              <a:t>Consulteerbaar</a:t>
            </a:r>
            <a:r>
              <a:rPr lang="nl-BE" sz="2500" dirty="0"/>
              <a:t> via </a:t>
            </a:r>
            <a:r>
              <a:rPr lang="nl-BE" sz="2500" dirty="0">
                <a:hlinkClick r:id="rId3"/>
              </a:rPr>
              <a:t>http://lib.ugent.be</a:t>
            </a:r>
            <a:r>
              <a:rPr lang="nl-BE" sz="2500" dirty="0"/>
              <a:t>, </a:t>
            </a:r>
          </a:p>
        </p:txBody>
      </p:sp>
      <p:pic>
        <p:nvPicPr>
          <p:cNvPr id="12" name="Afbeelding 11">
            <a:extLst>
              <a:ext uri="{FF2B5EF4-FFF2-40B4-BE49-F238E27FC236}">
                <a16:creationId xmlns:a16="http://schemas.microsoft.com/office/drawing/2014/main" id="{6535A479-C0E6-411C-BD0A-0BAD0CA86C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9073" y="8086803"/>
            <a:ext cx="2083497" cy="1666797"/>
          </a:xfrm>
          <a:prstGeom prst="rect">
            <a:avLst/>
          </a:prstGeom>
        </p:spPr>
      </p:pic>
    </p:spTree>
    <p:extLst>
      <p:ext uri="{BB962C8B-B14F-4D97-AF65-F5344CB8AC3E}">
        <p14:creationId xmlns:p14="http://schemas.microsoft.com/office/powerpoint/2010/main" val="1823107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Voorafgaand…</a:t>
            </a:r>
          </a:p>
        </p:txBody>
      </p:sp>
      <p:sp>
        <p:nvSpPr>
          <p:cNvPr id="4" name="Tijdelijke aanduiding voor dianummer 3"/>
          <p:cNvSpPr>
            <a:spLocks noGrp="1"/>
          </p:cNvSpPr>
          <p:nvPr>
            <p:ph type="sldNum" sz="quarter" idx="12"/>
          </p:nvPr>
        </p:nvSpPr>
        <p:spPr/>
        <p:txBody>
          <a:bodyPr/>
          <a:lstStyle/>
          <a:p>
            <a:fld id="{7AE184E0-0BD4-4705-A12B-9B71DDE63301}" type="slidenum">
              <a:rPr lang="en-GB" noProof="0" smtClean="0"/>
              <a:t>7</a:t>
            </a:fld>
            <a:endParaRPr lang="en-GB" noProof="0" dirty="0"/>
          </a:p>
        </p:txBody>
      </p:sp>
      <p:pic>
        <p:nvPicPr>
          <p:cNvPr id="6" name="Afbeelding 5"/>
          <p:cNvPicPr>
            <a:picLocks noChangeAspect="1"/>
          </p:cNvPicPr>
          <p:nvPr/>
        </p:nvPicPr>
        <p:blipFill>
          <a:blip r:embed="rId3"/>
          <a:stretch>
            <a:fillRect/>
          </a:stretch>
        </p:blipFill>
        <p:spPr>
          <a:xfrm>
            <a:off x="3496843" y="3450001"/>
            <a:ext cx="6250899" cy="1701595"/>
          </a:xfrm>
          <a:prstGeom prst="rect">
            <a:avLst/>
          </a:prstGeom>
        </p:spPr>
      </p:pic>
      <p:sp>
        <p:nvSpPr>
          <p:cNvPr id="7" name="Tekstvak 6"/>
          <p:cNvSpPr txBox="1"/>
          <p:nvPr/>
        </p:nvSpPr>
        <p:spPr>
          <a:xfrm>
            <a:off x="10584799" y="3744530"/>
            <a:ext cx="3954437" cy="973280"/>
          </a:xfrm>
          <a:prstGeom prst="rect">
            <a:avLst/>
          </a:prstGeom>
          <a:noFill/>
        </p:spPr>
        <p:txBody>
          <a:bodyPr wrap="square" rtlCol="0">
            <a:spAutoFit/>
          </a:bodyPr>
          <a:lstStyle/>
          <a:p>
            <a:pPr algn="l">
              <a:lnSpc>
                <a:spcPct val="120000"/>
              </a:lnSpc>
            </a:pPr>
            <a:r>
              <a:rPr lang="nl-BE" sz="2500" dirty="0">
                <a:hlinkClick r:id="rId4"/>
              </a:rPr>
              <a:t>http://athena.ugent.be</a:t>
            </a:r>
            <a:endParaRPr lang="nl-BE" sz="2500" dirty="0"/>
          </a:p>
          <a:p>
            <a:pPr algn="l">
              <a:lnSpc>
                <a:spcPct val="120000"/>
              </a:lnSpc>
            </a:pPr>
            <a:r>
              <a:rPr lang="nl-BE" sz="2500" dirty="0"/>
              <a:t>Installeer de ICA-</a:t>
            </a:r>
            <a:r>
              <a:rPr lang="nl-BE" sz="2500" dirty="0" err="1"/>
              <a:t>client</a:t>
            </a:r>
            <a:r>
              <a:rPr lang="nl-BE" sz="2500" dirty="0"/>
              <a:t> !! </a:t>
            </a:r>
          </a:p>
        </p:txBody>
      </p:sp>
      <p:sp>
        <p:nvSpPr>
          <p:cNvPr id="8" name="Tekstvak 7"/>
          <p:cNvSpPr txBox="1"/>
          <p:nvPr/>
        </p:nvSpPr>
        <p:spPr>
          <a:xfrm>
            <a:off x="1049311" y="1304144"/>
            <a:ext cx="13489925" cy="511615"/>
          </a:xfrm>
          <a:prstGeom prst="rect">
            <a:avLst/>
          </a:prstGeom>
          <a:noFill/>
        </p:spPr>
        <p:txBody>
          <a:bodyPr wrap="square" rtlCol="0">
            <a:spAutoFit/>
          </a:bodyPr>
          <a:lstStyle/>
          <a:p>
            <a:pPr marL="342900" indent="-342900" algn="l">
              <a:lnSpc>
                <a:spcPct val="120000"/>
              </a:lnSpc>
              <a:buFont typeface="Arial" panose="020B0604020202020204" pitchFamily="34" charset="0"/>
              <a:buChar char="‒"/>
            </a:pPr>
            <a:r>
              <a:rPr lang="nl-BE" sz="2500" dirty="0"/>
              <a:t>On campus = Op vaste computers of via </a:t>
            </a:r>
            <a:r>
              <a:rPr lang="nl-BE" sz="2500" dirty="0" err="1"/>
              <a:t>Eduroam</a:t>
            </a:r>
            <a:r>
              <a:rPr lang="nl-BE" sz="2500" dirty="0"/>
              <a:t> op je eigen toestel</a:t>
            </a:r>
          </a:p>
        </p:txBody>
      </p:sp>
      <p:sp>
        <p:nvSpPr>
          <p:cNvPr id="9" name="Tekstvak 8"/>
          <p:cNvSpPr txBox="1"/>
          <p:nvPr/>
        </p:nvSpPr>
        <p:spPr>
          <a:xfrm>
            <a:off x="1049311" y="2223249"/>
            <a:ext cx="5919048" cy="516873"/>
          </a:xfrm>
          <a:prstGeom prst="rect">
            <a:avLst/>
          </a:prstGeom>
          <a:noFill/>
        </p:spPr>
        <p:txBody>
          <a:bodyPr wrap="square" rtlCol="0">
            <a:spAutoFit/>
          </a:bodyPr>
          <a:lstStyle/>
          <a:p>
            <a:pPr marL="342900" indent="-342900" algn="l">
              <a:lnSpc>
                <a:spcPct val="120000"/>
              </a:lnSpc>
              <a:buFont typeface="Arial" panose="020B0604020202020204" pitchFamily="34" charset="0"/>
              <a:buChar char="‒"/>
            </a:pPr>
            <a:r>
              <a:rPr lang="nl-BE" sz="2500" dirty="0"/>
              <a:t>Off campus : ALTIJD VIA ATHENA !!!</a:t>
            </a:r>
          </a:p>
        </p:txBody>
      </p:sp>
      <p:sp>
        <p:nvSpPr>
          <p:cNvPr id="13" name="Tekstvak 12"/>
          <p:cNvSpPr txBox="1"/>
          <p:nvPr/>
        </p:nvSpPr>
        <p:spPr>
          <a:xfrm>
            <a:off x="2383435" y="7704944"/>
            <a:ext cx="12486808" cy="973280"/>
          </a:xfrm>
          <a:prstGeom prst="rect">
            <a:avLst/>
          </a:prstGeom>
          <a:noFill/>
        </p:spPr>
        <p:txBody>
          <a:bodyPr wrap="square" rtlCol="0">
            <a:spAutoFit/>
          </a:bodyPr>
          <a:lstStyle/>
          <a:p>
            <a:pPr marL="342900" indent="-342900" algn="l">
              <a:lnSpc>
                <a:spcPct val="120000"/>
              </a:lnSpc>
              <a:buFont typeface="Arial" panose="020B0604020202020204" pitchFamily="34" charset="0"/>
              <a:buChar char="‒"/>
            </a:pPr>
            <a:r>
              <a:rPr lang="nl-BE" sz="2500" dirty="0"/>
              <a:t>Gebruik steeds één van deze methodes om toegang te krijgen tot digitale </a:t>
            </a:r>
            <a:r>
              <a:rPr lang="nl-BE" sz="2500" dirty="0" err="1"/>
              <a:t>fulltextbronnen</a:t>
            </a:r>
            <a:endParaRPr lang="nl-BE" sz="2500" dirty="0"/>
          </a:p>
        </p:txBody>
      </p:sp>
      <p:pic>
        <p:nvPicPr>
          <p:cNvPr id="12" name="Afbeelding 11">
            <a:extLst>
              <a:ext uri="{FF2B5EF4-FFF2-40B4-BE49-F238E27FC236}">
                <a16:creationId xmlns:a16="http://schemas.microsoft.com/office/drawing/2014/main" id="{AD76BD3E-83BB-44A2-AB78-F791898B42D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9073" y="8086803"/>
            <a:ext cx="2083497" cy="1666797"/>
          </a:xfrm>
          <a:prstGeom prst="rect">
            <a:avLst/>
          </a:prstGeom>
        </p:spPr>
      </p:pic>
    </p:spTree>
    <p:extLst>
      <p:ext uri="{BB962C8B-B14F-4D97-AF65-F5344CB8AC3E}">
        <p14:creationId xmlns:p14="http://schemas.microsoft.com/office/powerpoint/2010/main" val="3632632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Start met zoeken… </a:t>
            </a:r>
            <a:r>
              <a:rPr lang="nl-BE" dirty="0">
                <a:sym typeface="Wingdings" panose="05000000000000000000" pitchFamily="2" charset="2"/>
              </a:rPr>
              <a:t> </a:t>
            </a:r>
            <a:r>
              <a:rPr lang="nl-BE" dirty="0"/>
              <a:t>lib.ugent.be</a:t>
            </a:r>
          </a:p>
        </p:txBody>
      </p:sp>
      <p:sp>
        <p:nvSpPr>
          <p:cNvPr id="4" name="Tijdelijke aanduiding voor dianummer 3"/>
          <p:cNvSpPr>
            <a:spLocks noGrp="1"/>
          </p:cNvSpPr>
          <p:nvPr>
            <p:ph type="sldNum" sz="quarter" idx="12"/>
          </p:nvPr>
        </p:nvSpPr>
        <p:spPr/>
        <p:txBody>
          <a:bodyPr/>
          <a:lstStyle/>
          <a:p>
            <a:fld id="{7AE184E0-0BD4-4705-A12B-9B71DDE63301}" type="slidenum">
              <a:rPr lang="en-GB" noProof="0" smtClean="0"/>
              <a:t>8</a:t>
            </a:fld>
            <a:endParaRPr lang="en-GB" noProof="0" dirty="0"/>
          </a:p>
        </p:txBody>
      </p:sp>
      <p:pic>
        <p:nvPicPr>
          <p:cNvPr id="6" name="Afbeelding 5">
            <a:extLst>
              <a:ext uri="{FF2B5EF4-FFF2-40B4-BE49-F238E27FC236}">
                <a16:creationId xmlns:a16="http://schemas.microsoft.com/office/drawing/2014/main" id="{423EA4BE-C98A-44F1-80E6-E2069029EF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073" y="8086803"/>
            <a:ext cx="2083497" cy="1666797"/>
          </a:xfrm>
          <a:prstGeom prst="rect">
            <a:avLst/>
          </a:prstGeom>
        </p:spPr>
      </p:pic>
      <p:pic>
        <p:nvPicPr>
          <p:cNvPr id="8" name="Afbeelding 7">
            <a:extLst>
              <a:ext uri="{FF2B5EF4-FFF2-40B4-BE49-F238E27FC236}">
                <a16:creationId xmlns:a16="http://schemas.microsoft.com/office/drawing/2014/main" id="{A54351D0-2CF9-47EE-B419-5862DFEABBDB}"/>
              </a:ext>
            </a:extLst>
          </p:cNvPr>
          <p:cNvPicPr>
            <a:picLocks noChangeAspect="1"/>
          </p:cNvPicPr>
          <p:nvPr/>
        </p:nvPicPr>
        <p:blipFill>
          <a:blip r:embed="rId4"/>
          <a:stretch>
            <a:fillRect/>
          </a:stretch>
        </p:blipFill>
        <p:spPr>
          <a:xfrm>
            <a:off x="2492389" y="1077883"/>
            <a:ext cx="14020011" cy="7870820"/>
          </a:xfrm>
          <a:prstGeom prst="rect">
            <a:avLst/>
          </a:prstGeom>
        </p:spPr>
      </p:pic>
    </p:spTree>
    <p:extLst>
      <p:ext uri="{BB962C8B-B14F-4D97-AF65-F5344CB8AC3E}">
        <p14:creationId xmlns:p14="http://schemas.microsoft.com/office/powerpoint/2010/main" val="1230346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50F021B7-A594-4A3A-A0C4-C3E0EFD663BC}"/>
              </a:ext>
            </a:extLst>
          </p:cNvPr>
          <p:cNvPicPr>
            <a:picLocks noChangeAspect="1"/>
          </p:cNvPicPr>
          <p:nvPr/>
        </p:nvPicPr>
        <p:blipFill>
          <a:blip r:embed="rId3"/>
          <a:stretch>
            <a:fillRect/>
          </a:stretch>
        </p:blipFill>
        <p:spPr>
          <a:xfrm>
            <a:off x="44910" y="44898"/>
            <a:ext cx="17293765" cy="9708702"/>
          </a:xfrm>
          <a:prstGeom prst="rect">
            <a:avLst/>
          </a:prstGeom>
        </p:spPr>
      </p:pic>
      <p:sp>
        <p:nvSpPr>
          <p:cNvPr id="4" name="Tijdelijke aanduiding voor dianummer 3"/>
          <p:cNvSpPr>
            <a:spLocks noGrp="1"/>
          </p:cNvSpPr>
          <p:nvPr>
            <p:ph type="sldNum" sz="quarter" idx="12"/>
          </p:nvPr>
        </p:nvSpPr>
        <p:spPr/>
        <p:txBody>
          <a:bodyPr/>
          <a:lstStyle/>
          <a:p>
            <a:fld id="{7AE184E0-0BD4-4705-A12B-9B71DDE63301}" type="slidenum">
              <a:rPr lang="en-GB" noProof="0" smtClean="0"/>
              <a:t>9</a:t>
            </a:fld>
            <a:endParaRPr lang="en-GB" noProof="0" dirty="0"/>
          </a:p>
        </p:txBody>
      </p:sp>
      <p:sp>
        <p:nvSpPr>
          <p:cNvPr id="6" name="Rechthoek 5"/>
          <p:cNvSpPr/>
          <p:nvPr/>
        </p:nvSpPr>
        <p:spPr>
          <a:xfrm>
            <a:off x="2888157" y="7189487"/>
            <a:ext cx="3143907" cy="2278505"/>
          </a:xfrm>
          <a:prstGeom prst="rect">
            <a:avLst/>
          </a:prstGeom>
          <a:noFill/>
          <a:ln w="571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8" name="Rechthoek 7"/>
          <p:cNvSpPr/>
          <p:nvPr/>
        </p:nvSpPr>
        <p:spPr>
          <a:xfrm>
            <a:off x="10696444" y="7148698"/>
            <a:ext cx="3305306" cy="2278505"/>
          </a:xfrm>
          <a:prstGeom prst="rect">
            <a:avLst/>
          </a:prstGeom>
          <a:noFill/>
          <a:ln w="571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9" name="Rechthoek 8"/>
          <p:cNvSpPr/>
          <p:nvPr/>
        </p:nvSpPr>
        <p:spPr>
          <a:xfrm>
            <a:off x="6711601" y="7148699"/>
            <a:ext cx="3305306" cy="2278505"/>
          </a:xfrm>
          <a:prstGeom prst="rect">
            <a:avLst/>
          </a:prstGeom>
          <a:noFill/>
          <a:ln w="571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10" name="Rechthoek 9"/>
          <p:cNvSpPr/>
          <p:nvPr/>
        </p:nvSpPr>
        <p:spPr>
          <a:xfrm>
            <a:off x="4475173" y="346071"/>
            <a:ext cx="3829957" cy="428867"/>
          </a:xfrm>
          <a:prstGeom prst="rect">
            <a:avLst/>
          </a:prstGeom>
          <a:noFill/>
          <a:ln w="571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11" name="Rechthoek 10"/>
          <p:cNvSpPr/>
          <p:nvPr/>
        </p:nvSpPr>
        <p:spPr>
          <a:xfrm>
            <a:off x="13306098" y="419725"/>
            <a:ext cx="1431732" cy="494677"/>
          </a:xfrm>
          <a:prstGeom prst="rect">
            <a:avLst/>
          </a:prstGeom>
          <a:noFill/>
          <a:ln w="571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cxnSp>
        <p:nvCxnSpPr>
          <p:cNvPr id="13" name="Rechte verbindingslijn 12"/>
          <p:cNvCxnSpPr>
            <a:cxnSpLocks/>
          </p:cNvCxnSpPr>
          <p:nvPr/>
        </p:nvCxnSpPr>
        <p:spPr>
          <a:xfrm flipH="1">
            <a:off x="9333186" y="914401"/>
            <a:ext cx="4892480" cy="6234297"/>
          </a:xfrm>
          <a:prstGeom prst="line">
            <a:avLst/>
          </a:prstGeom>
          <a:ln w="53975">
            <a:solidFill>
              <a:schemeClr val="tx2"/>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sp>
        <p:nvSpPr>
          <p:cNvPr id="14" name="Rechthoek 13"/>
          <p:cNvSpPr/>
          <p:nvPr/>
        </p:nvSpPr>
        <p:spPr>
          <a:xfrm>
            <a:off x="2459421" y="3156141"/>
            <a:ext cx="11542329" cy="787209"/>
          </a:xfrm>
          <a:prstGeom prst="rect">
            <a:avLst/>
          </a:prstGeom>
          <a:noFill/>
          <a:ln w="571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Tree>
    <p:extLst>
      <p:ext uri="{BB962C8B-B14F-4D97-AF65-F5344CB8AC3E}">
        <p14:creationId xmlns:p14="http://schemas.microsoft.com/office/powerpoint/2010/main" val="258213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4" grpId="0" animBg="1"/>
    </p:bldLst>
  </p:timing>
</p:sld>
</file>

<file path=ppt/theme/theme1.xml><?xml version="1.0" encoding="utf-8"?>
<a:theme xmlns:a="http://schemas.openxmlformats.org/drawingml/2006/main" name="Office Theme">
  <a:themeElements>
    <a:clrScheme name="Universiteit Gent">
      <a:dk1>
        <a:sysClr val="windowText" lastClr="000000"/>
      </a:dk1>
      <a:lt1>
        <a:sysClr val="window" lastClr="FFFFFF"/>
      </a:lt1>
      <a:dk2>
        <a:srgbClr val="1E64C8"/>
      </a:dk2>
      <a:lt2>
        <a:srgbClr val="FFD200"/>
      </a:lt2>
      <a:accent1>
        <a:srgbClr val="1E64C8"/>
      </a:accent1>
      <a:accent2>
        <a:srgbClr val="FFD200"/>
      </a:accent2>
      <a:accent3>
        <a:srgbClr val="A5A5A5"/>
      </a:accent3>
      <a:accent4>
        <a:srgbClr val="FFC000"/>
      </a:accent4>
      <a:accent5>
        <a:srgbClr val="4472C4"/>
      </a:accent5>
      <a:accent6>
        <a:srgbClr val="70AD47"/>
      </a:accent6>
      <a:hlink>
        <a:srgbClr val="0563C1"/>
      </a:hlink>
      <a:folHlink>
        <a:srgbClr val="954F72"/>
      </a:folHlink>
    </a:clrScheme>
    <a:fontScheme name="UGent">
      <a:majorFont>
        <a:latin typeface="UGent Panno Text"/>
        <a:ea typeface=""/>
        <a:cs typeface=""/>
      </a:majorFont>
      <a:minorFont>
        <a:latin typeface="UGent Panno Tex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31750">
          <a:solidFill>
            <a:srgbClr val="1E64C8"/>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0">
          <a:headEnd type="triangle" w="lg" len="lg"/>
          <a:tailEnd type="triangle" w="lg" len="lg"/>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120000"/>
          </a:lnSpc>
          <a:defRPr sz="2500" smtClean="0"/>
        </a:defPPr>
      </a:lstStyle>
    </a:txDef>
  </a:objectDefaults>
  <a:extraClrSchemeLst/>
  <a:extLst>
    <a:ext uri="{05A4C25C-085E-4340-85A3-A5531E510DB2}">
      <thm15:themeFamily xmlns:thm15="http://schemas.microsoft.com/office/thememl/2012/main" name="Presentation1" id="{01305FC2-D5FD-49DE-A72C-439C02987E42}" vid="{E32918F7-663B-4009-BDC7-8496BE6AFF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1698106834EE14E9FB21ED985BC725C" ma:contentTypeVersion="" ma:contentTypeDescription="Een nieuw document maken." ma:contentTypeScope="" ma:versionID="11fc1e5e26f67a948a7bb9fdfa2c17cf">
  <xsd:schema xmlns:xsd="http://www.w3.org/2001/XMLSchema" xmlns:xs="http://www.w3.org/2001/XMLSchema" xmlns:p="http://schemas.microsoft.com/office/2006/metadata/properties" targetNamespace="http://schemas.microsoft.com/office/2006/metadata/properties" ma:root="true" ma:fieldsID="ded2a6fdfcb71de048e140027f1bc31d">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002671B-BBD8-4264-8BE5-CDE287ABDF40}">
  <ds:schemaRefs>
    <ds:schemaRef ds:uri="http://schemas.microsoft.com/office/infopath/2007/PartnerControls"/>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6D60DE4-3EB0-46FA-BE4A-89259F5C99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01AB707C-B641-4499-8537-36C247DD5F0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Powerpoint_UGent_NL_ivn</Template>
  <TotalTime>3837</TotalTime>
  <Words>2243</Words>
  <Application>Microsoft Office PowerPoint</Application>
  <PresentationFormat>Aangepast</PresentationFormat>
  <Paragraphs>190</Paragraphs>
  <Slides>27</Slides>
  <Notes>25</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27</vt:i4>
      </vt:variant>
    </vt:vector>
  </HeadingPairs>
  <TitlesOfParts>
    <vt:vector size="32" baseType="lpstr">
      <vt:lpstr>Arial</vt:lpstr>
      <vt:lpstr>Calibri</vt:lpstr>
      <vt:lpstr>UGent Panno Text</vt:lpstr>
      <vt:lpstr>Wingdings</vt:lpstr>
      <vt:lpstr>Office Theme</vt:lpstr>
      <vt:lpstr>Digitale bibliotheek @UGent </vt:lpstr>
      <vt:lpstr>Het menu ?  - Bibliotheken@UGent - Voorafgaand… - Start met zoeken…  - Digitale bibliotheek - Databanken  - algemeen  - specifieke - Catalogi - onderzoekstips</vt:lpstr>
      <vt:lpstr>Bibliotheken @ UGent</vt:lpstr>
      <vt:lpstr>bibliotheken @ UGent</vt:lpstr>
      <vt:lpstr>PSKM</vt:lpstr>
      <vt:lpstr>bibliotheken @ UGent</vt:lpstr>
      <vt:lpstr>Voorafgaand…</vt:lpstr>
      <vt:lpstr>Start met zoeken…  lib.ugent.be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Digitale bibliotheek</vt:lpstr>
      <vt:lpstr>PowerPoint-presentatie</vt:lpstr>
      <vt:lpstr>PowerPoint-presentatie</vt:lpstr>
      <vt:lpstr>Stijn Meersseman Faculteitsbibliothecaris Faculteitsbibliotheek politieke en Sociale Wetenschappen  stijn.meersseman@ugent.be   http://lib.ugent.be  </vt:lpstr>
    </vt:vector>
  </TitlesOfParts>
  <Company>UGent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Inge Van Nieuwerburgh</dc:creator>
  <cp:lastModifiedBy>Stijn Meersseman</cp:lastModifiedBy>
  <cp:revision>75</cp:revision>
  <dcterms:created xsi:type="dcterms:W3CDTF">2018-03-06T13:43:05Z</dcterms:created>
  <dcterms:modified xsi:type="dcterms:W3CDTF">2020-03-25T09:58:53Z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icensed to">
    <vt:lpwstr>Ghent University</vt:lpwstr>
  </property>
  <property fmtid="{D5CDD505-2E9C-101B-9397-08002B2CF9AE}" pid="3" name="Version">
    <vt:lpwstr>1.0</vt:lpwstr>
  </property>
  <property fmtid="{D5CDD505-2E9C-101B-9397-08002B2CF9AE}" pid="4" name="Date">
    <vt:filetime>2016-09-20T22:00:00Z</vt:filetime>
  </property>
  <property fmtid="{D5CDD505-2E9C-101B-9397-08002B2CF9AE}" pid="5" name="Build">
    <vt:lpwstr>13</vt:lpwstr>
  </property>
  <property fmtid="{D5CDD505-2E9C-101B-9397-08002B2CF9AE}" pid="6" name="Cmt 1">
    <vt:lpwstr>create</vt:lpwstr>
  </property>
  <property fmtid="{D5CDD505-2E9C-101B-9397-08002B2CF9AE}" pid="7" name="Cmt 2">
    <vt:lpwstr>1st draft</vt:lpwstr>
  </property>
  <property fmtid="{D5CDD505-2E9C-101B-9397-08002B2CF9AE}" pid="8" name="Cmt 3">
    <vt:lpwstr>Corporate splitt off</vt:lpwstr>
  </property>
  <property fmtid="{D5CDD505-2E9C-101B-9397-08002B2CF9AE}" pid="9" name="Cmt 4">
    <vt:lpwstr>2nd draft</vt:lpwstr>
  </property>
  <property fmtid="{D5CDD505-2E9C-101B-9397-08002B2CF9AE}" pid="10" name="Cmt 4A">
    <vt:lpwstr>copy of UK version translated to NL</vt:lpwstr>
  </property>
  <property fmtid="{D5CDD505-2E9C-101B-9397-08002B2CF9AE}" pid="11" name="Cmt 5">
    <vt:lpwstr>set text box and shape defaults</vt:lpwstr>
  </property>
  <property fmtid="{D5CDD505-2E9C-101B-9397-08002B2CF9AE}" pid="12" name="Cmt 6">
    <vt:lpwstr>closing slide acc. to letter</vt:lpwstr>
  </property>
  <property fmtid="{D5CDD505-2E9C-101B-9397-08002B2CF9AE}" pid="13" name="Cmt 7">
    <vt:lpwstr>logo opening slide sharpened</vt:lpwstr>
  </property>
  <property fmtid="{D5CDD505-2E9C-101B-9397-08002B2CF9AE}" pid="14" name="Cmt 8">
    <vt:lpwstr>split variable and fixed data in contact data; lang to NL-BE</vt:lpwstr>
  </property>
  <property fmtid="{D5CDD505-2E9C-101B-9397-08002B2CF9AE}" pid="15" name="Cmt 9">
    <vt:lpwstr>comments 19-9-2016</vt:lpwstr>
  </property>
  <property fmtid="{D5CDD505-2E9C-101B-9397-08002B2CF9AE}" pid="16" name="Cmt 10">
    <vt:lpwstr>social media redesigned</vt:lpwstr>
  </property>
  <property fmtid="{D5CDD505-2E9C-101B-9397-08002B2CF9AE}" pid="17" name="Cmt 11">
    <vt:lpwstr>Title Slide renamed to TitleSlide</vt:lpwstr>
  </property>
  <property fmtid="{D5CDD505-2E9C-101B-9397-08002B2CF9AE}" pid="18" name="Cmt 12">
    <vt:lpwstr>Title and text size</vt:lpwstr>
  </property>
  <property fmtid="{D5CDD505-2E9C-101B-9397-08002B2CF9AE}" pid="19" name="Cmt 13">
    <vt:lpwstr>socmed pictos &gt; normal view</vt:lpwstr>
  </property>
  <property fmtid="{D5CDD505-2E9C-101B-9397-08002B2CF9AE}" pid="20" name="ContentTypeId">
    <vt:lpwstr>0x01010091698106834EE14E9FB21ED985BC725C</vt:lpwstr>
  </property>
</Properties>
</file>