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9" r:id="rId5"/>
    <p:sldId id="272" r:id="rId6"/>
    <p:sldId id="305" r:id="rId7"/>
    <p:sldId id="273" r:id="rId8"/>
    <p:sldId id="274" r:id="rId9"/>
    <p:sldId id="357" r:id="rId10"/>
    <p:sldId id="358" r:id="rId11"/>
    <p:sldId id="359" r:id="rId12"/>
    <p:sldId id="363" r:id="rId13"/>
    <p:sldId id="364" r:id="rId14"/>
    <p:sldId id="365" r:id="rId15"/>
    <p:sldId id="368" r:id="rId16"/>
    <p:sldId id="366" r:id="rId17"/>
    <p:sldId id="367" r:id="rId18"/>
  </p:sldIdLst>
  <p:sldSz cx="17338675" cy="9753600"/>
  <p:notesSz cx="6797675" cy="9926638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DC4E2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644A6-176A-4963-AF4C-012F141D783D}" v="30" dt="2024-09-19T18:29:34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5673" autoAdjust="0"/>
  </p:normalViewPr>
  <p:slideViewPr>
    <p:cSldViewPr snapToGrid="0" showGuides="1">
      <p:cViewPr varScale="1">
        <p:scale>
          <a:sx n="64" d="100"/>
          <a:sy n="64" d="100"/>
        </p:scale>
        <p:origin x="1260" y="558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Verpoest" userId="dcb87afa-e892-48a9-94fe-642253353fd5" providerId="ADAL" clId="{8FE644A6-176A-4963-AF4C-012F141D783D}"/>
    <pc:docChg chg="undo custSel addSld delSld modSld">
      <pc:chgData name="Karen Verpoest" userId="dcb87afa-e892-48a9-94fe-642253353fd5" providerId="ADAL" clId="{8FE644A6-176A-4963-AF4C-012F141D783D}" dt="2024-09-19T18:31:06.042" v="332" actId="20577"/>
      <pc:docMkLst>
        <pc:docMk/>
      </pc:docMkLst>
      <pc:sldChg chg="modSp mod">
        <pc:chgData name="Karen Verpoest" userId="dcb87afa-e892-48a9-94fe-642253353fd5" providerId="ADAL" clId="{8FE644A6-176A-4963-AF4C-012F141D783D}" dt="2024-09-19T17:39:26.174" v="258" actId="20577"/>
        <pc:sldMkLst>
          <pc:docMk/>
          <pc:sldMk cId="3873499556" sldId="273"/>
        </pc:sldMkLst>
        <pc:spChg chg="mod">
          <ac:chgData name="Karen Verpoest" userId="dcb87afa-e892-48a9-94fe-642253353fd5" providerId="ADAL" clId="{8FE644A6-176A-4963-AF4C-012F141D783D}" dt="2024-09-19T17:39:26.174" v="258" actId="20577"/>
          <ac:spMkLst>
            <pc:docMk/>
            <pc:sldMk cId="3873499556" sldId="273"/>
            <ac:spMk id="3" creationId="{D5235F7B-B030-403D-A9CF-3DF3A25B94C0}"/>
          </ac:spMkLst>
        </pc:spChg>
      </pc:sldChg>
      <pc:sldChg chg="modSp mod">
        <pc:chgData name="Karen Verpoest" userId="dcb87afa-e892-48a9-94fe-642253353fd5" providerId="ADAL" clId="{8FE644A6-176A-4963-AF4C-012F141D783D}" dt="2024-09-18T16:56:03.531" v="25" actId="20577"/>
        <pc:sldMkLst>
          <pc:docMk/>
          <pc:sldMk cId="428742099" sldId="359"/>
        </pc:sldMkLst>
        <pc:spChg chg="mod">
          <ac:chgData name="Karen Verpoest" userId="dcb87afa-e892-48a9-94fe-642253353fd5" providerId="ADAL" clId="{8FE644A6-176A-4963-AF4C-012F141D783D}" dt="2024-09-18T16:56:03.531" v="25" actId="20577"/>
          <ac:spMkLst>
            <pc:docMk/>
            <pc:sldMk cId="428742099" sldId="359"/>
            <ac:spMk id="8" creationId="{00000000-0000-0000-0000-000000000000}"/>
          </ac:spMkLst>
        </pc:spChg>
      </pc:sldChg>
      <pc:sldChg chg="del">
        <pc:chgData name="Karen Verpoest" userId="dcb87afa-e892-48a9-94fe-642253353fd5" providerId="ADAL" clId="{8FE644A6-176A-4963-AF4C-012F141D783D}" dt="2024-09-19T15:05:43.075" v="142" actId="2696"/>
        <pc:sldMkLst>
          <pc:docMk/>
          <pc:sldMk cId="648850195" sldId="362"/>
        </pc:sldMkLst>
      </pc:sldChg>
      <pc:sldChg chg="modSp mod">
        <pc:chgData name="Karen Verpoest" userId="dcb87afa-e892-48a9-94fe-642253353fd5" providerId="ADAL" clId="{8FE644A6-176A-4963-AF4C-012F141D783D}" dt="2024-09-18T16:56:54.105" v="45" actId="20577"/>
        <pc:sldMkLst>
          <pc:docMk/>
          <pc:sldMk cId="1667266710" sldId="363"/>
        </pc:sldMkLst>
        <pc:spChg chg="mod">
          <ac:chgData name="Karen Verpoest" userId="dcb87afa-e892-48a9-94fe-642253353fd5" providerId="ADAL" clId="{8FE644A6-176A-4963-AF4C-012F141D783D}" dt="2024-09-18T16:56:54.105" v="45" actId="20577"/>
          <ac:spMkLst>
            <pc:docMk/>
            <pc:sldMk cId="1667266710" sldId="363"/>
            <ac:spMk id="8" creationId="{00000000-0000-0000-0000-000000000000}"/>
          </ac:spMkLst>
        </pc:spChg>
      </pc:sldChg>
      <pc:sldChg chg="addSp delSp modSp mod">
        <pc:chgData name="Karen Verpoest" userId="dcb87afa-e892-48a9-94fe-642253353fd5" providerId="ADAL" clId="{8FE644A6-176A-4963-AF4C-012F141D783D}" dt="2024-09-19T15:01:51.373" v="118" actId="14100"/>
        <pc:sldMkLst>
          <pc:docMk/>
          <pc:sldMk cId="3958842896" sldId="364"/>
        </pc:sldMkLst>
        <pc:spChg chg="add del mod">
          <ac:chgData name="Karen Verpoest" userId="dcb87afa-e892-48a9-94fe-642253353fd5" providerId="ADAL" clId="{8FE644A6-176A-4963-AF4C-012F141D783D}" dt="2024-09-19T14:57:22.703" v="90"/>
          <ac:spMkLst>
            <pc:docMk/>
            <pc:sldMk cId="3958842896" sldId="364"/>
            <ac:spMk id="5" creationId="{0919F016-B3A9-772D-F86A-ACF586D72BB7}"/>
          </ac:spMkLst>
        </pc:spChg>
        <pc:graphicFrameChg chg="del">
          <ac:chgData name="Karen Verpoest" userId="dcb87afa-e892-48a9-94fe-642253353fd5" providerId="ADAL" clId="{8FE644A6-176A-4963-AF4C-012F141D783D}" dt="2024-09-19T14:55:51.435" v="79" actId="478"/>
          <ac:graphicFrameMkLst>
            <pc:docMk/>
            <pc:sldMk cId="3958842896" sldId="364"/>
            <ac:graphicFrameMk id="6" creationId="{0629A4E0-67F8-4EE8-BE22-8C9ED66AEECE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4:56:30.584" v="89"/>
          <ac:graphicFrameMkLst>
            <pc:docMk/>
            <pc:sldMk cId="3958842896" sldId="364"/>
            <ac:graphicFrameMk id="7" creationId="{E20C290C-5558-9679-055C-2BC5907E4747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5:01:51.373" v="118" actId="14100"/>
          <ac:graphicFrameMkLst>
            <pc:docMk/>
            <pc:sldMk cId="3958842896" sldId="364"/>
            <ac:graphicFrameMk id="8" creationId="{11C5870D-5C27-4F2A-2338-9F0B4E406C02}"/>
          </ac:graphicFrameMkLst>
        </pc:graphicFrameChg>
      </pc:sldChg>
      <pc:sldChg chg="addSp delSp modSp mod">
        <pc:chgData name="Karen Verpoest" userId="dcb87afa-e892-48a9-94fe-642253353fd5" providerId="ADAL" clId="{8FE644A6-176A-4963-AF4C-012F141D783D}" dt="2024-09-19T18:31:06.042" v="332" actId="20577"/>
        <pc:sldMkLst>
          <pc:docMk/>
          <pc:sldMk cId="2774529488" sldId="365"/>
        </pc:sldMkLst>
        <pc:spChg chg="add del mod">
          <ac:chgData name="Karen Verpoest" userId="dcb87afa-e892-48a9-94fe-642253353fd5" providerId="ADAL" clId="{8FE644A6-176A-4963-AF4C-012F141D783D}" dt="2024-09-19T15:03:14.486" v="120"/>
          <ac:spMkLst>
            <pc:docMk/>
            <pc:sldMk cId="2774529488" sldId="365"/>
            <ac:spMk id="5" creationId="{06FC3AA4-B675-7B5B-FBCC-3B24C21AD26D}"/>
          </ac:spMkLst>
        </pc:spChg>
        <pc:spChg chg="add del mod">
          <ac:chgData name="Karen Verpoest" userId="dcb87afa-e892-48a9-94fe-642253353fd5" providerId="ADAL" clId="{8FE644A6-176A-4963-AF4C-012F141D783D}" dt="2024-09-19T17:59:28.603" v="268"/>
          <ac:spMkLst>
            <pc:docMk/>
            <pc:sldMk cId="2774529488" sldId="365"/>
            <ac:spMk id="9" creationId="{B34A7E64-417A-9B76-4A8A-B9CF402C449C}"/>
          </ac:spMkLst>
        </pc:spChg>
        <pc:spChg chg="add del mod">
          <ac:chgData name="Karen Verpoest" userId="dcb87afa-e892-48a9-94fe-642253353fd5" providerId="ADAL" clId="{8FE644A6-176A-4963-AF4C-012F141D783D}" dt="2024-09-19T18:29:41.845" v="328" actId="478"/>
          <ac:spMkLst>
            <pc:docMk/>
            <pc:sldMk cId="2774529488" sldId="365"/>
            <ac:spMk id="16" creationId="{4E825B67-502D-D492-24D1-3041B0B573B4}"/>
          </ac:spMkLst>
        </pc:spChg>
        <pc:graphicFrameChg chg="add del mod modGraphic">
          <ac:chgData name="Karen Verpoest" userId="dcb87afa-e892-48a9-94fe-642253353fd5" providerId="ADAL" clId="{8FE644A6-176A-4963-AF4C-012F141D783D}" dt="2024-09-19T17:49:04.693" v="259" actId="478"/>
          <ac:graphicFrameMkLst>
            <pc:docMk/>
            <pc:sldMk cId="2774529488" sldId="365"/>
            <ac:graphicFrameMk id="6" creationId="{E29EFC9F-3920-8086-908C-BF73B0FFA05D}"/>
          </ac:graphicFrameMkLst>
        </pc:graphicFrameChg>
        <pc:graphicFrameChg chg="del">
          <ac:chgData name="Karen Verpoest" userId="dcb87afa-e892-48a9-94fe-642253353fd5" providerId="ADAL" clId="{8FE644A6-176A-4963-AF4C-012F141D783D}" dt="2024-09-19T15:01:58.581" v="119" actId="478"/>
          <ac:graphicFrameMkLst>
            <pc:docMk/>
            <pc:sldMk cId="2774529488" sldId="365"/>
            <ac:graphicFrameMk id="7" creationId="{D9100CC2-936B-405E-B6B2-4AA91E03D57E}"/>
          </ac:graphicFrameMkLst>
        </pc:graphicFrameChg>
        <pc:graphicFrameChg chg="add mod">
          <ac:chgData name="Karen Verpoest" userId="dcb87afa-e892-48a9-94fe-642253353fd5" providerId="ADAL" clId="{8FE644A6-176A-4963-AF4C-012F141D783D}" dt="2024-09-19T17:56:42.863" v="265"/>
          <ac:graphicFrameMkLst>
            <pc:docMk/>
            <pc:sldMk cId="2774529488" sldId="365"/>
            <ac:graphicFrameMk id="12" creationId="{960954E4-B27A-4372-005F-6B27900776FA}"/>
          </ac:graphicFrameMkLst>
        </pc:graphicFrameChg>
        <pc:graphicFrameChg chg="add del mod modGraphic">
          <ac:chgData name="Karen Verpoest" userId="dcb87afa-e892-48a9-94fe-642253353fd5" providerId="ADAL" clId="{8FE644A6-176A-4963-AF4C-012F141D783D}" dt="2024-09-19T18:31:06.042" v="332" actId="20577"/>
          <ac:graphicFrameMkLst>
            <pc:docMk/>
            <pc:sldMk cId="2774529488" sldId="365"/>
            <ac:graphicFrameMk id="14" creationId="{AC0BAE1F-73DF-B652-C8AA-7E7584ADE003}"/>
          </ac:graphicFrameMkLst>
        </pc:graphicFrameChg>
        <pc:graphicFrameChg chg="add mod">
          <ac:chgData name="Karen Verpoest" userId="dcb87afa-e892-48a9-94fe-642253353fd5" providerId="ADAL" clId="{8FE644A6-176A-4963-AF4C-012F141D783D}" dt="2024-09-19T18:09:13.298" v="292"/>
          <ac:graphicFrameMkLst>
            <pc:docMk/>
            <pc:sldMk cId="2774529488" sldId="365"/>
            <ac:graphicFrameMk id="17" creationId="{F3FA1D65-8C43-6745-A86A-1C0CB03C2B79}"/>
          </ac:graphicFrameMkLst>
        </pc:graphicFrameChg>
        <pc:graphicFrameChg chg="add mod">
          <ac:chgData name="Karen Verpoest" userId="dcb87afa-e892-48a9-94fe-642253353fd5" providerId="ADAL" clId="{8FE644A6-176A-4963-AF4C-012F141D783D}" dt="2024-09-19T18:09:24.416" v="294"/>
          <ac:graphicFrameMkLst>
            <pc:docMk/>
            <pc:sldMk cId="2774529488" sldId="365"/>
            <ac:graphicFrameMk id="18" creationId="{1AF4A239-95B9-D8AD-D7AF-5DAEE0980C50}"/>
          </ac:graphicFrameMkLst>
        </pc:graphicFrameChg>
        <pc:graphicFrameChg chg="add mod">
          <ac:chgData name="Karen Verpoest" userId="dcb87afa-e892-48a9-94fe-642253353fd5" providerId="ADAL" clId="{8FE644A6-176A-4963-AF4C-012F141D783D}" dt="2024-09-19T18:09:31.166" v="296"/>
          <ac:graphicFrameMkLst>
            <pc:docMk/>
            <pc:sldMk cId="2774529488" sldId="365"/>
            <ac:graphicFrameMk id="19" creationId="{C32083DD-CE4A-5168-5491-52E6D547BD08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8:10:27.971" v="302"/>
          <ac:graphicFrameMkLst>
            <pc:docMk/>
            <pc:sldMk cId="2774529488" sldId="365"/>
            <ac:graphicFrameMk id="20" creationId="{15679BDE-2F79-0D0D-CC9C-5BE8065DD6E4}"/>
          </ac:graphicFrameMkLst>
        </pc:graphicFrameChg>
        <pc:graphicFrameChg chg="add mod">
          <ac:chgData name="Karen Verpoest" userId="dcb87afa-e892-48a9-94fe-642253353fd5" providerId="ADAL" clId="{8FE644A6-176A-4963-AF4C-012F141D783D}" dt="2024-09-19T18:14:47.786" v="303"/>
          <ac:graphicFrameMkLst>
            <pc:docMk/>
            <pc:sldMk cId="2774529488" sldId="365"/>
            <ac:graphicFrameMk id="21" creationId="{3E747A56-1BEC-F24E-820A-1B02DFF9F0DC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8:16:09.756" v="312"/>
          <ac:graphicFrameMkLst>
            <pc:docMk/>
            <pc:sldMk cId="2774529488" sldId="365"/>
            <ac:graphicFrameMk id="22" creationId="{742423A4-7246-A9BA-C64F-583BD575171A}"/>
          </ac:graphicFrameMkLst>
        </pc:graphicFrameChg>
        <pc:picChg chg="add del mod ord">
          <ac:chgData name="Karen Verpoest" userId="dcb87afa-e892-48a9-94fe-642253353fd5" providerId="ADAL" clId="{8FE644A6-176A-4963-AF4C-012F141D783D}" dt="2024-09-19T17:49:46.987" v="263" actId="22"/>
          <ac:picMkLst>
            <pc:docMk/>
            <pc:sldMk cId="2774529488" sldId="365"/>
            <ac:picMk id="11" creationId="{9C111E68-EC08-55E7-AECC-01275055430C}"/>
          </ac:picMkLst>
        </pc:picChg>
        <pc:picChg chg="add del mod ord">
          <ac:chgData name="Karen Verpoest" userId="dcb87afa-e892-48a9-94fe-642253353fd5" providerId="ADAL" clId="{8FE644A6-176A-4963-AF4C-012F141D783D}" dt="2024-09-19T17:57:10.739" v="267" actId="34307"/>
          <ac:picMkLst>
            <pc:docMk/>
            <pc:sldMk cId="2774529488" sldId="365"/>
            <ac:picMk id="13" creationId="{CC648F1F-4F40-E5C5-B375-E29028CE50CB}"/>
          </ac:picMkLst>
        </pc:picChg>
      </pc:sldChg>
      <pc:sldChg chg="modSp mod">
        <pc:chgData name="Karen Verpoest" userId="dcb87afa-e892-48a9-94fe-642253353fd5" providerId="ADAL" clId="{8FE644A6-176A-4963-AF4C-012F141D783D}" dt="2024-09-18T16:31:48.517" v="3" actId="20577"/>
        <pc:sldMkLst>
          <pc:docMk/>
          <pc:sldMk cId="3432563342" sldId="366"/>
        </pc:sldMkLst>
        <pc:spChg chg="mod">
          <ac:chgData name="Karen Verpoest" userId="dcb87afa-e892-48a9-94fe-642253353fd5" providerId="ADAL" clId="{8FE644A6-176A-4963-AF4C-012F141D783D}" dt="2024-09-18T16:31:48.517" v="3" actId="20577"/>
          <ac:spMkLst>
            <pc:docMk/>
            <pc:sldMk cId="3432563342" sldId="366"/>
            <ac:spMk id="3" creationId="{90054A0A-2C92-44DD-91A9-07ED2598F19F}"/>
          </ac:spMkLst>
        </pc:spChg>
      </pc:sldChg>
      <pc:sldChg chg="addSp delSp modSp add mod">
        <pc:chgData name="Karen Verpoest" userId="dcb87afa-e892-48a9-94fe-642253353fd5" providerId="ADAL" clId="{8FE644A6-176A-4963-AF4C-012F141D783D}" dt="2024-09-19T15:06:19.683" v="150" actId="207"/>
        <pc:sldMkLst>
          <pc:docMk/>
          <pc:sldMk cId="1939386420" sldId="368"/>
        </pc:sldMkLst>
        <pc:graphicFrameChg chg="add del mod modGraphic">
          <ac:chgData name="Karen Verpoest" userId="dcb87afa-e892-48a9-94fe-642253353fd5" providerId="ADAL" clId="{8FE644A6-176A-4963-AF4C-012F141D783D}" dt="2024-09-18T17:06:16.339" v="67" actId="478"/>
          <ac:graphicFrameMkLst>
            <pc:docMk/>
            <pc:sldMk cId="1939386420" sldId="368"/>
            <ac:graphicFrameMk id="2" creationId="{31CACD6F-FC38-2279-FBEF-477D7ECAEBC4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5:06:19.683" v="150" actId="207"/>
          <ac:graphicFrameMkLst>
            <pc:docMk/>
            <pc:sldMk cId="1939386420" sldId="368"/>
            <ac:graphicFrameMk id="3" creationId="{99153A08-71AC-E27E-25C4-FC9918558FA5}"/>
          </ac:graphicFrameMkLst>
        </pc:graphicFrameChg>
        <pc:graphicFrameChg chg="add mod">
          <ac:chgData name="Karen Verpoest" userId="dcb87afa-e892-48a9-94fe-642253353fd5" providerId="ADAL" clId="{8FE644A6-176A-4963-AF4C-012F141D783D}" dt="2024-09-18T17:06:18.774" v="68"/>
          <ac:graphicFrameMkLst>
            <pc:docMk/>
            <pc:sldMk cId="1939386420" sldId="368"/>
            <ac:graphicFrameMk id="5" creationId="{2DFDB56A-762B-A51F-0551-90F305E88D82}"/>
          </ac:graphicFrameMkLst>
        </pc:graphicFrameChg>
        <pc:graphicFrameChg chg="add mod modGraphic">
          <ac:chgData name="Karen Verpoest" userId="dcb87afa-e892-48a9-94fe-642253353fd5" providerId="ADAL" clId="{8FE644A6-176A-4963-AF4C-012F141D783D}" dt="2024-09-19T15:06:03.263" v="146" actId="207"/>
          <ac:graphicFrameMkLst>
            <pc:docMk/>
            <pc:sldMk cId="1939386420" sldId="368"/>
            <ac:graphicFrameMk id="10" creationId="{B41E5D15-AA12-539E-7C3D-CD355126EDD4}"/>
          </ac:graphicFrameMkLst>
        </pc:graphicFrameChg>
        <pc:graphicFrameChg chg="del">
          <ac:chgData name="Karen Verpoest" userId="dcb87afa-e892-48a9-94fe-642253353fd5" providerId="ADAL" clId="{8FE644A6-176A-4963-AF4C-012F141D783D}" dt="2024-09-18T17:02:17.378" v="47" actId="478"/>
          <ac:graphicFrameMkLst>
            <pc:docMk/>
            <pc:sldMk cId="1939386420" sldId="368"/>
            <ac:graphicFrameMk id="16" creationId="{971DBD30-7C59-4B1F-811B-D76150558379}"/>
          </ac:graphicFrameMkLst>
        </pc:graphicFrameChg>
        <pc:graphicFrameChg chg="del modGraphic">
          <ac:chgData name="Karen Verpoest" userId="dcb87afa-e892-48a9-94fe-642253353fd5" providerId="ADAL" clId="{8FE644A6-176A-4963-AF4C-012F141D783D}" dt="2024-09-18T17:03:10.749" v="54" actId="478"/>
          <ac:graphicFrameMkLst>
            <pc:docMk/>
            <pc:sldMk cId="1939386420" sldId="368"/>
            <ac:graphicFrameMk id="17" creationId="{B47DC6D8-CF46-61EE-FF16-74C4ECF28E74}"/>
          </ac:graphicFrameMkLst>
        </pc:graphicFrameChg>
      </pc:sldChg>
      <pc:sldChg chg="addSp delSp modSp add del mod">
        <pc:chgData name="Karen Verpoest" userId="dcb87afa-e892-48a9-94fe-642253353fd5" providerId="ADAL" clId="{8FE644A6-176A-4963-AF4C-012F141D783D}" dt="2024-09-19T18:29:36.184" v="324" actId="2890"/>
        <pc:sldMkLst>
          <pc:docMk/>
          <pc:sldMk cId="3522616475" sldId="369"/>
        </pc:sldMkLst>
        <pc:spChg chg="add del mod">
          <ac:chgData name="Karen Verpoest" userId="dcb87afa-e892-48a9-94fe-642253353fd5" providerId="ADAL" clId="{8FE644A6-176A-4963-AF4C-012F141D783D}" dt="2024-09-19T18:19:28.515" v="316" actId="478"/>
          <ac:spMkLst>
            <pc:docMk/>
            <pc:sldMk cId="3522616475" sldId="369"/>
            <ac:spMk id="6" creationId="{09EA8D43-5F99-847F-E27E-F4E58166CA8F}"/>
          </ac:spMkLst>
        </pc:spChg>
        <pc:spChg chg="add del">
          <ac:chgData name="Karen Verpoest" userId="dcb87afa-e892-48a9-94fe-642253353fd5" providerId="ADAL" clId="{8FE644A6-176A-4963-AF4C-012F141D783D}" dt="2024-09-19T18:29:34.879" v="323"/>
          <ac:spMkLst>
            <pc:docMk/>
            <pc:sldMk cId="3522616475" sldId="369"/>
            <ac:spMk id="16" creationId="{4E825B67-502D-D492-24D1-3041B0B573B4}"/>
          </ac:spMkLst>
        </pc:spChg>
        <pc:graphicFrameChg chg="add del mod">
          <ac:chgData name="Karen Verpoest" userId="dcb87afa-e892-48a9-94fe-642253353fd5" providerId="ADAL" clId="{8FE644A6-176A-4963-AF4C-012F141D783D}" dt="2024-09-19T18:29:34.879" v="323"/>
          <ac:graphicFrameMkLst>
            <pc:docMk/>
            <pc:sldMk cId="3522616475" sldId="369"/>
            <ac:graphicFrameMk id="3" creationId="{F90E66F6-4B27-0BD3-D52D-AFB7A3CB08D8}"/>
          </ac:graphicFrameMkLst>
        </pc:graphicFrameChg>
      </pc:sldChg>
      <pc:sldChg chg="addSp delSp modSp add del mod">
        <pc:chgData name="Karen Verpoest" userId="dcb87afa-e892-48a9-94fe-642253353fd5" providerId="ADAL" clId="{8FE644A6-176A-4963-AF4C-012F141D783D}" dt="2024-09-19T18:29:31.435" v="322" actId="2890"/>
        <pc:sldMkLst>
          <pc:docMk/>
          <pc:sldMk cId="1216337376" sldId="370"/>
        </pc:sldMkLst>
        <pc:spChg chg="add del mod">
          <ac:chgData name="Karen Verpoest" userId="dcb87afa-e892-48a9-94fe-642253353fd5" providerId="ADAL" clId="{8FE644A6-176A-4963-AF4C-012F141D783D}" dt="2024-09-19T18:29:26.838" v="320" actId="478"/>
          <ac:spMkLst>
            <pc:docMk/>
            <pc:sldMk cId="1216337376" sldId="370"/>
            <ac:spMk id="5" creationId="{283F1582-E087-D765-58BA-02A9EBF91195}"/>
          </ac:spMkLst>
        </pc:spChg>
        <pc:graphicFrameChg chg="add del modGraphic">
          <ac:chgData name="Karen Verpoest" userId="dcb87afa-e892-48a9-94fe-642253353fd5" providerId="ADAL" clId="{8FE644A6-176A-4963-AF4C-012F141D783D}" dt="2024-09-19T18:29:29.701" v="321" actId="6549"/>
          <ac:graphicFrameMkLst>
            <pc:docMk/>
            <pc:sldMk cId="1216337376" sldId="370"/>
            <ac:graphicFrameMk id="8" creationId="{11C5870D-5C27-4F2A-2338-9F0B4E406C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0A818-9B04-4248-8285-E9555D6C58DC}" type="datetimeFigureOut">
              <a:rPr lang="nl-BE" smtClean="0"/>
              <a:t>19/09/2024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C6F53-FB98-49B9-8591-42C9E690625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8376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245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876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19-9-2024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lrbeke\Desktop\RE-naamswijziging\nieuw v3\Faculteit Rechtsgeleerdheid (RE)\icoon_UGent_RE_NL\icoon_UGent_RE_NL_RGB_2400_kleu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" y="0"/>
            <a:ext cx="4182333" cy="13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19/09/2024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19/09/2024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de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19/09/2024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19-9-2024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171796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 defTabSz="542925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2" descr="C:\Users\lrbeke\Desktop\RE-naamswijziging\nieuw v3\Faculteit Rechtsgeleerdheid (RE)\icoon_UGent_RE_NL\icoon_UGent_RE_NL_RGB_2400_kleu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" y="0"/>
            <a:ext cx="4182333" cy="13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19/09/2024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6" r:id="rId8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gent.be/student/nl/administratie/inschrijving-of-registratie/curriculum/curriculum-werkwijze.htm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gent.be/re/nl/voor-studenten/studietraject/vrijstelling.ht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gent.be/student/nl/ict/ufora/uforastudenten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desk.ugent.be/email/webmail.php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EDB0D-E8BE-45A0-BFCD-DC3D6C64C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252001"/>
            <a:ext cx="15705282" cy="909534"/>
          </a:xfrm>
        </p:spPr>
        <p:txBody>
          <a:bodyPr/>
          <a:lstStyle/>
          <a:p>
            <a:r>
              <a:rPr lang="nl-BE" dirty="0"/>
              <a:t>Lesrooster 1</a:t>
            </a:r>
            <a:r>
              <a:rPr lang="nl-BE" baseline="30000" dirty="0"/>
              <a:t>ste</a:t>
            </a:r>
            <a:r>
              <a:rPr lang="nl-BE" dirty="0"/>
              <a:t> semester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6B5A-8828-4BF9-8DD3-D9BA5CF4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10</a:t>
            </a:fld>
            <a:endParaRPr lang="nl-BE" noProof="0" dirty="0"/>
          </a:p>
        </p:txBody>
      </p:sp>
      <p:graphicFrame>
        <p:nvGraphicFramePr>
          <p:cNvPr id="8" name="Tijdelijke aanduiding voor inhoud 7">
            <a:extLst>
              <a:ext uri="{FF2B5EF4-FFF2-40B4-BE49-F238E27FC236}">
                <a16:creationId xmlns:a16="http://schemas.microsoft.com/office/drawing/2014/main" id="{11C5870D-5C27-4F2A-2338-9F0B4E406C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450392"/>
              </p:ext>
            </p:extLst>
          </p:nvPr>
        </p:nvGraphicFramePr>
        <p:xfrm>
          <a:off x="304800" y="1044318"/>
          <a:ext cx="16878302" cy="8423675"/>
        </p:xfrm>
        <a:graphic>
          <a:graphicData uri="http://schemas.openxmlformats.org/drawingml/2006/table">
            <a:tbl>
              <a:tblPr firstRow="1" firstCol="1" bandRow="1"/>
              <a:tblGrid>
                <a:gridCol w="1223407">
                  <a:extLst>
                    <a:ext uri="{9D8B030D-6E8A-4147-A177-3AD203B41FA5}">
                      <a16:colId xmlns:a16="http://schemas.microsoft.com/office/drawing/2014/main" val="3290522370"/>
                    </a:ext>
                  </a:extLst>
                </a:gridCol>
                <a:gridCol w="1866667">
                  <a:extLst>
                    <a:ext uri="{9D8B030D-6E8A-4147-A177-3AD203B41FA5}">
                      <a16:colId xmlns:a16="http://schemas.microsoft.com/office/drawing/2014/main" val="1908564606"/>
                    </a:ext>
                  </a:extLst>
                </a:gridCol>
                <a:gridCol w="1416584">
                  <a:extLst>
                    <a:ext uri="{9D8B030D-6E8A-4147-A177-3AD203B41FA5}">
                      <a16:colId xmlns:a16="http://schemas.microsoft.com/office/drawing/2014/main" val="1186683672"/>
                    </a:ext>
                  </a:extLst>
                </a:gridCol>
                <a:gridCol w="1922139">
                  <a:extLst>
                    <a:ext uri="{9D8B030D-6E8A-4147-A177-3AD203B41FA5}">
                      <a16:colId xmlns:a16="http://schemas.microsoft.com/office/drawing/2014/main" val="249153997"/>
                    </a:ext>
                  </a:extLst>
                </a:gridCol>
                <a:gridCol w="1496030">
                  <a:extLst>
                    <a:ext uri="{9D8B030D-6E8A-4147-A177-3AD203B41FA5}">
                      <a16:colId xmlns:a16="http://schemas.microsoft.com/office/drawing/2014/main" val="1451525041"/>
                    </a:ext>
                  </a:extLst>
                </a:gridCol>
                <a:gridCol w="1327855">
                  <a:extLst>
                    <a:ext uri="{9D8B030D-6E8A-4147-A177-3AD203B41FA5}">
                      <a16:colId xmlns:a16="http://schemas.microsoft.com/office/drawing/2014/main" val="3299589310"/>
                    </a:ext>
                  </a:extLst>
                </a:gridCol>
                <a:gridCol w="113492">
                  <a:extLst>
                    <a:ext uri="{9D8B030D-6E8A-4147-A177-3AD203B41FA5}">
                      <a16:colId xmlns:a16="http://schemas.microsoft.com/office/drawing/2014/main" val="1487164260"/>
                    </a:ext>
                  </a:extLst>
                </a:gridCol>
                <a:gridCol w="1575473">
                  <a:extLst>
                    <a:ext uri="{9D8B030D-6E8A-4147-A177-3AD203B41FA5}">
                      <a16:colId xmlns:a16="http://schemas.microsoft.com/office/drawing/2014/main" val="1507769197"/>
                    </a:ext>
                  </a:extLst>
                </a:gridCol>
                <a:gridCol w="2563884">
                  <a:extLst>
                    <a:ext uri="{9D8B030D-6E8A-4147-A177-3AD203B41FA5}">
                      <a16:colId xmlns:a16="http://schemas.microsoft.com/office/drawing/2014/main" val="3748761337"/>
                    </a:ext>
                  </a:extLst>
                </a:gridCol>
                <a:gridCol w="1864361">
                  <a:extLst>
                    <a:ext uri="{9D8B030D-6E8A-4147-A177-3AD203B41FA5}">
                      <a16:colId xmlns:a16="http://schemas.microsoft.com/office/drawing/2014/main" val="4285794851"/>
                    </a:ext>
                  </a:extLst>
                </a:gridCol>
                <a:gridCol w="1508410">
                  <a:extLst>
                    <a:ext uri="{9D8B030D-6E8A-4147-A177-3AD203B41FA5}">
                      <a16:colId xmlns:a16="http://schemas.microsoft.com/office/drawing/2014/main" val="3191483810"/>
                    </a:ext>
                  </a:extLst>
                </a:gridCol>
              </a:tblGrid>
              <a:tr h="3876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nl-N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248376"/>
                  </a:ext>
                </a:extLst>
              </a:tr>
              <a:tr h="6983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Maandag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Dinsdag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Woensdag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Donderdag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Vrijdag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29758"/>
                  </a:ext>
                </a:extLst>
              </a:tr>
              <a:tr h="9563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08u30-10u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Personen,-familie-en relatievermogensrecht (5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Bestuurs-en omgevingsrecht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(8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Strafrecht (6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Algemene rechtsleer (4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Personen,-familie-en relatievermogensrecht (5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581528"/>
                  </a:ext>
                </a:extLst>
              </a:tr>
              <a:tr h="9653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10u-11u30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Arbeidsrecht (5 stp)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Rechtspersonenrecht (5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594312"/>
                  </a:ext>
                </a:extLst>
              </a:tr>
              <a:tr h="10025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11u30-13u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Strafvordering (5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Internationaal publiekrecht (4 stp)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Rechtspersonenrecht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330434"/>
                  </a:ext>
                </a:extLst>
              </a:tr>
              <a:tr h="9396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13u-14u30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Rechtsvinding (3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Bestuurs-en omgevingsrecht 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549173"/>
                  </a:ext>
                </a:extLst>
              </a:tr>
              <a:tr h="9884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14u30-16u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Arbeidsrecht (5 stp)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Strafrecht 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133461"/>
                  </a:ext>
                </a:extLst>
              </a:tr>
              <a:tr h="9345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16u-17u30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Strafvordering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Bijzondere overeenkomsten (4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490452"/>
                  </a:ext>
                </a:extLst>
              </a:tr>
              <a:tr h="3453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Internationaal publiekrecht (4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937707"/>
                  </a:ext>
                </a:extLst>
              </a:tr>
              <a:tr h="5070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17u30-19u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671599"/>
                  </a:ext>
                </a:extLst>
              </a:tr>
              <a:tr h="34916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19u-20u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448498"/>
                  </a:ext>
                </a:extLst>
              </a:tr>
              <a:tr h="349168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80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842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EDB0D-E8BE-45A0-BFCD-DC3D6C64C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</p:spPr>
        <p:txBody>
          <a:bodyPr/>
          <a:lstStyle/>
          <a:p>
            <a:r>
              <a:rPr lang="nl-BE" dirty="0"/>
              <a:t>Lesrooster 2</a:t>
            </a:r>
            <a:r>
              <a:rPr lang="nl-BE" baseline="30000" dirty="0"/>
              <a:t>de</a:t>
            </a:r>
            <a:r>
              <a:rPr lang="nl-BE" dirty="0"/>
              <a:t>  semester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6B5A-8828-4BF9-8DD3-D9BA5CF4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11</a:t>
            </a:fld>
            <a:endParaRPr lang="nl-BE" noProof="0" dirty="0"/>
          </a:p>
        </p:txBody>
      </p:sp>
      <p:graphicFrame>
        <p:nvGraphicFramePr>
          <p:cNvPr id="14" name="Tijdelijke aanduiding voor inhoud 13">
            <a:extLst>
              <a:ext uri="{FF2B5EF4-FFF2-40B4-BE49-F238E27FC236}">
                <a16:creationId xmlns:a16="http://schemas.microsoft.com/office/drawing/2014/main" id="{AC0BAE1F-73DF-B652-C8AA-7E7584ADE0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268644"/>
              </p:ext>
            </p:extLst>
          </p:nvPr>
        </p:nvGraphicFramePr>
        <p:xfrm>
          <a:off x="826275" y="1228298"/>
          <a:ext cx="16260721" cy="7942998"/>
        </p:xfrm>
        <a:graphic>
          <a:graphicData uri="http://schemas.openxmlformats.org/drawingml/2006/table">
            <a:tbl>
              <a:tblPr firstRow="1" firstCol="1" bandRow="1"/>
              <a:tblGrid>
                <a:gridCol w="1813486">
                  <a:extLst>
                    <a:ext uri="{9D8B030D-6E8A-4147-A177-3AD203B41FA5}">
                      <a16:colId xmlns:a16="http://schemas.microsoft.com/office/drawing/2014/main" val="1770820440"/>
                    </a:ext>
                  </a:extLst>
                </a:gridCol>
                <a:gridCol w="1592452">
                  <a:extLst>
                    <a:ext uri="{9D8B030D-6E8A-4147-A177-3AD203B41FA5}">
                      <a16:colId xmlns:a16="http://schemas.microsoft.com/office/drawing/2014/main" val="6599180"/>
                    </a:ext>
                  </a:extLst>
                </a:gridCol>
                <a:gridCol w="113086">
                  <a:extLst>
                    <a:ext uri="{9D8B030D-6E8A-4147-A177-3AD203B41FA5}">
                      <a16:colId xmlns:a16="http://schemas.microsoft.com/office/drawing/2014/main" val="1914045330"/>
                    </a:ext>
                  </a:extLst>
                </a:gridCol>
                <a:gridCol w="1664420">
                  <a:extLst>
                    <a:ext uri="{9D8B030D-6E8A-4147-A177-3AD203B41FA5}">
                      <a16:colId xmlns:a16="http://schemas.microsoft.com/office/drawing/2014/main" val="372594611"/>
                    </a:ext>
                  </a:extLst>
                </a:gridCol>
                <a:gridCol w="1999565">
                  <a:extLst>
                    <a:ext uri="{9D8B030D-6E8A-4147-A177-3AD203B41FA5}">
                      <a16:colId xmlns:a16="http://schemas.microsoft.com/office/drawing/2014/main" val="641593267"/>
                    </a:ext>
                  </a:extLst>
                </a:gridCol>
                <a:gridCol w="1865917">
                  <a:extLst>
                    <a:ext uri="{9D8B030D-6E8A-4147-A177-3AD203B41FA5}">
                      <a16:colId xmlns:a16="http://schemas.microsoft.com/office/drawing/2014/main" val="1500479515"/>
                    </a:ext>
                  </a:extLst>
                </a:gridCol>
                <a:gridCol w="113086">
                  <a:extLst>
                    <a:ext uri="{9D8B030D-6E8A-4147-A177-3AD203B41FA5}">
                      <a16:colId xmlns:a16="http://schemas.microsoft.com/office/drawing/2014/main" val="1609618246"/>
                    </a:ext>
                  </a:extLst>
                </a:gridCol>
                <a:gridCol w="2328541">
                  <a:extLst>
                    <a:ext uri="{9D8B030D-6E8A-4147-A177-3AD203B41FA5}">
                      <a16:colId xmlns:a16="http://schemas.microsoft.com/office/drawing/2014/main" val="2304580095"/>
                    </a:ext>
                  </a:extLst>
                </a:gridCol>
                <a:gridCol w="113086">
                  <a:extLst>
                    <a:ext uri="{9D8B030D-6E8A-4147-A177-3AD203B41FA5}">
                      <a16:colId xmlns:a16="http://schemas.microsoft.com/office/drawing/2014/main" val="618658720"/>
                    </a:ext>
                  </a:extLst>
                </a:gridCol>
                <a:gridCol w="2328541">
                  <a:extLst>
                    <a:ext uri="{9D8B030D-6E8A-4147-A177-3AD203B41FA5}">
                      <a16:colId xmlns:a16="http://schemas.microsoft.com/office/drawing/2014/main" val="753600099"/>
                    </a:ext>
                  </a:extLst>
                </a:gridCol>
                <a:gridCol w="2328541">
                  <a:extLst>
                    <a:ext uri="{9D8B030D-6E8A-4147-A177-3AD203B41FA5}">
                      <a16:colId xmlns:a16="http://schemas.microsoft.com/office/drawing/2014/main" val="2888331694"/>
                    </a:ext>
                  </a:extLst>
                </a:gridCol>
              </a:tblGrid>
              <a:tr h="821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maandag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Dinsdag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Woensdag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Donderdag 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FFFFFF"/>
                          </a:solidFill>
                          <a:effectLst/>
                          <a:latin typeface="UGent Panno Text SemiBold" panose="020007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Vrijdag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101347"/>
                  </a:ext>
                </a:extLst>
              </a:tr>
              <a:tr h="9506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Procesrecht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Economisch recht &amp; intellectuele eigendomsrechten (7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Economisch recht &amp; intellectuele eigendomsrechten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Onderzoeksmethoden (3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Schadevergoedingsrecht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Fiscaal recht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Goederenrecht (4 </a:t>
                      </a:r>
                      <a:r>
                        <a:rPr lang="nl-BE" sz="11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7925"/>
                  </a:ext>
                </a:extLst>
              </a:tr>
              <a:tr h="9841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645926"/>
                  </a:ext>
                </a:extLst>
              </a:tr>
              <a:tr h="106322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Procesrecht (7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625593"/>
                  </a:ext>
                </a:extLst>
              </a:tr>
              <a:tr h="1029760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Europees recht (5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Staatsrecht (7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Staatsrecht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124614"/>
                  </a:ext>
                </a:extLst>
              </a:tr>
              <a:tr h="10632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923448"/>
                  </a:ext>
                </a:extLst>
              </a:tr>
              <a:tr h="109820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Fiscaal recht (6 stp)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Verbintenissenrecht (6 </a:t>
                      </a:r>
                      <a:r>
                        <a:rPr lang="nl-BE" sz="1400" b="1" dirty="0" err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stp</a:t>
                      </a: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Schadevergoedings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recht (5 stp)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Verbintenissenrecht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400" b="1" dirty="0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Europees recht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nl-N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292277"/>
                  </a:ext>
                </a:extLst>
              </a:tr>
              <a:tr h="93241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UGent Panno Text Medium" panose="02000606040000040003" pitchFamily="2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nl-N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19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52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12</a:t>
            </a:fld>
            <a:endParaRPr lang="nl-BE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07118" y="165578"/>
            <a:ext cx="15948644" cy="8783124"/>
          </a:xfrm>
        </p:spPr>
        <p:txBody>
          <a:bodyPr/>
          <a:lstStyle/>
          <a:p>
            <a:r>
              <a:rPr lang="nl-NL" sz="4000" dirty="0"/>
              <a:t>examenrooster</a:t>
            </a:r>
            <a:br>
              <a:rPr lang="nl-NL" sz="4000" dirty="0"/>
            </a:br>
            <a:endParaRPr lang="nl-NL" sz="40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721526" y="1000974"/>
            <a:ext cx="15502896" cy="7092702"/>
          </a:xfrm>
        </p:spPr>
        <p:txBody>
          <a:bodyPr>
            <a:normAutofit/>
          </a:bodyPr>
          <a:lstStyle/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>
              <a:latin typeface="Tahoma" pitchFamily="34" charset="0"/>
            </a:endParaRPr>
          </a:p>
          <a:p>
            <a:pPr marL="85725" indent="0">
              <a:buNone/>
            </a:pPr>
            <a:endParaRPr lang="nl-BE" sz="3600" b="1" dirty="0"/>
          </a:p>
          <a:p>
            <a:pPr marL="85725" indent="0">
              <a:buNone/>
            </a:pPr>
            <a:endParaRPr lang="nl-BE" sz="2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21525" y="1000973"/>
            <a:ext cx="16194875" cy="8752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Font typeface="Arial" panose="020B0604020202020204" pitchFamily="34" charset="0"/>
              <a:buNone/>
            </a:pPr>
            <a:endParaRPr lang="nl-NL" sz="3600" dirty="0"/>
          </a:p>
          <a:p>
            <a:pPr marL="85725" indent="0">
              <a:buFont typeface="Arial" panose="020B0604020202020204" pitchFamily="34" charset="0"/>
              <a:buNone/>
            </a:pPr>
            <a:endParaRPr lang="nl-NL" sz="3600" b="1" dirty="0"/>
          </a:p>
          <a:p>
            <a:pPr marL="85725" indent="0">
              <a:buFont typeface="Arial" panose="020B0604020202020204" pitchFamily="34" charset="0"/>
              <a:buNone/>
            </a:pPr>
            <a:r>
              <a:rPr lang="nl-BE" sz="2400" dirty="0"/>
              <a:t>		</a:t>
            </a: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807118" y="1000972"/>
            <a:ext cx="13273216" cy="7459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BE" dirty="0">
              <a:solidFill>
                <a:srgbClr val="1E64C8"/>
              </a:solidFill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B4262A7-5AB0-F1C4-EFD0-C0D742AC7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1644" y="5705339"/>
            <a:ext cx="1733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89B9D47D-8648-8216-21A0-972EDF6B0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471" y="5664731"/>
            <a:ext cx="1733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9153A08-71AC-E27E-25C4-FC9918558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693582"/>
              </p:ext>
            </p:extLst>
          </p:nvPr>
        </p:nvGraphicFramePr>
        <p:xfrm>
          <a:off x="1532586" y="5377285"/>
          <a:ext cx="13526594" cy="3918609"/>
        </p:xfrm>
        <a:graphic>
          <a:graphicData uri="http://schemas.openxmlformats.org/drawingml/2006/table">
            <a:tbl>
              <a:tblPr firstRow="1" firstCol="1" bandRow="1"/>
              <a:tblGrid>
                <a:gridCol w="6763297">
                  <a:extLst>
                    <a:ext uri="{9D8B030D-6E8A-4147-A177-3AD203B41FA5}">
                      <a16:colId xmlns:a16="http://schemas.microsoft.com/office/drawing/2014/main" val="940184776"/>
                    </a:ext>
                  </a:extLst>
                </a:gridCol>
                <a:gridCol w="6763297">
                  <a:extLst>
                    <a:ext uri="{9D8B030D-6E8A-4147-A177-3AD203B41FA5}">
                      <a16:colId xmlns:a16="http://schemas.microsoft.com/office/drawing/2014/main" val="1913255609"/>
                    </a:ext>
                  </a:extLst>
                </a:gridCol>
              </a:tblGrid>
              <a:tr h="36487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nl-BE" sz="1100" b="1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SEMESTER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793525"/>
                  </a:ext>
                </a:extLst>
              </a:tr>
              <a:tr h="634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Goederenrecht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mei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786884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Fiscaal 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mei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092946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Staatsrecht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mei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164665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Verbintenissenrecht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juni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794473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Schadevergoedingsrecht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juni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38175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Onderzoeksmethoden 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juni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906016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Europees 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juni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443874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Economisch recht en intellectuele eigendomsrechten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juni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068803"/>
                  </a:ext>
                </a:extLst>
              </a:tr>
              <a:tr h="36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Procesrecht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juni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890225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B41E5D15-AA12-539E-7C3D-CD355126E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132876"/>
              </p:ext>
            </p:extLst>
          </p:nvPr>
        </p:nvGraphicFramePr>
        <p:xfrm>
          <a:off x="1532585" y="804898"/>
          <a:ext cx="13526594" cy="4453086"/>
        </p:xfrm>
        <a:graphic>
          <a:graphicData uri="http://schemas.openxmlformats.org/drawingml/2006/table">
            <a:tbl>
              <a:tblPr firstRow="1" firstCol="1" bandRow="1"/>
              <a:tblGrid>
                <a:gridCol w="6763297">
                  <a:extLst>
                    <a:ext uri="{9D8B030D-6E8A-4147-A177-3AD203B41FA5}">
                      <a16:colId xmlns:a16="http://schemas.microsoft.com/office/drawing/2014/main" val="3045383193"/>
                    </a:ext>
                  </a:extLst>
                </a:gridCol>
                <a:gridCol w="6763297">
                  <a:extLst>
                    <a:ext uri="{9D8B030D-6E8A-4147-A177-3AD203B41FA5}">
                      <a16:colId xmlns:a16="http://schemas.microsoft.com/office/drawing/2014/main" val="3477913785"/>
                    </a:ext>
                  </a:extLst>
                </a:gridCol>
              </a:tblGrid>
              <a:tr h="40482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BE" sz="1100" b="1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</a:t>
                      </a: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SEMESTER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175712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Arbeidsrecht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januari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755271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Strafrecht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780973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Strafvordering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557407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Internationaal publiekrecht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januari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12960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Algemene rechtsleer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253662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Rechtspersonenrecht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januari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629016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Rechtsvinding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334672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Personen-, familie- en relatievermogensrecht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22843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Bestuurs-en omgevingsrecht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januari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700645"/>
                  </a:ext>
                </a:extLst>
              </a:tr>
              <a:tr h="404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Bijzondere overeenkomsten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januari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206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86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7ADE-D4E7-4768-BC04-FA28C4F47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54A0A-2C92-44DD-91A9-07ED2598F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5725" indent="0">
              <a:buNone/>
            </a:pPr>
            <a:r>
              <a:rPr lang="nl-BE" dirty="0"/>
              <a:t>Vastleggen curriculum via OASIS</a:t>
            </a:r>
          </a:p>
          <a:p>
            <a:pPr marL="719138" lvl="1" indent="0">
              <a:buNone/>
            </a:pPr>
            <a:r>
              <a:rPr lang="nl-BE" dirty="0"/>
              <a:t>		</a:t>
            </a:r>
            <a:r>
              <a:rPr lang="nl-BE" sz="4000" dirty="0"/>
              <a:t>deadline: 4 oktober</a:t>
            </a:r>
          </a:p>
          <a:p>
            <a:pPr marL="719138" lvl="1" indent="0">
              <a:buNone/>
            </a:pPr>
            <a:r>
              <a:rPr lang="nl-BE" sz="4000" dirty="0"/>
              <a:t>		maar aanpassingen mogelijkheid tot</a:t>
            </a:r>
          </a:p>
          <a:p>
            <a:pPr marL="719138" lvl="1" indent="0">
              <a:buNone/>
            </a:pPr>
            <a:r>
              <a:rPr lang="nl-BE" sz="4000" dirty="0"/>
              <a:t>				14/11 eerste semestervakken</a:t>
            </a:r>
          </a:p>
          <a:p>
            <a:pPr marL="719138" lvl="1" indent="0">
              <a:buNone/>
            </a:pPr>
            <a:r>
              <a:rPr lang="nl-BE" sz="4000" dirty="0"/>
              <a:t>				28/2 tweede semestervakken</a:t>
            </a:r>
          </a:p>
          <a:p>
            <a:pPr marL="719138" lvl="1" indent="0">
              <a:buNone/>
            </a:pPr>
            <a:endParaRPr lang="nl-BE" sz="4000" dirty="0"/>
          </a:p>
          <a:p>
            <a:pPr marL="719138" lvl="1" indent="0">
              <a:buNone/>
            </a:pPr>
            <a:r>
              <a:rPr lang="nl-BE" sz="4300" dirty="0"/>
              <a:t>Instructiefilmpje via</a:t>
            </a:r>
            <a:r>
              <a:rPr lang="nl-BE" sz="4000" dirty="0"/>
              <a:t>:</a:t>
            </a:r>
          </a:p>
          <a:p>
            <a:pPr marL="719138" lvl="1" indent="0">
              <a:buNone/>
            </a:pPr>
            <a:endParaRPr lang="nl-BE" sz="1600" dirty="0"/>
          </a:p>
          <a:p>
            <a:pPr marL="719138" lvl="1" indent="0">
              <a:buNone/>
            </a:pPr>
            <a:r>
              <a:rPr lang="nl-BE" sz="4300" dirty="0">
                <a:hlinkClick r:id="rId2"/>
              </a:rPr>
              <a:t>https://www.ugent.be/student/nl/administratie/inschrijving-of-registratie/curriculum/curriculum-werkwijze.htm</a:t>
            </a:r>
            <a:endParaRPr lang="nl-BE" sz="4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2DDAF-5CE4-4D89-8F41-53C72CC25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432563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6F469-E288-4DB0-B902-12A88DD42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1E8B1-A3A1-4CA8-971A-84E6B514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BE" sz="4400" dirty="0"/>
              <a:t>Vrijstellingen:</a:t>
            </a:r>
          </a:p>
          <a:p>
            <a:pPr marL="85725" indent="0">
              <a:buNone/>
            </a:pPr>
            <a:r>
              <a:rPr lang="nl-BE" sz="5400" dirty="0"/>
              <a:t>		</a:t>
            </a:r>
            <a:r>
              <a:rPr lang="nl-BE" sz="4000" dirty="0"/>
              <a:t>enkel mogelijk op basis van verworven </a:t>
            </a:r>
            <a:r>
              <a:rPr lang="nl-BE" sz="4000" dirty="0" err="1"/>
              <a:t>credits</a:t>
            </a:r>
            <a:r>
              <a:rPr lang="nl-BE" sz="4000" dirty="0"/>
              <a:t> binnen een 					academische bacheloropleiding rechten</a:t>
            </a:r>
          </a:p>
          <a:p>
            <a:pPr marL="85725" indent="0">
              <a:buNone/>
            </a:pPr>
            <a:r>
              <a:rPr lang="nl-BE" sz="4000" dirty="0"/>
              <a:t>		Aanvragen via Oasis: </a:t>
            </a:r>
            <a:r>
              <a:rPr lang="nl-BE" sz="4000" dirty="0">
                <a:hlinkClick r:id="rId2"/>
              </a:rPr>
              <a:t>https://www.ugent.be/re/nl/voor-studenten/studietraject/vrijstelling.htm</a:t>
            </a:r>
            <a:endParaRPr lang="nl-BE" sz="4000" dirty="0"/>
          </a:p>
          <a:p>
            <a:pPr marL="85725" indent="0">
              <a:buNone/>
            </a:pPr>
            <a:endParaRPr lang="nl-BE" sz="2000" dirty="0"/>
          </a:p>
          <a:p>
            <a:pPr marL="85725" indent="0">
              <a:buNone/>
            </a:pPr>
            <a:r>
              <a:rPr lang="nl-BE" sz="4400" dirty="0"/>
              <a:t>Nog vragen?</a:t>
            </a:r>
          </a:p>
          <a:p>
            <a:pPr marL="85725" indent="0">
              <a:buNone/>
            </a:pPr>
            <a:r>
              <a:rPr lang="nl-BE" sz="4000" dirty="0"/>
              <a:t>			mail naar monitoraat.re@ugent.be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2F7B4-BBEE-4EC5-98C6-F72AC398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218101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085B5-58E5-4825-9C8F-EADA58336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oasis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235F7B-B030-403D-A9CF-3DF3A25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BE" sz="3200" dirty="0">
                <a:latin typeface="UGent Panno Text" panose="02000506040000040003" pitchFamily="2" charset="0"/>
              </a:rPr>
              <a:t>= Onderwijs Administratie- en Studenten Informatie Systeem</a:t>
            </a: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oasis.ugent.be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inloggen met UGent login en wachtwoord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wat?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attesten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curriculum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lesrooster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examenrooster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examenresultaten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bijzonder statuut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nl-BE" sz="32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è"/>
            </a:pPr>
            <a:endParaRPr lang="nl-BE" sz="3200" dirty="0"/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1B2D906-8566-46C0-9003-4244E8FC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3003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E184E0-0BD4-4705-A12B-9B71DDE63301}" type="slidenum">
              <a:rPr kumimoji="0" lang="nl-BE" sz="1707" b="0" i="0" u="none" strike="noStrike" kern="1200" cap="none" spc="0" normalizeH="0" baseline="0" noProof="0" smtClean="0">
                <a:ln>
                  <a:noFill/>
                </a:ln>
                <a:solidFill>
                  <a:srgbClr val="1E64C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3003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BE" sz="1707" b="0" i="0" u="none" strike="noStrike" kern="1200" cap="none" spc="0" normalizeH="0" baseline="0" noProof="0" dirty="0">
              <a:ln>
                <a:noFill/>
              </a:ln>
              <a:solidFill>
                <a:srgbClr val="1E64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347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ED028D59-CAC8-4662-99F0-6752F8C67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447" y="446374"/>
            <a:ext cx="11783703" cy="8804504"/>
          </a:xfrm>
        </p:spPr>
      </p:pic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451BDD9-FE8C-4E09-9637-50F54457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3</a:t>
            </a:fld>
            <a:endParaRPr lang="nl-BE" noProof="0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0ACDC3E9-DDE4-4FC9-8C76-270A9CB0DCD2}"/>
              </a:ext>
            </a:extLst>
          </p:cNvPr>
          <p:cNvSpPr/>
          <p:nvPr/>
        </p:nvSpPr>
        <p:spPr>
          <a:xfrm>
            <a:off x="3182588" y="3859481"/>
            <a:ext cx="855023" cy="213756"/>
          </a:xfrm>
          <a:prstGeom prst="ellipse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DBA4E003-AA37-4A0A-B0CD-125A3D9BAB48}"/>
              </a:ext>
            </a:extLst>
          </p:cNvPr>
          <p:cNvSpPr/>
          <p:nvPr/>
        </p:nvSpPr>
        <p:spPr>
          <a:xfrm>
            <a:off x="3146963" y="6578929"/>
            <a:ext cx="650462" cy="213756"/>
          </a:xfrm>
          <a:prstGeom prst="ellipse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9B183B00-69DE-4F3A-85F6-94CFEB72C618}"/>
              </a:ext>
            </a:extLst>
          </p:cNvPr>
          <p:cNvSpPr/>
          <p:nvPr/>
        </p:nvSpPr>
        <p:spPr>
          <a:xfrm>
            <a:off x="3182588" y="4795186"/>
            <a:ext cx="1045027" cy="302821"/>
          </a:xfrm>
          <a:prstGeom prst="ellipse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5C3CF5C9-724D-49B0-AB67-8B4A4EDD22E7}"/>
              </a:ext>
            </a:extLst>
          </p:cNvPr>
          <p:cNvSpPr/>
          <p:nvPr/>
        </p:nvSpPr>
        <p:spPr>
          <a:xfrm>
            <a:off x="3182588" y="5041076"/>
            <a:ext cx="1045027" cy="302821"/>
          </a:xfrm>
          <a:prstGeom prst="ellipse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2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085B5-58E5-4825-9C8F-EADA58336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ufora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235F7B-B030-403D-A9CF-3DF3A25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BE" sz="3200" dirty="0">
                <a:latin typeface="UGent Panno Text" panose="02000506040000040003" pitchFamily="2" charset="0"/>
              </a:rPr>
              <a:t>= digitale leeromgeving</a:t>
            </a: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ufora.ugent.be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inloggen met UGent login en wachtwoord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meldingen inschakelen!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wat?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cursussites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Infosites (facultaire infosite en infosite schakelprogramma)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non-oasissites &lt; monitoraat</a:t>
            </a:r>
          </a:p>
          <a:p>
            <a:pPr>
              <a:buFont typeface="Wingdings" panose="05000000000000000000" pitchFamily="2" charset="2"/>
              <a:buChar char="è"/>
            </a:pPr>
            <a:endParaRPr lang="nl-BE" sz="32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 Kennisclips voor studenten op </a:t>
            </a: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  <a:hlinkClick r:id="rId2"/>
              </a:rPr>
              <a:t>https://www.ugent.be/student/nl/ict/ufora/uforastudenten</a:t>
            </a: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</a:t>
            </a:r>
            <a:endParaRPr lang="nl-BE" sz="32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1B2D906-8566-46C0-9003-4244E8FC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87349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085B5-58E5-4825-9C8F-EADA58336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Ugent mailadres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235F7B-B030-403D-A9CF-3DF3A25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BE" sz="3200" dirty="0">
                <a:latin typeface="UGent Panno Text" panose="02000506040000040003" pitchFamily="2" charset="0"/>
              </a:rPr>
              <a:t>= officiële communicatie van en met UGent</a:t>
            </a: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owa.ugent.be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inloggen met UGent login en wachtwoord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forward instellen &lt; </a:t>
            </a: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  <a:hlinkClick r:id="rId2"/>
              </a:rPr>
              <a:t>https://helpdesk.ugent.be/email/webmail.php</a:t>
            </a:r>
            <a:r>
              <a:rPr lang="nl-BE" sz="3200" dirty="0">
                <a:latin typeface="UGent Panno Text" panose="02000506040000040003" pitchFamily="2" charset="0"/>
                <a:sym typeface="Wingdings" panose="05000000000000000000" pitchFamily="2" charset="2"/>
              </a:rPr>
              <a:t> </a:t>
            </a:r>
            <a:endParaRPr lang="nl-BE" sz="32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BE" sz="3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1B2D906-8566-46C0-9003-4244E8FC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72314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Samenstelling Traject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6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9820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endParaRPr lang="nl-BE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07118" y="165579"/>
            <a:ext cx="15948644" cy="347988"/>
          </a:xfrm>
        </p:spPr>
        <p:txBody>
          <a:bodyPr/>
          <a:lstStyle/>
          <a:p>
            <a:endParaRPr lang="nl-NL" sz="40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721526" y="1000974"/>
            <a:ext cx="15502896" cy="7092702"/>
          </a:xfrm>
        </p:spPr>
        <p:txBody>
          <a:bodyPr>
            <a:normAutofit/>
          </a:bodyPr>
          <a:lstStyle/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>
              <a:latin typeface="Tahoma" pitchFamily="34" charset="0"/>
            </a:endParaRPr>
          </a:p>
          <a:p>
            <a:pPr marL="85725" indent="0">
              <a:buNone/>
            </a:pPr>
            <a:endParaRPr lang="nl-BE" sz="3600" b="1" dirty="0"/>
          </a:p>
          <a:p>
            <a:pPr marL="85725" indent="0">
              <a:buNone/>
            </a:pPr>
            <a:r>
              <a:rPr lang="nl-BE" sz="2400" dirty="0"/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21525" y="1000973"/>
            <a:ext cx="16194875" cy="8752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Font typeface="Arial" panose="020B0604020202020204" pitchFamily="34" charset="0"/>
              <a:buNone/>
            </a:pPr>
            <a:endParaRPr lang="nl-NL" sz="3600" dirty="0"/>
          </a:p>
          <a:p>
            <a:pPr marL="85725" indent="0">
              <a:buFont typeface="Arial" panose="020B0604020202020204" pitchFamily="34" charset="0"/>
              <a:buNone/>
            </a:pPr>
            <a:endParaRPr lang="nl-NL" sz="3600" b="1" dirty="0"/>
          </a:p>
          <a:p>
            <a:pPr marL="85725" indent="0">
              <a:buFont typeface="Arial" panose="020B0604020202020204" pitchFamily="34" charset="0"/>
              <a:buNone/>
            </a:pPr>
            <a:r>
              <a:rPr lang="nl-BE" sz="2400" dirty="0"/>
              <a:t>		</a:t>
            </a: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721524" y="1000972"/>
            <a:ext cx="15502896" cy="8953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None/>
            </a:pPr>
            <a:endParaRPr lang="nl-BE" sz="3200" dirty="0"/>
          </a:p>
          <a:p>
            <a:pPr marL="85725" indent="0">
              <a:buNone/>
            </a:pPr>
            <a:r>
              <a:rPr lang="nl-BE" sz="3200" dirty="0"/>
              <a:t>Programma bestaat uit:</a:t>
            </a:r>
          </a:p>
          <a:p>
            <a:pPr marL="85725" indent="0">
              <a:buNone/>
            </a:pPr>
            <a:endParaRPr lang="nl-BE" sz="3200" dirty="0"/>
          </a:p>
          <a:p>
            <a:pPr marL="85725" indent="0">
              <a:buNone/>
            </a:pPr>
            <a:r>
              <a:rPr lang="nl-BE" sz="3200" dirty="0"/>
              <a:t>	77 </a:t>
            </a:r>
            <a:r>
              <a:rPr lang="nl-BE" sz="3200" dirty="0" err="1"/>
              <a:t>stp</a:t>
            </a:r>
            <a:r>
              <a:rPr lang="nl-BE" sz="3200" dirty="0"/>
              <a:t> aan plichtvakken</a:t>
            </a:r>
          </a:p>
          <a:p>
            <a:pPr marL="85725" indent="0">
              <a:buNone/>
            </a:pPr>
            <a:endParaRPr lang="nl-BE" sz="3200" dirty="0"/>
          </a:p>
          <a:p>
            <a:pPr marL="85725" indent="0">
              <a:buNone/>
            </a:pPr>
            <a:r>
              <a:rPr lang="nl-BE" sz="3200" dirty="0"/>
              <a:t>	2 keuzevakken te kiezen uit:</a:t>
            </a:r>
          </a:p>
          <a:p>
            <a:pPr lvl="2"/>
            <a:r>
              <a:rPr lang="nl-BE" sz="3200" dirty="0"/>
              <a:t>Bijzondere overeenkomsten (4 </a:t>
            </a:r>
            <a:r>
              <a:rPr lang="nl-BE" sz="3200" dirty="0" err="1"/>
              <a:t>stp</a:t>
            </a:r>
            <a:r>
              <a:rPr lang="nl-BE" sz="3200" dirty="0"/>
              <a:t>)</a:t>
            </a:r>
          </a:p>
          <a:p>
            <a:pPr lvl="2"/>
            <a:r>
              <a:rPr lang="nl-BE" sz="3200" dirty="0"/>
              <a:t>Arbeidsrecht (5 </a:t>
            </a:r>
            <a:r>
              <a:rPr lang="nl-BE" sz="3200" dirty="0" err="1"/>
              <a:t>stp</a:t>
            </a:r>
            <a:r>
              <a:rPr lang="nl-BE" sz="3200" dirty="0"/>
              <a:t>)</a:t>
            </a:r>
          </a:p>
          <a:p>
            <a:pPr lvl="2"/>
            <a:r>
              <a:rPr lang="nl-BE" sz="3200" dirty="0"/>
              <a:t>Economisch recht en intellectuele eigendomsrechten (7 </a:t>
            </a:r>
            <a:r>
              <a:rPr lang="nl-BE" sz="3200" dirty="0" err="1"/>
              <a:t>stp</a:t>
            </a:r>
            <a:r>
              <a:rPr lang="nl-BE" sz="3200" dirty="0"/>
              <a:t>)</a:t>
            </a:r>
          </a:p>
          <a:p>
            <a:pPr lvl="2"/>
            <a:r>
              <a:rPr lang="nl-BE" sz="3200" dirty="0"/>
              <a:t>Fiscaal recht (6 </a:t>
            </a:r>
            <a:r>
              <a:rPr lang="nl-BE" sz="3200" dirty="0" err="1"/>
              <a:t>stp</a:t>
            </a:r>
            <a:r>
              <a:rPr lang="nl-BE" sz="3200" dirty="0"/>
              <a:t>)</a:t>
            </a:r>
          </a:p>
          <a:p>
            <a:pPr marL="85725" indent="0">
              <a:buNone/>
            </a:pPr>
            <a:endParaRPr lang="nl-BE" sz="1600" dirty="0"/>
          </a:p>
          <a:p>
            <a:pPr marL="85725" indent="0">
              <a:buNone/>
            </a:pPr>
            <a:endParaRPr lang="nl-BE" sz="3200" dirty="0">
              <a:solidFill>
                <a:srgbClr val="1E64C8"/>
              </a:solidFill>
            </a:endParaRPr>
          </a:p>
          <a:p>
            <a:pPr marL="85725" indent="0">
              <a:buNone/>
            </a:pPr>
            <a:endParaRPr lang="nl-BE" sz="3200" dirty="0">
              <a:solidFill>
                <a:srgbClr val="1E64C8"/>
              </a:solidFill>
            </a:endParaRPr>
          </a:p>
          <a:p>
            <a:pPr lvl="1"/>
            <a:endParaRPr lang="nl-BE" sz="3200" dirty="0">
              <a:solidFill>
                <a:srgbClr val="1E64C8"/>
              </a:solidFill>
            </a:endParaRPr>
          </a:p>
          <a:p>
            <a:pPr lvl="1"/>
            <a:endParaRPr lang="nl-BE" sz="3200" dirty="0">
              <a:solidFill>
                <a:srgbClr val="1E64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73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8</a:t>
            </a:fld>
            <a:endParaRPr lang="nl-BE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07118" y="165578"/>
            <a:ext cx="15948644" cy="1317233"/>
          </a:xfrm>
        </p:spPr>
        <p:txBody>
          <a:bodyPr/>
          <a:lstStyle/>
          <a:p>
            <a:r>
              <a:rPr lang="nl-NL" sz="4000" dirty="0"/>
              <a:t>Je wenst in 3,5 jaar af te studeren als master in de rechten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721526" y="1000974"/>
            <a:ext cx="15502896" cy="7092702"/>
          </a:xfrm>
        </p:spPr>
        <p:txBody>
          <a:bodyPr>
            <a:normAutofit fontScale="92500" lnSpcReduction="20000"/>
          </a:bodyPr>
          <a:lstStyle/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r>
              <a:rPr lang="nl-NL" sz="3600" dirty="0"/>
              <a:t>Je neemt in het eerste jaar van jouw schakelprogramma </a:t>
            </a:r>
            <a:r>
              <a:rPr lang="nl-NL" sz="3600" b="1" dirty="0"/>
              <a:t>ongeveer 54 </a:t>
            </a:r>
            <a:r>
              <a:rPr lang="nl-NL" sz="3600" b="1" dirty="0" err="1"/>
              <a:t>stp</a:t>
            </a:r>
            <a:r>
              <a:rPr lang="nl-NL" sz="3600" b="1" dirty="0"/>
              <a:t> op (mag ook minder zijn) </a:t>
            </a:r>
            <a:endParaRPr lang="nl-NL" sz="3600" dirty="0"/>
          </a:p>
          <a:p>
            <a:pPr marL="85725" indent="0">
              <a:buNone/>
            </a:pPr>
            <a:endParaRPr lang="nl-NL" sz="3600" b="1" dirty="0"/>
          </a:p>
          <a:p>
            <a:pPr marL="85725" indent="0">
              <a:buNone/>
            </a:pPr>
            <a:r>
              <a:rPr lang="nl-NL" sz="3600" dirty="0"/>
              <a:t>Voorbeeld:</a:t>
            </a:r>
          </a:p>
          <a:p>
            <a:pPr marL="85725" indent="0">
              <a:buNone/>
            </a:pPr>
            <a:r>
              <a:rPr lang="nl-NL" sz="3600" u="sng" dirty="0"/>
              <a:t>2024-2025</a:t>
            </a:r>
            <a:r>
              <a:rPr lang="nl-NL" sz="3600" dirty="0"/>
              <a:t>: je slaagt voor 54 </a:t>
            </a:r>
            <a:r>
              <a:rPr lang="nl-NL" sz="3600" dirty="0" err="1"/>
              <a:t>stp</a:t>
            </a:r>
            <a:r>
              <a:rPr lang="nl-NL" sz="3600" dirty="0"/>
              <a:t> in het SP</a:t>
            </a:r>
          </a:p>
          <a:p>
            <a:pPr marL="85725" indent="0">
              <a:buNone/>
            </a:pPr>
            <a:r>
              <a:rPr lang="nl-NL" sz="3600" u="sng" dirty="0"/>
              <a:t>2025-2026</a:t>
            </a:r>
            <a:r>
              <a:rPr lang="nl-NL" sz="3600" dirty="0"/>
              <a:t>: je neemt de overige </a:t>
            </a:r>
            <a:r>
              <a:rPr lang="nl-NL" sz="3600" dirty="0" err="1"/>
              <a:t>stp</a:t>
            </a:r>
            <a:r>
              <a:rPr lang="nl-NL" sz="3600" dirty="0"/>
              <a:t> uit het SP op en vult aan met vakken uit de masteropleiding rechten tot +/- 60 </a:t>
            </a:r>
            <a:r>
              <a:rPr lang="nl-NL" sz="3600" dirty="0" err="1"/>
              <a:t>stp</a:t>
            </a:r>
            <a:endParaRPr lang="nl-NL" sz="3600" dirty="0"/>
          </a:p>
          <a:p>
            <a:pPr marL="85725" indent="0">
              <a:buNone/>
            </a:pPr>
            <a:r>
              <a:rPr lang="nl-NL" sz="3600" u="sng" dirty="0"/>
              <a:t>2026-2027</a:t>
            </a:r>
            <a:r>
              <a:rPr lang="nl-NL" sz="3600" dirty="0"/>
              <a:t>: je neemt +/- 70 </a:t>
            </a:r>
            <a:r>
              <a:rPr lang="nl-NL" sz="3600" dirty="0" err="1"/>
              <a:t>stp</a:t>
            </a:r>
            <a:r>
              <a:rPr lang="nl-NL" sz="3600" dirty="0"/>
              <a:t> op uit de master (mag ook minder zijn)</a:t>
            </a:r>
          </a:p>
          <a:p>
            <a:pPr marL="85725" indent="0">
              <a:buNone/>
            </a:pPr>
            <a:r>
              <a:rPr lang="nl-NL" sz="3600" u="sng" dirty="0"/>
              <a:t>2027-2028</a:t>
            </a:r>
            <a:r>
              <a:rPr lang="nl-NL" sz="3600" dirty="0"/>
              <a:t>: je legt in december jouw masterproef neer (20 </a:t>
            </a:r>
            <a:r>
              <a:rPr lang="nl-NL" sz="3600" dirty="0" err="1"/>
              <a:t>stp</a:t>
            </a:r>
            <a:r>
              <a:rPr lang="nl-NL" sz="3600" dirty="0"/>
              <a:t> eventueel nog aangevuld met keuzevak(ken)) en studeert af in februari 2028</a:t>
            </a:r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r>
              <a:rPr lang="nl-NL" sz="3600" dirty="0"/>
              <a:t>          </a:t>
            </a:r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>
              <a:latin typeface="Tahoma" pitchFamily="34" charset="0"/>
            </a:endParaRPr>
          </a:p>
          <a:p>
            <a:pPr marL="85725" indent="0">
              <a:buNone/>
            </a:pPr>
            <a:endParaRPr lang="nl-BE" sz="3600" b="1" dirty="0"/>
          </a:p>
          <a:p>
            <a:pPr marL="85725" indent="0">
              <a:buNone/>
            </a:pPr>
            <a:endParaRPr lang="nl-BE" sz="2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21525" y="1000973"/>
            <a:ext cx="16194875" cy="8752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Font typeface="Arial" panose="020B0604020202020204" pitchFamily="34" charset="0"/>
              <a:buNone/>
            </a:pPr>
            <a:endParaRPr lang="nl-NL" sz="3600" dirty="0"/>
          </a:p>
          <a:p>
            <a:pPr marL="85725" indent="0">
              <a:buFont typeface="Arial" panose="020B0604020202020204" pitchFamily="34" charset="0"/>
              <a:buNone/>
            </a:pPr>
            <a:endParaRPr lang="nl-NL" sz="3600" b="1" dirty="0"/>
          </a:p>
          <a:p>
            <a:pPr marL="85725" indent="0">
              <a:buFont typeface="Arial" panose="020B0604020202020204" pitchFamily="34" charset="0"/>
              <a:buNone/>
            </a:pPr>
            <a:r>
              <a:rPr lang="nl-BE" sz="2400" dirty="0"/>
              <a:t>		</a:t>
            </a: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807118" y="1971014"/>
            <a:ext cx="13273216" cy="6489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BE" dirty="0">
              <a:solidFill>
                <a:srgbClr val="1E64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42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9</a:t>
            </a:fld>
            <a:endParaRPr lang="nl-BE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07118" y="165578"/>
            <a:ext cx="15948644" cy="1317233"/>
          </a:xfrm>
        </p:spPr>
        <p:txBody>
          <a:bodyPr/>
          <a:lstStyle/>
          <a:p>
            <a:r>
              <a:rPr lang="nl-NL" sz="4000" dirty="0"/>
              <a:t>Je wenst in 3 jaar af te studeren als master in de rechten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721526" y="1000974"/>
            <a:ext cx="15502896" cy="7092702"/>
          </a:xfrm>
        </p:spPr>
        <p:txBody>
          <a:bodyPr>
            <a:normAutofit/>
          </a:bodyPr>
          <a:lstStyle/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r>
              <a:rPr lang="nl-NL" sz="3600" dirty="0"/>
              <a:t>Je moet in het eerste jaar van jouw schakelprogramma voor </a:t>
            </a:r>
            <a:r>
              <a:rPr lang="nl-NL" sz="3600" b="1" dirty="0"/>
              <a:t>minstens 56/60 </a:t>
            </a:r>
            <a:r>
              <a:rPr lang="nl-NL" sz="3600" b="1" dirty="0" err="1"/>
              <a:t>stp</a:t>
            </a:r>
            <a:r>
              <a:rPr lang="nl-NL" sz="3600" b="1" dirty="0"/>
              <a:t> geslaagd </a:t>
            </a:r>
            <a:r>
              <a:rPr lang="nl-NL" sz="3600" dirty="0"/>
              <a:t>zijn/vrijgesteld zijn!</a:t>
            </a:r>
          </a:p>
          <a:p>
            <a:pPr marL="85725" indent="0">
              <a:buNone/>
            </a:pPr>
            <a:endParaRPr lang="nl-NL" sz="3600" b="1" dirty="0"/>
          </a:p>
          <a:p>
            <a:pPr marL="85725" indent="0">
              <a:buNone/>
            </a:pPr>
            <a:r>
              <a:rPr lang="nl-NL" sz="3200" dirty="0"/>
              <a:t>Voorbeeld:</a:t>
            </a:r>
          </a:p>
          <a:p>
            <a:pPr marL="85725" indent="0">
              <a:buNone/>
            </a:pPr>
            <a:r>
              <a:rPr lang="nl-NL" sz="3200" u="sng" dirty="0"/>
              <a:t>2024-2025</a:t>
            </a:r>
            <a:r>
              <a:rPr lang="nl-NL" sz="3200" dirty="0"/>
              <a:t>: je slaagt voor minstens 56/60 </a:t>
            </a:r>
            <a:r>
              <a:rPr lang="nl-NL" sz="3200" dirty="0" err="1"/>
              <a:t>stp</a:t>
            </a:r>
            <a:r>
              <a:rPr lang="nl-NL" sz="3200" dirty="0"/>
              <a:t> in het SP</a:t>
            </a:r>
          </a:p>
          <a:p>
            <a:pPr marL="85725" indent="0">
              <a:buNone/>
            </a:pPr>
            <a:r>
              <a:rPr lang="nl-NL" sz="3200" u="sng" dirty="0"/>
              <a:t>2025-2026</a:t>
            </a:r>
            <a:r>
              <a:rPr lang="nl-NL" sz="3200" dirty="0"/>
              <a:t>: je neemt de overige 30 </a:t>
            </a:r>
            <a:r>
              <a:rPr lang="nl-NL" sz="3200" dirty="0" err="1"/>
              <a:t>stp</a:t>
            </a:r>
            <a:r>
              <a:rPr lang="nl-NL" sz="3200" dirty="0"/>
              <a:t> uit het SP op en neemt daarbij 30 à 40 </a:t>
            </a:r>
            <a:r>
              <a:rPr lang="nl-NL" sz="3200" dirty="0" err="1"/>
              <a:t>stp</a:t>
            </a:r>
            <a:r>
              <a:rPr lang="nl-NL" sz="3200" dirty="0"/>
              <a:t> op uit de masteropleiding rechten (en je slaagt voor dit volledige traject)</a:t>
            </a:r>
          </a:p>
          <a:p>
            <a:pPr marL="85725" indent="0">
              <a:buNone/>
            </a:pPr>
            <a:r>
              <a:rPr lang="nl-NL" sz="3200" u="sng" dirty="0"/>
              <a:t>2026-2027</a:t>
            </a:r>
            <a:r>
              <a:rPr lang="nl-NL" sz="3200" dirty="0"/>
              <a:t>: je mag de overige studiepunten uit de master opnemen (dus 80 à 90 studiepunten in dit geval)</a:t>
            </a:r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/>
          </a:p>
          <a:p>
            <a:pPr marL="85725" indent="0">
              <a:buNone/>
            </a:pPr>
            <a:endParaRPr lang="nl-NL" sz="3600" dirty="0">
              <a:latin typeface="Tahoma" pitchFamily="34" charset="0"/>
            </a:endParaRPr>
          </a:p>
          <a:p>
            <a:pPr marL="85725" indent="0">
              <a:buNone/>
            </a:pPr>
            <a:endParaRPr lang="nl-BE" sz="3600" b="1" dirty="0"/>
          </a:p>
          <a:p>
            <a:pPr marL="85725" indent="0">
              <a:buNone/>
            </a:pPr>
            <a:endParaRPr lang="nl-BE" sz="2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21525" y="1000973"/>
            <a:ext cx="16194875" cy="8752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buFont typeface="Arial" panose="020B0604020202020204" pitchFamily="34" charset="0"/>
              <a:buNone/>
            </a:pPr>
            <a:endParaRPr lang="nl-NL" sz="3600" dirty="0"/>
          </a:p>
          <a:p>
            <a:pPr marL="85725" indent="0">
              <a:buFont typeface="Arial" panose="020B0604020202020204" pitchFamily="34" charset="0"/>
              <a:buNone/>
            </a:pPr>
            <a:endParaRPr lang="nl-NL" sz="3600" b="1" dirty="0"/>
          </a:p>
          <a:p>
            <a:pPr marL="85725" indent="0">
              <a:buFont typeface="Arial" panose="020B0604020202020204" pitchFamily="34" charset="0"/>
              <a:buNone/>
            </a:pPr>
            <a:r>
              <a:rPr lang="nl-BE" sz="2400" dirty="0"/>
              <a:t>		</a:t>
            </a: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807118" y="1971014"/>
            <a:ext cx="13273216" cy="6489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6575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69988" indent="-45085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5775" indent="-450000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8863" indent="-550863" algn="l" defTabSz="1912938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62275" indent="-442913" algn="l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̶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013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197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381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565" indent="-325092" algn="l" defTabSz="1300368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BE" dirty="0">
              <a:solidFill>
                <a:srgbClr val="1E64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6671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UGent_RE_NL">
  <a:themeElements>
    <a:clrScheme name="Universiteit Gent">
      <a:dk1>
        <a:sysClr val="windowText" lastClr="000000"/>
      </a:dk1>
      <a:lt1>
        <a:sysClr val="window" lastClr="FFFFFF"/>
      </a:lt1>
      <a:dk2>
        <a:srgbClr val="1E64C8"/>
      </a:dk2>
      <a:lt2>
        <a:srgbClr val="FFD200"/>
      </a:lt2>
      <a:accent1>
        <a:srgbClr val="1E64C8"/>
      </a:accent1>
      <a:accent2>
        <a:srgbClr val="FFD2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UGent_NL_RE.potx" id="{019D5757-7736-4469-BFE8-B64D11A5BC56}" vid="{5E23D7FA-C248-4D1A-9290-3595894356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c8813e-5f7d-4884-a4b8-bbd486afd034">
      <Value>4</Value>
      <Value>30</Value>
    </TaxCatchAll>
    <CategorieVOC xmlns="ff27af73-1a5e-465a-9c22-559cafad44d7">Introductiedag</CategorieVOC>
    <oae62b8a503b44baa3352b146ca8d564 xmlns="ff27af73-1a5e-465a-9c22-559cafad44d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Rechten</TermName>
          <TermId xmlns="http://schemas.microsoft.com/office/infopath/2007/PartnerControls">e68595f2-9559-4517-9962-6bca046b562a</TermId>
        </TermInfo>
      </Terms>
    </oae62b8a503b44baa3352b146ca8d564>
    <jdd60ce9ef144ebc8a8c5aa2332ba314 xmlns="ff27af73-1a5e-465a-9c22-559cafad44d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2023-2024</TermName>
          <TermId xmlns="http://schemas.microsoft.com/office/infopath/2007/PartnerControls">34e3c97e-f674-429c-83af-7a0bc833cd38</TermId>
        </TermInfo>
      </Terms>
    </jdd60ce9ef144ebc8a8c5aa2332ba314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6E8CDFD0CEF14596C4C8F20C68749B" ma:contentTypeVersion="7" ma:contentTypeDescription="Een nieuw document maken." ma:contentTypeScope="" ma:versionID="411bbf9a2df2acf90dc9527522ad5b71">
  <xsd:schema xmlns:xsd="http://www.w3.org/2001/XMLSchema" xmlns:xs="http://www.w3.org/2001/XMLSchema" xmlns:p="http://schemas.microsoft.com/office/2006/metadata/properties" xmlns:ns2="ff27af73-1a5e-465a-9c22-559cafad44d7" xmlns:ns3="9fc8813e-5f7d-4884-a4b8-bbd486afd034" targetNamespace="http://schemas.microsoft.com/office/2006/metadata/properties" ma:root="true" ma:fieldsID="dacf92e9500def6d151653deb38912bd" ns2:_="" ns3:_="">
    <xsd:import namespace="ff27af73-1a5e-465a-9c22-559cafad44d7"/>
    <xsd:import namespace="9fc8813e-5f7d-4884-a4b8-bbd486afd034"/>
    <xsd:element name="properties">
      <xsd:complexType>
        <xsd:sequence>
          <xsd:element name="documentManagement">
            <xsd:complexType>
              <xsd:all>
                <xsd:element ref="ns2:jdd60ce9ef144ebc8a8c5aa2332ba314" minOccurs="0"/>
                <xsd:element ref="ns3:TaxCatchAll" minOccurs="0"/>
                <xsd:element ref="ns2:CategorieVOC"/>
                <xsd:element ref="ns2:oae62b8a503b44baa3352b146ca8d56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7af73-1a5e-465a-9c22-559cafad44d7" elementFormDefault="qualified">
    <xsd:import namespace="http://schemas.microsoft.com/office/2006/documentManagement/types"/>
    <xsd:import namespace="http://schemas.microsoft.com/office/infopath/2007/PartnerControls"/>
    <xsd:element name="jdd60ce9ef144ebc8a8c5aa2332ba314" ma:index="9" ma:taxonomy="true" ma:internalName="jdd60ce9ef144ebc8a8c5aa2332ba314" ma:taxonomyFieldName="Academiejaar" ma:displayName="Academiejaar" ma:default="" ma:fieldId="{3dd60ce9-ef14-4ebc-8a8c-5aa2332ba314}" ma:sspId="877bbc23-65ba-4962-aa8a-682265c80085" ma:termSetId="ad205560-f731-41ac-8a7d-70bc69e0f06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CategorieVOC" ma:index="11" ma:displayName="CategorieVOC" ma:format="Dropdown" ma:internalName="CategorieVOC">
      <xsd:simpleType>
        <xsd:restriction base="dms:Choice">
          <xsd:enumeration value="Introductiedag"/>
          <xsd:enumeration value="Open lessen"/>
          <xsd:enumeration value="SID-in"/>
          <xsd:enumeration value="Afstudeerbeurs"/>
          <xsd:enumeration value="Infodag"/>
          <xsd:enumeration value="Bachelorbeurs"/>
          <xsd:enumeration value="Allerlei"/>
        </xsd:restriction>
      </xsd:simpleType>
    </xsd:element>
    <xsd:element name="oae62b8a503b44baa3352b146ca8d564" ma:index="13" ma:taxonomy="true" ma:internalName="oae62b8a503b44baa3352b146ca8d564" ma:taxonomyFieldName="Opleiding" ma:displayName="Opleiding" ma:readOnly="false" ma:default="" ma:fieldId="{8ae62b8a-503b-44ba-a335-2b146ca8d564}" ma:sspId="877bbc23-65ba-4962-aa8a-682265c80085" ma:termSetId="706a0976-1e1e-4e70-97c3-d2892617a2bc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8813e-5f7d-4884-a4b8-bbd486afd03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644B790-8067-4580-A756-3D5D15A0293A}" ma:internalName="TaxCatchAll" ma:showField="CatchAllData" ma:web="{5f4d43d1-8a41-4301-8c22-78cdaffab4a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68798E-F934-447E-9918-4809CAE29A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29C09C-D4E5-43D6-AA36-79725B3F4EB4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9fc8813e-5f7d-4884-a4b8-bbd486afd034"/>
    <ds:schemaRef ds:uri="ff27af73-1a5e-465a-9c22-559cafad44d7"/>
  </ds:schemaRefs>
</ds:datastoreItem>
</file>

<file path=customXml/itemProps3.xml><?xml version="1.0" encoding="utf-8"?>
<ds:datastoreItem xmlns:ds="http://schemas.openxmlformats.org/officeDocument/2006/customXml" ds:itemID="{78CC0F4A-4AA9-4A41-BA81-A8951F02F2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27af73-1a5e-465a-9c22-559cafad44d7"/>
    <ds:schemaRef ds:uri="9fc8813e-5f7d-4884-a4b8-bbd486afd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PowerPoint_UGent_RE_NL</Template>
  <TotalTime>2985</TotalTime>
  <Words>806</Words>
  <Application>Microsoft Office PowerPoint</Application>
  <PresentationFormat>Aangepast</PresentationFormat>
  <Paragraphs>253</Paragraphs>
  <Slides>14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3" baseType="lpstr">
      <vt:lpstr>Arial</vt:lpstr>
      <vt:lpstr>Calibri</vt:lpstr>
      <vt:lpstr>Courier New</vt:lpstr>
      <vt:lpstr>Tahoma</vt:lpstr>
      <vt:lpstr>UGent Panno Text</vt:lpstr>
      <vt:lpstr>UGent Panno Text Medium</vt:lpstr>
      <vt:lpstr>UGent Panno Text SemiBold</vt:lpstr>
      <vt:lpstr>Wingdings</vt:lpstr>
      <vt:lpstr>PowerPoint_UGent_RE_NL</vt:lpstr>
      <vt:lpstr>PowerPoint-presentatie</vt:lpstr>
      <vt:lpstr>oasis</vt:lpstr>
      <vt:lpstr>PowerPoint-presentatie</vt:lpstr>
      <vt:lpstr>ufora</vt:lpstr>
      <vt:lpstr>Ugent mailadres</vt:lpstr>
      <vt:lpstr>Samenstelling Traject</vt:lpstr>
      <vt:lpstr>PowerPoint-presentatie</vt:lpstr>
      <vt:lpstr>Je wenst in 3,5 jaar af te studeren als master in de rechten</vt:lpstr>
      <vt:lpstr>Je wenst in 3 jaar af te studeren als master in de rechten</vt:lpstr>
      <vt:lpstr>Lesrooster 1ste semester</vt:lpstr>
      <vt:lpstr>Lesrooster 2de  semester</vt:lpstr>
      <vt:lpstr>examenrooster </vt:lpstr>
      <vt:lpstr>PowerPoint-presentatie</vt:lpstr>
      <vt:lpstr>PowerPoint-presentatie</vt:lpstr>
    </vt:vector>
  </TitlesOfParts>
  <Company>UGent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Schakelprogramma</dc:title>
  <dc:creator>Purdey Devisscher</dc:creator>
  <cp:lastModifiedBy>Karen Verpoest</cp:lastModifiedBy>
  <cp:revision>155</cp:revision>
  <cp:lastPrinted>2018-09-21T07:06:47Z</cp:lastPrinted>
  <dcterms:created xsi:type="dcterms:W3CDTF">2017-08-28T12:43:45Z</dcterms:created>
  <dcterms:modified xsi:type="dcterms:W3CDTF">2024-09-20T06:32:00Z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1.0</vt:lpwstr>
  </property>
  <property fmtid="{D5CDD505-2E9C-101B-9397-08002B2CF9AE}" pid="4" name="Date">
    <vt:filetime>2016-10-27T22:00:00Z</vt:filetime>
  </property>
  <property fmtid="{D5CDD505-2E9C-101B-9397-08002B2CF9AE}" pid="5" name="Build">
    <vt:lpwstr>14</vt:lpwstr>
  </property>
  <property fmtid="{D5CDD505-2E9C-101B-9397-08002B2CF9AE}" pid="6" name="Cmt 1">
    <vt:lpwstr>create</vt:lpwstr>
  </property>
  <property fmtid="{D5CDD505-2E9C-101B-9397-08002B2CF9AE}" pid="7" name="Cmt 2">
    <vt:lpwstr>1st draft</vt:lpwstr>
  </property>
  <property fmtid="{D5CDD505-2E9C-101B-9397-08002B2CF9AE}" pid="8" name="Cmt 3">
    <vt:lpwstr>Corporate splitt off</vt:lpwstr>
  </property>
  <property fmtid="{D5CDD505-2E9C-101B-9397-08002B2CF9AE}" pid="9" name="Cmt 4">
    <vt:lpwstr>2nd draft</vt:lpwstr>
  </property>
  <property fmtid="{D5CDD505-2E9C-101B-9397-08002B2CF9AE}" pid="10" name="Cmt 4A">
    <vt:lpwstr>copy of UK version translated to NL</vt:lpwstr>
  </property>
  <property fmtid="{D5CDD505-2E9C-101B-9397-08002B2CF9AE}" pid="11" name="Cmt 5">
    <vt:lpwstr>set text box and shape defaults</vt:lpwstr>
  </property>
  <property fmtid="{D5CDD505-2E9C-101B-9397-08002B2CF9AE}" pid="12" name="Cmt 6">
    <vt:lpwstr>closing slide acc. to letter</vt:lpwstr>
  </property>
  <property fmtid="{D5CDD505-2E9C-101B-9397-08002B2CF9AE}" pid="13" name="Cmt 7">
    <vt:lpwstr>logo opening slide sharpened</vt:lpwstr>
  </property>
  <property fmtid="{D5CDD505-2E9C-101B-9397-08002B2CF9AE}" pid="14" name="Cmt 8">
    <vt:lpwstr>split variable and fixed data in contact data; lang to NL-BE</vt:lpwstr>
  </property>
  <property fmtid="{D5CDD505-2E9C-101B-9397-08002B2CF9AE}" pid="15" name="Cmt 9">
    <vt:lpwstr>comments 19-9-2016</vt:lpwstr>
  </property>
  <property fmtid="{D5CDD505-2E9C-101B-9397-08002B2CF9AE}" pid="16" name="Cmt 10">
    <vt:lpwstr>social media redesigned</vt:lpwstr>
  </property>
  <property fmtid="{D5CDD505-2E9C-101B-9397-08002B2CF9AE}" pid="17" name="Cmt 11">
    <vt:lpwstr>Title Slide renamed to TitleSlide</vt:lpwstr>
  </property>
  <property fmtid="{D5CDD505-2E9C-101B-9397-08002B2CF9AE}" pid="18" name="Cmt 12">
    <vt:lpwstr>Title and text size</vt:lpwstr>
  </property>
  <property fmtid="{D5CDD505-2E9C-101B-9397-08002B2CF9AE}" pid="19" name="Cmt 13">
    <vt:lpwstr>socmed pictos &gt; normal view</vt:lpwstr>
  </property>
  <property fmtid="{D5CDD505-2E9C-101B-9397-08002B2CF9AE}" pid="20" name="Cmt 14 ">
    <vt:lpwstr>changes from feedback</vt:lpwstr>
  </property>
  <property fmtid="{D5CDD505-2E9C-101B-9397-08002B2CF9AE}" pid="21" name="ContentTypeId">
    <vt:lpwstr>0x010100E26E8CDFD0CEF14596C4C8F20C68749B</vt:lpwstr>
  </property>
  <property fmtid="{D5CDD505-2E9C-101B-9397-08002B2CF9AE}" pid="22" name="Cmt 14">
    <vt:lpwstr>changes from feedback</vt:lpwstr>
  </property>
  <property fmtid="{D5CDD505-2E9C-101B-9397-08002B2CF9AE}" pid="23" name="Opleiding">
    <vt:lpwstr>4;#Rechten|e68595f2-9559-4517-9962-6bca046b562a</vt:lpwstr>
  </property>
  <property fmtid="{D5CDD505-2E9C-101B-9397-08002B2CF9AE}" pid="24" name="Academiejaar">
    <vt:lpwstr>30;#2023-2024|34e3c97e-f674-429c-83af-7a0bc833cd38</vt:lpwstr>
  </property>
</Properties>
</file>