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77" r:id="rId5"/>
  </p:sldMasterIdLst>
  <p:notesMasterIdLst>
    <p:notesMasterId r:id="rId28"/>
  </p:notesMasterIdLst>
  <p:handoutMasterIdLst>
    <p:handoutMasterId r:id="rId29"/>
  </p:handoutMasterIdLst>
  <p:sldIdLst>
    <p:sldId id="259" r:id="rId6"/>
    <p:sldId id="272" r:id="rId7"/>
    <p:sldId id="305" r:id="rId8"/>
    <p:sldId id="660" r:id="rId9"/>
    <p:sldId id="274" r:id="rId10"/>
    <p:sldId id="275" r:id="rId11"/>
    <p:sldId id="664" r:id="rId12"/>
    <p:sldId id="661" r:id="rId13"/>
    <p:sldId id="663" r:id="rId14"/>
    <p:sldId id="655" r:id="rId15"/>
    <p:sldId id="658" r:id="rId16"/>
    <p:sldId id="357" r:id="rId17"/>
    <p:sldId id="358" r:id="rId18"/>
    <p:sldId id="359" r:id="rId19"/>
    <p:sldId id="363" r:id="rId20"/>
    <p:sldId id="369" r:id="rId21"/>
    <p:sldId id="364" r:id="rId22"/>
    <p:sldId id="368" r:id="rId23"/>
    <p:sldId id="365" r:id="rId24"/>
    <p:sldId id="370" r:id="rId25"/>
    <p:sldId id="366" r:id="rId26"/>
    <p:sldId id="367" r:id="rId27"/>
  </p:sldIdLst>
  <p:sldSz cx="17338675" cy="9753600"/>
  <p:notesSz cx="6797675" cy="9926638"/>
  <p:defaultTextStyle>
    <a:defPPr>
      <a:defRPr lang="en-US"/>
    </a:defPPr>
    <a:lvl1pPr marL="0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1pPr>
    <a:lvl2pPr marL="650184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2pPr>
    <a:lvl3pPr marL="1300368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3pPr>
    <a:lvl4pPr marL="1950552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4pPr>
    <a:lvl5pPr marL="2600736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5pPr>
    <a:lvl6pPr marL="3250921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6pPr>
    <a:lvl7pPr marL="3901105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7pPr>
    <a:lvl8pPr marL="4551289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8pPr>
    <a:lvl9pPr marL="5201473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54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64C8"/>
    <a:srgbClr val="DC4E28"/>
    <a:srgbClr val="FFD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5673" autoAdjust="0"/>
  </p:normalViewPr>
  <p:slideViewPr>
    <p:cSldViewPr snapToGrid="0" showGuides="1">
      <p:cViewPr varScale="1">
        <p:scale>
          <a:sx n="75" d="100"/>
          <a:sy n="75" d="100"/>
        </p:scale>
        <p:origin x="624" y="66"/>
      </p:cViewPr>
      <p:guideLst>
        <p:guide orient="horz" pos="3072"/>
        <p:guide pos="54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n Verpoest" userId="dcb87afa-e892-48a9-94fe-642253353fd5" providerId="ADAL" clId="{81855851-0047-442E-AD76-07DA81DC9B6F}"/>
    <pc:docChg chg="undo custSel addSld modSld sldOrd">
      <pc:chgData name="Karen Verpoest" userId="dcb87afa-e892-48a9-94fe-642253353fd5" providerId="ADAL" clId="{81855851-0047-442E-AD76-07DA81DC9B6F}" dt="2026-09-16T15:26:21.821" v="1602" actId="20577"/>
      <pc:docMkLst>
        <pc:docMk/>
      </pc:docMkLst>
      <pc:sldChg chg="add">
        <pc:chgData name="Karen Verpoest" userId="dcb87afa-e892-48a9-94fe-642253353fd5" providerId="ADAL" clId="{81855851-0047-442E-AD76-07DA81DC9B6F}" dt="2026-09-14T09:01:14.939" v="1562"/>
        <pc:sldMkLst>
          <pc:docMk/>
          <pc:sldMk cId="3823475360" sldId="272"/>
        </pc:sldMkLst>
      </pc:sldChg>
      <pc:sldChg chg="modSp add mod">
        <pc:chgData name="Karen Verpoest" userId="dcb87afa-e892-48a9-94fe-642253353fd5" providerId="ADAL" clId="{81855851-0047-442E-AD76-07DA81DC9B6F}" dt="2026-09-16T15:25:40.667" v="1601" actId="20577"/>
        <pc:sldMkLst>
          <pc:docMk/>
          <pc:sldMk cId="3905274356" sldId="275"/>
        </pc:sldMkLst>
        <pc:spChg chg="mod">
          <ac:chgData name="Karen Verpoest" userId="dcb87afa-e892-48a9-94fe-642253353fd5" providerId="ADAL" clId="{81855851-0047-442E-AD76-07DA81DC9B6F}" dt="2026-09-16T15:25:40.667" v="1601" actId="20577"/>
          <ac:spMkLst>
            <pc:docMk/>
            <pc:sldMk cId="3905274356" sldId="275"/>
            <ac:spMk id="3" creationId="{D5235F7B-B030-403D-A9CF-3DF3A25B94C0}"/>
          </ac:spMkLst>
        </pc:spChg>
      </pc:sldChg>
      <pc:sldChg chg="add">
        <pc:chgData name="Karen Verpoest" userId="dcb87afa-e892-48a9-94fe-642253353fd5" providerId="ADAL" clId="{81855851-0047-442E-AD76-07DA81DC9B6F}" dt="2026-09-14T09:01:31.111" v="1563"/>
        <pc:sldMkLst>
          <pc:docMk/>
          <pc:sldMk cId="3644623107" sldId="305"/>
        </pc:sldMkLst>
      </pc:sldChg>
      <pc:sldChg chg="modSp mod">
        <pc:chgData name="Karen Verpoest" userId="dcb87afa-e892-48a9-94fe-642253353fd5" providerId="ADAL" clId="{81855851-0047-442E-AD76-07DA81DC9B6F}" dt="2026-09-16T15:26:21.821" v="1602" actId="20577"/>
        <pc:sldMkLst>
          <pc:docMk/>
          <pc:sldMk cId="4155736454" sldId="358"/>
        </pc:sldMkLst>
        <pc:spChg chg="mod">
          <ac:chgData name="Karen Verpoest" userId="dcb87afa-e892-48a9-94fe-642253353fd5" providerId="ADAL" clId="{81855851-0047-442E-AD76-07DA81DC9B6F}" dt="2026-09-12T17:17:19.465" v="104" actId="14100"/>
          <ac:spMkLst>
            <pc:docMk/>
            <pc:sldMk cId="4155736454" sldId="358"/>
            <ac:spMk id="7" creationId="{00000000-0000-0000-0000-000000000000}"/>
          </ac:spMkLst>
        </pc:spChg>
        <pc:spChg chg="mod">
          <ac:chgData name="Karen Verpoest" userId="dcb87afa-e892-48a9-94fe-642253353fd5" providerId="ADAL" clId="{81855851-0047-442E-AD76-07DA81DC9B6F}" dt="2026-09-16T15:26:21.821" v="1602" actId="20577"/>
          <ac:spMkLst>
            <pc:docMk/>
            <pc:sldMk cId="4155736454" sldId="358"/>
            <ac:spMk id="9" creationId="{00000000-0000-0000-0000-000000000000}"/>
          </ac:spMkLst>
        </pc:spChg>
      </pc:sldChg>
      <pc:sldChg chg="modSp mod">
        <pc:chgData name="Karen Verpoest" userId="dcb87afa-e892-48a9-94fe-642253353fd5" providerId="ADAL" clId="{81855851-0047-442E-AD76-07DA81DC9B6F}" dt="2026-09-12T17:23:40.696" v="332" actId="20577"/>
        <pc:sldMkLst>
          <pc:docMk/>
          <pc:sldMk cId="428742099" sldId="359"/>
        </pc:sldMkLst>
        <pc:spChg chg="mod">
          <ac:chgData name="Karen Verpoest" userId="dcb87afa-e892-48a9-94fe-642253353fd5" providerId="ADAL" clId="{81855851-0047-442E-AD76-07DA81DC9B6F}" dt="2026-09-12T17:23:40.696" v="332" actId="20577"/>
          <ac:spMkLst>
            <pc:docMk/>
            <pc:sldMk cId="428742099" sldId="359"/>
            <ac:spMk id="8" creationId="{00000000-0000-0000-0000-000000000000}"/>
          </ac:spMkLst>
        </pc:spChg>
      </pc:sldChg>
      <pc:sldChg chg="modSp mod">
        <pc:chgData name="Karen Verpoest" userId="dcb87afa-e892-48a9-94fe-642253353fd5" providerId="ADAL" clId="{81855851-0047-442E-AD76-07DA81DC9B6F}" dt="2026-09-12T17:24:42.277" v="363" actId="20577"/>
        <pc:sldMkLst>
          <pc:docMk/>
          <pc:sldMk cId="1667266710" sldId="363"/>
        </pc:sldMkLst>
        <pc:spChg chg="mod">
          <ac:chgData name="Karen Verpoest" userId="dcb87afa-e892-48a9-94fe-642253353fd5" providerId="ADAL" clId="{81855851-0047-442E-AD76-07DA81DC9B6F}" dt="2026-09-12T17:24:42.277" v="363" actId="20577"/>
          <ac:spMkLst>
            <pc:docMk/>
            <pc:sldMk cId="1667266710" sldId="363"/>
            <ac:spMk id="8" creationId="{00000000-0000-0000-0000-000000000000}"/>
          </ac:spMkLst>
        </pc:spChg>
      </pc:sldChg>
      <pc:sldChg chg="addSp delSp modSp mod">
        <pc:chgData name="Karen Verpoest" userId="dcb87afa-e892-48a9-94fe-642253353fd5" providerId="ADAL" clId="{81855851-0047-442E-AD76-07DA81DC9B6F}" dt="2026-09-12T18:15:36.459" v="1326" actId="14100"/>
        <pc:sldMkLst>
          <pc:docMk/>
          <pc:sldMk cId="3958842896" sldId="364"/>
        </pc:sldMkLst>
        <pc:picChg chg="add mod ord">
          <ac:chgData name="Karen Verpoest" userId="dcb87afa-e892-48a9-94fe-642253353fd5" providerId="ADAL" clId="{81855851-0047-442E-AD76-07DA81DC9B6F}" dt="2026-09-12T18:15:36.459" v="1326" actId="14100"/>
          <ac:picMkLst>
            <pc:docMk/>
            <pc:sldMk cId="3958842896" sldId="364"/>
            <ac:picMk id="8" creationId="{1DF84FDC-CAE9-E22D-C15E-9CF76D9DAD27}"/>
          </ac:picMkLst>
        </pc:picChg>
      </pc:sldChg>
      <pc:sldChg chg="addSp delSp modSp mod">
        <pc:chgData name="Karen Verpoest" userId="dcb87afa-e892-48a9-94fe-642253353fd5" providerId="ADAL" clId="{81855851-0047-442E-AD76-07DA81DC9B6F}" dt="2026-09-12T18:19:35.663" v="1337" actId="14100"/>
        <pc:sldMkLst>
          <pc:docMk/>
          <pc:sldMk cId="2774529488" sldId="365"/>
        </pc:sldMkLst>
        <pc:picChg chg="add mod ord">
          <ac:chgData name="Karen Verpoest" userId="dcb87afa-e892-48a9-94fe-642253353fd5" providerId="ADAL" clId="{81855851-0047-442E-AD76-07DA81DC9B6F}" dt="2026-09-12T18:19:35.663" v="1337" actId="14100"/>
          <ac:picMkLst>
            <pc:docMk/>
            <pc:sldMk cId="2774529488" sldId="365"/>
            <ac:picMk id="12" creationId="{94F537D1-D6A7-86B9-4691-84580EFF3367}"/>
          </ac:picMkLst>
        </pc:picChg>
      </pc:sldChg>
      <pc:sldChg chg="modSp mod">
        <pc:chgData name="Karen Verpoest" userId="dcb87afa-e892-48a9-94fe-642253353fd5" providerId="ADAL" clId="{81855851-0047-442E-AD76-07DA81DC9B6F}" dt="2026-09-12T17:40:44.259" v="682" actId="15"/>
        <pc:sldMkLst>
          <pc:docMk/>
          <pc:sldMk cId="3432563342" sldId="366"/>
        </pc:sldMkLst>
        <pc:spChg chg="mod">
          <ac:chgData name="Karen Verpoest" userId="dcb87afa-e892-48a9-94fe-642253353fd5" providerId="ADAL" clId="{81855851-0047-442E-AD76-07DA81DC9B6F}" dt="2026-09-12T17:40:01.313" v="657" actId="20577"/>
          <ac:spMkLst>
            <pc:docMk/>
            <pc:sldMk cId="3432563342" sldId="366"/>
            <ac:spMk id="2" creationId="{29FC7ADE-D4E7-4768-BC04-FA28C4F47289}"/>
          </ac:spMkLst>
        </pc:spChg>
        <pc:spChg chg="mod">
          <ac:chgData name="Karen Verpoest" userId="dcb87afa-e892-48a9-94fe-642253353fd5" providerId="ADAL" clId="{81855851-0047-442E-AD76-07DA81DC9B6F}" dt="2026-09-12T17:40:44.259" v="682" actId="15"/>
          <ac:spMkLst>
            <pc:docMk/>
            <pc:sldMk cId="3432563342" sldId="366"/>
            <ac:spMk id="3" creationId="{90054A0A-2C92-44DD-91A9-07ED2598F19F}"/>
          </ac:spMkLst>
        </pc:spChg>
      </pc:sldChg>
      <pc:sldChg chg="modSp mod">
        <pc:chgData name="Karen Verpoest" userId="dcb87afa-e892-48a9-94fe-642253353fd5" providerId="ADAL" clId="{81855851-0047-442E-AD76-07DA81DC9B6F}" dt="2026-09-12T18:24:03.867" v="1425" actId="207"/>
        <pc:sldMkLst>
          <pc:docMk/>
          <pc:sldMk cId="1218101760" sldId="367"/>
        </pc:sldMkLst>
        <pc:spChg chg="mod">
          <ac:chgData name="Karen Verpoest" userId="dcb87afa-e892-48a9-94fe-642253353fd5" providerId="ADAL" clId="{81855851-0047-442E-AD76-07DA81DC9B6F}" dt="2026-09-12T18:22:05.815" v="1393" actId="20577"/>
          <ac:spMkLst>
            <pc:docMk/>
            <pc:sldMk cId="1218101760" sldId="367"/>
            <ac:spMk id="2" creationId="{5406F469-E288-4DB0-B902-12A88DD42373}"/>
          </ac:spMkLst>
        </pc:spChg>
        <pc:spChg chg="mod">
          <ac:chgData name="Karen Verpoest" userId="dcb87afa-e892-48a9-94fe-642253353fd5" providerId="ADAL" clId="{81855851-0047-442E-AD76-07DA81DC9B6F}" dt="2026-09-12T18:24:03.867" v="1425" actId="207"/>
          <ac:spMkLst>
            <pc:docMk/>
            <pc:sldMk cId="1218101760" sldId="367"/>
            <ac:spMk id="3" creationId="{4061E8B1-A3A1-4CA8-971A-84E6B514D585}"/>
          </ac:spMkLst>
        </pc:spChg>
      </pc:sldChg>
      <pc:sldChg chg="addSp delSp modSp mod ord modClrScheme chgLayout">
        <pc:chgData name="Karen Verpoest" userId="dcb87afa-e892-48a9-94fe-642253353fd5" providerId="ADAL" clId="{81855851-0047-442E-AD76-07DA81DC9B6F}" dt="2026-09-12T18:18:35.121" v="1333"/>
        <pc:sldMkLst>
          <pc:docMk/>
          <pc:sldMk cId="1939386420" sldId="368"/>
        </pc:sldMkLst>
        <pc:spChg chg="mod ord">
          <ac:chgData name="Karen Verpoest" userId="dcb87afa-e892-48a9-94fe-642253353fd5" providerId="ADAL" clId="{81855851-0047-442E-AD76-07DA81DC9B6F}" dt="2026-09-12T17:48:03.416" v="734" actId="700"/>
          <ac:spMkLst>
            <pc:docMk/>
            <pc:sldMk cId="1939386420" sldId="368"/>
            <ac:spMk id="4" creationId="{00000000-0000-0000-0000-000000000000}"/>
          </ac:spMkLst>
        </pc:spChg>
        <pc:spChg chg="mod">
          <ac:chgData name="Karen Verpoest" userId="dcb87afa-e892-48a9-94fe-642253353fd5" providerId="ADAL" clId="{81855851-0047-442E-AD76-07DA81DC9B6F}" dt="2026-09-12T17:47:07.232" v="731" actId="20577"/>
          <ac:spMkLst>
            <pc:docMk/>
            <pc:sldMk cId="1939386420" sldId="368"/>
            <ac:spMk id="6" creationId="{00000000-0000-0000-0000-000000000000}"/>
          </ac:spMkLst>
        </pc:spChg>
        <pc:spChg chg="mod ord">
          <ac:chgData name="Karen Verpoest" userId="dcb87afa-e892-48a9-94fe-642253353fd5" providerId="ADAL" clId="{81855851-0047-442E-AD76-07DA81DC9B6F}" dt="2026-09-12T18:01:01.995" v="896" actId="20577"/>
          <ac:spMkLst>
            <pc:docMk/>
            <pc:sldMk cId="1939386420" sldId="368"/>
            <ac:spMk id="7" creationId="{00000000-0000-0000-0000-000000000000}"/>
          </ac:spMkLst>
        </pc:spChg>
        <pc:spChg chg="mod ord">
          <ac:chgData name="Karen Verpoest" userId="dcb87afa-e892-48a9-94fe-642253353fd5" providerId="ADAL" clId="{81855851-0047-442E-AD76-07DA81DC9B6F}" dt="2026-09-12T17:48:03.416" v="734" actId="700"/>
          <ac:spMkLst>
            <pc:docMk/>
            <pc:sldMk cId="1939386420" sldId="368"/>
            <ac:spMk id="8" creationId="{00000000-0000-0000-0000-000000000000}"/>
          </ac:spMkLst>
        </pc:spChg>
        <pc:spChg chg="add del mod">
          <ac:chgData name="Karen Verpoest" userId="dcb87afa-e892-48a9-94fe-642253353fd5" providerId="ADAL" clId="{81855851-0047-442E-AD76-07DA81DC9B6F}" dt="2026-09-12T18:13:25.416" v="1317" actId="1076"/>
          <ac:spMkLst>
            <pc:docMk/>
            <pc:sldMk cId="1939386420" sldId="368"/>
            <ac:spMk id="12" creationId="{1FEAAFBE-5F87-6539-38DF-FC7FEC4CCF15}"/>
          </ac:spMkLst>
        </pc:spChg>
        <pc:picChg chg="add mod">
          <ac:chgData name="Karen Verpoest" userId="dcb87afa-e892-48a9-94fe-642253353fd5" providerId="ADAL" clId="{81855851-0047-442E-AD76-07DA81DC9B6F}" dt="2026-09-12T18:13:15.772" v="1316" actId="1076"/>
          <ac:picMkLst>
            <pc:docMk/>
            <pc:sldMk cId="1939386420" sldId="368"/>
            <ac:picMk id="17" creationId="{28D8738A-3749-4EE4-2A05-8D3B41341623}"/>
          </ac:picMkLst>
        </pc:picChg>
      </pc:sldChg>
      <pc:sldChg chg="modSp new mod">
        <pc:chgData name="Karen Verpoest" userId="dcb87afa-e892-48a9-94fe-642253353fd5" providerId="ADAL" clId="{81855851-0047-442E-AD76-07DA81DC9B6F}" dt="2026-09-12T18:27:39.715" v="1561" actId="27636"/>
        <pc:sldMkLst>
          <pc:docMk/>
          <pc:sldMk cId="3575448797" sldId="369"/>
        </pc:sldMkLst>
        <pc:spChg chg="mod">
          <ac:chgData name="Karen Verpoest" userId="dcb87afa-e892-48a9-94fe-642253353fd5" providerId="ADAL" clId="{81855851-0047-442E-AD76-07DA81DC9B6F}" dt="2026-09-12T17:26:39.434" v="401" actId="20577"/>
          <ac:spMkLst>
            <pc:docMk/>
            <pc:sldMk cId="3575448797" sldId="369"/>
            <ac:spMk id="2" creationId="{63E04E86-1CF2-B7DE-9DD6-3A5DBEE6A477}"/>
          </ac:spMkLst>
        </pc:spChg>
        <pc:spChg chg="mod">
          <ac:chgData name="Karen Verpoest" userId="dcb87afa-e892-48a9-94fe-642253353fd5" providerId="ADAL" clId="{81855851-0047-442E-AD76-07DA81DC9B6F}" dt="2026-09-12T18:27:39.715" v="1561" actId="27636"/>
          <ac:spMkLst>
            <pc:docMk/>
            <pc:sldMk cId="3575448797" sldId="369"/>
            <ac:spMk id="3" creationId="{D0A602A6-CF6A-8A55-D809-F61786D6F782}"/>
          </ac:spMkLst>
        </pc:spChg>
      </pc:sldChg>
      <pc:sldChg chg="addSp delSp modSp add mod">
        <pc:chgData name="Karen Verpoest" userId="dcb87afa-e892-48a9-94fe-642253353fd5" providerId="ADAL" clId="{81855851-0047-442E-AD76-07DA81DC9B6F}" dt="2026-09-12T18:12:39.138" v="1311" actId="5793"/>
        <pc:sldMkLst>
          <pc:docMk/>
          <pc:sldMk cId="511323356" sldId="370"/>
        </pc:sldMkLst>
        <pc:spChg chg="mod">
          <ac:chgData name="Karen Verpoest" userId="dcb87afa-e892-48a9-94fe-642253353fd5" providerId="ADAL" clId="{81855851-0047-442E-AD76-07DA81DC9B6F}" dt="2026-09-12T18:12:39.138" v="1311" actId="5793"/>
          <ac:spMkLst>
            <pc:docMk/>
            <pc:sldMk cId="511323356" sldId="370"/>
            <ac:spMk id="7" creationId="{68505EB4-F294-C652-F5E8-C3E2553BE70A}"/>
          </ac:spMkLst>
        </pc:spChg>
        <pc:spChg chg="mod">
          <ac:chgData name="Karen Verpoest" userId="dcb87afa-e892-48a9-94fe-642253353fd5" providerId="ADAL" clId="{81855851-0047-442E-AD76-07DA81DC9B6F}" dt="2026-09-12T18:12:28.065" v="1301" actId="20577"/>
          <ac:spMkLst>
            <pc:docMk/>
            <pc:sldMk cId="511323356" sldId="370"/>
            <ac:spMk id="12" creationId="{C7D59F11-A350-685D-EBD4-7DA74D2EFC2A}"/>
          </ac:spMkLst>
        </pc:spChg>
        <pc:picChg chg="add mod">
          <ac:chgData name="Karen Verpoest" userId="dcb87afa-e892-48a9-94fe-642253353fd5" providerId="ADAL" clId="{81855851-0047-442E-AD76-07DA81DC9B6F}" dt="2026-09-12T18:10:46.897" v="1119" actId="1076"/>
          <ac:picMkLst>
            <pc:docMk/>
            <pc:sldMk cId="511323356" sldId="370"/>
            <ac:picMk id="11" creationId="{89DA9CEF-F650-0814-FEDD-1D9D52A756B4}"/>
          </ac:picMkLst>
        </pc:picChg>
      </pc:sldChg>
      <pc:sldChg chg="add">
        <pc:chgData name="Karen Verpoest" userId="dcb87afa-e892-48a9-94fe-642253353fd5" providerId="ADAL" clId="{81855851-0047-442E-AD76-07DA81DC9B6F}" dt="2026-09-14T09:03:39.372" v="1596"/>
        <pc:sldMkLst>
          <pc:docMk/>
          <pc:sldMk cId="2687144344" sldId="655"/>
        </pc:sldMkLst>
      </pc:sldChg>
      <pc:sldChg chg="add">
        <pc:chgData name="Karen Verpoest" userId="dcb87afa-e892-48a9-94fe-642253353fd5" providerId="ADAL" clId="{81855851-0047-442E-AD76-07DA81DC9B6F}" dt="2026-09-14T09:03:49.425" v="1597"/>
        <pc:sldMkLst>
          <pc:docMk/>
          <pc:sldMk cId="2252997449" sldId="658"/>
        </pc:sldMkLst>
      </pc:sldChg>
      <pc:sldChg chg="add">
        <pc:chgData name="Karen Verpoest" userId="dcb87afa-e892-48a9-94fe-642253353fd5" providerId="ADAL" clId="{81855851-0047-442E-AD76-07DA81DC9B6F}" dt="2026-09-14T09:01:41.070" v="1564"/>
        <pc:sldMkLst>
          <pc:docMk/>
          <pc:sldMk cId="3355781733" sldId="660"/>
        </pc:sldMkLst>
      </pc:sldChg>
      <pc:sldChg chg="add">
        <pc:chgData name="Karen Verpoest" userId="dcb87afa-e892-48a9-94fe-642253353fd5" providerId="ADAL" clId="{81855851-0047-442E-AD76-07DA81DC9B6F}" dt="2026-09-14T09:03:26.443" v="1595"/>
        <pc:sldMkLst>
          <pc:docMk/>
          <pc:sldMk cId="1322296460" sldId="661"/>
        </pc:sldMkLst>
      </pc:sldChg>
      <pc:sldChg chg="add">
        <pc:chgData name="Karen Verpoest" userId="dcb87afa-e892-48a9-94fe-642253353fd5" providerId="ADAL" clId="{81855851-0047-442E-AD76-07DA81DC9B6F}" dt="2026-09-14T09:03:06.119" v="1594"/>
        <pc:sldMkLst>
          <pc:docMk/>
          <pc:sldMk cId="118816140" sldId="663"/>
        </pc:sldMkLst>
      </pc:sldChg>
      <pc:sldChg chg="modSp add mod">
        <pc:chgData name="Karen Verpoest" userId="dcb87afa-e892-48a9-94fe-642253353fd5" providerId="ADAL" clId="{81855851-0047-442E-AD76-07DA81DC9B6F}" dt="2026-09-14T09:02:36.272" v="1593" actId="20577"/>
        <pc:sldMkLst>
          <pc:docMk/>
          <pc:sldMk cId="3443065190" sldId="664"/>
        </pc:sldMkLst>
        <pc:spChg chg="mod">
          <ac:chgData name="Karen Verpoest" userId="dcb87afa-e892-48a9-94fe-642253353fd5" providerId="ADAL" clId="{81855851-0047-442E-AD76-07DA81DC9B6F}" dt="2026-09-14T09:02:36.272" v="1593" actId="20577"/>
          <ac:spMkLst>
            <pc:docMk/>
            <pc:sldMk cId="3443065190" sldId="664"/>
            <ac:spMk id="3" creationId="{EB7E6937-BCE9-3FD8-39CD-BF3CFF11D92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0A818-9B04-4248-8285-E9555D6C58DC}" type="datetimeFigureOut">
              <a:rPr lang="nl-BE" smtClean="0"/>
              <a:t>14/09/2026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3C6F53-FB98-49B9-8591-42C9E690625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48376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80C0C-85DF-417F-8238-DB0D1574362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A0A48-EDB1-4AFE-B1B7-10CE2A41649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0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245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876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rpora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4147F-ED97-47AF-A1B3-C82A179CF7F3}" type="datetime1">
              <a:rPr lang="nl-NL" smtClean="0"/>
              <a:t>13-9-2026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smtClean="0"/>
              <a:t>‹nr.›</a:t>
            </a:fld>
            <a:endParaRPr lang="en-GB"/>
          </a:p>
        </p:txBody>
      </p:sp>
      <p:pic>
        <p:nvPicPr>
          <p:cNvPr id="9" name="Logo Large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518" y="2275285"/>
            <a:ext cx="5462027" cy="417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36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1393200"/>
            <a:ext cx="16424275" cy="6505200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1291074" y="2286000"/>
            <a:ext cx="15183366" cy="4436316"/>
          </a:xfrm>
        </p:spPr>
        <p:txBody>
          <a:bodyPr anchor="b">
            <a:noAutofit/>
          </a:bodyPr>
          <a:lstStyle>
            <a:lvl1pPr algn="l">
              <a:lnSpc>
                <a:spcPts val="11000"/>
              </a:lnSpc>
              <a:defRPr sz="10000" u="sng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nl-NL" noProof="0"/>
              <a:t>Klik om de stijl te bewerken</a:t>
            </a:r>
            <a:endParaRPr lang="nl-BE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283414" y="6874716"/>
            <a:ext cx="15191026" cy="583200"/>
          </a:xfrm>
        </p:spPr>
        <p:txBody>
          <a:bodyPr>
            <a:normAutofit/>
          </a:bodyPr>
          <a:lstStyle>
            <a:lvl1pPr marL="0" indent="0" algn="l">
              <a:lnSpc>
                <a:spcPts val="3600"/>
              </a:lnSpc>
              <a:buNone/>
              <a:defRPr sz="3000" baseline="0">
                <a:solidFill>
                  <a:srgbClr val="FFD200"/>
                </a:solidFill>
              </a:defRPr>
            </a:lvl1pPr>
            <a:lvl2pPr marL="650184" indent="0" algn="ctr">
              <a:buNone/>
              <a:defRPr sz="2844"/>
            </a:lvl2pPr>
            <a:lvl3pPr marL="1300368" indent="0" algn="ctr">
              <a:buNone/>
              <a:defRPr sz="2560"/>
            </a:lvl3pPr>
            <a:lvl4pPr marL="1950552" indent="0" algn="ctr">
              <a:buNone/>
              <a:defRPr sz="2275"/>
            </a:lvl4pPr>
            <a:lvl5pPr marL="2600736" indent="0" algn="ctr">
              <a:buNone/>
              <a:defRPr sz="2275"/>
            </a:lvl5pPr>
            <a:lvl6pPr marL="3250921" indent="0" algn="ctr">
              <a:buNone/>
              <a:defRPr sz="2275"/>
            </a:lvl6pPr>
            <a:lvl7pPr marL="3901105" indent="0" algn="ctr">
              <a:buNone/>
              <a:defRPr sz="2275"/>
            </a:lvl7pPr>
            <a:lvl8pPr marL="4551289" indent="0" algn="ctr">
              <a:buNone/>
              <a:defRPr sz="2275"/>
            </a:lvl8pPr>
            <a:lvl9pPr marL="5201473" indent="0" algn="ctr">
              <a:buNone/>
              <a:defRPr sz="2275"/>
            </a:lvl9pPr>
          </a:lstStyle>
          <a:p>
            <a:r>
              <a:rPr lang="nl-BE" noProof="0" dirty="0"/>
              <a:t>Klik om de ondertitel / presentator / datum [</a:t>
            </a:r>
            <a:r>
              <a:rPr lang="nl-BE" noProof="0" dirty="0" err="1"/>
              <a:t>dd</a:t>
            </a:r>
            <a:r>
              <a:rPr lang="nl-BE" noProof="0" dirty="0"/>
              <a:t>-mm-</a:t>
            </a:r>
            <a:r>
              <a:rPr lang="nl-BE" noProof="0" dirty="0" err="1"/>
              <a:t>yyyy</a:t>
            </a:r>
            <a:r>
              <a:rPr lang="nl-BE" noProof="0" dirty="0"/>
              <a:t>] te maken</a:t>
            </a:r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1371600" y="6408000"/>
            <a:ext cx="15012000" cy="576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rganisation Placeholder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564451" y="388531"/>
            <a:ext cx="8293993" cy="540000"/>
          </a:xfrm>
        </p:spPr>
        <p:txBody>
          <a:bodyPr anchor="b" anchorCtr="0">
            <a:normAutofit/>
          </a:bodyPr>
          <a:lstStyle>
            <a:lvl1pPr marL="0" indent="0">
              <a:lnSpc>
                <a:spcPts val="1700"/>
              </a:lnSpc>
              <a:buNone/>
              <a:defRPr sz="1400" b="1" i="0" u="sng" cap="all" baseline="0">
                <a:solidFill>
                  <a:srgbClr val="1E64C8"/>
                </a:solidFill>
                <a:uFill>
                  <a:solidFill>
                    <a:schemeClr val="bg1"/>
                  </a:solidFill>
                </a:uFill>
              </a:defRPr>
            </a:lvl1pPr>
            <a:lvl2pPr marL="0" indent="0">
              <a:lnSpc>
                <a:spcPts val="1700"/>
              </a:lnSpc>
              <a:buNone/>
              <a:defRPr sz="1400" cap="all" baseline="0">
                <a:solidFill>
                  <a:srgbClr val="1E64C8"/>
                </a:solidFill>
                <a:uFill>
                  <a:solidFill>
                    <a:schemeClr val="bg1"/>
                  </a:solidFill>
                </a:uFill>
              </a:defRPr>
            </a:lvl2pPr>
          </a:lstStyle>
          <a:p>
            <a:pPr lvl="0"/>
            <a:r>
              <a:rPr lang="nl-BE" noProof="0" dirty="0"/>
              <a:t>Klik om de organisatie stijlen te bewerken</a:t>
            </a:r>
          </a:p>
          <a:p>
            <a:pPr lvl="1"/>
            <a:r>
              <a:rPr lang="nl-BE" noProof="0"/>
              <a:t>tweede niveau</a:t>
            </a:r>
            <a:endParaRPr lang="nl-BE" noProof="0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3200400" y="8366400"/>
            <a:ext cx="2286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1</a:t>
            </a:r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5713200" y="8366400"/>
            <a:ext cx="2286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2</a:t>
            </a:r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8229600" y="8366400"/>
            <a:ext cx="2322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3</a:t>
            </a:r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10746000" y="8366400"/>
            <a:ext cx="2322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4</a:t>
            </a:r>
          </a:p>
        </p:txBody>
      </p:sp>
      <p:sp>
        <p:nvSpPr>
          <p:cNvPr id="5" name="Rectangle 4" hidden="1"/>
          <p:cNvSpPr/>
          <p:nvPr userDrawn="1"/>
        </p:nvSpPr>
        <p:spPr>
          <a:xfrm>
            <a:off x="914400" y="464400"/>
            <a:ext cx="15560040" cy="464400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6" name="Picture 2" descr="C:\Users\lrbeke\Desktop\RE-naamswijziging\nieuw v3\Faculteit Rechtsgeleerdheid (RE)\icoon_UGent_RE_NL\icoon_UGent_RE_NL_RGB_2400_kleur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" y="0"/>
            <a:ext cx="4182333" cy="139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814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0"/>
            <a:ext cx="16424275" cy="7898400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291074" y="3246120"/>
            <a:ext cx="15183366" cy="4436316"/>
          </a:xfrm>
        </p:spPr>
        <p:txBody>
          <a:bodyPr anchor="b">
            <a:noAutofit/>
          </a:bodyPr>
          <a:lstStyle>
            <a:lvl1pPr algn="l">
              <a:lnSpc>
                <a:spcPts val="11000"/>
              </a:lnSpc>
              <a:defRPr sz="10000" u="sng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nl-BE" noProof="0" dirty="0"/>
              <a:t>klik om een hoofdstuktitel te maken.</a:t>
            </a:r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1371600" y="7344000"/>
            <a:ext cx="15012000" cy="576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nl-BE" noProof="0" smtClean="0"/>
              <a:pPr/>
              <a:t>‹nr.›</a:t>
            </a:fld>
            <a:endParaRPr lang="nl-BE" noProof="0" dirty="0"/>
          </a:p>
        </p:txBody>
      </p:sp>
      <p:sp>
        <p:nvSpPr>
          <p:cNvPr id="10" name="Rectangle 9" hidden="1"/>
          <p:cNvSpPr/>
          <p:nvPr userDrawn="1"/>
        </p:nvSpPr>
        <p:spPr>
          <a:xfrm>
            <a:off x="914400" y="464400"/>
            <a:ext cx="15560040" cy="464400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473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Klik om de stijl te bewerken</a:t>
            </a:r>
            <a:endParaRPr lang="nl-BE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5825" y="1194364"/>
            <a:ext cx="15699575" cy="6696000"/>
          </a:xfrm>
        </p:spPr>
        <p:txBody>
          <a:bodyPr/>
          <a:lstStyle>
            <a:lvl1pPr defTabSz="457200"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 defTabSz="457200">
              <a:lnSpc>
                <a:spcPct val="120000"/>
              </a:lnSpc>
              <a:defRPr/>
            </a:lvl3pPr>
            <a:lvl4pPr marL="2328863" indent="-550863" defTabSz="1912938">
              <a:lnSpc>
                <a:spcPct val="120000"/>
              </a:lnSpc>
              <a:tabLst/>
              <a:defRPr/>
            </a:lvl4pPr>
            <a:lvl5pPr marL="2962275" indent="-442913" defTabSz="457200">
              <a:lnSpc>
                <a:spcPct val="120000"/>
              </a:lnSpc>
              <a:buFont typeface="Arial" panose="020B0604020202020204" pitchFamily="34" charset="0"/>
              <a:buChar char="̶"/>
              <a:defRPr/>
            </a:lvl5pPr>
          </a:lstStyle>
          <a:p>
            <a:pPr lvl="0"/>
            <a:r>
              <a:rPr lang="nl-BE" noProof="0" dirty="0"/>
              <a:t>Click </a:t>
            </a:r>
            <a:r>
              <a:rPr lang="nl-BE" noProof="0" dirty="0" err="1"/>
              <a:t>to</a:t>
            </a:r>
            <a:r>
              <a:rPr lang="nl-BE" noProof="0" dirty="0"/>
              <a:t> </a:t>
            </a:r>
            <a:r>
              <a:rPr lang="nl-BE" noProof="0" dirty="0" err="1"/>
              <a:t>edit</a:t>
            </a:r>
            <a:r>
              <a:rPr lang="nl-BE" noProof="0" dirty="0"/>
              <a:t> Master </a:t>
            </a:r>
            <a:r>
              <a:rPr lang="nl-BE" noProof="0" dirty="0" err="1"/>
              <a:t>text</a:t>
            </a:r>
            <a:r>
              <a:rPr lang="nl-BE" noProof="0" dirty="0"/>
              <a:t> </a:t>
            </a:r>
            <a:r>
              <a:rPr lang="nl-BE" noProof="0" dirty="0" err="1"/>
              <a:t>styles</a:t>
            </a:r>
            <a:endParaRPr lang="nl-BE" noProof="0" dirty="0"/>
          </a:p>
          <a:p>
            <a:pPr lvl="1"/>
            <a:r>
              <a:rPr lang="nl-BE" noProof="0" dirty="0"/>
              <a:t>Second level</a:t>
            </a:r>
          </a:p>
          <a:p>
            <a:pPr lvl="2"/>
            <a:r>
              <a:rPr lang="nl-BE" noProof="0" dirty="0" err="1"/>
              <a:t>Third</a:t>
            </a:r>
            <a:r>
              <a:rPr lang="nl-BE" noProof="0" dirty="0"/>
              <a:t> level</a:t>
            </a:r>
          </a:p>
          <a:p>
            <a:pPr lvl="3"/>
            <a:r>
              <a:rPr lang="nl-BE" noProof="0" dirty="0" err="1"/>
              <a:t>Fourth</a:t>
            </a:r>
            <a:r>
              <a:rPr lang="nl-BE" noProof="0" dirty="0"/>
              <a:t> level</a:t>
            </a:r>
          </a:p>
          <a:p>
            <a:pPr lvl="4"/>
            <a:r>
              <a:rPr lang="nl-BE" noProof="0" dirty="0" err="1"/>
              <a:t>Fifth</a:t>
            </a:r>
            <a:r>
              <a:rPr lang="nl-BE" noProof="0" dirty="0"/>
              <a:t>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0885-0B31-4E06-AE71-7E16801F2838}" type="datetime1">
              <a:rPr lang="nl-BE" noProof="0" smtClean="0"/>
              <a:t>13/09/2026</a:t>
            </a:fld>
            <a:endParaRPr lang="nl-B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‹nr.›</a:t>
            </a:fld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3081577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Klik om de stijl te bewerken</a:t>
            </a:r>
            <a:endParaRPr lang="nl-BE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0F60-8C93-4C37-B51A-4DDAE36F7E9B}" type="datetime1">
              <a:rPr lang="nl-BE" noProof="0" smtClean="0"/>
              <a:t>13/09/2026</a:t>
            </a:fld>
            <a:endParaRPr lang="nl-B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noProof="0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0104438" y="1371918"/>
            <a:ext cx="6300000" cy="6498000"/>
          </a:xfrm>
        </p:spPr>
        <p:txBody>
          <a:bodyPr/>
          <a:lstStyle>
            <a:lvl1pPr marL="85725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Photo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nl-BE" noProof="0" smtClean="0"/>
              <a:pPr/>
              <a:t>‹nr.›</a:t>
            </a:fld>
            <a:endParaRPr lang="nl-BE" noProof="0" dirty="0"/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5825" y="1194364"/>
            <a:ext cx="8442000" cy="6696000"/>
          </a:xfrm>
        </p:spPr>
        <p:txBody>
          <a:bodyPr/>
          <a:lstStyle>
            <a:lvl1pPr defTabSz="457200"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 defTabSz="457200">
              <a:lnSpc>
                <a:spcPct val="120000"/>
              </a:lnSpc>
              <a:defRPr/>
            </a:lvl3pPr>
            <a:lvl4pPr defTabSz="457200">
              <a:lnSpc>
                <a:spcPct val="120000"/>
              </a:lnSpc>
              <a:defRPr/>
            </a:lvl4pPr>
            <a:lvl5pPr defTabSz="457200">
              <a:lnSpc>
                <a:spcPct val="120000"/>
              </a:lnSpc>
              <a:defRPr/>
            </a:lvl5pPr>
          </a:lstStyle>
          <a:p>
            <a:pPr lvl="0"/>
            <a:r>
              <a:rPr lang="nl-BE" noProof="0" dirty="0"/>
              <a:t>Click </a:t>
            </a:r>
            <a:r>
              <a:rPr lang="nl-BE" noProof="0" dirty="0" err="1"/>
              <a:t>to</a:t>
            </a:r>
            <a:r>
              <a:rPr lang="nl-BE" noProof="0" dirty="0"/>
              <a:t> </a:t>
            </a:r>
            <a:r>
              <a:rPr lang="nl-BE" noProof="0" dirty="0" err="1"/>
              <a:t>edit</a:t>
            </a:r>
            <a:r>
              <a:rPr lang="nl-BE" noProof="0" dirty="0"/>
              <a:t> Master </a:t>
            </a:r>
            <a:r>
              <a:rPr lang="nl-BE" noProof="0" dirty="0" err="1"/>
              <a:t>text</a:t>
            </a:r>
            <a:r>
              <a:rPr lang="nl-BE" noProof="0" dirty="0"/>
              <a:t> </a:t>
            </a:r>
            <a:r>
              <a:rPr lang="nl-BE" noProof="0" dirty="0" err="1"/>
              <a:t>styles</a:t>
            </a:r>
            <a:endParaRPr lang="nl-BE" noProof="0" dirty="0"/>
          </a:p>
          <a:p>
            <a:pPr lvl="1"/>
            <a:r>
              <a:rPr lang="nl-BE" noProof="0" dirty="0"/>
              <a:t>Second level</a:t>
            </a:r>
          </a:p>
          <a:p>
            <a:pPr lvl="2"/>
            <a:r>
              <a:rPr lang="nl-BE" noProof="0" dirty="0" err="1"/>
              <a:t>Third</a:t>
            </a:r>
            <a:r>
              <a:rPr lang="nl-BE" noProof="0" dirty="0"/>
              <a:t> level</a:t>
            </a:r>
          </a:p>
        </p:txBody>
      </p:sp>
    </p:spTree>
    <p:extLst>
      <p:ext uri="{BB962C8B-B14F-4D97-AF65-F5344CB8AC3E}">
        <p14:creationId xmlns:p14="http://schemas.microsoft.com/office/powerpoint/2010/main" val="131488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Klik om de stijl te bewerken</a:t>
            </a:r>
            <a:endParaRPr lang="nl-BE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94B6-17DF-4759-A7A5-128AFEA77F2C}" type="datetime1">
              <a:rPr lang="nl-BE" noProof="0" smtClean="0"/>
              <a:t>13/09/2026</a:t>
            </a:fld>
            <a:endParaRPr lang="nl-BE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‹nr.›</a:t>
            </a:fld>
            <a:endParaRPr lang="nl-BE" noProof="0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952038" y="1371600"/>
            <a:ext cx="15480000" cy="6501600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74516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1384-1200-4D40-BEF0-3A17A1F906F4}" type="datetime1">
              <a:rPr lang="nl-NL" noProof="0" smtClean="0"/>
              <a:t>13-9-2026</a:t>
            </a:fld>
            <a:endParaRPr lang="nl-NL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7" name="Covering Background"/>
          <p:cNvSpPr/>
          <p:nvPr userDrawn="1"/>
        </p:nvSpPr>
        <p:spPr>
          <a:xfrm>
            <a:off x="-1" y="0"/>
            <a:ext cx="17337600" cy="9753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-1" y="0"/>
            <a:ext cx="17337600" cy="9753600"/>
          </a:xfrm>
        </p:spPr>
        <p:txBody>
          <a:bodyPr/>
          <a:lstStyle>
            <a:lvl1pPr marL="85725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949418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1393200"/>
            <a:ext cx="16424275" cy="6505200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9215999" y="3095999"/>
            <a:ext cx="7257600" cy="1717969"/>
          </a:xfrm>
        </p:spPr>
        <p:txBody>
          <a:bodyPr>
            <a:normAutofit/>
          </a:bodyPr>
          <a:lstStyle>
            <a:lvl1pPr marL="0" indent="0">
              <a:lnSpc>
                <a:spcPts val="35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namen van </a:t>
            </a:r>
            <a:r>
              <a:rPr lang="nl-NL" dirty="0" err="1"/>
              <a:t>social</a:t>
            </a:r>
            <a:r>
              <a:rPr lang="nl-NL" dirty="0"/>
              <a:t> media in te typen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291074" y="1743240"/>
            <a:ext cx="7419544" cy="5769600"/>
          </a:xfrm>
        </p:spPr>
        <p:txBody>
          <a:bodyPr anchor="t" anchorCtr="0">
            <a:noAutofit/>
          </a:bodyPr>
          <a:lstStyle>
            <a:lvl1pPr algn="l" defTabSz="542925">
              <a:lnSpc>
                <a:spcPts val="3500"/>
              </a:lnSpc>
              <a:defRPr sz="2500" u="none" cap="none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+mn-lt"/>
              </a:defRPr>
            </a:lvl1pPr>
          </a:lstStyle>
          <a:p>
            <a:r>
              <a:rPr lang="nl-BE" noProof="0" dirty="0"/>
              <a:t>Klik om de gegevens van de presentator in </a:t>
            </a:r>
            <a:r>
              <a:rPr lang="nl-BE" noProof="0"/>
              <a:t>te typen</a:t>
            </a:r>
            <a:endParaRPr lang="nl-BE" noProof="0" dirty="0"/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1371600" y="1828800"/>
            <a:ext cx="15012000" cy="599976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2" descr="C:\Users\lrbeke\Desktop\RE-naamswijziging\nieuw v3\Faculteit Rechtsgeleerdheid (RE)\icoon_UGent_RE_NL\icoon_UGent_RE_NL_RGB_2400_kleur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" y="0"/>
            <a:ext cx="4182333" cy="139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78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rpora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4147F-ED97-47AF-A1B3-C82A179CF7F3}" type="datetime1">
              <a:rPr lang="nl-NL" smtClean="0"/>
              <a:t>14-9-2026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smtClean="0"/>
              <a:t>‹nr.›</a:t>
            </a:fld>
            <a:endParaRPr lang="en-GB"/>
          </a:p>
        </p:txBody>
      </p:sp>
      <p:pic>
        <p:nvPicPr>
          <p:cNvPr id="9" name="Logo Large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518" y="2275285"/>
            <a:ext cx="5462027" cy="417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243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1393200"/>
            <a:ext cx="16424275" cy="6505200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1291074" y="2286000"/>
            <a:ext cx="15183366" cy="4436316"/>
          </a:xfrm>
        </p:spPr>
        <p:txBody>
          <a:bodyPr anchor="b">
            <a:noAutofit/>
          </a:bodyPr>
          <a:lstStyle>
            <a:lvl1pPr algn="l">
              <a:lnSpc>
                <a:spcPts val="11000"/>
              </a:lnSpc>
              <a:defRPr sz="10000" u="sng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nl-NL" noProof="0"/>
              <a:t>Klik om stijl te bewerken</a:t>
            </a:r>
            <a:endParaRPr lang="nl-BE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283414" y="6874716"/>
            <a:ext cx="15191026" cy="583200"/>
          </a:xfrm>
        </p:spPr>
        <p:txBody>
          <a:bodyPr>
            <a:normAutofit/>
          </a:bodyPr>
          <a:lstStyle>
            <a:lvl1pPr marL="0" indent="0" algn="l">
              <a:lnSpc>
                <a:spcPts val="3600"/>
              </a:lnSpc>
              <a:buNone/>
              <a:defRPr sz="3000" baseline="0">
                <a:solidFill>
                  <a:schemeClr val="accent1"/>
                </a:solidFill>
              </a:defRPr>
            </a:lvl1pPr>
            <a:lvl2pPr marL="650184" indent="0" algn="ctr">
              <a:buNone/>
              <a:defRPr sz="2844"/>
            </a:lvl2pPr>
            <a:lvl3pPr marL="1300368" indent="0" algn="ctr">
              <a:buNone/>
              <a:defRPr sz="2560"/>
            </a:lvl3pPr>
            <a:lvl4pPr marL="1950552" indent="0" algn="ctr">
              <a:buNone/>
              <a:defRPr sz="2275"/>
            </a:lvl4pPr>
            <a:lvl5pPr marL="2600736" indent="0" algn="ctr">
              <a:buNone/>
              <a:defRPr sz="2275"/>
            </a:lvl5pPr>
            <a:lvl6pPr marL="3250921" indent="0" algn="ctr">
              <a:buNone/>
              <a:defRPr sz="2275"/>
            </a:lvl6pPr>
            <a:lvl7pPr marL="3901105" indent="0" algn="ctr">
              <a:buNone/>
              <a:defRPr sz="2275"/>
            </a:lvl7pPr>
            <a:lvl8pPr marL="4551289" indent="0" algn="ctr">
              <a:buNone/>
              <a:defRPr sz="2275"/>
            </a:lvl8pPr>
            <a:lvl9pPr marL="5201473" indent="0" algn="ctr">
              <a:buNone/>
              <a:defRPr sz="2275"/>
            </a:lvl9pPr>
          </a:lstStyle>
          <a:p>
            <a:r>
              <a:rPr lang="nl-BE" noProof="0" dirty="0"/>
              <a:t>Klik om de ondertitel / presentator / datum [</a:t>
            </a:r>
            <a:r>
              <a:rPr lang="nl-BE" noProof="0" dirty="0" err="1"/>
              <a:t>dd</a:t>
            </a:r>
            <a:r>
              <a:rPr lang="nl-BE" noProof="0" dirty="0"/>
              <a:t>-mm-</a:t>
            </a:r>
            <a:r>
              <a:rPr lang="nl-BE" noProof="0" dirty="0" err="1"/>
              <a:t>yyyy</a:t>
            </a:r>
            <a:r>
              <a:rPr lang="nl-BE" noProof="0" dirty="0"/>
              <a:t>] te maken</a:t>
            </a:r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1371600" y="6408000"/>
            <a:ext cx="15012000" cy="576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rganisation Placeholder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564451" y="388531"/>
            <a:ext cx="8293993" cy="540000"/>
          </a:xfrm>
        </p:spPr>
        <p:txBody>
          <a:bodyPr anchor="b" anchorCtr="0">
            <a:normAutofit/>
          </a:bodyPr>
          <a:lstStyle>
            <a:lvl1pPr marL="0" indent="0">
              <a:lnSpc>
                <a:spcPts val="1700"/>
              </a:lnSpc>
              <a:buNone/>
              <a:defRPr sz="1400" b="1" i="0" u="sng" cap="all" baseline="0">
                <a:solidFill>
                  <a:srgbClr val="1E64C8"/>
                </a:solidFill>
                <a:uFill>
                  <a:solidFill>
                    <a:schemeClr val="bg1"/>
                  </a:solidFill>
                </a:uFill>
              </a:defRPr>
            </a:lvl1pPr>
            <a:lvl2pPr marL="0" indent="0">
              <a:lnSpc>
                <a:spcPts val="1700"/>
              </a:lnSpc>
              <a:buNone/>
              <a:defRPr sz="1400" cap="all" baseline="0">
                <a:solidFill>
                  <a:srgbClr val="1E64C8"/>
                </a:solidFill>
                <a:uFill>
                  <a:solidFill>
                    <a:schemeClr val="bg1"/>
                  </a:solidFill>
                </a:uFill>
              </a:defRPr>
            </a:lvl2pPr>
          </a:lstStyle>
          <a:p>
            <a:pPr lvl="0"/>
            <a:r>
              <a:rPr lang="nl-BE" noProof="0" dirty="0"/>
              <a:t>Klik om de organisatie stijlen te bewerken</a:t>
            </a:r>
          </a:p>
          <a:p>
            <a:pPr lvl="1"/>
            <a:r>
              <a:rPr lang="nl-BE" noProof="0"/>
              <a:t>tweede niveau</a:t>
            </a:r>
            <a:endParaRPr lang="nl-BE" noProof="0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3200400" y="8366400"/>
            <a:ext cx="2286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1</a:t>
            </a:r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5713200" y="8366400"/>
            <a:ext cx="2286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2</a:t>
            </a:r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8229600" y="8366400"/>
            <a:ext cx="2322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3</a:t>
            </a:r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10746000" y="8366400"/>
            <a:ext cx="2322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4</a:t>
            </a:r>
          </a:p>
        </p:txBody>
      </p:sp>
      <p:sp>
        <p:nvSpPr>
          <p:cNvPr id="5" name="Rectangle 4" hidden="1"/>
          <p:cNvSpPr/>
          <p:nvPr userDrawn="1"/>
        </p:nvSpPr>
        <p:spPr>
          <a:xfrm>
            <a:off x="914400" y="464400"/>
            <a:ext cx="15560040" cy="464400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EEE73C0F-9A00-4AE6-8439-D628BBC8F4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" y="0"/>
            <a:ext cx="4179598" cy="139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641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0"/>
            <a:ext cx="16424275" cy="7898400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291074" y="3246120"/>
            <a:ext cx="15183366" cy="4436316"/>
          </a:xfrm>
        </p:spPr>
        <p:txBody>
          <a:bodyPr anchor="b">
            <a:noAutofit/>
          </a:bodyPr>
          <a:lstStyle>
            <a:lvl1pPr algn="l">
              <a:lnSpc>
                <a:spcPts val="11000"/>
              </a:lnSpc>
              <a:defRPr sz="10000" u="sng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nl-BE" noProof="0" dirty="0"/>
              <a:t>klik om een hoofdstuktitel te maken.</a:t>
            </a:r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1371600" y="7344000"/>
            <a:ext cx="15012000" cy="576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nl-BE" noProof="0" smtClean="0"/>
              <a:pPr/>
              <a:t>‹nr.›</a:t>
            </a:fld>
            <a:endParaRPr lang="nl-BE" noProof="0" dirty="0"/>
          </a:p>
        </p:txBody>
      </p:sp>
      <p:sp>
        <p:nvSpPr>
          <p:cNvPr id="10" name="Rectangle 9" hidden="1"/>
          <p:cNvSpPr/>
          <p:nvPr userDrawn="1"/>
        </p:nvSpPr>
        <p:spPr>
          <a:xfrm>
            <a:off x="914400" y="464400"/>
            <a:ext cx="15560040" cy="464400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8891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Klik om stijl te bewerken</a:t>
            </a:r>
            <a:endParaRPr lang="nl-BE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5825" y="1194364"/>
            <a:ext cx="15699575" cy="6696000"/>
          </a:xfrm>
        </p:spPr>
        <p:txBody>
          <a:bodyPr/>
          <a:lstStyle>
            <a:lvl1pPr defTabSz="457200"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 defTabSz="457200">
              <a:lnSpc>
                <a:spcPct val="120000"/>
              </a:lnSpc>
              <a:defRPr/>
            </a:lvl3pPr>
            <a:lvl4pPr marL="2328863" indent="-550863" defTabSz="1912938">
              <a:lnSpc>
                <a:spcPct val="120000"/>
              </a:lnSpc>
              <a:tabLst/>
              <a:defRPr/>
            </a:lvl4pPr>
            <a:lvl5pPr marL="2962275" indent="-442913" defTabSz="457200">
              <a:lnSpc>
                <a:spcPct val="120000"/>
              </a:lnSpc>
              <a:buFont typeface="Arial" panose="020B0604020202020204" pitchFamily="34" charset="0"/>
              <a:buChar char="̶"/>
              <a:defRPr/>
            </a:lvl5pPr>
          </a:lstStyle>
          <a:p>
            <a:pPr lvl="0"/>
            <a:r>
              <a:rPr lang="nl-BE" noProof="0" dirty="0"/>
              <a:t>Click </a:t>
            </a:r>
            <a:r>
              <a:rPr lang="nl-BE" noProof="0" dirty="0" err="1"/>
              <a:t>to</a:t>
            </a:r>
            <a:r>
              <a:rPr lang="nl-BE" noProof="0" dirty="0"/>
              <a:t> </a:t>
            </a:r>
            <a:r>
              <a:rPr lang="nl-BE" noProof="0" dirty="0" err="1"/>
              <a:t>edit</a:t>
            </a:r>
            <a:r>
              <a:rPr lang="nl-BE" noProof="0" dirty="0"/>
              <a:t> Master </a:t>
            </a:r>
            <a:r>
              <a:rPr lang="nl-BE" noProof="0" dirty="0" err="1"/>
              <a:t>text</a:t>
            </a:r>
            <a:r>
              <a:rPr lang="nl-BE" noProof="0" dirty="0"/>
              <a:t> </a:t>
            </a:r>
            <a:r>
              <a:rPr lang="nl-BE" noProof="0" dirty="0" err="1"/>
              <a:t>styles</a:t>
            </a:r>
            <a:endParaRPr lang="nl-BE" noProof="0" dirty="0"/>
          </a:p>
          <a:p>
            <a:pPr lvl="1"/>
            <a:r>
              <a:rPr lang="nl-BE" noProof="0" dirty="0"/>
              <a:t>Second level</a:t>
            </a:r>
          </a:p>
          <a:p>
            <a:pPr lvl="2"/>
            <a:r>
              <a:rPr lang="nl-BE" noProof="0" dirty="0" err="1"/>
              <a:t>Third</a:t>
            </a:r>
            <a:r>
              <a:rPr lang="nl-BE" noProof="0" dirty="0"/>
              <a:t> level</a:t>
            </a:r>
          </a:p>
          <a:p>
            <a:pPr lvl="3"/>
            <a:r>
              <a:rPr lang="nl-BE" noProof="0" dirty="0" err="1"/>
              <a:t>Fourth</a:t>
            </a:r>
            <a:r>
              <a:rPr lang="nl-BE" noProof="0" dirty="0"/>
              <a:t> level</a:t>
            </a:r>
          </a:p>
          <a:p>
            <a:pPr lvl="4"/>
            <a:r>
              <a:rPr lang="nl-BE" noProof="0" dirty="0" err="1"/>
              <a:t>Fifth</a:t>
            </a:r>
            <a:r>
              <a:rPr lang="nl-BE" noProof="0" dirty="0"/>
              <a:t>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0885-0B31-4E06-AE71-7E16801F2838}" type="datetime1">
              <a:rPr lang="nl-BE" noProof="0" smtClean="0"/>
              <a:t>14/09/2026</a:t>
            </a:fld>
            <a:endParaRPr lang="nl-B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‹nr.›</a:t>
            </a:fld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4184197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Klik om stijl te bewerken</a:t>
            </a:r>
            <a:endParaRPr lang="nl-BE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0F60-8C93-4C37-B51A-4DDAE36F7E9B}" type="datetime1">
              <a:rPr lang="nl-BE" noProof="0" smtClean="0"/>
              <a:t>14/09/2026</a:t>
            </a:fld>
            <a:endParaRPr lang="nl-B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noProof="0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0104438" y="1371918"/>
            <a:ext cx="6300000" cy="6498000"/>
          </a:xfrm>
        </p:spPr>
        <p:txBody>
          <a:bodyPr/>
          <a:lstStyle>
            <a:lvl1pPr marL="85725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Photo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nl-BE" noProof="0" smtClean="0"/>
              <a:pPr/>
              <a:t>‹nr.›</a:t>
            </a:fld>
            <a:endParaRPr lang="nl-BE" noProof="0" dirty="0"/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5825" y="1194364"/>
            <a:ext cx="8442000" cy="6696000"/>
          </a:xfrm>
        </p:spPr>
        <p:txBody>
          <a:bodyPr/>
          <a:lstStyle>
            <a:lvl1pPr defTabSz="457200"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 defTabSz="457200">
              <a:lnSpc>
                <a:spcPct val="120000"/>
              </a:lnSpc>
              <a:defRPr/>
            </a:lvl3pPr>
            <a:lvl4pPr defTabSz="457200">
              <a:lnSpc>
                <a:spcPct val="120000"/>
              </a:lnSpc>
              <a:defRPr/>
            </a:lvl4pPr>
            <a:lvl5pPr defTabSz="457200">
              <a:lnSpc>
                <a:spcPct val="120000"/>
              </a:lnSpc>
              <a:defRPr/>
            </a:lvl5pPr>
          </a:lstStyle>
          <a:p>
            <a:pPr lvl="0"/>
            <a:r>
              <a:rPr lang="nl-BE" noProof="0" dirty="0"/>
              <a:t>Click </a:t>
            </a:r>
            <a:r>
              <a:rPr lang="nl-BE" noProof="0" dirty="0" err="1"/>
              <a:t>to</a:t>
            </a:r>
            <a:r>
              <a:rPr lang="nl-BE" noProof="0" dirty="0"/>
              <a:t> </a:t>
            </a:r>
            <a:r>
              <a:rPr lang="nl-BE" noProof="0" dirty="0" err="1"/>
              <a:t>edit</a:t>
            </a:r>
            <a:r>
              <a:rPr lang="nl-BE" noProof="0" dirty="0"/>
              <a:t> Master </a:t>
            </a:r>
            <a:r>
              <a:rPr lang="nl-BE" noProof="0" dirty="0" err="1"/>
              <a:t>text</a:t>
            </a:r>
            <a:r>
              <a:rPr lang="nl-BE" noProof="0" dirty="0"/>
              <a:t> </a:t>
            </a:r>
            <a:r>
              <a:rPr lang="nl-BE" noProof="0" dirty="0" err="1"/>
              <a:t>styles</a:t>
            </a:r>
            <a:endParaRPr lang="nl-BE" noProof="0" dirty="0"/>
          </a:p>
          <a:p>
            <a:pPr lvl="1"/>
            <a:r>
              <a:rPr lang="nl-BE" noProof="0" dirty="0"/>
              <a:t>Second level</a:t>
            </a:r>
          </a:p>
          <a:p>
            <a:pPr lvl="2"/>
            <a:r>
              <a:rPr lang="nl-BE" noProof="0" dirty="0" err="1"/>
              <a:t>Third</a:t>
            </a:r>
            <a:r>
              <a:rPr lang="nl-BE" noProof="0" dirty="0"/>
              <a:t> level</a:t>
            </a:r>
          </a:p>
        </p:txBody>
      </p:sp>
    </p:spTree>
    <p:extLst>
      <p:ext uri="{BB962C8B-B14F-4D97-AF65-F5344CB8AC3E}">
        <p14:creationId xmlns:p14="http://schemas.microsoft.com/office/powerpoint/2010/main" val="2619568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Klik om stijl te bewerken</a:t>
            </a:r>
            <a:endParaRPr lang="nl-BE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94B6-17DF-4759-A7A5-128AFEA77F2C}" type="datetime1">
              <a:rPr lang="nl-BE" noProof="0" smtClean="0"/>
              <a:t>14/09/2026</a:t>
            </a:fld>
            <a:endParaRPr lang="nl-BE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‹nr.›</a:t>
            </a:fld>
            <a:endParaRPr lang="nl-BE" noProof="0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952038" y="1371600"/>
            <a:ext cx="15480000" cy="6501600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852269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1384-1200-4D40-BEF0-3A17A1F906F4}" type="datetime1">
              <a:rPr lang="nl-NL" noProof="0" smtClean="0"/>
              <a:t>14-9-2026</a:t>
            </a:fld>
            <a:endParaRPr lang="nl-NL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7" name="Covering Background"/>
          <p:cNvSpPr/>
          <p:nvPr userDrawn="1"/>
        </p:nvSpPr>
        <p:spPr>
          <a:xfrm>
            <a:off x="-1" y="0"/>
            <a:ext cx="17337600" cy="9753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-1" y="0"/>
            <a:ext cx="17337600" cy="9753600"/>
          </a:xfrm>
        </p:spPr>
        <p:txBody>
          <a:bodyPr/>
          <a:lstStyle>
            <a:lvl1pPr marL="85725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41314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extbox over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914400" y="0"/>
            <a:ext cx="16424275" cy="7920000"/>
          </a:xfrm>
        </p:spPr>
        <p:txBody>
          <a:bodyPr/>
          <a:lstStyle>
            <a:lvl1pPr marL="85725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/>
              <a:t>Picture</a:t>
            </a:r>
            <a:endParaRPr lang="nl-BE" noProof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1384-1200-4D40-BEF0-3A17A1F906F4}" type="datetime1">
              <a:rPr lang="nl-NL" noProof="0" smtClean="0"/>
              <a:t>14-9-2026</a:t>
            </a:fld>
            <a:endParaRPr lang="nl-NL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301F6D1-3E66-4198-8305-F0FF1745CC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2691979"/>
            <a:ext cx="6764400" cy="5230800"/>
          </a:xfrm>
          <a:solidFill>
            <a:srgbClr val="1E64C8"/>
          </a:solidFill>
        </p:spPr>
        <p:txBody>
          <a:bodyPr anchor="b" anchorCtr="0">
            <a:noAutofit/>
          </a:bodyPr>
          <a:lstStyle>
            <a:lvl1pPr marL="85725" indent="0">
              <a:buNone/>
              <a:defRPr sz="10000" u="sng" cap="all" baseline="0">
                <a:solidFill>
                  <a:schemeClr val="bg1"/>
                </a:solidFill>
              </a:defRPr>
            </a:lvl1pPr>
            <a:lvl2pPr marL="984250" indent="-625475"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466623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textbox over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876AD30-96E8-448B-B97A-24B00ADE12C5}"/>
              </a:ext>
            </a:extLst>
          </p:cNvPr>
          <p:cNvSpPr/>
          <p:nvPr userDrawn="1"/>
        </p:nvSpPr>
        <p:spPr>
          <a:xfrm>
            <a:off x="914400" y="0"/>
            <a:ext cx="16424275" cy="7898400"/>
          </a:xfrm>
          <a:prstGeom prst="rect">
            <a:avLst/>
          </a:prstGeom>
          <a:solidFill>
            <a:srgbClr val="1E64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914400" y="0"/>
            <a:ext cx="16424275" cy="7920000"/>
          </a:xfrm>
        </p:spPr>
        <p:txBody>
          <a:bodyPr/>
          <a:lstStyle>
            <a:lvl1pPr marL="85725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/>
              <a:t>Picture</a:t>
            </a:r>
            <a:endParaRPr lang="nl-BE" noProof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1384-1200-4D40-BEF0-3A17A1F906F4}" type="datetime1">
              <a:rPr lang="nl-NL" noProof="0" smtClean="0"/>
              <a:t>14-9-2026</a:t>
            </a:fld>
            <a:endParaRPr lang="nl-NL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301F6D1-3E66-4198-8305-F0FF1745CC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399" y="1011602"/>
            <a:ext cx="7754938" cy="6908398"/>
          </a:xfrm>
          <a:solidFill>
            <a:srgbClr val="E9F0FA"/>
          </a:solidFill>
        </p:spPr>
        <p:txBody>
          <a:bodyPr>
            <a:normAutofit/>
          </a:bodyPr>
          <a:lstStyle>
            <a:lvl1pPr marL="85725" indent="0">
              <a:buNone/>
              <a:defRPr sz="5400" u="sng" cap="all" baseline="0">
                <a:solidFill>
                  <a:srgbClr val="1E64C8"/>
                </a:solidFill>
              </a:defRPr>
            </a:lvl1pPr>
            <a:lvl2pPr marL="984250" indent="-625475">
              <a:defRPr>
                <a:solidFill>
                  <a:srgbClr val="1E64C8"/>
                </a:solidFill>
              </a:defRPr>
            </a:lvl2pPr>
            <a:lvl3pPr>
              <a:defRPr>
                <a:solidFill>
                  <a:srgbClr val="1E64C8"/>
                </a:solidFill>
              </a:defRPr>
            </a:lvl3pPr>
            <a:lvl4pPr>
              <a:defRPr>
                <a:solidFill>
                  <a:srgbClr val="1E64C8"/>
                </a:solidFill>
              </a:defRPr>
            </a:lvl4pPr>
            <a:lvl5pPr>
              <a:defRPr>
                <a:solidFill>
                  <a:srgbClr val="1E64C8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4547710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1393200"/>
            <a:ext cx="16424275" cy="6505200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9215999" y="3095999"/>
            <a:ext cx="7257600" cy="2151119"/>
          </a:xfrm>
        </p:spPr>
        <p:txBody>
          <a:bodyPr>
            <a:normAutofit/>
          </a:bodyPr>
          <a:lstStyle>
            <a:lvl1pPr marL="0" indent="0">
              <a:lnSpc>
                <a:spcPts val="35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namen van </a:t>
            </a:r>
            <a:r>
              <a:rPr lang="nl-NL" dirty="0" err="1"/>
              <a:t>social</a:t>
            </a:r>
            <a:r>
              <a:rPr lang="nl-NL" dirty="0"/>
              <a:t> media in te typen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291074" y="1743240"/>
            <a:ext cx="7419544" cy="5769600"/>
          </a:xfrm>
        </p:spPr>
        <p:txBody>
          <a:bodyPr anchor="t" anchorCtr="0">
            <a:noAutofit/>
          </a:bodyPr>
          <a:lstStyle>
            <a:lvl1pPr algn="l" defTabSz="542925">
              <a:lnSpc>
                <a:spcPts val="3500"/>
              </a:lnSpc>
              <a:defRPr sz="2500" u="none" cap="none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+mn-lt"/>
              </a:defRPr>
            </a:lvl1pPr>
          </a:lstStyle>
          <a:p>
            <a:r>
              <a:rPr lang="nl-BE" noProof="0" dirty="0"/>
              <a:t>Klik om de gegevens van de presentator in </a:t>
            </a:r>
            <a:r>
              <a:rPr lang="nl-BE" noProof="0"/>
              <a:t>te typen</a:t>
            </a:r>
            <a:endParaRPr lang="nl-BE" noProof="0" dirty="0"/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1371600" y="1828800"/>
            <a:ext cx="15012000" cy="599976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C5892AE-9794-453B-B25F-986FD931BB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" y="0"/>
            <a:ext cx="4179598" cy="139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435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00401" y="3029939"/>
            <a:ext cx="14737874" cy="2090702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600801" y="5527040"/>
            <a:ext cx="12137073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C90EC-72C4-4472-B80C-68C5FFA54FF5}" type="datetimeFigureOut">
              <a:rPr lang="nl-BE" smtClean="0"/>
              <a:t>14/09/2026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BA94A-1770-4173-BB39-3078C1242C4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662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0118" y="252000"/>
            <a:ext cx="15705282" cy="86369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nl-BE" noProof="0" dirty="0"/>
              <a:t>Klik om de stijl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5825" y="1194364"/>
            <a:ext cx="15699575" cy="669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noProof="0" dirty="0"/>
              <a:t>Click </a:t>
            </a:r>
            <a:r>
              <a:rPr lang="nl-BE" noProof="0" dirty="0" err="1"/>
              <a:t>to</a:t>
            </a:r>
            <a:r>
              <a:rPr lang="nl-BE" noProof="0" dirty="0"/>
              <a:t> </a:t>
            </a:r>
            <a:r>
              <a:rPr lang="nl-BE" noProof="0" dirty="0" err="1"/>
              <a:t>edit</a:t>
            </a:r>
            <a:r>
              <a:rPr lang="nl-BE" noProof="0" dirty="0"/>
              <a:t> Master </a:t>
            </a:r>
            <a:r>
              <a:rPr lang="nl-BE" noProof="0" dirty="0" err="1"/>
              <a:t>text</a:t>
            </a:r>
            <a:r>
              <a:rPr lang="nl-BE" noProof="0" dirty="0"/>
              <a:t> </a:t>
            </a:r>
            <a:r>
              <a:rPr lang="nl-BE" noProof="0" dirty="0" err="1"/>
              <a:t>styles</a:t>
            </a:r>
            <a:endParaRPr lang="nl-BE" noProof="0" dirty="0"/>
          </a:p>
          <a:p>
            <a:pPr lvl="1"/>
            <a:r>
              <a:rPr lang="nl-BE" noProof="0" dirty="0"/>
              <a:t>Second level</a:t>
            </a:r>
          </a:p>
          <a:p>
            <a:pPr lvl="2"/>
            <a:r>
              <a:rPr lang="nl-BE" noProof="0" dirty="0" err="1"/>
              <a:t>Third</a:t>
            </a:r>
            <a:r>
              <a:rPr lang="nl-BE" noProof="0" dirty="0"/>
              <a:t>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72394" y="8948703"/>
            <a:ext cx="2297926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70D1A-A3AB-4E9F-892E-C45B5A80FDBF}" type="datetime1">
              <a:rPr lang="nl-BE" noProof="0" smtClean="0"/>
              <a:t>13/09/2026</a:t>
            </a:fld>
            <a:endParaRPr lang="nl-B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10236" y="8994423"/>
            <a:ext cx="8353564" cy="437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nl-BE" noProof="0" smtClean="0"/>
              <a:pPr/>
              <a:t>‹nr.›</a:t>
            </a:fld>
            <a:endParaRPr lang="nl-BE" noProof="0" dirty="0"/>
          </a:p>
        </p:txBody>
      </p:sp>
      <p:sp>
        <p:nvSpPr>
          <p:cNvPr id="7" name="Title positioning box" hidden="1"/>
          <p:cNvSpPr/>
          <p:nvPr/>
        </p:nvSpPr>
        <p:spPr>
          <a:xfrm>
            <a:off x="927265" y="367200"/>
            <a:ext cx="15480000" cy="4636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ositoning box" hidden="1"/>
          <p:cNvSpPr/>
          <p:nvPr/>
        </p:nvSpPr>
        <p:spPr>
          <a:xfrm>
            <a:off x="927265" y="1584000"/>
            <a:ext cx="8229600" cy="6300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ogo positioning box" hidden="1"/>
          <p:cNvSpPr/>
          <p:nvPr/>
        </p:nvSpPr>
        <p:spPr>
          <a:xfrm flipV="1">
            <a:off x="928800" y="7878842"/>
            <a:ext cx="15478465" cy="141635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17" y="7906160"/>
            <a:ext cx="2308379" cy="1847440"/>
          </a:xfrm>
          <a:prstGeom prst="rect">
            <a:avLst/>
          </a:prstGeom>
        </p:spPr>
      </p:pic>
      <p:sp>
        <p:nvSpPr>
          <p:cNvPr id="12" name="Text positoning box" hidden="1"/>
          <p:cNvSpPr/>
          <p:nvPr/>
        </p:nvSpPr>
        <p:spPr>
          <a:xfrm>
            <a:off x="9172105" y="1584000"/>
            <a:ext cx="914400" cy="6300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ositoning box" hidden="1"/>
          <p:cNvSpPr/>
          <p:nvPr/>
        </p:nvSpPr>
        <p:spPr>
          <a:xfrm>
            <a:off x="10099369" y="1356360"/>
            <a:ext cx="6307895" cy="65276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58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73" r:id="rId3"/>
    <p:sldLayoutId id="2147483662" r:id="rId4"/>
    <p:sldLayoutId id="2147483674" r:id="rId5"/>
    <p:sldLayoutId id="2147483666" r:id="rId6"/>
    <p:sldLayoutId id="2147483675" r:id="rId7"/>
    <p:sldLayoutId id="2147483676" r:id="rId8"/>
  </p:sldLayoutIdLst>
  <p:hf hdr="0" ftr="0" dt="0"/>
  <p:txStyles>
    <p:titleStyle>
      <a:lvl1pPr algn="l" defTabSz="1300368" rtl="0" eaLnBrk="1" latinLnBrk="0" hangingPunct="1">
        <a:lnSpc>
          <a:spcPct val="90000"/>
        </a:lnSpc>
        <a:spcBef>
          <a:spcPct val="0"/>
        </a:spcBef>
        <a:buNone/>
        <a:defRPr sz="5400" u="sng" kern="1200" cap="all" baseline="0">
          <a:solidFill>
            <a:srgbClr val="1E64C8"/>
          </a:solidFill>
          <a:uFill>
            <a:solidFill>
              <a:srgbClr val="1E64C8"/>
            </a:solidFill>
          </a:uFill>
          <a:latin typeface="+mj-lt"/>
          <a:ea typeface="+mj-ea"/>
          <a:cs typeface="+mj-cs"/>
        </a:defRPr>
      </a:lvl1pPr>
    </p:titleStyle>
    <p:bodyStyle>
      <a:lvl1pPr marL="536575" indent="-450850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̶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69988" indent="-450850" algn="l" defTabSz="4572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̶"/>
        <a:tabLst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1755775" indent="-450000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‒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1450" indent="-550863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325" indent="-1158875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None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013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197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381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565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184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368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552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736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0921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105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289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473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0118" y="252000"/>
            <a:ext cx="15705282" cy="86369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nl-BE" noProof="0" dirty="0"/>
              <a:t>Klik om de stijl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5825" y="1194364"/>
            <a:ext cx="15699575" cy="669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noProof="0" dirty="0"/>
              <a:t>Click </a:t>
            </a:r>
            <a:r>
              <a:rPr lang="nl-BE" noProof="0" dirty="0" err="1"/>
              <a:t>to</a:t>
            </a:r>
            <a:r>
              <a:rPr lang="nl-BE" noProof="0" dirty="0"/>
              <a:t> </a:t>
            </a:r>
            <a:r>
              <a:rPr lang="nl-BE" noProof="0" dirty="0" err="1"/>
              <a:t>edit</a:t>
            </a:r>
            <a:r>
              <a:rPr lang="nl-BE" noProof="0" dirty="0"/>
              <a:t> Master </a:t>
            </a:r>
            <a:r>
              <a:rPr lang="nl-BE" noProof="0" dirty="0" err="1"/>
              <a:t>text</a:t>
            </a:r>
            <a:r>
              <a:rPr lang="nl-BE" noProof="0" dirty="0"/>
              <a:t> </a:t>
            </a:r>
            <a:r>
              <a:rPr lang="nl-BE" noProof="0" dirty="0" err="1"/>
              <a:t>styles</a:t>
            </a:r>
            <a:endParaRPr lang="nl-BE" noProof="0" dirty="0"/>
          </a:p>
          <a:p>
            <a:pPr lvl="1"/>
            <a:r>
              <a:rPr lang="nl-BE" noProof="0" dirty="0"/>
              <a:t>Second level</a:t>
            </a:r>
          </a:p>
          <a:p>
            <a:pPr lvl="2"/>
            <a:r>
              <a:rPr lang="nl-BE" noProof="0" dirty="0" err="1"/>
              <a:t>Third</a:t>
            </a:r>
            <a:r>
              <a:rPr lang="nl-BE" noProof="0" dirty="0"/>
              <a:t>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72394" y="8948703"/>
            <a:ext cx="2297926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70D1A-A3AB-4E9F-892E-C45B5A80FDBF}" type="datetime1">
              <a:rPr lang="nl-BE" noProof="0" smtClean="0"/>
              <a:t>14/09/2026</a:t>
            </a:fld>
            <a:endParaRPr lang="nl-B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10236" y="8994423"/>
            <a:ext cx="8353564" cy="437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nl-BE" noProof="0" smtClean="0"/>
              <a:pPr/>
              <a:t>‹nr.›</a:t>
            </a:fld>
            <a:endParaRPr lang="nl-BE" noProof="0" dirty="0"/>
          </a:p>
        </p:txBody>
      </p:sp>
      <p:sp>
        <p:nvSpPr>
          <p:cNvPr id="7" name="Title positioning box" hidden="1"/>
          <p:cNvSpPr/>
          <p:nvPr userDrawn="1"/>
        </p:nvSpPr>
        <p:spPr>
          <a:xfrm>
            <a:off x="927265" y="367200"/>
            <a:ext cx="15480000" cy="4636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ositoning box" hidden="1"/>
          <p:cNvSpPr/>
          <p:nvPr userDrawn="1"/>
        </p:nvSpPr>
        <p:spPr>
          <a:xfrm>
            <a:off x="927265" y="1584000"/>
            <a:ext cx="8229600" cy="6300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ogo positioning box" hidden="1"/>
          <p:cNvSpPr/>
          <p:nvPr userDrawn="1"/>
        </p:nvSpPr>
        <p:spPr>
          <a:xfrm flipV="1">
            <a:off x="928800" y="7878842"/>
            <a:ext cx="15478465" cy="141635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17" y="7906160"/>
            <a:ext cx="2308379" cy="1847440"/>
          </a:xfrm>
          <a:prstGeom prst="rect">
            <a:avLst/>
          </a:prstGeom>
        </p:spPr>
      </p:pic>
      <p:sp>
        <p:nvSpPr>
          <p:cNvPr id="12" name="Text positoning box" hidden="1"/>
          <p:cNvSpPr/>
          <p:nvPr userDrawn="1"/>
        </p:nvSpPr>
        <p:spPr>
          <a:xfrm>
            <a:off x="9172105" y="1584000"/>
            <a:ext cx="914400" cy="6300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ositoning box" hidden="1"/>
          <p:cNvSpPr/>
          <p:nvPr userDrawn="1"/>
        </p:nvSpPr>
        <p:spPr>
          <a:xfrm>
            <a:off x="10099369" y="1356360"/>
            <a:ext cx="6307895" cy="65276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94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hdr="0" ftr="0" dt="0"/>
  <p:txStyles>
    <p:titleStyle>
      <a:lvl1pPr algn="l" defTabSz="1300368" rtl="0" eaLnBrk="1" latinLnBrk="0" hangingPunct="1">
        <a:lnSpc>
          <a:spcPct val="90000"/>
        </a:lnSpc>
        <a:spcBef>
          <a:spcPct val="0"/>
        </a:spcBef>
        <a:buNone/>
        <a:defRPr sz="5400" u="sng" kern="1200" cap="all" baseline="0">
          <a:solidFill>
            <a:srgbClr val="1E64C8"/>
          </a:solidFill>
          <a:uFill>
            <a:solidFill>
              <a:srgbClr val="1E64C8"/>
            </a:solidFill>
          </a:uFill>
          <a:latin typeface="+mj-lt"/>
          <a:ea typeface="+mj-ea"/>
          <a:cs typeface="+mj-cs"/>
        </a:defRPr>
      </a:lvl1pPr>
    </p:titleStyle>
    <p:bodyStyle>
      <a:lvl1pPr marL="536575" indent="-450850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̶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69988" indent="-450850" algn="l" defTabSz="4572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̶"/>
        <a:tabLst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1755775" indent="-450000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‒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1450" indent="-550863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325" indent="-1158875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None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013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197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381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565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184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368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552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736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0921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105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289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473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gent.be/student/nl/ict/onderwijstoepassingen/ufora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eur03.safelinks.protection.outlook.com/?url=https%3A%2F%2Foutlook.office.com%2F&amp;data=05%7C02%7CLien.Vercruysse%40UGent.be%7C56452f77c8b140db3b8708dde93d81e7%7Cd7811cdeecef496c8f91a1786241b99c%7C1%7C0%7C638923172573361250%7CUnknown%7CTWFpbGZsb3d8eyJFbXB0eU1hcGkiOnRydWUsIlYiOiIwLjAuMDAwMCIsIlAiOiJXaW4zMiIsIkFOIjoiTWFpbCIsIldUIjoyfQ%3D%3D%7C0%7C%7C%7C&amp;sdata=IPA3pciOC%2B0XFV7DDdjyMg3dsYjDIMVf54vcPURfde4%3D&amp;reserved=0" TargetMode="Externa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laamsrechtsgenootschapgent.be/cursusdienst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Monitoraat.re@ugent.b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ugent.be/student/nl/studentencentrum" TargetMode="Externa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gent.be/re/nl/voor-studenten/studietraject/curriculum/exrecht" TargetMode="External"/><Relationship Id="rId2" Type="http://schemas.openxmlformats.org/officeDocument/2006/relationships/hyperlink" Target="https://studiekiezer.ugent.be/2026/schakelprogramma-tot-master-of-laws-in-de-rechten/programma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gent.be/student/nl/administratie/inschrijving-of-registratie/curriculum/curriculum-werkwijze.htm" TargetMode="External"/><Relationship Id="rId2" Type="http://schemas.openxmlformats.org/officeDocument/2006/relationships/hyperlink" Target="https://oasis.ugent.be/" TargetMode="Externa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gent.be/re/nl/voor-studenten/studietraject/vrijstelling.htm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2507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085B5-58E5-4825-9C8F-EADA58336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oasis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5235F7B-B030-403D-A9CF-3DF3A25B9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" indent="0">
              <a:buNone/>
            </a:pPr>
            <a:r>
              <a:rPr lang="nl-BE" sz="3200" dirty="0">
                <a:latin typeface="UGent Panno Text" panose="02000506040000040003" pitchFamily="2" charset="0"/>
              </a:rPr>
              <a:t>= Onderwijs Administratie- en Studenten Informatie Systeem</a:t>
            </a:r>
          </a:p>
          <a:p>
            <a:pPr marL="85725" indent="0">
              <a:buNone/>
            </a:pPr>
            <a:endParaRPr lang="nl-BE" sz="3200" dirty="0">
              <a:latin typeface="UGent Panno Text" panose="02000506040000040003" pitchFamily="2" charset="0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 oasis.ugent.be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 inloggen met UGent login en wachtwoord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 wat?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attesten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curriculum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lesrooster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examenrooster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examenresultaten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bijzonder statuut 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nl-BE" sz="3200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è"/>
            </a:pPr>
            <a:endParaRPr lang="nl-BE" sz="3200" dirty="0"/>
          </a:p>
          <a:p>
            <a:pPr marL="85725" indent="0">
              <a:buNone/>
            </a:pPr>
            <a:endParaRPr lang="nl-BE" sz="3200" dirty="0">
              <a:latin typeface="UGent Panno Text" panose="02000506040000040003" pitchFamily="2" charset="0"/>
            </a:endParaRPr>
          </a:p>
          <a:p>
            <a:pPr marL="85725" indent="0">
              <a:buNone/>
            </a:pPr>
            <a:endParaRPr lang="nl-BE" sz="3200" dirty="0">
              <a:latin typeface="UGent Panno Text" panose="02000506040000040003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1B2D906-8566-46C0-9003-4244E8FC4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184E0-0BD4-4705-A12B-9B71DDE63301}" type="slidenum">
              <a:rPr kumimoji="0" lang="nl-BE" sz="1707" b="0" i="0" u="none" strike="noStrike" kern="1200" cap="none" spc="0" normalizeH="0" baseline="0" noProof="0" smtClean="0">
                <a:ln>
                  <a:noFill/>
                </a:ln>
                <a:solidFill>
                  <a:srgbClr val="1E64C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3003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BE" sz="1707" b="0" i="0" u="none" strike="noStrike" kern="1200" cap="none" spc="0" normalizeH="0" baseline="0" noProof="0" dirty="0">
              <a:ln>
                <a:noFill/>
              </a:ln>
              <a:solidFill>
                <a:srgbClr val="1E64C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3475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ED028D59-CAC8-4662-99F0-6752F8C671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447" y="446374"/>
            <a:ext cx="11783703" cy="8804504"/>
          </a:xfr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451BDD9-FE8C-4E09-9637-50F54457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184E0-0BD4-4705-A12B-9B71DDE63301}" type="slidenum">
              <a:rPr kumimoji="0" lang="nl-BE" sz="1707" b="0" i="0" u="none" strike="noStrike" kern="1200" cap="none" spc="0" normalizeH="0" baseline="0" noProof="0" smtClean="0">
                <a:ln>
                  <a:noFill/>
                </a:ln>
                <a:solidFill>
                  <a:srgbClr val="1E64C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3003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BE" sz="1707" b="0" i="0" u="none" strike="noStrike" kern="1200" cap="none" spc="0" normalizeH="0" baseline="0" noProof="0" dirty="0">
              <a:ln>
                <a:noFill/>
              </a:ln>
              <a:solidFill>
                <a:srgbClr val="1E64C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0ACDC3E9-DDE4-4FC9-8C76-270A9CB0DCD2}"/>
              </a:ext>
            </a:extLst>
          </p:cNvPr>
          <p:cNvSpPr/>
          <p:nvPr/>
        </p:nvSpPr>
        <p:spPr>
          <a:xfrm>
            <a:off x="3182588" y="3859481"/>
            <a:ext cx="855023" cy="213756"/>
          </a:xfrm>
          <a:prstGeom prst="ellipse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256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DBA4E003-AA37-4A0A-B0CD-125A3D9BAB48}"/>
              </a:ext>
            </a:extLst>
          </p:cNvPr>
          <p:cNvSpPr/>
          <p:nvPr/>
        </p:nvSpPr>
        <p:spPr>
          <a:xfrm>
            <a:off x="3146963" y="6578929"/>
            <a:ext cx="650462" cy="213756"/>
          </a:xfrm>
          <a:prstGeom prst="ellipse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256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9B183B00-69DE-4F3A-85F6-94CFEB72C618}"/>
              </a:ext>
            </a:extLst>
          </p:cNvPr>
          <p:cNvSpPr/>
          <p:nvPr/>
        </p:nvSpPr>
        <p:spPr>
          <a:xfrm>
            <a:off x="3182588" y="4795186"/>
            <a:ext cx="1045027" cy="302821"/>
          </a:xfrm>
          <a:prstGeom prst="ellipse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256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5C3CF5C9-724D-49B0-AB67-8B4A4EDD22E7}"/>
              </a:ext>
            </a:extLst>
          </p:cNvPr>
          <p:cNvSpPr/>
          <p:nvPr/>
        </p:nvSpPr>
        <p:spPr>
          <a:xfrm>
            <a:off x="3182588" y="5041076"/>
            <a:ext cx="1045027" cy="302821"/>
          </a:xfrm>
          <a:prstGeom prst="ellipse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256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62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085B5-58E5-4825-9C8F-EADA58336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ufora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5235F7B-B030-403D-A9CF-3DF3A25B9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" indent="0">
              <a:buNone/>
            </a:pPr>
            <a:r>
              <a:rPr lang="nl-BE" sz="3200" dirty="0">
                <a:latin typeface="UGent Panno Text" panose="02000506040000040003" pitchFamily="2" charset="0"/>
              </a:rPr>
              <a:t>= digitale leeromgeving</a:t>
            </a:r>
          </a:p>
          <a:p>
            <a:pPr marL="85725" indent="0">
              <a:buNone/>
            </a:pPr>
            <a:endParaRPr lang="nl-BE" sz="3200" dirty="0">
              <a:latin typeface="UGent Panno Text" panose="02000506040000040003" pitchFamily="2" charset="0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 ufora.ugent.be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 inloggen met UGent login en wachtwoord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 meldingen inschakelen!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 wat?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cursussites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infosites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non-oasissites &lt; monitoraat</a:t>
            </a:r>
          </a:p>
          <a:p>
            <a:pPr>
              <a:buFont typeface="Wingdings" panose="05000000000000000000" pitchFamily="2" charset="2"/>
              <a:buChar char="è"/>
            </a:pPr>
            <a:endParaRPr lang="nl-BE" sz="3200" dirty="0">
              <a:latin typeface="UGent Panno Text" panose="02000506040000040003" pitchFamily="2" charset="0"/>
            </a:endParaRPr>
          </a:p>
          <a:p>
            <a:pPr marL="85725" indent="0">
              <a:buNone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 Kennisclips + info mobiele app op </a:t>
            </a:r>
            <a:r>
              <a:rPr lang="nl-BE" sz="3200" dirty="0">
                <a:latin typeface="UGent Panno Text" panose="02000506040000040003" pitchFamily="2" charset="0"/>
                <a:hlinkClick r:id="rId2"/>
              </a:rPr>
              <a:t>Ufora — Studentenportaal — Universiteit Gent</a:t>
            </a: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 </a:t>
            </a:r>
            <a:endParaRPr lang="nl-BE" sz="3200" dirty="0">
              <a:latin typeface="UGent Panno Text" panose="02000506040000040003" pitchFamily="2" charset="0"/>
            </a:endParaRPr>
          </a:p>
          <a:p>
            <a:pPr marL="85725" indent="0">
              <a:buNone/>
            </a:pPr>
            <a:endParaRPr lang="nl-BE" sz="3200" dirty="0">
              <a:latin typeface="UGent Panno Text" panose="02000506040000040003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1B2D906-8566-46C0-9003-4244E8FC4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184E0-0BD4-4705-A12B-9B71DDE63301}" type="slidenum">
              <a:rPr kumimoji="0" lang="nl-BE" sz="1707" b="0" i="0" u="none" strike="noStrike" kern="1200" cap="none" spc="0" normalizeH="0" baseline="0" noProof="0" smtClean="0">
                <a:ln>
                  <a:noFill/>
                </a:ln>
                <a:solidFill>
                  <a:srgbClr val="1E64C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3003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BE" sz="1707" b="0" i="0" u="none" strike="noStrike" kern="1200" cap="none" spc="0" normalizeH="0" baseline="0" noProof="0" dirty="0">
              <a:ln>
                <a:noFill/>
              </a:ln>
              <a:solidFill>
                <a:srgbClr val="1E64C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781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085B5-58E5-4825-9C8F-EADA58336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Ugent mailadres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5235F7B-B030-403D-A9CF-3DF3A25B9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" indent="0">
              <a:buNone/>
            </a:pPr>
            <a:r>
              <a:rPr lang="nl-BE" sz="3200" dirty="0">
                <a:latin typeface="UGent Panno Text" panose="02000506040000040003" pitchFamily="2" charset="0"/>
              </a:rPr>
              <a:t>= officiële communicatie van en met UGent</a:t>
            </a:r>
          </a:p>
          <a:p>
            <a:pPr marL="85725" indent="0">
              <a:buNone/>
            </a:pPr>
            <a:endParaRPr lang="nl-BE" sz="3200" dirty="0">
              <a:latin typeface="UGent Panno Text" panose="02000506040000040003" pitchFamily="2" charset="0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 owa.ugent.be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 inloggen met UGent login en wachtwoord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 forward instellen:</a:t>
            </a:r>
          </a:p>
          <a:p>
            <a:pPr lvl="1">
              <a:buFontTx/>
              <a:buChar char="-"/>
            </a:pPr>
            <a:r>
              <a:rPr lang="nl-NL" sz="2400" dirty="0">
                <a:latin typeface="UGent Panno Text" panose="02000506040000040003" pitchFamily="2" charset="0"/>
              </a:rPr>
              <a:t>Surf naar </a:t>
            </a:r>
            <a:r>
              <a:rPr lang="nl-NL" sz="2400" u="sng" dirty="0">
                <a:latin typeface="UGent Panno Text" panose="02000506040000040003" pitchFamily="2" charset="0"/>
                <a:hlinkClick r:id="rId2"/>
              </a:rPr>
              <a:t>https://outlook.office.com</a:t>
            </a:r>
            <a:r>
              <a:rPr lang="nl-NL" sz="2400" dirty="0">
                <a:latin typeface="UGent Panno Text" panose="02000506040000040003" pitchFamily="2" charset="0"/>
              </a:rPr>
              <a:t> en log in met je UGent account</a:t>
            </a:r>
          </a:p>
          <a:p>
            <a:pPr lvl="1">
              <a:buFontTx/>
              <a:buChar char="-"/>
            </a:pPr>
            <a:r>
              <a:rPr lang="nl-NL" sz="2400" dirty="0">
                <a:latin typeface="UGent Panno Text" panose="02000506040000040003" pitchFamily="2" charset="0"/>
              </a:rPr>
              <a:t>Instellingen/</a:t>
            </a:r>
            <a:r>
              <a:rPr lang="nl-NL" sz="2400" dirty="0" err="1">
                <a:latin typeface="UGent Panno Text" panose="02000506040000040003" pitchFamily="2" charset="0"/>
              </a:rPr>
              <a:t>settings</a:t>
            </a:r>
            <a:r>
              <a:rPr lang="nl-NL" sz="2400" dirty="0">
                <a:latin typeface="UGent Panno Text" panose="02000506040000040003" pitchFamily="2" charset="0"/>
              </a:rPr>
              <a:t>  (Tandwieltje rechtsboven de webpagina, naast je foto of initialen) &lt; Mail &lt; </a:t>
            </a:r>
            <a:r>
              <a:rPr lang="nl-NL" sz="2400" dirty="0" err="1">
                <a:latin typeface="UGent Panno Text" panose="02000506040000040003" pitchFamily="2" charset="0"/>
              </a:rPr>
              <a:t>Forwarding</a:t>
            </a:r>
            <a:r>
              <a:rPr lang="nl-NL" sz="2400" dirty="0">
                <a:latin typeface="UGent Panno Text" panose="02000506040000040003" pitchFamily="2" charset="0"/>
              </a:rPr>
              <a:t> </a:t>
            </a:r>
            <a:endParaRPr lang="nl-BE" sz="2400" dirty="0">
              <a:latin typeface="UGent Panno Text" panose="02000506040000040003" pitchFamily="2" charset="0"/>
            </a:endParaRPr>
          </a:p>
          <a:p>
            <a:pPr marL="719138" lvl="1" indent="0">
              <a:buNone/>
            </a:pPr>
            <a:endParaRPr lang="nl-BE" sz="3200" dirty="0">
              <a:latin typeface="UGent Panno Text" panose="02000506040000040003" pitchFamily="2" charset="0"/>
            </a:endParaRPr>
          </a:p>
          <a:p>
            <a:pPr marL="85725" indent="0">
              <a:buNone/>
            </a:pPr>
            <a:endParaRPr lang="nl-BE" sz="3200" dirty="0">
              <a:latin typeface="UGent Panno Text" panose="02000506040000040003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1B2D906-8566-46C0-9003-4244E8FC4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184E0-0BD4-4705-A12B-9B71DDE63301}" type="slidenum">
              <a:rPr kumimoji="0" lang="nl-BE" sz="1707" b="0" i="0" u="none" strike="noStrike" kern="1200" cap="none" spc="0" normalizeH="0" baseline="0" noProof="0" smtClean="0">
                <a:ln>
                  <a:noFill/>
                </a:ln>
                <a:solidFill>
                  <a:srgbClr val="1E64C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3003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BE" sz="1707" b="0" i="0" u="none" strike="noStrike" kern="1200" cap="none" spc="0" normalizeH="0" baseline="0" noProof="0" dirty="0">
              <a:ln>
                <a:noFill/>
              </a:ln>
              <a:solidFill>
                <a:srgbClr val="1E64C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4901CB5-0698-CD40-9E5A-6D2D1454E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800" y="5357316"/>
            <a:ext cx="5499100" cy="359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14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085B5-58E5-4825-9C8F-EADA58336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cursusmateriaal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5235F7B-B030-403D-A9CF-3DF3A25B9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85725" indent="0">
              <a:buNone/>
            </a:pPr>
            <a:r>
              <a:rPr lang="nl-BE" sz="3200" dirty="0">
                <a:latin typeface="UGent Panno Text" panose="02000506040000040003" pitchFamily="2" charset="0"/>
              </a:rPr>
              <a:t>= info in de eerste les!</a:t>
            </a:r>
          </a:p>
          <a:p>
            <a:pPr marL="85725" indent="0">
              <a:buNone/>
            </a:pPr>
            <a:endParaRPr lang="nl-BE" sz="3200" dirty="0">
              <a:latin typeface="UGent Panno Text" panose="02000506040000040003" pitchFamily="2" charset="0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 cursusdienst studentenvereniging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/>
                <a:sym typeface="Wingdings" panose="05000000000000000000" pitchFamily="2" charset="2"/>
              </a:rPr>
              <a:t> online bestellen (vanaf 20 sept t.e.m. 25 okt)</a:t>
            </a:r>
            <a:endParaRPr lang="nl-BE" sz="3200" dirty="0">
              <a:latin typeface="UGent Panno Text"/>
            </a:endParaRPr>
          </a:p>
          <a:p>
            <a:pPr marL="85725" indent="0">
              <a:buNone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  <a:hlinkClick r:id="rId2"/>
              </a:rPr>
              <a:t>https://www.vlaamsrechtsgenootschapgent.be/cursusdienst</a:t>
            </a: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 </a:t>
            </a:r>
          </a:p>
          <a:p>
            <a:pPr marL="85725" indent="0">
              <a:buNone/>
            </a:pPr>
            <a:endParaRPr lang="nl-BE" sz="3200" dirty="0">
              <a:latin typeface="UGent Panno Text" panose="02000506040000040003" pitchFamily="2" charset="0"/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 inloggen met UGent mailadres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/>
                <a:sym typeface="Wingdings" panose="05000000000000000000" pitchFamily="2" charset="2"/>
              </a:rPr>
              <a:t> ‘webshop’ </a:t>
            </a:r>
            <a:endParaRPr lang="nl-BE" sz="3200" dirty="0">
              <a:latin typeface="UGent Panno Text" panose="02000506040000040003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1B2D906-8566-46C0-9003-4244E8FC4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184E0-0BD4-4705-A12B-9B71DDE63301}" type="slidenum">
              <a:rPr kumimoji="0" lang="nl-BE" sz="1707" b="0" i="0" u="none" strike="noStrike" kern="1200" cap="none" spc="0" normalizeH="0" baseline="0" noProof="0" smtClean="0">
                <a:ln>
                  <a:noFill/>
                </a:ln>
                <a:solidFill>
                  <a:srgbClr val="1E64C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3003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BE" sz="1707" b="0" i="0" u="none" strike="noStrike" kern="1200" cap="none" spc="0" normalizeH="0" baseline="0" noProof="0" dirty="0">
              <a:ln>
                <a:noFill/>
              </a:ln>
              <a:solidFill>
                <a:srgbClr val="1E64C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274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73654-DE5A-8097-0672-732152EF5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E10F40-8F87-8BD4-2ADE-E04C5F197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cursusmateriaal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7E6937-BCE9-3FD8-39CD-BF3CFF11D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/>
                <a:sym typeface="Wingdings" panose="05000000000000000000" pitchFamily="2" charset="2"/>
              </a:rPr>
              <a:t> bestelling afhalen (vanaf 21 sept t.e.m. 13 nov)</a:t>
            </a:r>
            <a:endParaRPr lang="nl-BE" sz="3200" dirty="0">
              <a:latin typeface="UGent Panno Text" panose="02000506040000040003" pitchFamily="2" charset="0"/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/>
              </a:rPr>
              <a:t> afhaalpunt = </a:t>
            </a:r>
            <a:r>
              <a:rPr lang="nl-BE" sz="3200" dirty="0" err="1">
                <a:latin typeface="UGent Panno Text"/>
              </a:rPr>
              <a:t>aud</a:t>
            </a:r>
            <a:r>
              <a:rPr lang="nl-BE" sz="3200" dirty="0">
                <a:latin typeface="UGent Panno Text"/>
              </a:rPr>
              <a:t>. D (</a:t>
            </a:r>
            <a:r>
              <a:rPr lang="nl-BE" sz="3200" dirty="0" err="1">
                <a:latin typeface="UGent Panno Text"/>
              </a:rPr>
              <a:t>Universiteitstraat</a:t>
            </a:r>
            <a:r>
              <a:rPr lang="nl-BE" sz="3200" dirty="0">
                <a:latin typeface="UGent Panno Text"/>
              </a:rPr>
              <a:t> 4, ingang 6) </a:t>
            </a:r>
            <a:endParaRPr lang="nl-BE" sz="3200" dirty="0">
              <a:latin typeface="UGent Panno Text"/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/>
                <a:sym typeface="Wingdings" panose="05000000000000000000" pitchFamily="2" charset="2"/>
              </a:rPr>
              <a:t> betaling = enkel met fysieke kaart </a:t>
            </a:r>
            <a:endParaRPr lang="nl-BE" sz="3200" dirty="0">
              <a:latin typeface="UGent Panno Text" panose="02000506040000040003" pitchFamily="2" charset="0"/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 openingsuren te vinden op:</a:t>
            </a:r>
          </a:p>
          <a:p>
            <a:pPr marL="718820" lvl="1" indent="0">
              <a:buNone/>
            </a:pPr>
            <a:r>
              <a:rPr lang="nl-BE" sz="3200" dirty="0">
                <a:latin typeface="UGent Panno Text"/>
                <a:sym typeface="Wingdings" panose="05000000000000000000" pitchFamily="2" charset="2"/>
              </a:rPr>
              <a:t>- </a:t>
            </a:r>
            <a:r>
              <a:rPr lang="nl-BE" sz="3200" dirty="0" err="1">
                <a:latin typeface="UGent Panno Text"/>
                <a:sym typeface="Wingdings" panose="05000000000000000000" pitchFamily="2" charset="2"/>
              </a:rPr>
              <a:t>Uforapagina</a:t>
            </a:r>
            <a:r>
              <a:rPr lang="nl-BE" sz="3200" dirty="0">
                <a:latin typeface="UGent Panno Text"/>
                <a:sym typeface="Wingdings" panose="05000000000000000000" pitchFamily="2" charset="2"/>
              </a:rPr>
              <a:t> VRG</a:t>
            </a:r>
            <a:endParaRPr lang="nl-BE" sz="3200" dirty="0">
              <a:latin typeface="UGent Panno Text"/>
            </a:endParaRPr>
          </a:p>
          <a:p>
            <a:pPr marL="718820" lvl="1" indent="0">
              <a:buNone/>
            </a:pPr>
            <a:r>
              <a:rPr lang="nl-BE" sz="3200" dirty="0">
                <a:latin typeface="UGent Panno Text"/>
                <a:sym typeface="Wingdings" panose="05000000000000000000" pitchFamily="2" charset="2"/>
              </a:rPr>
              <a:t>- website cursusdienst</a:t>
            </a:r>
            <a:endParaRPr lang="nl-BE" sz="3200" dirty="0">
              <a:latin typeface="UGent Panno Text" panose="02000506040000040003" pitchFamily="2" charset="0"/>
            </a:endParaRPr>
          </a:p>
          <a:p>
            <a:pPr marL="718820" lvl="1" indent="0">
              <a:buNone/>
            </a:pPr>
            <a:r>
              <a:rPr lang="nl-BE" sz="3200" dirty="0">
                <a:latin typeface="UGent Panno Text"/>
                <a:sym typeface="Wingdings" panose="05000000000000000000" pitchFamily="2" charset="2"/>
              </a:rPr>
              <a:t>- FB-pagina + IG-pagina VRG</a:t>
            </a:r>
            <a:endParaRPr lang="nl-BE" sz="3200" dirty="0">
              <a:latin typeface="UGent Panno Text"/>
            </a:endParaRPr>
          </a:p>
          <a:p>
            <a:pPr marL="719138" lvl="1" indent="0">
              <a:buNone/>
            </a:pPr>
            <a:endParaRPr lang="nl-BE" sz="3200" dirty="0">
              <a:latin typeface="UGent Panno Text" panose="02000506040000040003" pitchFamily="2" charset="0"/>
              <a:sym typeface="Wingdings" panose="05000000000000000000" pitchFamily="2" charset="2"/>
            </a:endParaRPr>
          </a:p>
          <a:p>
            <a:pPr lvl="1">
              <a:buFont typeface="Calibri"/>
              <a:buChar char="-"/>
            </a:pPr>
            <a:endParaRPr lang="nl-BE" sz="3200" dirty="0">
              <a:latin typeface="UGent Panno Text" panose="02000506040000040003" pitchFamily="2" charset="0"/>
            </a:endParaRPr>
          </a:p>
          <a:p>
            <a:pPr marL="85725" indent="0">
              <a:buNone/>
            </a:pPr>
            <a:endParaRPr lang="nl-BE" sz="3200" dirty="0">
              <a:latin typeface="UGent Panno Text" panose="02000506040000040003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0398458-475A-F73F-0881-799226B82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184E0-0BD4-4705-A12B-9B71DDE63301}" type="slidenum">
              <a:rPr kumimoji="0" lang="nl-BE" sz="1707" b="0" i="0" u="none" strike="noStrike" kern="1200" cap="none" spc="0" normalizeH="0" baseline="0" noProof="0" smtClean="0">
                <a:ln>
                  <a:noFill/>
                </a:ln>
                <a:solidFill>
                  <a:srgbClr val="1E64C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3003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BE" sz="1707" b="0" i="0" u="none" strike="noStrike" kern="1200" cap="none" spc="0" normalizeH="0" baseline="0" noProof="0" dirty="0">
              <a:ln>
                <a:noFill/>
              </a:ln>
              <a:solidFill>
                <a:srgbClr val="1E64C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F014768-4015-C222-045D-C078D9E54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281" y="4646810"/>
            <a:ext cx="4234420" cy="3830042"/>
          </a:xfrm>
          <a:prstGeom prst="rect">
            <a:avLst/>
          </a:prstGeom>
        </p:spPr>
      </p:pic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808325F2-05DC-1D43-A14D-12BE8C237FB7}"/>
              </a:ext>
            </a:extLst>
          </p:cNvPr>
          <p:cNvCxnSpPr/>
          <p:nvPr/>
        </p:nvCxnSpPr>
        <p:spPr>
          <a:xfrm flipH="1">
            <a:off x="12007068" y="6047956"/>
            <a:ext cx="2079321" cy="1240077"/>
          </a:xfrm>
          <a:prstGeom prst="straightConnector1">
            <a:avLst/>
          </a:prstGeom>
          <a:ln w="31750"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>
            <a:extLst>
              <a:ext uri="{FF2B5EF4-FFF2-40B4-BE49-F238E27FC236}">
                <a16:creationId xmlns:a16="http://schemas.microsoft.com/office/drawing/2014/main" id="{4C9BFA8D-1EA8-72C0-76DD-D5B5EC3BB041}"/>
              </a:ext>
            </a:extLst>
          </p:cNvPr>
          <p:cNvSpPr txBox="1"/>
          <p:nvPr/>
        </p:nvSpPr>
        <p:spPr>
          <a:xfrm flipH="1">
            <a:off x="13523528" y="5360144"/>
            <a:ext cx="2714392" cy="635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003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Gent Panno Text" panose="02000506040000040003" pitchFamily="2" charset="0"/>
                <a:ea typeface="+mn-ea"/>
                <a:cs typeface="+mn-cs"/>
              </a:rPr>
              <a:t>afhaalpunt</a:t>
            </a:r>
          </a:p>
        </p:txBody>
      </p:sp>
    </p:spTree>
    <p:extLst>
      <p:ext uri="{BB962C8B-B14F-4D97-AF65-F5344CB8AC3E}">
        <p14:creationId xmlns:p14="http://schemas.microsoft.com/office/powerpoint/2010/main" val="3443065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89DBD2-FC26-1C9D-7C1D-3C0753C74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monitoraat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8D9CDD-9A88-4998-7B4F-B837B4290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" indent="0">
              <a:buNone/>
            </a:pPr>
            <a:r>
              <a:rPr lang="nl-NL" sz="3200" b="1" dirty="0">
                <a:latin typeface="UGent Panno Text" panose="02000506040000040003" pitchFamily="2" charset="0"/>
              </a:rPr>
              <a:t>Studiebegeleiding</a:t>
            </a:r>
          </a:p>
          <a:p>
            <a:pPr marL="85725" indent="0">
              <a:buNone/>
            </a:pPr>
            <a:r>
              <a:rPr lang="nl-NL" sz="3200" dirty="0">
                <a:latin typeface="UGent Panno Text" panose="02000506040000040003" pitchFamily="2" charset="0"/>
              </a:rPr>
              <a:t>	- workshops</a:t>
            </a:r>
          </a:p>
          <a:p>
            <a:pPr marL="85725" indent="0">
              <a:buNone/>
            </a:pPr>
            <a:r>
              <a:rPr lang="nl-NL" sz="3200" dirty="0">
                <a:latin typeface="UGent Panno Text" panose="02000506040000040003" pitchFamily="2" charset="0"/>
              </a:rPr>
              <a:t>	- proefexamen</a:t>
            </a:r>
          </a:p>
          <a:p>
            <a:pPr marL="85725" indent="0">
              <a:buNone/>
            </a:pPr>
            <a:r>
              <a:rPr lang="nl-NL" sz="3200" dirty="0">
                <a:latin typeface="UGent Panno Text" panose="02000506040000040003" pitchFamily="2" charset="0"/>
              </a:rPr>
              <a:t>	- individueel (afspraak)</a:t>
            </a:r>
          </a:p>
          <a:p>
            <a:pPr marL="85725" indent="0">
              <a:buNone/>
            </a:pPr>
            <a:endParaRPr lang="nl-NL" sz="3200" dirty="0">
              <a:latin typeface="UGent Panno Text" panose="02000506040000040003" pitchFamily="2" charset="0"/>
            </a:endParaRPr>
          </a:p>
          <a:p>
            <a:pPr marL="85725" indent="0">
              <a:buNone/>
            </a:pPr>
            <a:r>
              <a:rPr lang="nl-NL" sz="3200" b="1" dirty="0">
                <a:latin typeface="UGent Panno Text" panose="02000506040000040003" pitchFamily="2" charset="0"/>
              </a:rPr>
              <a:t>Trajectbegeleiding</a:t>
            </a:r>
          </a:p>
          <a:p>
            <a:pPr marL="85725" indent="0">
              <a:buNone/>
            </a:pPr>
            <a:r>
              <a:rPr lang="nl-BE" sz="3200" dirty="0">
                <a:latin typeface="UGent Panno Text" panose="02000506040000040003" pitchFamily="2" charset="0"/>
              </a:rPr>
              <a:t>	- advies na examenresultaten</a:t>
            </a:r>
          </a:p>
          <a:p>
            <a:pPr marL="85725" indent="0">
              <a:buNone/>
            </a:pPr>
            <a:r>
              <a:rPr lang="nl-BE" sz="3200" dirty="0">
                <a:latin typeface="UGent Panno Text" panose="02000506040000040003" pitchFamily="2" charset="0"/>
              </a:rPr>
              <a:t>	- info over vakkenpakket, keuzevakken, bijzondere studeeromstandigheden,…</a:t>
            </a:r>
          </a:p>
          <a:p>
            <a:pPr marL="85725" indent="0">
              <a:buNone/>
            </a:pPr>
            <a:endParaRPr lang="nl-BE" sz="3200" dirty="0">
              <a:latin typeface="UGent Panno Text" panose="02000506040000040003" pitchFamily="2" charset="0"/>
            </a:endParaRPr>
          </a:p>
          <a:p>
            <a:pPr marL="85725" indent="0">
              <a:buNone/>
            </a:pPr>
            <a:r>
              <a:rPr lang="nl-BE" sz="3200" dirty="0">
                <a:latin typeface="UGent Panno Text" panose="02000506040000040003" pitchFamily="2" charset="0"/>
                <a:sym typeface="Wingdings" panose="05000000000000000000" pitchFamily="2" charset="2"/>
              </a:rPr>
              <a:t> eerste aanspreekpunt</a:t>
            </a:r>
            <a:endParaRPr lang="nl-BE" sz="3200" dirty="0">
              <a:latin typeface="UGent Panno Text" panose="02000506040000040003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B171B9D-B63A-ED17-1431-A86CF6767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184E0-0BD4-4705-A12B-9B71DDE63301}" type="slidenum">
              <a:rPr kumimoji="0" lang="nl-BE" sz="1707" b="0" i="0" u="none" strike="noStrike" kern="1200" cap="none" spc="0" normalizeH="0" baseline="0" noProof="0" smtClean="0">
                <a:ln>
                  <a:noFill/>
                </a:ln>
                <a:solidFill>
                  <a:srgbClr val="1E64C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3003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BE" sz="1707" b="0" i="0" u="none" strike="noStrike" kern="1200" cap="none" spc="0" normalizeH="0" baseline="0" noProof="0" dirty="0">
              <a:ln>
                <a:noFill/>
              </a:ln>
              <a:solidFill>
                <a:srgbClr val="1E64C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4296BA77-2043-D4F2-C5EB-806C531DE0D4}"/>
              </a:ext>
            </a:extLst>
          </p:cNvPr>
          <p:cNvSpPr/>
          <p:nvPr/>
        </p:nvSpPr>
        <p:spPr>
          <a:xfrm>
            <a:off x="9278937" y="1717553"/>
            <a:ext cx="5694363" cy="1813980"/>
          </a:xfrm>
          <a:prstGeom prst="ellipse">
            <a:avLst/>
          </a:prstGeom>
          <a:solidFill>
            <a:srgbClr val="1E64C8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256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4467B46-D786-374E-6A26-DFC5D35413E0}"/>
              </a:ext>
            </a:extLst>
          </p:cNvPr>
          <p:cNvSpPr txBox="1"/>
          <p:nvPr/>
        </p:nvSpPr>
        <p:spPr>
          <a:xfrm>
            <a:off x="10464800" y="1788815"/>
            <a:ext cx="4508500" cy="108920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13003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Gent Panno Text" panose="02000506040000040003" pitchFamily="2" charset="0"/>
                <a:ea typeface="+mn-ea"/>
                <a:cs typeface="+mn-cs"/>
              </a:rPr>
              <a:t>Op de hoogte blijven?</a:t>
            </a:r>
          </a:p>
          <a:p>
            <a:pPr marL="0" marR="0" lvl="0" indent="0" algn="l" defTabSz="13003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Gent Panno Text" panose="02000506040000040003" pitchFamily="2" charset="0"/>
                <a:ea typeface="+mn-ea"/>
                <a:cs typeface="+mn-cs"/>
              </a:rPr>
              <a:t>Ufora </a:t>
            </a:r>
            <a:r>
              <a:rPr kumimoji="0" lang="nl-B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Gent Panno Text" panose="02000506040000040003" pitchFamily="2" charset="0"/>
                <a:ea typeface="+mn-ea"/>
                <a:cs typeface="+mn-cs"/>
                <a:sym typeface="Wingdings" panose="05000000000000000000" pitchFamily="2" charset="2"/>
              </a:rPr>
              <a:t></a:t>
            </a:r>
            <a:r>
              <a:rPr kumimoji="0" lang="nl-B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Gent Panno Text" panose="02000506040000040003" pitchFamily="2" charset="0"/>
                <a:ea typeface="+mn-ea"/>
                <a:cs typeface="+mn-cs"/>
              </a:rPr>
              <a:t> Monitoraat Rechten</a:t>
            </a:r>
          </a:p>
        </p:txBody>
      </p:sp>
    </p:spTree>
    <p:extLst>
      <p:ext uri="{BB962C8B-B14F-4D97-AF65-F5344CB8AC3E}">
        <p14:creationId xmlns:p14="http://schemas.microsoft.com/office/powerpoint/2010/main" val="1322296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45264-7607-33A4-3538-F93413A00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161912-EABF-7F13-C6DC-4A5C81785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monitoraat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665092B7-09C5-DC9F-28DF-B04428018B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9956" y="1507392"/>
            <a:ext cx="6981825" cy="6315075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27C2252-9BAB-1D3C-5DA9-AB44F9503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184E0-0BD4-4705-A12B-9B71DDE63301}" type="slidenum">
              <a:rPr kumimoji="0" lang="nl-BE" sz="1707" b="0" i="0" u="none" strike="noStrike" kern="1200" cap="none" spc="0" normalizeH="0" baseline="0" noProof="0" smtClean="0">
                <a:ln>
                  <a:noFill/>
                </a:ln>
                <a:solidFill>
                  <a:srgbClr val="1E64C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3003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BE" sz="1707" b="0" i="0" u="none" strike="noStrike" kern="1200" cap="none" spc="0" normalizeH="0" baseline="0" noProof="0" dirty="0">
              <a:ln>
                <a:noFill/>
              </a:ln>
              <a:solidFill>
                <a:srgbClr val="1E64C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B8117EBA-6CA8-A32E-5A7D-FE0C576FA864}"/>
              </a:ext>
            </a:extLst>
          </p:cNvPr>
          <p:cNvCxnSpPr>
            <a:cxnSpLocks/>
          </p:cNvCxnSpPr>
          <p:nvPr/>
        </p:nvCxnSpPr>
        <p:spPr>
          <a:xfrm>
            <a:off x="4933157" y="2346992"/>
            <a:ext cx="4474612" cy="491093"/>
          </a:xfrm>
          <a:prstGeom prst="straightConnector1">
            <a:avLst/>
          </a:prstGeom>
          <a:ln w="31750"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vak 7">
            <a:extLst>
              <a:ext uri="{FF2B5EF4-FFF2-40B4-BE49-F238E27FC236}">
                <a16:creationId xmlns:a16="http://schemas.microsoft.com/office/drawing/2014/main" id="{CB4F0994-3247-4E02-E907-1083F476576F}"/>
              </a:ext>
            </a:extLst>
          </p:cNvPr>
          <p:cNvSpPr txBox="1"/>
          <p:nvPr/>
        </p:nvSpPr>
        <p:spPr>
          <a:xfrm>
            <a:off x="9407769" y="2480884"/>
            <a:ext cx="4888523" cy="11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003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Gent Panno Text" panose="02000506040000040003" pitchFamily="2" charset="0"/>
                <a:ea typeface="+mn-ea"/>
                <a:cs typeface="+mn-cs"/>
              </a:rPr>
              <a:t>Ingang via Voldersstraat 3</a:t>
            </a:r>
          </a:p>
          <a:p>
            <a:pPr marL="0" marR="0" lvl="0" indent="0" algn="l" defTabSz="13003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7DBEA9AF-E0A9-CC4D-C5CF-AF142FC764EF}"/>
              </a:ext>
            </a:extLst>
          </p:cNvPr>
          <p:cNvSpPr txBox="1"/>
          <p:nvPr/>
        </p:nvSpPr>
        <p:spPr>
          <a:xfrm>
            <a:off x="8528538" y="5750013"/>
            <a:ext cx="6189785" cy="1817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003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Gent Panno Text" panose="02000506040000040003" pitchFamily="2" charset="0"/>
                <a:ea typeface="+mn-ea"/>
                <a:cs typeface="+mn-cs"/>
              </a:rPr>
              <a:t>Ons volgen?</a:t>
            </a:r>
          </a:p>
          <a:p>
            <a:pPr marL="0" marR="0" lvl="0" indent="0" algn="l" defTabSz="13003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Gent Panno Text" panose="02000506040000040003" pitchFamily="2" charset="0"/>
                <a:ea typeface="+mn-ea"/>
                <a:cs typeface="+mn-cs"/>
              </a:rPr>
              <a:t>       </a:t>
            </a:r>
            <a:r>
              <a:rPr kumimoji="0" lang="nl-BE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Gent Panno Text" panose="02000506040000040003" pitchFamily="2" charset="0"/>
                <a:ea typeface="+mn-ea"/>
                <a:cs typeface="+mn-cs"/>
              </a:rPr>
              <a:t>rc.ugent</a:t>
            </a:r>
            <a:endParaRPr kumimoji="0" lang="nl-BE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Gent Panno Text" panose="02000506040000040003" pitchFamily="2" charset="0"/>
              <a:ea typeface="+mn-ea"/>
              <a:cs typeface="+mn-cs"/>
            </a:endParaRPr>
          </a:p>
          <a:p>
            <a:pPr marL="0" marR="0" lvl="0" indent="0" algn="l" defTabSz="13003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Gent Panno Text" panose="02000506040000040003" pitchFamily="2" charset="0"/>
                <a:ea typeface="+mn-ea"/>
                <a:cs typeface="+mn-cs"/>
              </a:rPr>
              <a:t>      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39BF4F9-4082-8555-B9E3-D07619D62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3829" y="6461400"/>
            <a:ext cx="514472" cy="509275"/>
          </a:xfrm>
          <a:prstGeom prst="rect">
            <a:avLst/>
          </a:prstGeom>
        </p:spPr>
      </p:pic>
      <p:sp>
        <p:nvSpPr>
          <p:cNvPr id="13" name="Ovaal 12">
            <a:extLst>
              <a:ext uri="{FF2B5EF4-FFF2-40B4-BE49-F238E27FC236}">
                <a16:creationId xmlns:a16="http://schemas.microsoft.com/office/drawing/2014/main" id="{AD6E49BF-19AD-4375-DEFD-F33028568B49}"/>
              </a:ext>
            </a:extLst>
          </p:cNvPr>
          <p:cNvSpPr/>
          <p:nvPr/>
        </p:nvSpPr>
        <p:spPr>
          <a:xfrm>
            <a:off x="10772384" y="739037"/>
            <a:ext cx="4208745" cy="1381820"/>
          </a:xfrm>
          <a:prstGeom prst="ellipse">
            <a:avLst/>
          </a:prstGeom>
          <a:solidFill>
            <a:schemeClr val="tx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256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E5793A6B-3915-C7DD-FBBF-EC5C19A1E6DD}"/>
              </a:ext>
            </a:extLst>
          </p:cNvPr>
          <p:cNvSpPr txBox="1"/>
          <p:nvPr/>
        </p:nvSpPr>
        <p:spPr>
          <a:xfrm>
            <a:off x="11129525" y="1031655"/>
            <a:ext cx="4460995" cy="635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003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Gent Panno Text" panose="02000506040000040003" pitchFamily="2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monitoraat.re@ugent.be</a:t>
            </a:r>
            <a:r>
              <a:rPr kumimoji="0" lang="nl-B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Gent Panno Text" panose="02000506040000040003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C6FBC3D-CC15-6D94-4E9C-0E504B0BB8B2}"/>
              </a:ext>
            </a:extLst>
          </p:cNvPr>
          <p:cNvSpPr txBox="1"/>
          <p:nvPr/>
        </p:nvSpPr>
        <p:spPr>
          <a:xfrm>
            <a:off x="8668432" y="3445524"/>
            <a:ext cx="8655916" cy="24166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13003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Gent Panno Text"/>
                <a:ea typeface="+mn-ea"/>
                <a:cs typeface="+mn-cs"/>
              </a:rPr>
              <a:t>Open op:</a:t>
            </a:r>
            <a:endParaRPr kumimoji="0" lang="nl-NL" sz="256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Gent Panno Text"/>
              <a:ea typeface="+mn-ea"/>
              <a:cs typeface="+mn-cs"/>
            </a:endParaRPr>
          </a:p>
          <a:p>
            <a:pPr marL="342900" marR="0" lvl="0" indent="-342900" algn="l" defTabSz="13003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Gent Panno Text" panose="02000506040000040003" pitchFamily="2" charset="0"/>
                <a:ea typeface="+mn-ea"/>
                <a:cs typeface="+mn-cs"/>
              </a:rPr>
              <a:t>maandag-, woensdag- en vrijdagvoormiddag (9u – 12u)</a:t>
            </a:r>
          </a:p>
          <a:p>
            <a:pPr marL="342900" marR="0" lvl="0" indent="-342900" algn="l" defTabSz="13003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Gent Panno Text" panose="02000506040000040003" pitchFamily="2" charset="0"/>
                <a:ea typeface="+mn-ea"/>
                <a:cs typeface="+mn-cs"/>
              </a:rPr>
              <a:t>dinsdag- en donderdagnamiddag (13.30u – 17u)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Gent Panno Text" panose="02000506040000040003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816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75D348-6AF7-3C74-5C50-16423CE8E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studentencentrum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0E0935-06CB-FFC6-F7DE-F282C1820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nl-NL" sz="3200" dirty="0">
                <a:latin typeface="UGent Panno Text" panose="02000506040000040003" pitchFamily="2" charset="0"/>
              </a:rPr>
              <a:t>Administratieve vragen (inschrijven, studiegeld)</a:t>
            </a:r>
          </a:p>
          <a:p>
            <a:pPr>
              <a:buFontTx/>
              <a:buChar char="-"/>
            </a:pPr>
            <a:r>
              <a:rPr lang="nl-NL" sz="3200" dirty="0">
                <a:latin typeface="UGent Panno Text" panose="02000506040000040003" pitchFamily="2" charset="0"/>
              </a:rPr>
              <a:t>Financiële ondersteuning (sociale dienst)</a:t>
            </a:r>
          </a:p>
          <a:p>
            <a:pPr>
              <a:buFontTx/>
              <a:buChar char="-"/>
            </a:pPr>
            <a:r>
              <a:rPr lang="nl-NL" sz="3200" dirty="0">
                <a:latin typeface="UGent Panno Text" panose="02000506040000040003" pitchFamily="2" charset="0"/>
              </a:rPr>
              <a:t>Psychosociale begeleiding (studentenpsychologen)</a:t>
            </a:r>
          </a:p>
          <a:p>
            <a:pPr>
              <a:buFontTx/>
              <a:buChar char="-"/>
            </a:pPr>
            <a:r>
              <a:rPr lang="nl-NL" sz="3200" dirty="0">
                <a:latin typeface="UGent Panno Text" panose="02000506040000040003" pitchFamily="2" charset="0"/>
              </a:rPr>
              <a:t>Begeleiding voor studenten met een functiebeperking (bijzonder statuut)</a:t>
            </a:r>
          </a:p>
          <a:p>
            <a:pPr>
              <a:buFontTx/>
              <a:buChar char="-"/>
            </a:pPr>
            <a:r>
              <a:rPr lang="nl-NL" sz="3200" dirty="0">
                <a:latin typeface="UGent Panno Text" panose="02000506040000040003" pitchFamily="2" charset="0"/>
              </a:rPr>
              <a:t>…</a:t>
            </a:r>
          </a:p>
          <a:p>
            <a:pPr>
              <a:buFontTx/>
              <a:buChar char="-"/>
            </a:pPr>
            <a:endParaRPr lang="nl-NL" sz="3200" dirty="0">
              <a:latin typeface="UGent Panno Text" panose="02000506040000040003" pitchFamily="2" charset="0"/>
            </a:endParaRPr>
          </a:p>
          <a:p>
            <a:pPr marL="85725" indent="0">
              <a:buNone/>
            </a:pPr>
            <a:endParaRPr lang="nl-NL" sz="3200" dirty="0">
              <a:latin typeface="UGent Panno Text" panose="02000506040000040003" pitchFamily="2" charset="0"/>
            </a:endParaRPr>
          </a:p>
          <a:p>
            <a:pPr marL="85725" indent="0">
              <a:buNone/>
            </a:pPr>
            <a:r>
              <a:rPr lang="nl-NL" sz="3200" dirty="0">
                <a:latin typeface="UGent Panno Text" panose="02000506040000040003" pitchFamily="2" charset="0"/>
              </a:rPr>
              <a:t>Sint-</a:t>
            </a:r>
            <a:r>
              <a:rPr lang="nl-NL" sz="3200" dirty="0" err="1">
                <a:latin typeface="UGent Panno Text" panose="02000506040000040003" pitchFamily="2" charset="0"/>
              </a:rPr>
              <a:t>Pietersnieuwstraat</a:t>
            </a:r>
            <a:r>
              <a:rPr lang="nl-NL" sz="3200" dirty="0">
                <a:latin typeface="UGent Panno Text" panose="02000506040000040003" pitchFamily="2" charset="0"/>
              </a:rPr>
              <a:t> 51, Gent</a:t>
            </a:r>
          </a:p>
          <a:p>
            <a:pPr marL="85725" indent="0">
              <a:buNone/>
            </a:pPr>
            <a:r>
              <a:rPr lang="nl-BE" sz="3200" dirty="0">
                <a:latin typeface="UGent Panno Text" panose="02000506040000040003" pitchFamily="2" charset="0"/>
                <a:hlinkClick r:id="rId2"/>
              </a:rPr>
              <a:t>Studentencentrum — Studentenportaal — Universiteit Gent</a:t>
            </a:r>
            <a:endParaRPr lang="nl-NL" sz="3200" dirty="0">
              <a:latin typeface="UGent Panno Text" panose="02000506040000040003" pitchFamily="2" charset="0"/>
            </a:endParaRPr>
          </a:p>
          <a:p>
            <a:pPr>
              <a:buFontTx/>
              <a:buChar char="-"/>
            </a:pPr>
            <a:endParaRPr lang="nl-BE" sz="3200" dirty="0">
              <a:latin typeface="UGent Panno Text" panose="02000506040000040003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6C6CD9B-211E-74BC-C6B4-9A622CA9A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184E0-0BD4-4705-A12B-9B71DDE63301}" type="slidenum">
              <a:rPr kumimoji="0" lang="nl-BE" sz="1707" b="0" i="0" u="none" strike="noStrike" kern="1200" cap="none" spc="0" normalizeH="0" baseline="0" noProof="0" smtClean="0">
                <a:ln>
                  <a:noFill/>
                </a:ln>
                <a:solidFill>
                  <a:srgbClr val="1E64C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3003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BE" sz="1707" b="0" i="0" u="none" strike="noStrike" kern="1200" cap="none" spc="0" normalizeH="0" baseline="0" noProof="0" dirty="0">
              <a:ln>
                <a:noFill/>
              </a:ln>
              <a:solidFill>
                <a:srgbClr val="1E64C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6B52B95-5316-44D7-89B3-6EE343611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8743" y="4876800"/>
            <a:ext cx="4836887" cy="322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144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25877-1FC8-AD2B-0337-71BA95546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Help </a:t>
            </a:r>
            <a:r>
              <a:rPr lang="en-US" dirty="0" err="1">
                <a:cs typeface="Arial"/>
              </a:rPr>
              <a:t>elkaar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0BACE-1670-24D9-66E4-4969E9538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Vragen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stellen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aan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medestudenten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? </a:t>
            </a:r>
            <a:endParaRPr lang="en-US" sz="3200" dirty="0">
              <a:solidFill>
                <a:srgbClr val="000000"/>
              </a:solidFill>
              <a:latin typeface="ugent panno text"/>
              <a:ea typeface="+mn-lt"/>
              <a:cs typeface="+mn-lt"/>
            </a:endParaRPr>
          </a:p>
          <a:p>
            <a:pPr>
              <a:buNone/>
            </a:pP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Samenwerken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? </a:t>
            </a:r>
            <a:endParaRPr lang="en-US" sz="3200" dirty="0">
              <a:solidFill>
                <a:srgbClr val="000000"/>
              </a:solidFill>
              <a:latin typeface="ugent panno text"/>
              <a:ea typeface="+mn-lt"/>
              <a:cs typeface="+mn-lt"/>
            </a:endParaRPr>
          </a:p>
          <a:p>
            <a:pPr>
              <a:buNone/>
            </a:pP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Elkaar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motiveren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tijdens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 de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examenperiode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?</a:t>
            </a:r>
            <a:endParaRPr lang="en-US" sz="3200">
              <a:latin typeface="ugent panno text"/>
            </a:endParaRPr>
          </a:p>
          <a:p>
            <a:pPr>
              <a:buNone/>
            </a:pP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Info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delen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?</a:t>
            </a:r>
            <a:endParaRPr lang="en-US" sz="3200" dirty="0">
              <a:solidFill>
                <a:srgbClr val="000000"/>
              </a:solidFill>
              <a:latin typeface="ugent panno text"/>
              <a:ea typeface="+mn-lt"/>
              <a:cs typeface="+mn-lt"/>
            </a:endParaRPr>
          </a:p>
          <a:p>
            <a:pPr>
              <a:buNone/>
            </a:pPr>
            <a:endParaRPr lang="en-US" sz="3200" dirty="0">
              <a:solidFill>
                <a:srgbClr val="333333"/>
              </a:solidFill>
              <a:highlight>
                <a:srgbClr val="FFFFFF"/>
              </a:highlight>
              <a:latin typeface="ugent panno text"/>
              <a:ea typeface="+mn-lt"/>
              <a:cs typeface="+mn-lt"/>
            </a:endParaRPr>
          </a:p>
          <a:p>
            <a:pPr>
              <a:buNone/>
            </a:pP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Leer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nieuwe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mensen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kennen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binnen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jouw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opleiding</a:t>
            </a:r>
            <a:r>
              <a:rPr lang="en-US" sz="3200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 via de </a:t>
            </a:r>
            <a:r>
              <a:rPr lang="en-US" sz="3200" u="sng" dirty="0">
                <a:solidFill>
                  <a:srgbClr val="333333"/>
                </a:solidFill>
                <a:highlight>
                  <a:srgbClr val="FFFFFF"/>
                </a:highlight>
                <a:latin typeface="ugent panno text"/>
                <a:ea typeface="+mn-lt"/>
                <a:cs typeface="+mn-lt"/>
              </a:rPr>
              <a:t>Discord server</a:t>
            </a:r>
            <a:endParaRPr lang="en-US" sz="3200" dirty="0">
              <a:solidFill>
                <a:srgbClr val="333333"/>
              </a:solidFill>
              <a:highlight>
                <a:srgbClr val="FFFFFF"/>
              </a:highlight>
              <a:latin typeface="ugent panno text"/>
              <a:cs typeface="Arial"/>
            </a:endParaRPr>
          </a:p>
          <a:p>
            <a:pPr marL="85725" indent="0">
              <a:buNone/>
            </a:pPr>
            <a:br>
              <a:rPr lang="en-US" dirty="0"/>
            </a:br>
            <a:endParaRPr lang="en-US" sz="3200">
              <a:latin typeface="ugent panno text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F267F-7654-EDD8-ED9A-05AFA3930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03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184E0-0BD4-4705-A12B-9B71DDE63301}" type="slidenum">
              <a:rPr kumimoji="0" lang="nl-BE" sz="1707" b="0" i="0" u="none" strike="noStrike" kern="1200" cap="none" spc="0" normalizeH="0" baseline="0" noProof="0" smtClean="0">
                <a:ln>
                  <a:noFill/>
                </a:ln>
                <a:solidFill>
                  <a:srgbClr val="1E64C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3003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l-BE" sz="1707" b="0" i="0" u="none" strike="noStrike" kern="1200" cap="none" spc="0" normalizeH="0" baseline="0" noProof="0" dirty="0">
              <a:ln>
                <a:noFill/>
              </a:ln>
              <a:solidFill>
                <a:srgbClr val="1E64C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9BAFAB-DAD4-8081-0B62-8B5998A10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2152" y="4865752"/>
            <a:ext cx="2855567" cy="283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997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Samenstelling Traject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E184E0-0BD4-4705-A12B-9B71DDE63301}" type="slidenum">
              <a:rPr lang="nl-BE" smtClean="0"/>
              <a:pPr/>
              <a:t>12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98203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13</a:t>
            </a:fld>
            <a:endParaRPr lang="nl-BE" noProof="0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12800" y="111614"/>
            <a:ext cx="15980484" cy="688112"/>
          </a:xfrm>
        </p:spPr>
        <p:txBody>
          <a:bodyPr/>
          <a:lstStyle/>
          <a:p>
            <a:r>
              <a:rPr lang="nl-BE" sz="4000" dirty="0"/>
              <a:t>Schakelprogramma</a:t>
            </a:r>
            <a:endParaRPr lang="nl-NL" sz="40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721526" y="1000974"/>
            <a:ext cx="15502896" cy="7092702"/>
          </a:xfrm>
        </p:spPr>
        <p:txBody>
          <a:bodyPr>
            <a:normAutofit/>
          </a:bodyPr>
          <a:lstStyle/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endParaRPr lang="nl-NL" sz="3600" dirty="0">
              <a:latin typeface="Tahoma" pitchFamily="34" charset="0"/>
            </a:endParaRPr>
          </a:p>
          <a:p>
            <a:pPr marL="85725" indent="0">
              <a:buNone/>
            </a:pPr>
            <a:endParaRPr lang="nl-BE" sz="3600" b="1" dirty="0"/>
          </a:p>
          <a:p>
            <a:pPr marL="85725" indent="0">
              <a:buNone/>
            </a:pPr>
            <a:r>
              <a:rPr lang="nl-BE" sz="2400" dirty="0"/>
              <a:t> 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21525" y="1000973"/>
            <a:ext cx="16194875" cy="8752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36575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9988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55775" indent="-45000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28863" indent="-550863" algn="l" defTabSz="1912938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62275" indent="-442913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013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197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81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565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indent="0">
              <a:buFont typeface="Arial" panose="020B0604020202020204" pitchFamily="34" charset="0"/>
              <a:buNone/>
            </a:pPr>
            <a:endParaRPr lang="nl-NL" sz="3600" dirty="0"/>
          </a:p>
          <a:p>
            <a:pPr marL="85725" indent="0">
              <a:buFont typeface="Arial" panose="020B0604020202020204" pitchFamily="34" charset="0"/>
              <a:buNone/>
            </a:pPr>
            <a:endParaRPr lang="nl-NL" sz="3600" b="1" dirty="0"/>
          </a:p>
          <a:p>
            <a:pPr marL="85725" indent="0">
              <a:buFont typeface="Arial" panose="020B0604020202020204" pitchFamily="34" charset="0"/>
              <a:buNone/>
            </a:pPr>
            <a:r>
              <a:rPr lang="nl-BE" sz="2400" dirty="0"/>
              <a:t>		</a:t>
            </a:r>
          </a:p>
        </p:txBody>
      </p:sp>
      <p:sp>
        <p:nvSpPr>
          <p:cNvPr id="9" name="Tijdelijke aanduiding voor inhoud 2"/>
          <p:cNvSpPr txBox="1">
            <a:spLocks/>
          </p:cNvSpPr>
          <p:nvPr/>
        </p:nvSpPr>
        <p:spPr>
          <a:xfrm>
            <a:off x="721524" y="1000972"/>
            <a:ext cx="15502896" cy="8953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36575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9988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55775" indent="-45000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28863" indent="-550863" algn="l" defTabSz="1912938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62275" indent="-442913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013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197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81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565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indent="0">
              <a:buNone/>
            </a:pPr>
            <a:endParaRPr lang="nl-BE" sz="3200" dirty="0"/>
          </a:p>
          <a:p>
            <a:pPr marL="85725" indent="0">
              <a:buNone/>
            </a:pPr>
            <a:r>
              <a:rPr lang="nl-BE" sz="3200" dirty="0"/>
              <a:t>	77 </a:t>
            </a:r>
            <a:r>
              <a:rPr lang="nl-BE" sz="3200" dirty="0" err="1"/>
              <a:t>stp</a:t>
            </a:r>
            <a:r>
              <a:rPr lang="nl-BE" sz="3200" dirty="0"/>
              <a:t> aan plichtvakken</a:t>
            </a:r>
          </a:p>
          <a:p>
            <a:pPr marL="85725" indent="0">
              <a:buNone/>
            </a:pPr>
            <a:endParaRPr lang="nl-BE" sz="3200" dirty="0"/>
          </a:p>
          <a:p>
            <a:pPr marL="85725" indent="0">
              <a:buNone/>
            </a:pPr>
            <a:r>
              <a:rPr lang="nl-BE" sz="3200" dirty="0"/>
              <a:t>	+ 2 keuzevakken te kiezen uit: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l-BE" sz="3200" dirty="0"/>
              <a:t>Bijzondere overeenkomsten (4 </a:t>
            </a:r>
            <a:r>
              <a:rPr lang="nl-BE" sz="3200" dirty="0" err="1"/>
              <a:t>stp</a:t>
            </a:r>
            <a:r>
              <a:rPr lang="nl-BE" sz="3200" dirty="0"/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l-BE" sz="3200" dirty="0"/>
              <a:t>Arbeidsrecht (5 </a:t>
            </a:r>
            <a:r>
              <a:rPr lang="nl-BE" sz="3200" dirty="0" err="1"/>
              <a:t>stp</a:t>
            </a:r>
            <a:r>
              <a:rPr lang="nl-BE" sz="3200" dirty="0"/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l-BE" sz="3200" dirty="0"/>
              <a:t>Economisch recht en intellectuele eigendomsrechten (7 </a:t>
            </a:r>
            <a:r>
              <a:rPr lang="nl-BE" sz="3200" dirty="0" err="1"/>
              <a:t>stp</a:t>
            </a:r>
            <a:r>
              <a:rPr lang="nl-BE" sz="3200" dirty="0"/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l-BE" sz="3200" dirty="0"/>
              <a:t>Fiscaal recht (6 </a:t>
            </a:r>
            <a:r>
              <a:rPr lang="nl-BE" sz="3200" dirty="0" err="1"/>
              <a:t>stp</a:t>
            </a:r>
            <a:r>
              <a:rPr lang="nl-BE" sz="3200" dirty="0"/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l-BE" sz="3200" dirty="0"/>
              <a:t>Mensenrechten (6 </a:t>
            </a:r>
            <a:r>
              <a:rPr lang="nl-BE" sz="3200" dirty="0" err="1"/>
              <a:t>stp</a:t>
            </a:r>
            <a:r>
              <a:rPr lang="nl-BE" sz="3200" dirty="0"/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l-BE" sz="3200" dirty="0"/>
              <a:t>Socialezekerheidsrecht (4 </a:t>
            </a:r>
            <a:r>
              <a:rPr lang="nl-BE" sz="3200" dirty="0" err="1"/>
              <a:t>stp</a:t>
            </a:r>
            <a:r>
              <a:rPr lang="nl-BE" sz="3200" dirty="0"/>
              <a:t>)</a:t>
            </a:r>
          </a:p>
          <a:p>
            <a:pPr marL="85725" indent="0">
              <a:buNone/>
            </a:pPr>
            <a:endParaRPr lang="nl-BE" sz="1600" dirty="0"/>
          </a:p>
          <a:p>
            <a:pPr marL="85725" indent="0">
              <a:buNone/>
            </a:pPr>
            <a:endParaRPr lang="nl-BE" sz="3200" dirty="0">
              <a:solidFill>
                <a:srgbClr val="1E64C8"/>
              </a:solidFill>
            </a:endParaRPr>
          </a:p>
          <a:p>
            <a:pPr marL="85725" indent="0">
              <a:buNone/>
            </a:pPr>
            <a:endParaRPr lang="nl-BE" sz="3200" dirty="0">
              <a:solidFill>
                <a:srgbClr val="1E64C8"/>
              </a:solidFill>
            </a:endParaRPr>
          </a:p>
          <a:p>
            <a:pPr lvl="1"/>
            <a:endParaRPr lang="nl-BE" sz="3200" dirty="0">
              <a:solidFill>
                <a:srgbClr val="1E64C8"/>
              </a:solidFill>
            </a:endParaRPr>
          </a:p>
          <a:p>
            <a:pPr lvl="1"/>
            <a:endParaRPr lang="nl-BE" sz="3200" dirty="0">
              <a:solidFill>
                <a:srgbClr val="1E64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36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14</a:t>
            </a:fld>
            <a:endParaRPr lang="nl-BE" noProof="0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07118" y="165578"/>
            <a:ext cx="15948644" cy="1317233"/>
          </a:xfrm>
        </p:spPr>
        <p:txBody>
          <a:bodyPr/>
          <a:lstStyle/>
          <a:p>
            <a:r>
              <a:rPr lang="nl-NL" sz="4000" dirty="0"/>
              <a:t>Je wenst in 3,5 jaar af te studeren als master in de rechten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721526" y="1000974"/>
            <a:ext cx="15502896" cy="7092702"/>
          </a:xfrm>
        </p:spPr>
        <p:txBody>
          <a:bodyPr>
            <a:normAutofit fontScale="62500" lnSpcReduction="20000"/>
          </a:bodyPr>
          <a:lstStyle/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r>
              <a:rPr lang="nl-NL" sz="3600" dirty="0"/>
              <a:t>Je neemt in het eerste jaar van jouw schakelprogramma </a:t>
            </a:r>
            <a:r>
              <a:rPr lang="nl-NL" sz="3600" b="1" dirty="0"/>
              <a:t>ongeveer 54 </a:t>
            </a:r>
            <a:r>
              <a:rPr lang="nl-NL" sz="3600" b="1" dirty="0" err="1"/>
              <a:t>stp</a:t>
            </a:r>
            <a:r>
              <a:rPr lang="nl-NL" sz="3600" b="1" dirty="0"/>
              <a:t> op (mag ook minder zijn) </a:t>
            </a:r>
            <a:endParaRPr lang="nl-NL" sz="3600" dirty="0"/>
          </a:p>
          <a:p>
            <a:pPr marL="85725" indent="0">
              <a:buNone/>
            </a:pPr>
            <a:endParaRPr lang="nl-NL" sz="3600" b="1" dirty="0"/>
          </a:p>
          <a:p>
            <a:pPr marL="85725" indent="0">
              <a:buNone/>
            </a:pPr>
            <a:r>
              <a:rPr lang="nl-NL" sz="3600" dirty="0"/>
              <a:t>VOORBEELD:</a:t>
            </a:r>
          </a:p>
          <a:p>
            <a:pPr marL="85725" indent="0">
              <a:buNone/>
            </a:pPr>
            <a:r>
              <a:rPr lang="nl-NL" sz="3600" u="sng" dirty="0"/>
              <a:t>2026-2027</a:t>
            </a:r>
            <a:r>
              <a:rPr lang="nl-NL" sz="3600" dirty="0"/>
              <a:t>: </a:t>
            </a:r>
          </a:p>
          <a:p>
            <a:pPr marL="85725" indent="0">
              <a:buNone/>
            </a:pPr>
            <a:r>
              <a:rPr lang="nl-NL" sz="3600" dirty="0"/>
              <a:t>Je slaagt voor 54 </a:t>
            </a:r>
            <a:r>
              <a:rPr lang="nl-NL" sz="3600" dirty="0" err="1"/>
              <a:t>stp</a:t>
            </a:r>
            <a:r>
              <a:rPr lang="nl-NL" sz="3600" dirty="0"/>
              <a:t> in het SP</a:t>
            </a:r>
          </a:p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r>
              <a:rPr lang="nl-NL" sz="3600" u="sng" dirty="0"/>
              <a:t>2027-2028</a:t>
            </a:r>
            <a:r>
              <a:rPr lang="nl-NL" sz="3600" dirty="0"/>
              <a:t>: </a:t>
            </a:r>
          </a:p>
          <a:p>
            <a:pPr marL="85725" indent="0">
              <a:buNone/>
            </a:pPr>
            <a:r>
              <a:rPr lang="nl-NL" sz="3600" dirty="0"/>
              <a:t>Je neemt de resterende </a:t>
            </a:r>
            <a:r>
              <a:rPr lang="nl-NL" sz="3600" dirty="0" err="1"/>
              <a:t>stp</a:t>
            </a:r>
            <a:r>
              <a:rPr lang="nl-NL" sz="3600" dirty="0"/>
              <a:t> uit het SP op en vult aan met vakken uit de masteropleiding rechten tot +/- 60 </a:t>
            </a:r>
            <a:r>
              <a:rPr lang="nl-NL" sz="3600" dirty="0" err="1"/>
              <a:t>stp</a:t>
            </a:r>
            <a:endParaRPr lang="nl-NL" sz="3600" dirty="0"/>
          </a:p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r>
              <a:rPr lang="nl-NL" sz="3600" u="sng" dirty="0"/>
              <a:t>2028-2029</a:t>
            </a:r>
            <a:r>
              <a:rPr lang="nl-NL" sz="3600" dirty="0"/>
              <a:t>: </a:t>
            </a:r>
          </a:p>
          <a:p>
            <a:pPr marL="85725" indent="0">
              <a:buNone/>
            </a:pPr>
            <a:r>
              <a:rPr lang="nl-NL" sz="3600" dirty="0"/>
              <a:t>Je neemt de resterende vakken uit master 1 op en vult aan met vakken uit master 2 (+/- 70 </a:t>
            </a:r>
            <a:r>
              <a:rPr lang="nl-NL" sz="3600" dirty="0" err="1"/>
              <a:t>stp</a:t>
            </a:r>
            <a:r>
              <a:rPr lang="nl-NL" sz="3600" dirty="0"/>
              <a:t> maar mag ook minder zijn)</a:t>
            </a:r>
          </a:p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r>
              <a:rPr lang="nl-NL" sz="3600" u="sng" dirty="0"/>
              <a:t>2029-2030</a:t>
            </a:r>
            <a:r>
              <a:rPr lang="nl-NL" sz="3600" dirty="0"/>
              <a:t>: </a:t>
            </a:r>
          </a:p>
          <a:p>
            <a:pPr marL="85725" indent="0">
              <a:buNone/>
            </a:pPr>
            <a:r>
              <a:rPr lang="nl-NL" sz="3600" dirty="0"/>
              <a:t>Je legt in december jouw masterproef neer (20 </a:t>
            </a:r>
            <a:r>
              <a:rPr lang="nl-NL" sz="3600" dirty="0" err="1"/>
              <a:t>stp</a:t>
            </a:r>
            <a:r>
              <a:rPr lang="nl-NL" sz="3600" dirty="0"/>
              <a:t> eventueel nog aangevuld met keuzevak(ken)) en studeert af in februari 2030</a:t>
            </a:r>
          </a:p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r>
              <a:rPr lang="nl-NL" sz="3600" dirty="0"/>
              <a:t>          </a:t>
            </a:r>
          </a:p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endParaRPr lang="nl-NL" sz="3600" dirty="0">
              <a:latin typeface="Tahoma" pitchFamily="34" charset="0"/>
            </a:endParaRPr>
          </a:p>
          <a:p>
            <a:pPr marL="85725" indent="0">
              <a:buNone/>
            </a:pPr>
            <a:endParaRPr lang="nl-BE" sz="3600" b="1" dirty="0"/>
          </a:p>
          <a:p>
            <a:pPr marL="85725" indent="0">
              <a:buNone/>
            </a:pPr>
            <a:endParaRPr lang="nl-BE" sz="24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21525" y="1000973"/>
            <a:ext cx="16194875" cy="8752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36575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9988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55775" indent="-45000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28863" indent="-550863" algn="l" defTabSz="1912938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62275" indent="-442913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013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197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81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565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indent="0">
              <a:buFont typeface="Arial" panose="020B0604020202020204" pitchFamily="34" charset="0"/>
              <a:buNone/>
            </a:pPr>
            <a:endParaRPr lang="nl-NL" sz="3600" dirty="0"/>
          </a:p>
          <a:p>
            <a:pPr marL="85725" indent="0">
              <a:buFont typeface="Arial" panose="020B0604020202020204" pitchFamily="34" charset="0"/>
              <a:buNone/>
            </a:pPr>
            <a:endParaRPr lang="nl-NL" sz="3600" b="1" dirty="0"/>
          </a:p>
          <a:p>
            <a:pPr marL="85725" indent="0">
              <a:buFont typeface="Arial" panose="020B0604020202020204" pitchFamily="34" charset="0"/>
              <a:buNone/>
            </a:pPr>
            <a:r>
              <a:rPr lang="nl-BE" sz="2400" dirty="0"/>
              <a:t>		</a:t>
            </a:r>
          </a:p>
        </p:txBody>
      </p:sp>
      <p:sp>
        <p:nvSpPr>
          <p:cNvPr id="9" name="Tijdelijke aanduiding voor inhoud 2"/>
          <p:cNvSpPr txBox="1">
            <a:spLocks/>
          </p:cNvSpPr>
          <p:nvPr/>
        </p:nvSpPr>
        <p:spPr>
          <a:xfrm>
            <a:off x="807118" y="1971014"/>
            <a:ext cx="13273216" cy="6489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36575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9988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55775" indent="-45000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28863" indent="-550863" algn="l" defTabSz="1912938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62275" indent="-442913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013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197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81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565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dirty="0">
              <a:solidFill>
                <a:srgbClr val="1E64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42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15</a:t>
            </a:fld>
            <a:endParaRPr lang="nl-BE" noProof="0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07118" y="165578"/>
            <a:ext cx="15948644" cy="1317233"/>
          </a:xfrm>
        </p:spPr>
        <p:txBody>
          <a:bodyPr/>
          <a:lstStyle/>
          <a:p>
            <a:r>
              <a:rPr lang="nl-NL" sz="4000" dirty="0"/>
              <a:t>Je wenst in 3 jaar af te studeren als master in de rechten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721526" y="1000974"/>
            <a:ext cx="15502896" cy="7092702"/>
          </a:xfrm>
        </p:spPr>
        <p:txBody>
          <a:bodyPr>
            <a:normAutofit fontScale="85000" lnSpcReduction="10000"/>
          </a:bodyPr>
          <a:lstStyle/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r>
              <a:rPr lang="nl-NL" sz="3600" dirty="0"/>
              <a:t>Je moet in het eerste jaar van jouw schakelprogramma voor </a:t>
            </a:r>
            <a:r>
              <a:rPr lang="nl-NL" sz="3600" b="1" dirty="0"/>
              <a:t>minstens 56/60 </a:t>
            </a:r>
            <a:r>
              <a:rPr lang="nl-NL" sz="3600" b="1" dirty="0" err="1"/>
              <a:t>stp</a:t>
            </a:r>
            <a:r>
              <a:rPr lang="nl-NL" sz="3600" b="1" dirty="0"/>
              <a:t> geslaagd </a:t>
            </a:r>
            <a:r>
              <a:rPr lang="nl-NL" sz="3600" dirty="0"/>
              <a:t>zijn/vrijgesteld zijn!</a:t>
            </a:r>
          </a:p>
          <a:p>
            <a:pPr marL="85725" indent="0">
              <a:buNone/>
            </a:pPr>
            <a:endParaRPr lang="nl-NL" sz="3600" b="1" dirty="0"/>
          </a:p>
          <a:p>
            <a:pPr marL="85725" indent="0">
              <a:buNone/>
            </a:pPr>
            <a:r>
              <a:rPr lang="nl-NL" sz="3200" dirty="0"/>
              <a:t>VOORBEELD:</a:t>
            </a:r>
          </a:p>
          <a:p>
            <a:pPr marL="85725" indent="0">
              <a:buNone/>
            </a:pPr>
            <a:r>
              <a:rPr lang="nl-NL" sz="3200" u="sng" dirty="0"/>
              <a:t>2026-2027</a:t>
            </a:r>
            <a:r>
              <a:rPr lang="nl-NL" sz="3200" dirty="0"/>
              <a:t>: </a:t>
            </a:r>
          </a:p>
          <a:p>
            <a:pPr marL="85725" indent="0">
              <a:buNone/>
            </a:pPr>
            <a:r>
              <a:rPr lang="nl-NL" sz="3200" dirty="0"/>
              <a:t>Je slaagt voor minstens 56/60 </a:t>
            </a:r>
            <a:r>
              <a:rPr lang="nl-NL" sz="3200" dirty="0" err="1"/>
              <a:t>stp</a:t>
            </a:r>
            <a:r>
              <a:rPr lang="nl-NL" sz="3200" dirty="0"/>
              <a:t> in het SP</a:t>
            </a:r>
          </a:p>
          <a:p>
            <a:pPr marL="85725" indent="0">
              <a:buNone/>
            </a:pPr>
            <a:endParaRPr lang="nl-NL" sz="3200" dirty="0"/>
          </a:p>
          <a:p>
            <a:pPr marL="85725" indent="0">
              <a:buNone/>
            </a:pPr>
            <a:r>
              <a:rPr lang="nl-NL" sz="3200" u="sng" dirty="0"/>
              <a:t>2027-2028</a:t>
            </a:r>
            <a:r>
              <a:rPr lang="nl-NL" sz="3200" dirty="0"/>
              <a:t>: </a:t>
            </a:r>
          </a:p>
          <a:p>
            <a:pPr marL="85725" indent="0">
              <a:buNone/>
            </a:pPr>
            <a:r>
              <a:rPr lang="nl-NL" sz="3200" dirty="0"/>
              <a:t>Je neemt de overige 30 </a:t>
            </a:r>
            <a:r>
              <a:rPr lang="nl-NL" sz="3200" dirty="0" err="1"/>
              <a:t>stp</a:t>
            </a:r>
            <a:r>
              <a:rPr lang="nl-NL" sz="3200" dirty="0"/>
              <a:t> uit het SP op en neemt daarbij 30 à 40 </a:t>
            </a:r>
            <a:r>
              <a:rPr lang="nl-NL" sz="3200" dirty="0" err="1"/>
              <a:t>stp</a:t>
            </a:r>
            <a:r>
              <a:rPr lang="nl-NL" sz="3200" dirty="0"/>
              <a:t> op uit de masteropleiding rechten (en je slaagt voor dit volledige traject)</a:t>
            </a:r>
          </a:p>
          <a:p>
            <a:pPr marL="85725" indent="0">
              <a:buNone/>
            </a:pPr>
            <a:endParaRPr lang="nl-NL" sz="3200" dirty="0"/>
          </a:p>
          <a:p>
            <a:pPr marL="85725" indent="0">
              <a:buNone/>
            </a:pPr>
            <a:r>
              <a:rPr lang="nl-NL" sz="3200" u="sng" dirty="0"/>
              <a:t>2028-2029</a:t>
            </a:r>
            <a:r>
              <a:rPr lang="nl-NL" sz="3200" dirty="0"/>
              <a:t>: </a:t>
            </a:r>
          </a:p>
          <a:p>
            <a:pPr marL="85725" indent="0">
              <a:buNone/>
            </a:pPr>
            <a:r>
              <a:rPr lang="nl-NL" sz="3200" dirty="0"/>
              <a:t>Je mag de overige studiepunten uit de master opnemen (dus 80 à 90 studiepunten in dit geval)</a:t>
            </a:r>
          </a:p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endParaRPr lang="nl-NL" sz="3600" dirty="0">
              <a:latin typeface="Tahoma" pitchFamily="34" charset="0"/>
            </a:endParaRPr>
          </a:p>
          <a:p>
            <a:pPr marL="85725" indent="0">
              <a:buNone/>
            </a:pPr>
            <a:endParaRPr lang="nl-BE" sz="3600" b="1" dirty="0"/>
          </a:p>
          <a:p>
            <a:pPr marL="85725" indent="0">
              <a:buNone/>
            </a:pPr>
            <a:endParaRPr lang="nl-BE" sz="24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21525" y="1000973"/>
            <a:ext cx="16194875" cy="8752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36575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9988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55775" indent="-45000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28863" indent="-550863" algn="l" defTabSz="1912938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62275" indent="-442913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013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197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81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565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indent="0">
              <a:buFont typeface="Arial" panose="020B0604020202020204" pitchFamily="34" charset="0"/>
              <a:buNone/>
            </a:pPr>
            <a:endParaRPr lang="nl-NL" sz="3600" dirty="0"/>
          </a:p>
          <a:p>
            <a:pPr marL="85725" indent="0">
              <a:buFont typeface="Arial" panose="020B0604020202020204" pitchFamily="34" charset="0"/>
              <a:buNone/>
            </a:pPr>
            <a:endParaRPr lang="nl-NL" sz="3600" b="1" dirty="0"/>
          </a:p>
          <a:p>
            <a:pPr marL="85725" indent="0">
              <a:buFont typeface="Arial" panose="020B0604020202020204" pitchFamily="34" charset="0"/>
              <a:buNone/>
            </a:pPr>
            <a:r>
              <a:rPr lang="nl-BE" sz="2400" dirty="0"/>
              <a:t>		</a:t>
            </a:r>
          </a:p>
        </p:txBody>
      </p:sp>
      <p:sp>
        <p:nvSpPr>
          <p:cNvPr id="9" name="Tijdelijke aanduiding voor inhoud 2"/>
          <p:cNvSpPr txBox="1">
            <a:spLocks/>
          </p:cNvSpPr>
          <p:nvPr/>
        </p:nvSpPr>
        <p:spPr>
          <a:xfrm>
            <a:off x="807118" y="1971014"/>
            <a:ext cx="13273216" cy="6489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36575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9988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55775" indent="-45000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28863" indent="-550863" algn="l" defTabSz="1912938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62275" indent="-442913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013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197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81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565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dirty="0">
              <a:solidFill>
                <a:srgbClr val="1E64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266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E04E86-1CF2-B7DE-9DD6-3A5DBEE6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Samenstellen curriculum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0A602A6-CF6A-8A55-D809-F61786D6F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85725" indent="0" fontAlgn="base">
              <a:buNone/>
            </a:pPr>
            <a:r>
              <a:rPr lang="en-US" dirty="0"/>
              <a:t>Hou </a:t>
            </a:r>
            <a:r>
              <a:rPr lang="en-US" dirty="0" err="1"/>
              <a:t>rekening</a:t>
            </a:r>
            <a:r>
              <a:rPr lang="en-US" dirty="0"/>
              <a:t> met:</a:t>
            </a:r>
          </a:p>
          <a:p>
            <a:pPr marL="85725" lvl="0" indent="0" fontAlgn="base">
              <a:buNone/>
            </a:pPr>
            <a:endParaRPr lang="nl-NL" sz="1100" dirty="0">
              <a:solidFill>
                <a:srgbClr val="0563C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nl-NL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lesrooster​</a:t>
            </a:r>
            <a:endParaRPr lang="nl-NL" dirty="0"/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nl-NL" dirty="0"/>
              <a:t>(voorlopig) </a:t>
            </a:r>
            <a:r>
              <a:rPr lang="nl-NL" u="sng" dirty="0">
                <a:hlinkClick r:id="rId3"/>
              </a:rPr>
              <a:t>examenrooster</a:t>
            </a:r>
            <a:r>
              <a:rPr lang="nl-NL" dirty="0">
                <a:hlinkClick r:id="rId3"/>
              </a:rPr>
              <a:t>​</a:t>
            </a:r>
            <a:endParaRPr lang="nl-NL" dirty="0"/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nl-NL" dirty="0"/>
              <a:t>lesopnames (raadpleeg de studiefiches via </a:t>
            </a:r>
            <a:r>
              <a:rPr lang="nl-NL" u="sng" dirty="0">
                <a:hlinkClick r:id="rId2"/>
              </a:rPr>
              <a:t>de studiekiezer</a:t>
            </a:r>
            <a:r>
              <a:rPr lang="nl-NL" dirty="0"/>
              <a:t>)</a:t>
            </a:r>
            <a:r>
              <a:rPr lang="en-US" dirty="0"/>
              <a:t>​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nl-NL" dirty="0"/>
              <a:t>geen strikte volgtijdelijkheid maar start met ba1 vakken (algemene rechtsleer, strafrecht, verbintenissenrecht en staatsrecht)</a:t>
            </a:r>
          </a:p>
          <a:p>
            <a:pPr marL="85725" indent="0">
              <a:buNone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B805323-C697-7A94-8080-93325731A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16</a:t>
            </a:fld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3575448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EDB0D-E8BE-45A0-BFCD-DC3D6C64C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118" y="252001"/>
            <a:ext cx="15705282" cy="909534"/>
          </a:xfrm>
        </p:spPr>
        <p:txBody>
          <a:bodyPr/>
          <a:lstStyle/>
          <a:p>
            <a:r>
              <a:rPr lang="nl-BE" dirty="0"/>
              <a:t>Lesrooster 1</a:t>
            </a:r>
            <a:r>
              <a:rPr lang="nl-BE" baseline="30000" dirty="0"/>
              <a:t>ste</a:t>
            </a:r>
            <a:r>
              <a:rPr lang="nl-BE" dirty="0"/>
              <a:t> semester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116B5A-8828-4BF9-8DD3-D9BA5CF44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17</a:t>
            </a:fld>
            <a:endParaRPr lang="nl-BE" noProof="0" dirty="0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1DF84FDC-CAE9-E22D-C15E-9CF76D9DAD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218" y="1736332"/>
            <a:ext cx="17155508" cy="649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42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Examenrooster 1</a:t>
            </a:r>
            <a:r>
              <a:rPr lang="nl-NL" sz="4000" baseline="30000" dirty="0"/>
              <a:t>ste</a:t>
            </a:r>
            <a:r>
              <a:rPr lang="nl-NL" sz="4000" dirty="0"/>
              <a:t> semester</a:t>
            </a:r>
            <a:br>
              <a:rPr lang="nl-NL" sz="4000" dirty="0"/>
            </a:br>
            <a:endParaRPr lang="nl-NL" sz="40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18</a:t>
            </a:fld>
            <a:endParaRPr lang="nl-BE" noProof="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endParaRPr lang="nl-NL" sz="3600" dirty="0">
              <a:latin typeface="Tahoma" pitchFamily="34" charset="0"/>
            </a:endParaRPr>
          </a:p>
          <a:p>
            <a:pPr marL="85725" indent="0">
              <a:buNone/>
            </a:pPr>
            <a:endParaRPr lang="nl-BE" sz="3600" b="1" dirty="0"/>
          </a:p>
          <a:p>
            <a:pPr marL="85725" indent="0">
              <a:buNone/>
            </a:pPr>
            <a:endParaRPr lang="nl-BE" sz="24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21525" y="1000973"/>
            <a:ext cx="16194875" cy="8752627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536575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9988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55775" indent="-45000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28863" indent="-550863" algn="l" defTabSz="1912938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62275" indent="-442913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013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197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81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565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indent="0">
              <a:buFont typeface="Arial" panose="020B0604020202020204" pitchFamily="34" charset="0"/>
              <a:buNone/>
            </a:pPr>
            <a:r>
              <a:rPr lang="nl-BE" sz="2400" dirty="0"/>
              <a:t>							</a:t>
            </a:r>
          </a:p>
        </p:txBody>
      </p:sp>
      <p:sp>
        <p:nvSpPr>
          <p:cNvPr id="9" name="Tijdelijke aanduiding voor inhoud 2"/>
          <p:cNvSpPr txBox="1">
            <a:spLocks/>
          </p:cNvSpPr>
          <p:nvPr/>
        </p:nvSpPr>
        <p:spPr>
          <a:xfrm>
            <a:off x="807118" y="1000972"/>
            <a:ext cx="13273216" cy="7459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36575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9988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55775" indent="-45000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28863" indent="-550863" algn="l" defTabSz="1912938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62275" indent="-442913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013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197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81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565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dirty="0">
              <a:solidFill>
                <a:srgbClr val="1E64C8"/>
              </a:solidFill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5B4262A7-5AB0-F1C4-EFD0-C0D742AC7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1644" y="5705339"/>
            <a:ext cx="17338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89B9D47D-8648-8216-21A0-972EDF6B0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8471" y="5664731"/>
            <a:ext cx="17338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1FEAAFBE-5F87-6539-38DF-FC7FEC4CCF15}"/>
              </a:ext>
            </a:extLst>
          </p:cNvPr>
          <p:cNvSpPr txBox="1"/>
          <p:nvPr/>
        </p:nvSpPr>
        <p:spPr>
          <a:xfrm>
            <a:off x="10308018" y="2216916"/>
            <a:ext cx="6056244" cy="4192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BE" sz="2500" dirty="0"/>
              <a:t>4 à 5 vakken (20 stp-24 </a:t>
            </a:r>
            <a:r>
              <a:rPr lang="nl-BE" sz="2500" dirty="0" err="1"/>
              <a:t>stp</a:t>
            </a:r>
            <a:r>
              <a:rPr lang="nl-BE" sz="2500" dirty="0"/>
              <a:t>)</a:t>
            </a:r>
          </a:p>
          <a:p>
            <a:pPr marL="1107384" lvl="1" indent="-457200" fontAlgn="base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1E64C8"/>
                </a:solidFill>
              </a:rPr>
              <a:t>Strafvordering</a:t>
            </a:r>
            <a:r>
              <a:rPr lang="en-US" dirty="0">
                <a:solidFill>
                  <a:srgbClr val="1E64C8"/>
                </a:solidFill>
              </a:rPr>
              <a:t>​</a:t>
            </a:r>
          </a:p>
          <a:p>
            <a:pPr marL="1107384" lvl="1" indent="-457200" fontAlgn="base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1E64C8"/>
                </a:solidFill>
              </a:rPr>
              <a:t>Personen</a:t>
            </a:r>
            <a:r>
              <a:rPr lang="en-US" dirty="0">
                <a:solidFill>
                  <a:srgbClr val="1E64C8"/>
                </a:solidFill>
              </a:rPr>
              <a:t>-, </a:t>
            </a:r>
            <a:r>
              <a:rPr lang="en-US" dirty="0" err="1">
                <a:solidFill>
                  <a:srgbClr val="1E64C8"/>
                </a:solidFill>
              </a:rPr>
              <a:t>familie</a:t>
            </a:r>
            <a:r>
              <a:rPr lang="en-US" dirty="0">
                <a:solidFill>
                  <a:srgbClr val="1E64C8"/>
                </a:solidFill>
              </a:rPr>
              <a:t>- </a:t>
            </a:r>
            <a:r>
              <a:rPr lang="en-US" dirty="0" err="1">
                <a:solidFill>
                  <a:srgbClr val="1E64C8"/>
                </a:solidFill>
              </a:rPr>
              <a:t>enrelatievermogensrecht</a:t>
            </a:r>
            <a:r>
              <a:rPr lang="en-US" dirty="0">
                <a:solidFill>
                  <a:srgbClr val="1E64C8"/>
                </a:solidFill>
              </a:rPr>
              <a:t>​</a:t>
            </a:r>
          </a:p>
          <a:p>
            <a:pPr marL="1107384" lvl="1" indent="-457200" fontAlgn="base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1E64C8"/>
                </a:solidFill>
              </a:rPr>
              <a:t>Algemene</a:t>
            </a:r>
            <a:r>
              <a:rPr lang="en-US" dirty="0">
                <a:solidFill>
                  <a:srgbClr val="1E64C8"/>
                </a:solidFill>
              </a:rPr>
              <a:t> </a:t>
            </a:r>
            <a:r>
              <a:rPr lang="en-US" dirty="0" err="1">
                <a:solidFill>
                  <a:srgbClr val="1E64C8"/>
                </a:solidFill>
              </a:rPr>
              <a:t>rechtsleer</a:t>
            </a:r>
            <a:r>
              <a:rPr lang="en-US" dirty="0">
                <a:solidFill>
                  <a:srgbClr val="1E64C8"/>
                </a:solidFill>
              </a:rPr>
              <a:t>​</a:t>
            </a:r>
          </a:p>
          <a:p>
            <a:pPr marL="1107384" lvl="1" indent="-457200" fontAlgn="base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1E64C8"/>
                </a:solidFill>
              </a:rPr>
              <a:t>Strafrecht</a:t>
            </a:r>
            <a:r>
              <a:rPr lang="en-US" dirty="0">
                <a:solidFill>
                  <a:srgbClr val="1E64C8"/>
                </a:solidFill>
              </a:rPr>
              <a:t>​</a:t>
            </a:r>
          </a:p>
          <a:p>
            <a:pPr marL="1107384" lvl="1" indent="-457200" fontAlgn="base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Bijzondere</a:t>
            </a:r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overeenkomsten</a:t>
            </a:r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of </a:t>
            </a:r>
            <a:r>
              <a:rPr lang="en-US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Internationaal</a:t>
            </a:r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publiekrecht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nl-BE" sz="2500" dirty="0"/>
          </a:p>
          <a:p>
            <a:pPr>
              <a:lnSpc>
                <a:spcPct val="120000"/>
              </a:lnSpc>
            </a:pPr>
            <a:endParaRPr lang="nl-NL" sz="2500" dirty="0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28D8738A-3749-4EE4-2A05-8D3B41341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55" y="2144747"/>
            <a:ext cx="9673339" cy="351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386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EDB0D-E8BE-45A0-BFCD-DC3D6C64C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118" y="252000"/>
            <a:ext cx="15705282" cy="863693"/>
          </a:xfrm>
        </p:spPr>
        <p:txBody>
          <a:bodyPr/>
          <a:lstStyle/>
          <a:p>
            <a:r>
              <a:rPr lang="nl-BE" dirty="0"/>
              <a:t>Lesrooster 2</a:t>
            </a:r>
            <a:r>
              <a:rPr lang="nl-BE" baseline="30000" dirty="0"/>
              <a:t>de</a:t>
            </a:r>
            <a:r>
              <a:rPr lang="nl-BE" dirty="0"/>
              <a:t>  semester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116B5A-8828-4BF9-8DD3-D9BA5CF44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19</a:t>
            </a:fld>
            <a:endParaRPr lang="nl-BE" noProof="0" dirty="0"/>
          </a:p>
        </p:txBody>
      </p:sp>
      <p:pic>
        <p:nvPicPr>
          <p:cNvPr id="12" name="Tijdelijke aanduiding voor inhoud 11">
            <a:extLst>
              <a:ext uri="{FF2B5EF4-FFF2-40B4-BE49-F238E27FC236}">
                <a16:creationId xmlns:a16="http://schemas.microsoft.com/office/drawing/2014/main" id="{94F537D1-D6A7-86B9-4691-84580EFF3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991" y="1514476"/>
            <a:ext cx="17089066" cy="610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529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88DEA-F44E-BB81-A57F-8C46BB733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68505EB4-F294-C652-F5E8-C3E2553BE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Examenrooster 2</a:t>
            </a:r>
            <a:r>
              <a:rPr lang="nl-NL" sz="4000" baseline="30000" dirty="0"/>
              <a:t>de</a:t>
            </a:r>
            <a:r>
              <a:rPr lang="nl-NL" sz="4000" dirty="0"/>
              <a:t> semester</a:t>
            </a:r>
            <a:br>
              <a:rPr lang="nl-NL" sz="4000" dirty="0"/>
            </a:br>
            <a:endParaRPr lang="nl-NL" sz="4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0093041-6A29-BFC4-5833-2829D4E3BA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20</a:t>
            </a:fld>
            <a:endParaRPr lang="nl-BE" noProof="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5490716-E9F9-AEBD-58A4-CC81AC72FA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endParaRPr lang="nl-NL" sz="3600" dirty="0">
              <a:latin typeface="Tahoma" pitchFamily="34" charset="0"/>
            </a:endParaRPr>
          </a:p>
          <a:p>
            <a:pPr marL="85725" indent="0">
              <a:buNone/>
            </a:pPr>
            <a:endParaRPr lang="nl-BE" sz="3600" b="1" dirty="0"/>
          </a:p>
          <a:p>
            <a:pPr marL="85725" indent="0">
              <a:buNone/>
            </a:pPr>
            <a:endParaRPr lang="nl-BE" sz="24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438998C-1814-1AB4-8241-5BA3F3C919DC}"/>
              </a:ext>
            </a:extLst>
          </p:cNvPr>
          <p:cNvSpPr txBox="1">
            <a:spLocks noChangeArrowheads="1"/>
          </p:cNvSpPr>
          <p:nvPr/>
        </p:nvSpPr>
        <p:spPr>
          <a:xfrm>
            <a:off x="721525" y="1000973"/>
            <a:ext cx="16194875" cy="8752627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536575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9988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55775" indent="-45000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28863" indent="-550863" algn="l" defTabSz="1912938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62275" indent="-442913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013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197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81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565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indent="0">
              <a:buFont typeface="Arial" panose="020B0604020202020204" pitchFamily="34" charset="0"/>
              <a:buNone/>
            </a:pPr>
            <a:r>
              <a:rPr lang="nl-BE" sz="2400" dirty="0"/>
              <a:t>							</a:t>
            </a:r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397AB9E4-0122-244F-6B78-4B9477620138}"/>
              </a:ext>
            </a:extLst>
          </p:cNvPr>
          <p:cNvSpPr txBox="1">
            <a:spLocks/>
          </p:cNvSpPr>
          <p:nvPr/>
        </p:nvSpPr>
        <p:spPr>
          <a:xfrm>
            <a:off x="807118" y="1000972"/>
            <a:ext cx="13273216" cy="7459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36575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9988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55775" indent="-45000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28863" indent="-550863" algn="l" defTabSz="1912938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62275" indent="-442913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013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197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81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565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dirty="0">
              <a:solidFill>
                <a:srgbClr val="1E64C8"/>
              </a:solidFill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57561F39-17B6-43D1-4D8E-39919B843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1644" y="5705339"/>
            <a:ext cx="17338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EB75C6C9-F8DD-6326-41B6-1931AA0EF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8471" y="5664731"/>
            <a:ext cx="17338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C7D59F11-A350-685D-EBD4-7DA74D2EFC2A}"/>
              </a:ext>
            </a:extLst>
          </p:cNvPr>
          <p:cNvSpPr txBox="1"/>
          <p:nvPr/>
        </p:nvSpPr>
        <p:spPr>
          <a:xfrm>
            <a:off x="10740933" y="2178512"/>
            <a:ext cx="6056244" cy="3798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nl-BE" sz="2500" dirty="0"/>
              <a:t>4 à 5 vakken (23 </a:t>
            </a:r>
            <a:r>
              <a:rPr lang="nl-BE" sz="2500" dirty="0" err="1"/>
              <a:t>stp</a:t>
            </a:r>
            <a:r>
              <a:rPr lang="nl-BE" sz="2500" dirty="0"/>
              <a:t> - 30 </a:t>
            </a:r>
            <a:r>
              <a:rPr lang="nl-BE" sz="2500" dirty="0" err="1"/>
              <a:t>stp</a:t>
            </a:r>
            <a:r>
              <a:rPr lang="nl-BE" sz="2500" dirty="0"/>
              <a:t>)</a:t>
            </a:r>
          </a:p>
          <a:p>
            <a:pPr marL="1107384" lvl="1" indent="-457200" fontAlgn="base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1E64C8"/>
                </a:solidFill>
              </a:rPr>
              <a:t>Verbintenissenrecht</a:t>
            </a:r>
            <a:endParaRPr lang="en-US" dirty="0">
              <a:solidFill>
                <a:srgbClr val="1E64C8"/>
              </a:solidFill>
            </a:endParaRPr>
          </a:p>
          <a:p>
            <a:pPr marL="1107384" lvl="1" indent="-457200" fontAlgn="base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1E64C8"/>
                </a:solidFill>
              </a:rPr>
              <a:t>Procesrecht</a:t>
            </a:r>
            <a:endParaRPr lang="en-US" dirty="0">
              <a:solidFill>
                <a:srgbClr val="1E64C8"/>
              </a:solidFill>
            </a:endParaRPr>
          </a:p>
          <a:p>
            <a:pPr marL="1107384" lvl="1" indent="-457200" fontAlgn="base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1E64C8"/>
                </a:solidFill>
              </a:rPr>
              <a:t>Staatsrecht</a:t>
            </a:r>
            <a:endParaRPr lang="en-US" dirty="0">
              <a:solidFill>
                <a:srgbClr val="1E64C8"/>
              </a:solidFill>
            </a:endParaRPr>
          </a:p>
          <a:p>
            <a:pPr marL="1107384" lvl="1" indent="-457200" fontAlgn="base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1E64C8"/>
                </a:solidFill>
              </a:rPr>
              <a:t>Onderzoeksmethoden</a:t>
            </a:r>
            <a:endParaRPr lang="en-US" dirty="0">
              <a:solidFill>
                <a:srgbClr val="1E64C8"/>
              </a:solidFill>
            </a:endParaRPr>
          </a:p>
          <a:p>
            <a:pPr marL="1107384" lvl="1" indent="-457200" fontAlgn="base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Economisch</a:t>
            </a:r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recht</a:t>
            </a:r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of </a:t>
            </a:r>
            <a:r>
              <a:rPr lang="en-US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fiscaal</a:t>
            </a:r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recht</a:t>
            </a:r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of </a:t>
            </a:r>
            <a:r>
              <a:rPr lang="en-US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schadevergoedingsrecht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nl-BE" sz="2500" dirty="0"/>
          </a:p>
          <a:p>
            <a:pPr>
              <a:lnSpc>
                <a:spcPct val="120000"/>
              </a:lnSpc>
            </a:pPr>
            <a:endParaRPr lang="nl-NL" sz="2500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89DA9CEF-F650-0814-FEDD-1D9D52A75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65" y="2178512"/>
            <a:ext cx="10002545" cy="331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23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C7ADE-D4E7-4768-BC04-FA28C4F47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Administratie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54A0A-2C92-44DD-91A9-07ED2598F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" indent="0">
              <a:buNone/>
            </a:pPr>
            <a:r>
              <a:rPr lang="nl-BE" dirty="0"/>
              <a:t>Vastleggen curriculum via </a:t>
            </a:r>
            <a:r>
              <a:rPr lang="nl-BE" dirty="0">
                <a:hlinkClick r:id="rId2"/>
              </a:rPr>
              <a:t>OASIS</a:t>
            </a:r>
            <a:endParaRPr lang="nl-BE" dirty="0"/>
          </a:p>
          <a:p>
            <a:pPr marL="719138" lvl="1" indent="0">
              <a:buNone/>
            </a:pPr>
            <a:r>
              <a:rPr lang="nl-BE" dirty="0"/>
              <a:t>		</a:t>
            </a:r>
            <a:r>
              <a:rPr lang="nl-BE" sz="4000" dirty="0"/>
              <a:t>deadline: 2 oktober</a:t>
            </a:r>
          </a:p>
          <a:p>
            <a:pPr marL="719138" lvl="1" indent="0">
              <a:buNone/>
            </a:pPr>
            <a:r>
              <a:rPr lang="nl-BE" sz="4000" dirty="0"/>
              <a:t>		maar aanpassingen mogelijkheid tot: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nl-BE" sz="4000" dirty="0"/>
              <a:t>14/11 eerste semestervakken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nl-BE" sz="4000" dirty="0"/>
              <a:t>28/2 tweede semestervakken</a:t>
            </a:r>
          </a:p>
          <a:p>
            <a:pPr marL="719138" lvl="1" indent="0">
              <a:buNone/>
            </a:pPr>
            <a:endParaRPr lang="nl-BE" sz="4000" dirty="0"/>
          </a:p>
          <a:p>
            <a:pPr marL="719138" lvl="1" indent="0">
              <a:buNone/>
            </a:pPr>
            <a:r>
              <a:rPr lang="nl-BE" sz="4300" dirty="0"/>
              <a:t>Instructiefilmpje via </a:t>
            </a:r>
            <a:r>
              <a:rPr lang="nl-BE" sz="4300" dirty="0">
                <a:hlinkClick r:id="rId3"/>
              </a:rPr>
              <a:t>deze link</a:t>
            </a:r>
            <a:r>
              <a:rPr lang="nl-BE" sz="4000" dirty="0"/>
              <a:t>:</a:t>
            </a:r>
          </a:p>
          <a:p>
            <a:pPr marL="719138" lvl="1" indent="0">
              <a:buNone/>
            </a:pPr>
            <a:r>
              <a:rPr lang="nl-BE" sz="4000" dirty="0"/>
              <a:t>Contact </a:t>
            </a:r>
            <a:r>
              <a:rPr lang="nl-BE" sz="4000" u="sng" dirty="0">
                <a:solidFill>
                  <a:srgbClr val="1E64C8"/>
                </a:solidFill>
              </a:rPr>
              <a:t>fsa.re@ugent.be</a:t>
            </a:r>
          </a:p>
          <a:p>
            <a:pPr marL="719138" lvl="1" indent="0">
              <a:buNone/>
            </a:pPr>
            <a:endParaRPr lang="nl-BE" sz="1600" dirty="0"/>
          </a:p>
          <a:p>
            <a:pPr marL="719138" lvl="1" indent="0">
              <a:buNone/>
            </a:pPr>
            <a:endParaRPr lang="nl-BE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2DDAF-5CE4-4D89-8F41-53C72CC25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21</a:t>
            </a:fld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3432563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6F469-E288-4DB0-B902-12A88DD42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vrijstelLingen</a:t>
            </a:r>
            <a:endParaRPr lang="nl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1E8B1-A3A1-4CA8-971A-84E6B514D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BE" sz="4000" dirty="0"/>
              <a:t>Enkel mogelijk op basis van verworven </a:t>
            </a:r>
            <a:r>
              <a:rPr lang="nl-BE" sz="4000" dirty="0" err="1"/>
              <a:t>credits</a:t>
            </a:r>
            <a:r>
              <a:rPr lang="nl-BE" sz="4000" dirty="0"/>
              <a:t> binnen een 			 academische bacheloropleiding rechten</a:t>
            </a:r>
          </a:p>
          <a:p>
            <a:pPr marL="85725" indent="0">
              <a:buNone/>
            </a:pPr>
            <a:r>
              <a:rPr lang="nl-BE" sz="4000" dirty="0"/>
              <a:t>		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sz="4000" dirty="0"/>
              <a:t>Aanvragen via Oasis: </a:t>
            </a:r>
            <a:r>
              <a:rPr lang="nl-BE" sz="4000" dirty="0">
                <a:hlinkClick r:id="rId2"/>
              </a:rPr>
              <a:t>https://www.ugent.be/re/nl/voor-studenten/studietraject/vrijstelling.htm</a:t>
            </a:r>
            <a:endParaRPr lang="nl-BE" sz="4000" dirty="0"/>
          </a:p>
          <a:p>
            <a:pPr marL="85725" indent="0">
              <a:buNone/>
            </a:pPr>
            <a:endParaRPr lang="nl-BE" sz="4000" dirty="0"/>
          </a:p>
          <a:p>
            <a:pPr>
              <a:buFont typeface="Arial" panose="020B0604020202020204" pitchFamily="34" charset="0"/>
              <a:buChar char="•"/>
            </a:pPr>
            <a:r>
              <a:rPr lang="nl-BE" sz="4000" dirty="0"/>
              <a:t>Nog vragen hierover? mail naar </a:t>
            </a:r>
            <a:r>
              <a:rPr lang="nl-BE" sz="4000" u="sng" dirty="0">
                <a:solidFill>
                  <a:srgbClr val="1E64C8"/>
                </a:solidFill>
              </a:rPr>
              <a:t>monitoraat.re@ugent.be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2F7B4-BBEE-4EC5-98C6-F72AC3986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22</a:t>
            </a:fld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1218101760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_UGent_RE_NL">
  <a:themeElements>
    <a:clrScheme name="Universiteit Gent">
      <a:dk1>
        <a:sysClr val="windowText" lastClr="000000"/>
      </a:dk1>
      <a:lt1>
        <a:sysClr val="window" lastClr="FFFFFF"/>
      </a:lt1>
      <a:dk2>
        <a:srgbClr val="1E64C8"/>
      </a:dk2>
      <a:lt2>
        <a:srgbClr val="FFD200"/>
      </a:lt2>
      <a:accent1>
        <a:srgbClr val="1E64C8"/>
      </a:accent1>
      <a:accent2>
        <a:srgbClr val="FFD2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Universiteit G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1750">
          <a:solidFill>
            <a:srgbClr val="1E64C8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>
          <a:headEnd type="none"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20000"/>
          </a:lnSpc>
          <a:defRPr sz="25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_UGent_NL_RE.potx" id="{019D5757-7736-4469-BFE8-B64D11A5BC56}" vid="{5E23D7FA-C248-4D1A-9290-35958943565F}"/>
    </a:ext>
  </a:extLst>
</a:theme>
</file>

<file path=ppt/theme/theme2.xml><?xml version="1.0" encoding="utf-8"?>
<a:theme xmlns:a="http://schemas.openxmlformats.org/drawingml/2006/main" name="Kantoorthema">
  <a:themeElements>
    <a:clrScheme name="UGent RE">
      <a:dk1>
        <a:sysClr val="windowText" lastClr="000000"/>
      </a:dk1>
      <a:lt1>
        <a:sysClr val="window" lastClr="FFFFFF"/>
      </a:lt1>
      <a:dk2>
        <a:srgbClr val="1E64C8"/>
      </a:dk2>
      <a:lt2>
        <a:srgbClr val="E9F0FA"/>
      </a:lt2>
      <a:accent1>
        <a:srgbClr val="DC4E28"/>
      </a:accent1>
      <a:accent2>
        <a:srgbClr val="E0603E"/>
      </a:accent2>
      <a:accent3>
        <a:srgbClr val="E37153"/>
      </a:accent3>
      <a:accent4>
        <a:srgbClr val="E78369"/>
      </a:accent4>
      <a:accent5>
        <a:srgbClr val="EA957E"/>
      </a:accent5>
      <a:accent6>
        <a:srgbClr val="EEA794"/>
      </a:accent6>
      <a:hlink>
        <a:srgbClr val="1E64C8"/>
      </a:hlink>
      <a:folHlink>
        <a:srgbClr val="1E64C8"/>
      </a:folHlink>
    </a:clrScheme>
    <a:fontScheme name="Universiteit G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1750">
          <a:solidFill>
            <a:srgbClr val="1E64C8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>
          <a:headEnd type="none"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342900" indent="-342900" algn="l">
          <a:lnSpc>
            <a:spcPct val="120000"/>
          </a:lnSpc>
          <a:buFont typeface="Arial" panose="020B0604020202020204" pitchFamily="34" charset="0"/>
          <a:buChar char="–"/>
          <a:defRPr sz="25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_UGent_NL_RE.potx" id="{DD0C8BA7-C65B-439C-97D8-AB5EC0BC6748}" vid="{742CF105-13B8-4237-A3AE-0D158D2C3D2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6E8CDFD0CEF14596C4C8F20C68749B" ma:contentTypeVersion="7" ma:contentTypeDescription="Een nieuw document maken." ma:contentTypeScope="" ma:versionID="411bbf9a2df2acf90dc9527522ad5b71">
  <xsd:schema xmlns:xsd="http://www.w3.org/2001/XMLSchema" xmlns:xs="http://www.w3.org/2001/XMLSchema" xmlns:p="http://schemas.microsoft.com/office/2006/metadata/properties" xmlns:ns2="ff27af73-1a5e-465a-9c22-559cafad44d7" xmlns:ns3="9fc8813e-5f7d-4884-a4b8-bbd486afd034" targetNamespace="http://schemas.microsoft.com/office/2006/metadata/properties" ma:root="true" ma:fieldsID="dacf92e9500def6d151653deb38912bd" ns2:_="" ns3:_="">
    <xsd:import namespace="ff27af73-1a5e-465a-9c22-559cafad44d7"/>
    <xsd:import namespace="9fc8813e-5f7d-4884-a4b8-bbd486afd034"/>
    <xsd:element name="properties">
      <xsd:complexType>
        <xsd:sequence>
          <xsd:element name="documentManagement">
            <xsd:complexType>
              <xsd:all>
                <xsd:element ref="ns2:jdd60ce9ef144ebc8a8c5aa2332ba314" minOccurs="0"/>
                <xsd:element ref="ns3:TaxCatchAll" minOccurs="0"/>
                <xsd:element ref="ns2:CategorieVOC"/>
                <xsd:element ref="ns2:oae62b8a503b44baa3352b146ca8d564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27af73-1a5e-465a-9c22-559cafad44d7" elementFormDefault="qualified">
    <xsd:import namespace="http://schemas.microsoft.com/office/2006/documentManagement/types"/>
    <xsd:import namespace="http://schemas.microsoft.com/office/infopath/2007/PartnerControls"/>
    <xsd:element name="jdd60ce9ef144ebc8a8c5aa2332ba314" ma:index="9" ma:taxonomy="true" ma:internalName="jdd60ce9ef144ebc8a8c5aa2332ba314" ma:taxonomyFieldName="Academiejaar" ma:displayName="Academiejaar" ma:default="" ma:fieldId="{3dd60ce9-ef14-4ebc-8a8c-5aa2332ba314}" ma:sspId="877bbc23-65ba-4962-aa8a-682265c80085" ma:termSetId="ad205560-f731-41ac-8a7d-70bc69e0f060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CategorieVOC" ma:index="11" ma:displayName="CategorieVOC" ma:format="Dropdown" ma:internalName="CategorieVOC">
      <xsd:simpleType>
        <xsd:restriction base="dms:Choice">
          <xsd:enumeration value="Introductiedag"/>
          <xsd:enumeration value="Open lessen"/>
          <xsd:enumeration value="SID-in"/>
          <xsd:enumeration value="Afstudeerbeurs"/>
          <xsd:enumeration value="Infodag"/>
          <xsd:enumeration value="Bachelorbeurs"/>
          <xsd:enumeration value="Allerlei"/>
        </xsd:restriction>
      </xsd:simpleType>
    </xsd:element>
    <xsd:element name="oae62b8a503b44baa3352b146ca8d564" ma:index="13" ma:taxonomy="true" ma:internalName="oae62b8a503b44baa3352b146ca8d564" ma:taxonomyFieldName="Opleiding" ma:displayName="Opleiding" ma:readOnly="false" ma:default="" ma:fieldId="{8ae62b8a-503b-44ba-a335-2b146ca8d564}" ma:sspId="877bbc23-65ba-4962-aa8a-682265c80085" ma:termSetId="706a0976-1e1e-4e70-97c3-d2892617a2bc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c8813e-5f7d-4884-a4b8-bbd486afd034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644B790-8067-4580-A756-3D5D15A0293A}" ma:internalName="TaxCatchAll" ma:showField="CatchAllData" ma:web="{5f4d43d1-8a41-4301-8c22-78cdaffab4aa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fc8813e-5f7d-4884-a4b8-bbd486afd034">
      <Value>4</Value>
      <Value>30</Value>
    </TaxCatchAll>
    <CategorieVOC xmlns="ff27af73-1a5e-465a-9c22-559cafad44d7">Introductiedag</CategorieVOC>
    <oae62b8a503b44baa3352b146ca8d564 xmlns="ff27af73-1a5e-465a-9c22-559cafad44d7">
      <Terms xmlns="http://schemas.microsoft.com/office/infopath/2007/PartnerControls">
        <TermInfo xmlns="http://schemas.microsoft.com/office/infopath/2007/PartnerControls">
          <TermName xmlns="http://schemas.microsoft.com/office/infopath/2007/PartnerControls">Rechten</TermName>
          <TermId xmlns="http://schemas.microsoft.com/office/infopath/2007/PartnerControls">e68595f2-9559-4517-9962-6bca046b562a</TermId>
        </TermInfo>
      </Terms>
    </oae62b8a503b44baa3352b146ca8d564>
    <jdd60ce9ef144ebc8a8c5aa2332ba314 xmlns="ff27af73-1a5e-465a-9c22-559cafad44d7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2023-2024</TermName>
          <TermId xmlns="http://schemas.microsoft.com/office/infopath/2007/PartnerControls">34e3c97e-f674-429c-83af-7a0bc833cd38</TermId>
        </TermInfo>
      </Terms>
    </jdd60ce9ef144ebc8a8c5aa2332ba314>
  </documentManagement>
</p:properties>
</file>

<file path=customXml/itemProps1.xml><?xml version="1.0" encoding="utf-8"?>
<ds:datastoreItem xmlns:ds="http://schemas.openxmlformats.org/officeDocument/2006/customXml" ds:itemID="{78CC0F4A-4AA9-4A41-BA81-A8951F02F2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27af73-1a5e-465a-9c22-559cafad44d7"/>
    <ds:schemaRef ds:uri="9fc8813e-5f7d-4884-a4b8-bbd486afd0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468798E-F934-447E-9918-4809CAE29A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29C09C-D4E5-43D6-AA36-79725B3F4EB4}">
  <ds:schemaRefs>
    <ds:schemaRef ds:uri="http://schemas.microsoft.com/office/2006/documentManagement/types"/>
    <ds:schemaRef ds:uri="9fc8813e-5f7d-4884-a4b8-bbd486afd034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ff27af73-1a5e-465a-9c22-559cafad44d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PowerPoint_UGent_RE_NL</Template>
  <TotalTime>8362</TotalTime>
  <Words>901</Words>
  <Application>Microsoft Office PowerPoint</Application>
  <PresentationFormat>Aangepast</PresentationFormat>
  <Paragraphs>226</Paragraphs>
  <Slides>22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22</vt:i4>
      </vt:variant>
    </vt:vector>
  </HeadingPairs>
  <TitlesOfParts>
    <vt:vector size="31" baseType="lpstr">
      <vt:lpstr>Arial</vt:lpstr>
      <vt:lpstr>Calibri</vt:lpstr>
      <vt:lpstr>Courier New</vt:lpstr>
      <vt:lpstr>Tahoma</vt:lpstr>
      <vt:lpstr>ugent panno text</vt:lpstr>
      <vt:lpstr>ugent panno text</vt:lpstr>
      <vt:lpstr>Wingdings</vt:lpstr>
      <vt:lpstr>PowerPoint_UGent_RE_NL</vt:lpstr>
      <vt:lpstr>Kantoorthema</vt:lpstr>
      <vt:lpstr>PowerPoint-presentatie</vt:lpstr>
      <vt:lpstr>oasis</vt:lpstr>
      <vt:lpstr>PowerPoint-presentatie</vt:lpstr>
      <vt:lpstr>ufora</vt:lpstr>
      <vt:lpstr>Ugent mailadres</vt:lpstr>
      <vt:lpstr>cursusmateriaal</vt:lpstr>
      <vt:lpstr>cursusmateriaal</vt:lpstr>
      <vt:lpstr>monitoraat</vt:lpstr>
      <vt:lpstr>monitoraat</vt:lpstr>
      <vt:lpstr>studentencentrum</vt:lpstr>
      <vt:lpstr>Help elkaar</vt:lpstr>
      <vt:lpstr>Samenstelling Traject</vt:lpstr>
      <vt:lpstr>Schakelprogramma</vt:lpstr>
      <vt:lpstr>Je wenst in 3,5 jaar af te studeren als master in de rechten</vt:lpstr>
      <vt:lpstr>Je wenst in 3 jaar af te studeren als master in de rechten</vt:lpstr>
      <vt:lpstr>Samenstellen curriculum</vt:lpstr>
      <vt:lpstr>Lesrooster 1ste semester</vt:lpstr>
      <vt:lpstr>Examenrooster 1ste semester </vt:lpstr>
      <vt:lpstr>Lesrooster 2de  semester</vt:lpstr>
      <vt:lpstr>Examenrooster 2de semester </vt:lpstr>
      <vt:lpstr>Administratie</vt:lpstr>
      <vt:lpstr>vrijstelLingen</vt:lpstr>
    </vt:vector>
  </TitlesOfParts>
  <Company>UGent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Schakelprogramma</dc:title>
  <dc:creator>Purdey Devisscher</dc:creator>
  <cp:lastModifiedBy>Karen Verpoest</cp:lastModifiedBy>
  <cp:revision>156</cp:revision>
  <cp:lastPrinted>2018-09-21T07:06:47Z</cp:lastPrinted>
  <dcterms:created xsi:type="dcterms:W3CDTF">2017-08-28T12:43:45Z</dcterms:created>
  <dcterms:modified xsi:type="dcterms:W3CDTF">2026-09-16T15:26:30Z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d to">
    <vt:lpwstr>Ghent University</vt:lpwstr>
  </property>
  <property fmtid="{D5CDD505-2E9C-101B-9397-08002B2CF9AE}" pid="3" name="Version">
    <vt:lpwstr>1.0</vt:lpwstr>
  </property>
  <property fmtid="{D5CDD505-2E9C-101B-9397-08002B2CF9AE}" pid="4" name="Date">
    <vt:filetime>2016-10-27T22:00:00Z</vt:filetime>
  </property>
  <property fmtid="{D5CDD505-2E9C-101B-9397-08002B2CF9AE}" pid="5" name="Build">
    <vt:lpwstr>14</vt:lpwstr>
  </property>
  <property fmtid="{D5CDD505-2E9C-101B-9397-08002B2CF9AE}" pid="6" name="Cmt 1">
    <vt:lpwstr>create</vt:lpwstr>
  </property>
  <property fmtid="{D5CDD505-2E9C-101B-9397-08002B2CF9AE}" pid="7" name="Cmt 2">
    <vt:lpwstr>1st draft</vt:lpwstr>
  </property>
  <property fmtid="{D5CDD505-2E9C-101B-9397-08002B2CF9AE}" pid="8" name="Cmt 3">
    <vt:lpwstr>Corporate splitt off</vt:lpwstr>
  </property>
  <property fmtid="{D5CDD505-2E9C-101B-9397-08002B2CF9AE}" pid="9" name="Cmt 4">
    <vt:lpwstr>2nd draft</vt:lpwstr>
  </property>
  <property fmtid="{D5CDD505-2E9C-101B-9397-08002B2CF9AE}" pid="10" name="Cmt 4A">
    <vt:lpwstr>copy of UK version translated to NL</vt:lpwstr>
  </property>
  <property fmtid="{D5CDD505-2E9C-101B-9397-08002B2CF9AE}" pid="11" name="Cmt 5">
    <vt:lpwstr>set text box and shape defaults</vt:lpwstr>
  </property>
  <property fmtid="{D5CDD505-2E9C-101B-9397-08002B2CF9AE}" pid="12" name="Cmt 6">
    <vt:lpwstr>closing slide acc. to letter</vt:lpwstr>
  </property>
  <property fmtid="{D5CDD505-2E9C-101B-9397-08002B2CF9AE}" pid="13" name="Cmt 7">
    <vt:lpwstr>logo opening slide sharpened</vt:lpwstr>
  </property>
  <property fmtid="{D5CDD505-2E9C-101B-9397-08002B2CF9AE}" pid="14" name="Cmt 8">
    <vt:lpwstr>split variable and fixed data in contact data; lang to NL-BE</vt:lpwstr>
  </property>
  <property fmtid="{D5CDD505-2E9C-101B-9397-08002B2CF9AE}" pid="15" name="Cmt 9">
    <vt:lpwstr>comments 19-9-2016</vt:lpwstr>
  </property>
  <property fmtid="{D5CDD505-2E9C-101B-9397-08002B2CF9AE}" pid="16" name="Cmt 10">
    <vt:lpwstr>social media redesigned</vt:lpwstr>
  </property>
  <property fmtid="{D5CDD505-2E9C-101B-9397-08002B2CF9AE}" pid="17" name="Cmt 11">
    <vt:lpwstr>Title Slide renamed to TitleSlide</vt:lpwstr>
  </property>
  <property fmtid="{D5CDD505-2E9C-101B-9397-08002B2CF9AE}" pid="18" name="Cmt 12">
    <vt:lpwstr>Title and text size</vt:lpwstr>
  </property>
  <property fmtid="{D5CDD505-2E9C-101B-9397-08002B2CF9AE}" pid="19" name="Cmt 13">
    <vt:lpwstr>socmed pictos &gt; normal view</vt:lpwstr>
  </property>
  <property fmtid="{D5CDD505-2E9C-101B-9397-08002B2CF9AE}" pid="20" name="Cmt 14 ">
    <vt:lpwstr>changes from feedback</vt:lpwstr>
  </property>
  <property fmtid="{D5CDD505-2E9C-101B-9397-08002B2CF9AE}" pid="21" name="ContentTypeId">
    <vt:lpwstr>0x010100E26E8CDFD0CEF14596C4C8F20C68749B</vt:lpwstr>
  </property>
  <property fmtid="{D5CDD505-2E9C-101B-9397-08002B2CF9AE}" pid="22" name="Cmt 14">
    <vt:lpwstr>changes from feedback</vt:lpwstr>
  </property>
  <property fmtid="{D5CDD505-2E9C-101B-9397-08002B2CF9AE}" pid="23" name="Opleiding">
    <vt:lpwstr>4;#Rechten|e68595f2-9559-4517-9962-6bca046b562a</vt:lpwstr>
  </property>
  <property fmtid="{D5CDD505-2E9C-101B-9397-08002B2CF9AE}" pid="24" name="Academiejaar">
    <vt:lpwstr>30;#2023-2024|34e3c97e-f674-429c-83af-7a0bc833cd38</vt:lpwstr>
  </property>
</Properties>
</file>