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4"/>
  </p:sldMasterIdLst>
  <p:notesMasterIdLst>
    <p:notesMasterId r:id="rId20"/>
  </p:notesMasterIdLst>
  <p:handoutMasterIdLst>
    <p:handoutMasterId r:id="rId21"/>
  </p:handoutMasterIdLst>
  <p:sldIdLst>
    <p:sldId id="259" r:id="rId5"/>
    <p:sldId id="357" r:id="rId6"/>
    <p:sldId id="358" r:id="rId7"/>
    <p:sldId id="371" r:id="rId8"/>
    <p:sldId id="359" r:id="rId9"/>
    <p:sldId id="369" r:id="rId10"/>
    <p:sldId id="370" r:id="rId11"/>
    <p:sldId id="372" r:id="rId12"/>
    <p:sldId id="374" r:id="rId13"/>
    <p:sldId id="375" r:id="rId14"/>
    <p:sldId id="373" r:id="rId15"/>
    <p:sldId id="366" r:id="rId16"/>
    <p:sldId id="367" r:id="rId17"/>
    <p:sldId id="376" r:id="rId18"/>
    <p:sldId id="377" r:id="rId19"/>
  </p:sldIdLst>
  <p:sldSz cx="17338675" cy="9753600"/>
  <p:notesSz cx="6797675" cy="9926638"/>
  <p:defaultTextStyle>
    <a:defPPr>
      <a:defRPr lang="en-US"/>
    </a:defPPr>
    <a:lvl1pPr marL="0" algn="l" defTabSz="1300368" rtl="0" eaLnBrk="1" latinLnBrk="0" hangingPunct="1">
      <a:defRPr sz="2560" kern="1200">
        <a:solidFill>
          <a:schemeClr val="tx1"/>
        </a:solidFill>
        <a:latin typeface="+mn-lt"/>
        <a:ea typeface="+mn-ea"/>
        <a:cs typeface="+mn-cs"/>
      </a:defRPr>
    </a:lvl1pPr>
    <a:lvl2pPr marL="650184" algn="l" defTabSz="1300368" rtl="0" eaLnBrk="1" latinLnBrk="0" hangingPunct="1">
      <a:defRPr sz="2560" kern="1200">
        <a:solidFill>
          <a:schemeClr val="tx1"/>
        </a:solidFill>
        <a:latin typeface="+mn-lt"/>
        <a:ea typeface="+mn-ea"/>
        <a:cs typeface="+mn-cs"/>
      </a:defRPr>
    </a:lvl2pPr>
    <a:lvl3pPr marL="1300368" algn="l" defTabSz="1300368" rtl="0" eaLnBrk="1" latinLnBrk="0" hangingPunct="1">
      <a:defRPr sz="2560" kern="1200">
        <a:solidFill>
          <a:schemeClr val="tx1"/>
        </a:solidFill>
        <a:latin typeface="+mn-lt"/>
        <a:ea typeface="+mn-ea"/>
        <a:cs typeface="+mn-cs"/>
      </a:defRPr>
    </a:lvl3pPr>
    <a:lvl4pPr marL="1950552" algn="l" defTabSz="1300368" rtl="0" eaLnBrk="1" latinLnBrk="0" hangingPunct="1">
      <a:defRPr sz="2560" kern="1200">
        <a:solidFill>
          <a:schemeClr val="tx1"/>
        </a:solidFill>
        <a:latin typeface="+mn-lt"/>
        <a:ea typeface="+mn-ea"/>
        <a:cs typeface="+mn-cs"/>
      </a:defRPr>
    </a:lvl4pPr>
    <a:lvl5pPr marL="2600736" algn="l" defTabSz="1300368" rtl="0" eaLnBrk="1" latinLnBrk="0" hangingPunct="1">
      <a:defRPr sz="2560" kern="1200">
        <a:solidFill>
          <a:schemeClr val="tx1"/>
        </a:solidFill>
        <a:latin typeface="+mn-lt"/>
        <a:ea typeface="+mn-ea"/>
        <a:cs typeface="+mn-cs"/>
      </a:defRPr>
    </a:lvl5pPr>
    <a:lvl6pPr marL="3250921" algn="l" defTabSz="1300368" rtl="0" eaLnBrk="1" latinLnBrk="0" hangingPunct="1">
      <a:defRPr sz="2560" kern="1200">
        <a:solidFill>
          <a:schemeClr val="tx1"/>
        </a:solidFill>
        <a:latin typeface="+mn-lt"/>
        <a:ea typeface="+mn-ea"/>
        <a:cs typeface="+mn-cs"/>
      </a:defRPr>
    </a:lvl6pPr>
    <a:lvl7pPr marL="3901105" algn="l" defTabSz="1300368" rtl="0" eaLnBrk="1" latinLnBrk="0" hangingPunct="1">
      <a:defRPr sz="2560" kern="1200">
        <a:solidFill>
          <a:schemeClr val="tx1"/>
        </a:solidFill>
        <a:latin typeface="+mn-lt"/>
        <a:ea typeface="+mn-ea"/>
        <a:cs typeface="+mn-cs"/>
      </a:defRPr>
    </a:lvl7pPr>
    <a:lvl8pPr marL="4551289" algn="l" defTabSz="1300368" rtl="0" eaLnBrk="1" latinLnBrk="0" hangingPunct="1">
      <a:defRPr sz="2560" kern="1200">
        <a:solidFill>
          <a:schemeClr val="tx1"/>
        </a:solidFill>
        <a:latin typeface="+mn-lt"/>
        <a:ea typeface="+mn-ea"/>
        <a:cs typeface="+mn-cs"/>
      </a:defRPr>
    </a:lvl8pPr>
    <a:lvl9pPr marL="5201473" algn="l" defTabSz="1300368" rtl="0" eaLnBrk="1" latinLnBrk="0" hangingPunct="1">
      <a:defRPr sz="256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072" userDrawn="1">
          <p15:clr>
            <a:srgbClr val="A4A3A4"/>
          </p15:clr>
        </p15:guide>
        <p15:guide id="2" pos="546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E64C8"/>
    <a:srgbClr val="DC4E28"/>
    <a:srgbClr val="FFD2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D11937C-FBD5-C228-9B7B-F7F514021526}" v="1" dt="2026-09-16T13:38:39.92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93" autoAdjust="0"/>
    <p:restoredTop sz="95673" autoAdjust="0"/>
  </p:normalViewPr>
  <p:slideViewPr>
    <p:cSldViewPr snapToGrid="0" showGuides="1">
      <p:cViewPr varScale="1">
        <p:scale>
          <a:sx n="62" d="100"/>
          <a:sy n="62" d="100"/>
        </p:scale>
        <p:origin x="322" y="67"/>
      </p:cViewPr>
      <p:guideLst>
        <p:guide orient="horz" pos="3072"/>
        <p:guide pos="5461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0" d="100"/>
        <a:sy n="7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chèle van Damme" userId="21f6d9ed-0599-49f8-89a5-2de4fe759f1e" providerId="ADAL" clId="{2DC957DA-04D9-4A16-93FB-5124CE903311}"/>
    <pc:docChg chg="undo custSel addSld delSld modSld sldOrd">
      <pc:chgData name="Michèle van Damme" userId="21f6d9ed-0599-49f8-89a5-2de4fe759f1e" providerId="ADAL" clId="{2DC957DA-04D9-4A16-93FB-5124CE903311}" dt="2026-09-09T13:49:07.204" v="3249" actId="26606"/>
      <pc:docMkLst>
        <pc:docMk/>
      </pc:docMkLst>
      <pc:sldChg chg="ord">
        <pc:chgData name="Michèle van Damme" userId="21f6d9ed-0599-49f8-89a5-2de4fe759f1e" providerId="ADAL" clId="{2DC957DA-04D9-4A16-93FB-5124CE903311}" dt="2026-09-09T07:31:18.412" v="343"/>
        <pc:sldMkLst>
          <pc:docMk/>
          <pc:sldMk cId="698203275" sldId="357"/>
        </pc:sldMkLst>
      </pc:sldChg>
      <pc:sldChg chg="modSp mod">
        <pc:chgData name="Michèle van Damme" userId="21f6d9ed-0599-49f8-89a5-2de4fe759f1e" providerId="ADAL" clId="{2DC957DA-04D9-4A16-93FB-5124CE903311}" dt="2026-09-09T07:58:43.769" v="1008" actId="12"/>
        <pc:sldMkLst>
          <pc:docMk/>
          <pc:sldMk cId="4155736454" sldId="358"/>
        </pc:sldMkLst>
        <pc:spChg chg="mod">
          <ac:chgData name="Michèle van Damme" userId="21f6d9ed-0599-49f8-89a5-2de4fe759f1e" providerId="ADAL" clId="{2DC957DA-04D9-4A16-93FB-5124CE903311}" dt="2026-09-07T11:53:43.132" v="330" actId="20577"/>
          <ac:spMkLst>
            <pc:docMk/>
            <pc:sldMk cId="4155736454" sldId="358"/>
            <ac:spMk id="7" creationId="{00000000-0000-0000-0000-000000000000}"/>
          </ac:spMkLst>
        </pc:spChg>
        <pc:spChg chg="mod">
          <ac:chgData name="Michèle van Damme" userId="21f6d9ed-0599-49f8-89a5-2de4fe759f1e" providerId="ADAL" clId="{2DC957DA-04D9-4A16-93FB-5124CE903311}" dt="2026-09-09T07:58:43.769" v="1008" actId="12"/>
          <ac:spMkLst>
            <pc:docMk/>
            <pc:sldMk cId="4155736454" sldId="358"/>
            <ac:spMk id="9" creationId="{00000000-0000-0000-0000-000000000000}"/>
          </ac:spMkLst>
        </pc:spChg>
      </pc:sldChg>
      <pc:sldChg chg="modSp mod">
        <pc:chgData name="Michèle van Damme" userId="21f6d9ed-0599-49f8-89a5-2de4fe759f1e" providerId="ADAL" clId="{2DC957DA-04D9-4A16-93FB-5124CE903311}" dt="2026-09-09T08:00:03.294" v="1056" actId="20577"/>
        <pc:sldMkLst>
          <pc:docMk/>
          <pc:sldMk cId="428742099" sldId="359"/>
        </pc:sldMkLst>
        <pc:spChg chg="mod">
          <ac:chgData name="Michèle van Damme" userId="21f6d9ed-0599-49f8-89a5-2de4fe759f1e" providerId="ADAL" clId="{2DC957DA-04D9-4A16-93FB-5124CE903311}" dt="2026-09-07T11:49:09.583" v="170" actId="20577"/>
          <ac:spMkLst>
            <pc:docMk/>
            <pc:sldMk cId="428742099" sldId="359"/>
            <ac:spMk id="6" creationId="{00000000-0000-0000-0000-000000000000}"/>
          </ac:spMkLst>
        </pc:spChg>
        <pc:spChg chg="mod">
          <ac:chgData name="Michèle van Damme" userId="21f6d9ed-0599-49f8-89a5-2de4fe759f1e" providerId="ADAL" clId="{2DC957DA-04D9-4A16-93FB-5124CE903311}" dt="2026-09-09T08:00:03.294" v="1056" actId="20577"/>
          <ac:spMkLst>
            <pc:docMk/>
            <pc:sldMk cId="428742099" sldId="359"/>
            <ac:spMk id="7" creationId="{00000000-0000-0000-0000-000000000000}"/>
          </ac:spMkLst>
        </pc:spChg>
        <pc:spChg chg="mod">
          <ac:chgData name="Michèle van Damme" userId="21f6d9ed-0599-49f8-89a5-2de4fe759f1e" providerId="ADAL" clId="{2DC957DA-04D9-4A16-93FB-5124CE903311}" dt="2026-09-07T11:49:18.468" v="176" actId="20577"/>
          <ac:spMkLst>
            <pc:docMk/>
            <pc:sldMk cId="428742099" sldId="359"/>
            <ac:spMk id="8" creationId="{00000000-0000-0000-0000-000000000000}"/>
          </ac:spMkLst>
        </pc:spChg>
      </pc:sldChg>
      <pc:sldChg chg="modSp mod">
        <pc:chgData name="Michèle van Damme" userId="21f6d9ed-0599-49f8-89a5-2de4fe759f1e" providerId="ADAL" clId="{2DC957DA-04D9-4A16-93FB-5124CE903311}" dt="2026-09-09T11:39:20.266" v="2353" actId="20577"/>
        <pc:sldMkLst>
          <pc:docMk/>
          <pc:sldMk cId="3432563342" sldId="366"/>
        </pc:sldMkLst>
        <pc:spChg chg="mod">
          <ac:chgData name="Michèle van Damme" userId="21f6d9ed-0599-49f8-89a5-2de4fe759f1e" providerId="ADAL" clId="{2DC957DA-04D9-4A16-93FB-5124CE903311}" dt="2026-09-09T11:39:20.266" v="2353" actId="20577"/>
          <ac:spMkLst>
            <pc:docMk/>
            <pc:sldMk cId="3432563342" sldId="366"/>
            <ac:spMk id="3" creationId="{90054A0A-2C92-44DD-91A9-07ED2598F19F}"/>
          </ac:spMkLst>
        </pc:spChg>
      </pc:sldChg>
      <pc:sldChg chg="modSp mod">
        <pc:chgData name="Michèle van Damme" userId="21f6d9ed-0599-49f8-89a5-2de4fe759f1e" providerId="ADAL" clId="{2DC957DA-04D9-4A16-93FB-5124CE903311}" dt="2026-09-07T11:42:03.886" v="22" actId="5793"/>
        <pc:sldMkLst>
          <pc:docMk/>
          <pc:sldMk cId="1218101760" sldId="367"/>
        </pc:sldMkLst>
        <pc:spChg chg="mod">
          <ac:chgData name="Michèle van Damme" userId="21f6d9ed-0599-49f8-89a5-2de4fe759f1e" providerId="ADAL" clId="{2DC957DA-04D9-4A16-93FB-5124CE903311}" dt="2026-09-07T11:41:42.178" v="7" actId="20577"/>
          <ac:spMkLst>
            <pc:docMk/>
            <pc:sldMk cId="1218101760" sldId="367"/>
            <ac:spMk id="2" creationId="{5406F469-E288-4DB0-B902-12A88DD42373}"/>
          </ac:spMkLst>
        </pc:spChg>
        <pc:spChg chg="mod">
          <ac:chgData name="Michèle van Damme" userId="21f6d9ed-0599-49f8-89a5-2de4fe759f1e" providerId="ADAL" clId="{2DC957DA-04D9-4A16-93FB-5124CE903311}" dt="2026-09-07T11:42:03.886" v="22" actId="5793"/>
          <ac:spMkLst>
            <pc:docMk/>
            <pc:sldMk cId="1218101760" sldId="367"/>
            <ac:spMk id="3" creationId="{4061E8B1-A3A1-4CA8-971A-84E6B514D585}"/>
          </ac:spMkLst>
        </pc:spChg>
      </pc:sldChg>
      <pc:sldChg chg="modSp mod">
        <pc:chgData name="Michèle van Damme" userId="21f6d9ed-0599-49f8-89a5-2de4fe759f1e" providerId="ADAL" clId="{2DC957DA-04D9-4A16-93FB-5124CE903311}" dt="2026-09-09T11:40:50.149" v="2356" actId="20577"/>
        <pc:sldMkLst>
          <pc:docMk/>
          <pc:sldMk cId="2854026442" sldId="369"/>
        </pc:sldMkLst>
        <pc:spChg chg="mod">
          <ac:chgData name="Michèle van Damme" userId="21f6d9ed-0599-49f8-89a5-2de4fe759f1e" providerId="ADAL" clId="{2DC957DA-04D9-4A16-93FB-5124CE903311}" dt="2026-09-07T11:52:55.044" v="311" actId="20577"/>
          <ac:spMkLst>
            <pc:docMk/>
            <pc:sldMk cId="2854026442" sldId="369"/>
            <ac:spMk id="2" creationId="{8EA1DB13-6158-B064-9363-E80453A2E393}"/>
          </ac:spMkLst>
        </pc:spChg>
        <pc:spChg chg="mod">
          <ac:chgData name="Michèle van Damme" userId="21f6d9ed-0599-49f8-89a5-2de4fe759f1e" providerId="ADAL" clId="{2DC957DA-04D9-4A16-93FB-5124CE903311}" dt="2026-09-09T11:40:50.149" v="2356" actId="20577"/>
          <ac:spMkLst>
            <pc:docMk/>
            <pc:sldMk cId="2854026442" sldId="369"/>
            <ac:spMk id="3" creationId="{8885F198-8B5E-832D-371A-19DE6993DA66}"/>
          </ac:spMkLst>
        </pc:spChg>
      </pc:sldChg>
      <pc:sldChg chg="modSp mod">
        <pc:chgData name="Michèle van Damme" userId="21f6d9ed-0599-49f8-89a5-2de4fe759f1e" providerId="ADAL" clId="{2DC957DA-04D9-4A16-93FB-5124CE903311}" dt="2026-09-09T08:03:16.210" v="1066" actId="255"/>
        <pc:sldMkLst>
          <pc:docMk/>
          <pc:sldMk cId="3681838377" sldId="370"/>
        </pc:sldMkLst>
        <pc:spChg chg="mod">
          <ac:chgData name="Michèle van Damme" userId="21f6d9ed-0599-49f8-89a5-2de4fe759f1e" providerId="ADAL" clId="{2DC957DA-04D9-4A16-93FB-5124CE903311}" dt="2026-09-09T08:03:16.210" v="1066" actId="255"/>
          <ac:spMkLst>
            <pc:docMk/>
            <pc:sldMk cId="3681838377" sldId="370"/>
            <ac:spMk id="3" creationId="{F0A18CE8-974E-0673-FE61-ADEA0CD751DE}"/>
          </ac:spMkLst>
        </pc:spChg>
      </pc:sldChg>
      <pc:sldChg chg="modSp new mod ord">
        <pc:chgData name="Michèle van Damme" userId="21f6d9ed-0599-49f8-89a5-2de4fe759f1e" providerId="ADAL" clId="{2DC957DA-04D9-4A16-93FB-5124CE903311}" dt="2026-09-09T07:59:39.584" v="1013" actId="255"/>
        <pc:sldMkLst>
          <pc:docMk/>
          <pc:sldMk cId="1385374511" sldId="371"/>
        </pc:sldMkLst>
        <pc:spChg chg="mod">
          <ac:chgData name="Michèle van Damme" userId="21f6d9ed-0599-49f8-89a5-2de4fe759f1e" providerId="ADAL" clId="{2DC957DA-04D9-4A16-93FB-5124CE903311}" dt="2026-09-07T11:53:48.056" v="337" actId="20577"/>
          <ac:spMkLst>
            <pc:docMk/>
            <pc:sldMk cId="1385374511" sldId="371"/>
            <ac:spMk id="2" creationId="{4A46A1FA-0B63-BBBF-2F9B-B02172E9DDA3}"/>
          </ac:spMkLst>
        </pc:spChg>
        <pc:spChg chg="mod">
          <ac:chgData name="Michèle van Damme" userId="21f6d9ed-0599-49f8-89a5-2de4fe759f1e" providerId="ADAL" clId="{2DC957DA-04D9-4A16-93FB-5124CE903311}" dt="2026-09-09T07:59:39.584" v="1013" actId="255"/>
          <ac:spMkLst>
            <pc:docMk/>
            <pc:sldMk cId="1385374511" sldId="371"/>
            <ac:spMk id="3" creationId="{1803BA10-BE49-2420-1AD4-66C99261B6D2}"/>
          </ac:spMkLst>
        </pc:spChg>
      </pc:sldChg>
      <pc:sldChg chg="addSp delSp modSp new mod modClrScheme chgLayout">
        <pc:chgData name="Michèle van Damme" userId="21f6d9ed-0599-49f8-89a5-2de4fe759f1e" providerId="ADAL" clId="{2DC957DA-04D9-4A16-93FB-5124CE903311}" dt="2026-09-09T11:42:53.916" v="2366" actId="20577"/>
        <pc:sldMkLst>
          <pc:docMk/>
          <pc:sldMk cId="2951149157" sldId="372"/>
        </pc:sldMkLst>
        <pc:spChg chg="mod">
          <ac:chgData name="Michèle van Damme" userId="21f6d9ed-0599-49f8-89a5-2de4fe759f1e" providerId="ADAL" clId="{2DC957DA-04D9-4A16-93FB-5124CE903311}" dt="2026-09-09T11:42:53.916" v="2366" actId="20577"/>
          <ac:spMkLst>
            <pc:docMk/>
            <pc:sldMk cId="2951149157" sldId="372"/>
            <ac:spMk id="2" creationId="{C85135AE-233C-5967-5CE0-E3CB62E1C85E}"/>
          </ac:spMkLst>
        </pc:spChg>
        <pc:spChg chg="mod ord">
          <ac:chgData name="Michèle van Damme" userId="21f6d9ed-0599-49f8-89a5-2de4fe759f1e" providerId="ADAL" clId="{2DC957DA-04D9-4A16-93FB-5124CE903311}" dt="2026-09-09T09:13:50.236" v="1158" actId="26606"/>
          <ac:spMkLst>
            <pc:docMk/>
            <pc:sldMk cId="2951149157" sldId="372"/>
            <ac:spMk id="4" creationId="{FBAF0A94-871F-776E-1F0D-05DCB7502461}"/>
          </ac:spMkLst>
        </pc:spChg>
        <pc:picChg chg="add mod ord">
          <ac:chgData name="Michèle van Damme" userId="21f6d9ed-0599-49f8-89a5-2de4fe759f1e" providerId="ADAL" clId="{2DC957DA-04D9-4A16-93FB-5124CE903311}" dt="2026-09-09T09:13:50.236" v="1158" actId="26606"/>
          <ac:picMkLst>
            <pc:docMk/>
            <pc:sldMk cId="2951149157" sldId="372"/>
            <ac:picMk id="17" creationId="{D5CA4172-F1B2-1386-262D-493D7B4E4221}"/>
          </ac:picMkLst>
        </pc:picChg>
      </pc:sldChg>
      <pc:sldChg chg="addSp delSp modSp new mod modClrScheme chgLayout">
        <pc:chgData name="Michèle van Damme" userId="21f6d9ed-0599-49f8-89a5-2de4fe759f1e" providerId="ADAL" clId="{2DC957DA-04D9-4A16-93FB-5124CE903311}" dt="2026-09-09T11:45:36.025" v="2427" actId="207"/>
        <pc:sldMkLst>
          <pc:docMk/>
          <pc:sldMk cId="2727450738" sldId="373"/>
        </pc:sldMkLst>
        <pc:spChg chg="mod">
          <ac:chgData name="Michèle van Damme" userId="21f6d9ed-0599-49f8-89a5-2de4fe759f1e" providerId="ADAL" clId="{2DC957DA-04D9-4A16-93FB-5124CE903311}" dt="2026-09-09T11:29:31.987" v="1711" actId="26606"/>
          <ac:spMkLst>
            <pc:docMk/>
            <pc:sldMk cId="2727450738" sldId="373"/>
            <ac:spMk id="2" creationId="{86202C3D-AC9C-AA98-95A3-1EFAB57A6791}"/>
          </ac:spMkLst>
        </pc:spChg>
        <pc:spChg chg="mod">
          <ac:chgData name="Michèle van Damme" userId="21f6d9ed-0599-49f8-89a5-2de4fe759f1e" providerId="ADAL" clId="{2DC957DA-04D9-4A16-93FB-5124CE903311}" dt="2026-09-09T11:29:31.987" v="1711" actId="26606"/>
          <ac:spMkLst>
            <pc:docMk/>
            <pc:sldMk cId="2727450738" sldId="373"/>
            <ac:spMk id="4" creationId="{2FCB25B0-C97E-650D-0D35-A9D6C219258B}"/>
          </ac:spMkLst>
        </pc:spChg>
        <pc:spChg chg="add mod">
          <ac:chgData name="Michèle van Damme" userId="21f6d9ed-0599-49f8-89a5-2de4fe759f1e" providerId="ADAL" clId="{2DC957DA-04D9-4A16-93FB-5124CE903311}" dt="2026-09-09T11:45:36.025" v="2427" actId="207"/>
          <ac:spMkLst>
            <pc:docMk/>
            <pc:sldMk cId="2727450738" sldId="373"/>
            <ac:spMk id="11" creationId="{42002505-CC18-1753-FAFF-CFA20A7CE4B4}"/>
          </ac:spMkLst>
        </pc:spChg>
        <pc:picChg chg="add mod">
          <ac:chgData name="Michèle van Damme" userId="21f6d9ed-0599-49f8-89a5-2de4fe759f1e" providerId="ADAL" clId="{2DC957DA-04D9-4A16-93FB-5124CE903311}" dt="2026-09-09T11:30:38.046" v="1721" actId="14100"/>
          <ac:picMkLst>
            <pc:docMk/>
            <pc:sldMk cId="2727450738" sldId="373"/>
            <ac:picMk id="10" creationId="{E0AFBA96-DC62-BAED-425D-AF0251911939}"/>
          </ac:picMkLst>
        </pc:picChg>
      </pc:sldChg>
      <pc:sldChg chg="addSp delSp modSp new mod modClrScheme chgLayout">
        <pc:chgData name="Michèle van Damme" userId="21f6d9ed-0599-49f8-89a5-2de4fe759f1e" providerId="ADAL" clId="{2DC957DA-04D9-4A16-93FB-5124CE903311}" dt="2026-09-09T11:44:02.529" v="2407" actId="20577"/>
        <pc:sldMkLst>
          <pc:docMk/>
          <pc:sldMk cId="2456364614" sldId="374"/>
        </pc:sldMkLst>
        <pc:spChg chg="mod">
          <ac:chgData name="Michèle van Damme" userId="21f6d9ed-0599-49f8-89a5-2de4fe759f1e" providerId="ADAL" clId="{2DC957DA-04D9-4A16-93FB-5124CE903311}" dt="2026-09-09T09:31:57.528" v="1256" actId="26606"/>
          <ac:spMkLst>
            <pc:docMk/>
            <pc:sldMk cId="2456364614" sldId="374"/>
            <ac:spMk id="2" creationId="{06532B88-4D73-27A1-C245-F5B3364D83EB}"/>
          </ac:spMkLst>
        </pc:spChg>
        <pc:spChg chg="mod ord">
          <ac:chgData name="Michèle van Damme" userId="21f6d9ed-0599-49f8-89a5-2de4fe759f1e" providerId="ADAL" clId="{2DC957DA-04D9-4A16-93FB-5124CE903311}" dt="2026-09-09T09:31:57.528" v="1256" actId="26606"/>
          <ac:spMkLst>
            <pc:docMk/>
            <pc:sldMk cId="2456364614" sldId="374"/>
            <ac:spMk id="4" creationId="{693943E4-6DFE-ECC5-5C8A-EF9BFE7A1A7F}"/>
          </ac:spMkLst>
        </pc:spChg>
        <pc:spChg chg="add mod">
          <ac:chgData name="Michèle van Damme" userId="21f6d9ed-0599-49f8-89a5-2de4fe759f1e" providerId="ADAL" clId="{2DC957DA-04D9-4A16-93FB-5124CE903311}" dt="2026-09-09T11:44:02.529" v="2407" actId="20577"/>
          <ac:spMkLst>
            <pc:docMk/>
            <pc:sldMk cId="2456364614" sldId="374"/>
            <ac:spMk id="11" creationId="{F5AD8A47-AC01-8959-8886-77C3B0B3680C}"/>
          </ac:spMkLst>
        </pc:spChg>
        <pc:picChg chg="add mod ord">
          <ac:chgData name="Michèle van Damme" userId="21f6d9ed-0599-49f8-89a5-2de4fe759f1e" providerId="ADAL" clId="{2DC957DA-04D9-4A16-93FB-5124CE903311}" dt="2026-09-09T09:31:57.528" v="1256" actId="26606"/>
          <ac:picMkLst>
            <pc:docMk/>
            <pc:sldMk cId="2456364614" sldId="374"/>
            <ac:picMk id="6" creationId="{BE1D076C-1903-3694-B0BA-C171D03C4CDF}"/>
          </ac:picMkLst>
        </pc:picChg>
      </pc:sldChg>
      <pc:sldChg chg="addSp delSp modSp new mod modClrScheme chgLayout">
        <pc:chgData name="Michèle van Damme" userId="21f6d9ed-0599-49f8-89a5-2de4fe759f1e" providerId="ADAL" clId="{2DC957DA-04D9-4A16-93FB-5124CE903311}" dt="2026-09-09T13:49:07.204" v="3249" actId="26606"/>
        <pc:sldMkLst>
          <pc:docMk/>
          <pc:sldMk cId="587077893" sldId="375"/>
        </pc:sldMkLst>
        <pc:spChg chg="mod">
          <ac:chgData name="Michèle van Damme" userId="21f6d9ed-0599-49f8-89a5-2de4fe759f1e" providerId="ADAL" clId="{2DC957DA-04D9-4A16-93FB-5124CE903311}" dt="2026-09-09T13:49:07.204" v="3249" actId="26606"/>
          <ac:spMkLst>
            <pc:docMk/>
            <pc:sldMk cId="587077893" sldId="375"/>
            <ac:spMk id="2" creationId="{220F445A-827D-1585-07D5-0F88CC73BC5E}"/>
          </ac:spMkLst>
        </pc:spChg>
        <pc:spChg chg="mod">
          <ac:chgData name="Michèle van Damme" userId="21f6d9ed-0599-49f8-89a5-2de4fe759f1e" providerId="ADAL" clId="{2DC957DA-04D9-4A16-93FB-5124CE903311}" dt="2026-09-09T13:49:07.204" v="3249" actId="26606"/>
          <ac:spMkLst>
            <pc:docMk/>
            <pc:sldMk cId="587077893" sldId="375"/>
            <ac:spMk id="4" creationId="{B303D5FF-1F2D-E1F5-8B09-996DDA564236}"/>
          </ac:spMkLst>
        </pc:spChg>
        <pc:picChg chg="add mod ord">
          <ac:chgData name="Michèle van Damme" userId="21f6d9ed-0599-49f8-89a5-2de4fe759f1e" providerId="ADAL" clId="{2DC957DA-04D9-4A16-93FB-5124CE903311}" dt="2026-09-09T13:49:07.204" v="3249" actId="26606"/>
          <ac:picMkLst>
            <pc:docMk/>
            <pc:sldMk cId="587077893" sldId="375"/>
            <ac:picMk id="6" creationId="{63DBB33B-A75C-0DAC-F0BB-5027801ED5FD}"/>
          </ac:picMkLst>
        </pc:picChg>
      </pc:sldChg>
      <pc:sldChg chg="addSp delSp modSp new mod setBg">
        <pc:chgData name="Michèle van Damme" userId="21f6d9ed-0599-49f8-89a5-2de4fe759f1e" providerId="ADAL" clId="{2DC957DA-04D9-4A16-93FB-5124CE903311}" dt="2026-09-09T12:02:31.847" v="3221" actId="20577"/>
        <pc:sldMkLst>
          <pc:docMk/>
          <pc:sldMk cId="2730273621" sldId="376"/>
        </pc:sldMkLst>
        <pc:spChg chg="mod">
          <ac:chgData name="Michèle van Damme" userId="21f6d9ed-0599-49f8-89a5-2de4fe759f1e" providerId="ADAL" clId="{2DC957DA-04D9-4A16-93FB-5124CE903311}" dt="2026-09-09T11:56:09.135" v="2991" actId="20577"/>
          <ac:spMkLst>
            <pc:docMk/>
            <pc:sldMk cId="2730273621" sldId="376"/>
            <ac:spMk id="2" creationId="{A182F666-0D15-6E76-BA5B-57EAA9EAD775}"/>
          </ac:spMkLst>
        </pc:spChg>
        <pc:spChg chg="mod">
          <ac:chgData name="Michèle van Damme" userId="21f6d9ed-0599-49f8-89a5-2de4fe759f1e" providerId="ADAL" clId="{2DC957DA-04D9-4A16-93FB-5124CE903311}" dt="2026-09-09T12:02:31.847" v="3221" actId="20577"/>
          <ac:spMkLst>
            <pc:docMk/>
            <pc:sldMk cId="2730273621" sldId="376"/>
            <ac:spMk id="3" creationId="{6F374A96-1BBC-3689-984E-5B902D8460FC}"/>
          </ac:spMkLst>
        </pc:spChg>
      </pc:sldChg>
      <pc:sldChg chg="modSp new mod setBg">
        <pc:chgData name="Michèle van Damme" userId="21f6d9ed-0599-49f8-89a5-2de4fe759f1e" providerId="ADAL" clId="{2DC957DA-04D9-4A16-93FB-5124CE903311}" dt="2026-09-09T12:04:06.991" v="3227" actId="20577"/>
        <pc:sldMkLst>
          <pc:docMk/>
          <pc:sldMk cId="1820486518" sldId="377"/>
        </pc:sldMkLst>
        <pc:spChg chg="mod">
          <ac:chgData name="Michèle van Damme" userId="21f6d9ed-0599-49f8-89a5-2de4fe759f1e" providerId="ADAL" clId="{2DC957DA-04D9-4A16-93FB-5124CE903311}" dt="2026-09-09T11:56:59.839" v="3056" actId="20577"/>
          <ac:spMkLst>
            <pc:docMk/>
            <pc:sldMk cId="1820486518" sldId="377"/>
            <ac:spMk id="2" creationId="{7161D2DA-4F9F-918E-B76B-473782E8C1D1}"/>
          </ac:spMkLst>
        </pc:spChg>
        <pc:spChg chg="mod">
          <ac:chgData name="Michèle van Damme" userId="21f6d9ed-0599-49f8-89a5-2de4fe759f1e" providerId="ADAL" clId="{2DC957DA-04D9-4A16-93FB-5124CE903311}" dt="2026-09-09T12:04:06.991" v="3227" actId="20577"/>
          <ac:spMkLst>
            <pc:docMk/>
            <pc:sldMk cId="1820486518" sldId="377"/>
            <ac:spMk id="3" creationId="{5D54FA29-651E-6E2E-D7C9-DC94D7D27204}"/>
          </ac:spMkLst>
        </pc:spChg>
      </pc:sldChg>
    </pc:docChg>
  </pc:docChgLst>
  <pc:docChgLst>
    <pc:chgData name="Karen Verpoest" userId="S::karen.verpoest@ugent.be::dcb87afa-e892-48a9-94fe-642253353fd5" providerId="AD" clId="Web-{E6556830-3A40-BE2A-2104-BD3F964F5B2C}"/>
    <pc:docChg chg="addSld delSld">
      <pc:chgData name="Karen Verpoest" userId="S::karen.verpoest@ugent.be::dcb87afa-e892-48a9-94fe-642253353fd5" providerId="AD" clId="Web-{E6556830-3A40-BE2A-2104-BD3F964F5B2C}" dt="2026-09-12T17:27:06.177" v="1"/>
      <pc:docMkLst>
        <pc:docMk/>
      </pc:docMkLst>
    </pc:docChg>
  </pc:docChgLst>
  <pc:docChgLst>
    <pc:chgData name="Michèle van Damme" userId="S::michele.vandamme@ugent.be::21f6d9ed-0599-49f8-89a5-2de4fe759f1e" providerId="AD" clId="Web-{ED11937C-FBD5-C228-9B7B-F7F514021526}"/>
    <pc:docChg chg="modSld">
      <pc:chgData name="Michèle van Damme" userId="S::michele.vandamme@ugent.be::21f6d9ed-0599-49f8-89a5-2de4fe759f1e" providerId="AD" clId="Web-{ED11937C-FBD5-C228-9B7B-F7F514021526}" dt="2026-09-16T13:38:39.927" v="0" actId="20577"/>
      <pc:docMkLst>
        <pc:docMk/>
      </pc:docMkLst>
      <pc:sldChg chg="modSp">
        <pc:chgData name="Michèle van Damme" userId="S::michele.vandamme@ugent.be::21f6d9ed-0599-49f8-89a5-2de4fe759f1e" providerId="AD" clId="Web-{ED11937C-FBD5-C228-9B7B-F7F514021526}" dt="2026-09-16T13:38:39.927" v="0" actId="20577"/>
        <pc:sldMkLst>
          <pc:docMk/>
          <pc:sldMk cId="4155736454" sldId="358"/>
        </pc:sldMkLst>
        <pc:spChg chg="mod">
          <ac:chgData name="Michèle van Damme" userId="S::michele.vandamme@ugent.be::21f6d9ed-0599-49f8-89a5-2de4fe759f1e" providerId="AD" clId="Web-{ED11937C-FBD5-C228-9B7B-F7F514021526}" dt="2026-09-16T13:38:39.927" v="0" actId="20577"/>
          <ac:spMkLst>
            <pc:docMk/>
            <pc:sldMk cId="4155736454" sldId="358"/>
            <ac:spMk id="7" creationId="{00000000-0000-0000-0000-000000000000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50444" y="1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70A818-9B04-4248-8285-E9555D6C58DC}" type="datetimeFigureOut">
              <a:rPr lang="nl-BE" smtClean="0"/>
              <a:t>17-09-26</a:t>
            </a:fld>
            <a:endParaRPr lang="nl-BE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1" y="9428584"/>
            <a:ext cx="2945659" cy="49805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50444" y="9428584"/>
            <a:ext cx="2945659" cy="49805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3C6F53-FB98-49B9-8591-42C9E6906255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0483764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4" y="1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680C0C-85DF-417F-8238-DB0D15743621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5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428584"/>
            <a:ext cx="2945659" cy="49805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4" y="9428584"/>
            <a:ext cx="2945659" cy="49805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9A0A48-EDB1-4AFE-B1B7-10CE2A41649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2018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9A0A48-EDB1-4AFE-B1B7-10CE2A416496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22458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9A0A48-EDB1-4AFE-B1B7-10CE2A416496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68764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Corporate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4147F-ED97-47AF-A1B3-C82A179CF7F3}" type="datetime1">
              <a:rPr lang="nl-NL" smtClean="0"/>
              <a:t>17-9-2026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184E0-0BD4-4705-A12B-9B71DDE63301}" type="slidenum">
              <a:rPr lang="en-GB" smtClean="0"/>
              <a:t>‹nr.›</a:t>
            </a:fld>
            <a:endParaRPr lang="en-GB"/>
          </a:p>
        </p:txBody>
      </p:sp>
      <p:pic>
        <p:nvPicPr>
          <p:cNvPr id="9" name="Logo Large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9518" y="2275285"/>
            <a:ext cx="5462027" cy="4172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14365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914400" y="1393200"/>
            <a:ext cx="16424275" cy="6505200"/>
          </a:xfrm>
          <a:prstGeom prst="rect">
            <a:avLst/>
          </a:prstGeom>
          <a:solidFill>
            <a:srgbClr val="1E64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noProof="0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 bwMode="white">
          <a:xfrm>
            <a:off x="1291074" y="2286000"/>
            <a:ext cx="15183366" cy="4436316"/>
          </a:xfrm>
        </p:spPr>
        <p:txBody>
          <a:bodyPr anchor="b">
            <a:noAutofit/>
          </a:bodyPr>
          <a:lstStyle>
            <a:lvl1pPr algn="l">
              <a:lnSpc>
                <a:spcPts val="11000"/>
              </a:lnSpc>
              <a:defRPr sz="10000" u="sng" baseline="0">
                <a:solidFill>
                  <a:schemeClr val="bg1"/>
                </a:solidFill>
                <a:uFill>
                  <a:solidFill>
                    <a:schemeClr val="bg1"/>
                  </a:solidFill>
                </a:uFill>
              </a:defRPr>
            </a:lvl1pPr>
          </a:lstStyle>
          <a:p>
            <a:r>
              <a:rPr lang="nl-NL" noProof="0"/>
              <a:t>Klik om de stijl te bewerken</a:t>
            </a:r>
            <a:endParaRPr lang="nl-BE" noProof="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white">
          <a:xfrm>
            <a:off x="1283414" y="6874716"/>
            <a:ext cx="15191026" cy="583200"/>
          </a:xfrm>
        </p:spPr>
        <p:txBody>
          <a:bodyPr>
            <a:normAutofit/>
          </a:bodyPr>
          <a:lstStyle>
            <a:lvl1pPr marL="0" indent="0" algn="l">
              <a:lnSpc>
                <a:spcPts val="3600"/>
              </a:lnSpc>
              <a:buNone/>
              <a:defRPr sz="3000" baseline="0">
                <a:solidFill>
                  <a:srgbClr val="FFD200"/>
                </a:solidFill>
              </a:defRPr>
            </a:lvl1pPr>
            <a:lvl2pPr marL="650184" indent="0" algn="ctr">
              <a:buNone/>
              <a:defRPr sz="2844"/>
            </a:lvl2pPr>
            <a:lvl3pPr marL="1300368" indent="0" algn="ctr">
              <a:buNone/>
              <a:defRPr sz="2560"/>
            </a:lvl3pPr>
            <a:lvl4pPr marL="1950552" indent="0" algn="ctr">
              <a:buNone/>
              <a:defRPr sz="2275"/>
            </a:lvl4pPr>
            <a:lvl5pPr marL="2600736" indent="0" algn="ctr">
              <a:buNone/>
              <a:defRPr sz="2275"/>
            </a:lvl5pPr>
            <a:lvl6pPr marL="3250921" indent="0" algn="ctr">
              <a:buNone/>
              <a:defRPr sz="2275"/>
            </a:lvl6pPr>
            <a:lvl7pPr marL="3901105" indent="0" algn="ctr">
              <a:buNone/>
              <a:defRPr sz="2275"/>
            </a:lvl7pPr>
            <a:lvl8pPr marL="4551289" indent="0" algn="ctr">
              <a:buNone/>
              <a:defRPr sz="2275"/>
            </a:lvl8pPr>
            <a:lvl9pPr marL="5201473" indent="0" algn="ctr">
              <a:buNone/>
              <a:defRPr sz="2275"/>
            </a:lvl9pPr>
          </a:lstStyle>
          <a:p>
            <a:r>
              <a:rPr lang="nl-BE" noProof="0" dirty="0"/>
              <a:t>Klik om de ondertitel / presentator / datum [</a:t>
            </a:r>
            <a:r>
              <a:rPr lang="nl-BE" noProof="0" dirty="0" err="1"/>
              <a:t>dd</a:t>
            </a:r>
            <a:r>
              <a:rPr lang="nl-BE" noProof="0" dirty="0"/>
              <a:t>-mm-</a:t>
            </a:r>
            <a:r>
              <a:rPr lang="nl-BE" noProof="0" dirty="0" err="1"/>
              <a:t>yyyy</a:t>
            </a:r>
            <a:r>
              <a:rPr lang="nl-BE" noProof="0" dirty="0"/>
              <a:t>] te maken</a:t>
            </a:r>
          </a:p>
        </p:txBody>
      </p:sp>
      <p:sp>
        <p:nvSpPr>
          <p:cNvPr id="8" name="Titles positoning box" hidden="1"/>
          <p:cNvSpPr/>
          <p:nvPr userDrawn="1"/>
        </p:nvSpPr>
        <p:spPr>
          <a:xfrm>
            <a:off x="1371600" y="6408000"/>
            <a:ext cx="15012000" cy="576000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Organisation Placeholder"/>
          <p:cNvSpPr>
            <a:spLocks noGrp="1"/>
          </p:cNvSpPr>
          <p:nvPr>
            <p:ph type="body" sz="quarter" idx="10" hasCustomPrompt="1"/>
          </p:nvPr>
        </p:nvSpPr>
        <p:spPr bwMode="white">
          <a:xfrm>
            <a:off x="8564451" y="388531"/>
            <a:ext cx="8293993" cy="540000"/>
          </a:xfrm>
        </p:spPr>
        <p:txBody>
          <a:bodyPr anchor="b" anchorCtr="0">
            <a:normAutofit/>
          </a:bodyPr>
          <a:lstStyle>
            <a:lvl1pPr marL="0" indent="0">
              <a:lnSpc>
                <a:spcPts val="1700"/>
              </a:lnSpc>
              <a:buNone/>
              <a:defRPr sz="1400" b="1" i="0" u="sng" cap="all" baseline="0">
                <a:solidFill>
                  <a:srgbClr val="1E64C8"/>
                </a:solidFill>
                <a:uFill>
                  <a:solidFill>
                    <a:schemeClr val="bg1"/>
                  </a:solidFill>
                </a:uFill>
              </a:defRPr>
            </a:lvl1pPr>
            <a:lvl2pPr marL="0" indent="0">
              <a:lnSpc>
                <a:spcPts val="1700"/>
              </a:lnSpc>
              <a:buNone/>
              <a:defRPr sz="1400" cap="all" baseline="0">
                <a:solidFill>
                  <a:srgbClr val="1E64C8"/>
                </a:solidFill>
                <a:uFill>
                  <a:solidFill>
                    <a:schemeClr val="bg1"/>
                  </a:solidFill>
                </a:uFill>
              </a:defRPr>
            </a:lvl2pPr>
          </a:lstStyle>
          <a:p>
            <a:pPr lvl="0"/>
            <a:r>
              <a:rPr lang="nl-BE" noProof="0" dirty="0"/>
              <a:t>Klik om de organisatie stijlen te bewerken</a:t>
            </a:r>
          </a:p>
          <a:p>
            <a:pPr lvl="1"/>
            <a:r>
              <a:rPr lang="nl-BE" noProof="0"/>
              <a:t>tweede niveau</a:t>
            </a:r>
            <a:endParaRPr lang="nl-BE" noProof="0" dirty="0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1" hasCustomPrompt="1"/>
          </p:nvPr>
        </p:nvSpPr>
        <p:spPr>
          <a:xfrm>
            <a:off x="3200400" y="8366400"/>
            <a:ext cx="2286000" cy="928800"/>
          </a:xfrm>
        </p:spPr>
        <p:txBody>
          <a:bodyPr/>
          <a:lstStyle>
            <a:lvl1pPr>
              <a:defRPr sz="16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BE" noProof="0" dirty="0"/>
              <a:t>Partnerlogo 1</a:t>
            </a:r>
          </a:p>
        </p:txBody>
      </p:sp>
      <p:sp>
        <p:nvSpPr>
          <p:cNvPr id="13" name="Picture Placeholder 11"/>
          <p:cNvSpPr>
            <a:spLocks noGrp="1"/>
          </p:cNvSpPr>
          <p:nvPr>
            <p:ph type="pic" sz="quarter" idx="12" hasCustomPrompt="1"/>
          </p:nvPr>
        </p:nvSpPr>
        <p:spPr>
          <a:xfrm>
            <a:off x="5713200" y="8366400"/>
            <a:ext cx="2286000" cy="928800"/>
          </a:xfrm>
        </p:spPr>
        <p:txBody>
          <a:bodyPr/>
          <a:lstStyle>
            <a:lvl1pPr>
              <a:defRPr sz="16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BE" noProof="0" dirty="0"/>
              <a:t>Partnerlogo 2</a:t>
            </a:r>
          </a:p>
        </p:txBody>
      </p:sp>
      <p:sp>
        <p:nvSpPr>
          <p:cNvPr id="14" name="Picture Placeholder 11"/>
          <p:cNvSpPr>
            <a:spLocks noGrp="1"/>
          </p:cNvSpPr>
          <p:nvPr>
            <p:ph type="pic" sz="quarter" idx="13" hasCustomPrompt="1"/>
          </p:nvPr>
        </p:nvSpPr>
        <p:spPr>
          <a:xfrm>
            <a:off x="8229600" y="8366400"/>
            <a:ext cx="2322000" cy="928800"/>
          </a:xfrm>
        </p:spPr>
        <p:txBody>
          <a:bodyPr/>
          <a:lstStyle>
            <a:lvl1pPr>
              <a:defRPr sz="16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BE" noProof="0" dirty="0"/>
              <a:t>Partnerlogo 3</a:t>
            </a:r>
          </a:p>
        </p:txBody>
      </p:sp>
      <p:sp>
        <p:nvSpPr>
          <p:cNvPr id="15" name="Picture Placeholder 11"/>
          <p:cNvSpPr>
            <a:spLocks noGrp="1"/>
          </p:cNvSpPr>
          <p:nvPr>
            <p:ph type="pic" sz="quarter" idx="14" hasCustomPrompt="1"/>
          </p:nvPr>
        </p:nvSpPr>
        <p:spPr>
          <a:xfrm>
            <a:off x="10746000" y="8366400"/>
            <a:ext cx="2322000" cy="928800"/>
          </a:xfrm>
        </p:spPr>
        <p:txBody>
          <a:bodyPr/>
          <a:lstStyle>
            <a:lvl1pPr>
              <a:defRPr sz="16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BE" noProof="0" dirty="0"/>
              <a:t>Partnerlogo 4</a:t>
            </a:r>
          </a:p>
        </p:txBody>
      </p:sp>
      <p:sp>
        <p:nvSpPr>
          <p:cNvPr id="5" name="Rectangle 4" hidden="1"/>
          <p:cNvSpPr/>
          <p:nvPr userDrawn="1"/>
        </p:nvSpPr>
        <p:spPr>
          <a:xfrm>
            <a:off x="914400" y="464400"/>
            <a:ext cx="15560040" cy="464400"/>
          </a:xfrm>
          <a:prstGeom prst="rect">
            <a:avLst/>
          </a:prstGeom>
          <a:noFill/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026" name="Picture 2" descr="C:\Users\lrbeke\Desktop\RE-naamswijziging\nieuw v3\Faculteit Rechtsgeleerdheid (RE)\icoon_UGent_RE_NL\icoon_UGent_RE_NL_RGB_2400_kleur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" y="0"/>
            <a:ext cx="4182333" cy="139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18146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914400" y="0"/>
            <a:ext cx="16424275" cy="7898400"/>
          </a:xfrm>
          <a:prstGeom prst="rect">
            <a:avLst/>
          </a:prstGeom>
          <a:solidFill>
            <a:srgbClr val="1E64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noProof="0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white">
          <a:xfrm>
            <a:off x="1291074" y="3246120"/>
            <a:ext cx="15183366" cy="4436316"/>
          </a:xfrm>
        </p:spPr>
        <p:txBody>
          <a:bodyPr anchor="b">
            <a:noAutofit/>
          </a:bodyPr>
          <a:lstStyle>
            <a:lvl1pPr algn="l">
              <a:lnSpc>
                <a:spcPts val="11000"/>
              </a:lnSpc>
              <a:defRPr sz="10000" u="sng" baseline="0">
                <a:solidFill>
                  <a:schemeClr val="bg1"/>
                </a:solidFill>
                <a:uFill>
                  <a:solidFill>
                    <a:schemeClr val="bg1"/>
                  </a:solidFill>
                </a:uFill>
              </a:defRPr>
            </a:lvl1pPr>
          </a:lstStyle>
          <a:p>
            <a:r>
              <a:rPr lang="nl-BE" noProof="0" dirty="0"/>
              <a:t>klik om een hoofdstuktitel te maken.</a:t>
            </a:r>
          </a:p>
        </p:txBody>
      </p:sp>
      <p:sp>
        <p:nvSpPr>
          <p:cNvPr id="8" name="Titles positoning box" hidden="1"/>
          <p:cNvSpPr/>
          <p:nvPr userDrawn="1"/>
        </p:nvSpPr>
        <p:spPr>
          <a:xfrm>
            <a:off x="1371600" y="7344000"/>
            <a:ext cx="15012000" cy="576000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590520" y="8948703"/>
            <a:ext cx="921880" cy="5192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707">
                <a:solidFill>
                  <a:srgbClr val="1E64C8"/>
                </a:solidFill>
              </a:defRPr>
            </a:lvl1pPr>
          </a:lstStyle>
          <a:p>
            <a:fld id="{7AE184E0-0BD4-4705-A12B-9B71DDE63301}" type="slidenum">
              <a:rPr lang="nl-BE" noProof="0" smtClean="0"/>
              <a:pPr/>
              <a:t>‹nr.›</a:t>
            </a:fld>
            <a:endParaRPr lang="nl-BE" noProof="0" dirty="0"/>
          </a:p>
        </p:txBody>
      </p:sp>
      <p:sp>
        <p:nvSpPr>
          <p:cNvPr id="10" name="Rectangle 9" hidden="1"/>
          <p:cNvSpPr/>
          <p:nvPr userDrawn="1"/>
        </p:nvSpPr>
        <p:spPr>
          <a:xfrm>
            <a:off x="914400" y="464400"/>
            <a:ext cx="15560040" cy="464400"/>
          </a:xfrm>
          <a:prstGeom prst="rect">
            <a:avLst/>
          </a:prstGeom>
          <a:noFill/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947326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noProof="0"/>
              <a:t>Klik om de stijl te bewerken</a:t>
            </a:r>
            <a:endParaRPr lang="nl-BE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835825" y="1194364"/>
            <a:ext cx="15699575" cy="6696000"/>
          </a:xfrm>
        </p:spPr>
        <p:txBody>
          <a:bodyPr/>
          <a:lstStyle>
            <a:lvl1pPr defTabSz="457200">
              <a:lnSpc>
                <a:spcPct val="120000"/>
              </a:lnSpc>
              <a:defRPr/>
            </a:lvl1pPr>
            <a:lvl2pPr>
              <a:lnSpc>
                <a:spcPct val="120000"/>
              </a:lnSpc>
              <a:defRPr/>
            </a:lvl2pPr>
            <a:lvl3pPr defTabSz="457200">
              <a:lnSpc>
                <a:spcPct val="120000"/>
              </a:lnSpc>
              <a:defRPr/>
            </a:lvl3pPr>
            <a:lvl4pPr marL="2328863" indent="-550863" defTabSz="1912938">
              <a:lnSpc>
                <a:spcPct val="120000"/>
              </a:lnSpc>
              <a:tabLst/>
              <a:defRPr/>
            </a:lvl4pPr>
            <a:lvl5pPr marL="2962275" indent="-442913" defTabSz="457200">
              <a:lnSpc>
                <a:spcPct val="120000"/>
              </a:lnSpc>
              <a:buFont typeface="Arial" panose="020B0604020202020204" pitchFamily="34" charset="0"/>
              <a:buChar char="̶"/>
              <a:defRPr/>
            </a:lvl5pPr>
          </a:lstStyle>
          <a:p>
            <a:pPr lvl="0"/>
            <a:r>
              <a:rPr lang="nl-BE" noProof="0" dirty="0"/>
              <a:t>Click </a:t>
            </a:r>
            <a:r>
              <a:rPr lang="nl-BE" noProof="0" dirty="0" err="1"/>
              <a:t>to</a:t>
            </a:r>
            <a:r>
              <a:rPr lang="nl-BE" noProof="0" dirty="0"/>
              <a:t> </a:t>
            </a:r>
            <a:r>
              <a:rPr lang="nl-BE" noProof="0" dirty="0" err="1"/>
              <a:t>edit</a:t>
            </a:r>
            <a:r>
              <a:rPr lang="nl-BE" noProof="0" dirty="0"/>
              <a:t> Master </a:t>
            </a:r>
            <a:r>
              <a:rPr lang="nl-BE" noProof="0" dirty="0" err="1"/>
              <a:t>text</a:t>
            </a:r>
            <a:r>
              <a:rPr lang="nl-BE" noProof="0" dirty="0"/>
              <a:t> </a:t>
            </a:r>
            <a:r>
              <a:rPr lang="nl-BE" noProof="0" dirty="0" err="1"/>
              <a:t>styles</a:t>
            </a:r>
            <a:endParaRPr lang="nl-BE" noProof="0" dirty="0"/>
          </a:p>
          <a:p>
            <a:pPr lvl="1"/>
            <a:r>
              <a:rPr lang="nl-BE" noProof="0" dirty="0"/>
              <a:t>Second level</a:t>
            </a:r>
          </a:p>
          <a:p>
            <a:pPr lvl="2"/>
            <a:r>
              <a:rPr lang="nl-BE" noProof="0" dirty="0" err="1"/>
              <a:t>Third</a:t>
            </a:r>
            <a:r>
              <a:rPr lang="nl-BE" noProof="0" dirty="0"/>
              <a:t> level</a:t>
            </a:r>
          </a:p>
          <a:p>
            <a:pPr lvl="3"/>
            <a:r>
              <a:rPr lang="nl-BE" noProof="0" dirty="0" err="1"/>
              <a:t>Fourth</a:t>
            </a:r>
            <a:r>
              <a:rPr lang="nl-BE" noProof="0" dirty="0"/>
              <a:t> level</a:t>
            </a:r>
          </a:p>
          <a:p>
            <a:pPr lvl="4"/>
            <a:r>
              <a:rPr lang="nl-BE" noProof="0" dirty="0" err="1"/>
              <a:t>Fifth</a:t>
            </a:r>
            <a:r>
              <a:rPr lang="nl-BE" noProof="0" dirty="0"/>
              <a:t>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70885-0B31-4E06-AE71-7E16801F2838}" type="datetime1">
              <a:rPr lang="nl-BE" noProof="0" smtClean="0"/>
              <a:t>17-09-26</a:t>
            </a:fld>
            <a:endParaRPr lang="nl-BE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184E0-0BD4-4705-A12B-9B71DDE63301}" type="slidenum">
              <a:rPr lang="nl-BE" noProof="0" smtClean="0"/>
              <a:t>‹nr.›</a:t>
            </a:fld>
            <a:endParaRPr lang="nl-BE" noProof="0" dirty="0"/>
          </a:p>
        </p:txBody>
      </p:sp>
    </p:spTree>
    <p:extLst>
      <p:ext uri="{BB962C8B-B14F-4D97-AF65-F5344CB8AC3E}">
        <p14:creationId xmlns:p14="http://schemas.microsoft.com/office/powerpoint/2010/main" val="30815775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noProof="0"/>
              <a:t>Klik om de stijl te bewerken</a:t>
            </a:r>
            <a:endParaRPr lang="nl-BE" noProof="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10F60-8C93-4C37-B51A-4DDAE36F7E9B}" type="datetime1">
              <a:rPr lang="nl-BE" noProof="0" smtClean="0"/>
              <a:t>17-09-26</a:t>
            </a:fld>
            <a:endParaRPr lang="nl-BE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 noProof="0" dirty="0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 hasCustomPrompt="1"/>
          </p:nvPr>
        </p:nvSpPr>
        <p:spPr>
          <a:xfrm>
            <a:off x="10104438" y="1371918"/>
            <a:ext cx="6300000" cy="6498000"/>
          </a:xfrm>
        </p:spPr>
        <p:txBody>
          <a:bodyPr/>
          <a:lstStyle>
            <a:lvl1pPr marL="85725" indent="0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BE" noProof="0" dirty="0"/>
              <a:t>Photo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590520" y="8948703"/>
            <a:ext cx="921880" cy="5192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707">
                <a:solidFill>
                  <a:srgbClr val="1E64C8"/>
                </a:solidFill>
              </a:defRPr>
            </a:lvl1pPr>
          </a:lstStyle>
          <a:p>
            <a:fld id="{7AE184E0-0BD4-4705-A12B-9B71DDE63301}" type="slidenum">
              <a:rPr lang="nl-BE" noProof="0" smtClean="0"/>
              <a:pPr/>
              <a:t>‹nr.›</a:t>
            </a:fld>
            <a:endParaRPr lang="nl-BE" noProof="0" dirty="0"/>
          </a:p>
        </p:txBody>
      </p:sp>
      <p:sp>
        <p:nvSpPr>
          <p:cNvPr id="12" name="Content Placeholder 2"/>
          <p:cNvSpPr>
            <a:spLocks noGrp="1"/>
          </p:cNvSpPr>
          <p:nvPr>
            <p:ph idx="1" hasCustomPrompt="1"/>
          </p:nvPr>
        </p:nvSpPr>
        <p:spPr>
          <a:xfrm>
            <a:off x="835825" y="1194364"/>
            <a:ext cx="8442000" cy="6696000"/>
          </a:xfrm>
        </p:spPr>
        <p:txBody>
          <a:bodyPr/>
          <a:lstStyle>
            <a:lvl1pPr defTabSz="457200">
              <a:lnSpc>
                <a:spcPct val="120000"/>
              </a:lnSpc>
              <a:defRPr/>
            </a:lvl1pPr>
            <a:lvl2pPr>
              <a:lnSpc>
                <a:spcPct val="120000"/>
              </a:lnSpc>
              <a:defRPr/>
            </a:lvl2pPr>
            <a:lvl3pPr defTabSz="457200">
              <a:lnSpc>
                <a:spcPct val="120000"/>
              </a:lnSpc>
              <a:defRPr/>
            </a:lvl3pPr>
            <a:lvl4pPr defTabSz="457200">
              <a:lnSpc>
                <a:spcPct val="120000"/>
              </a:lnSpc>
              <a:defRPr/>
            </a:lvl4pPr>
            <a:lvl5pPr defTabSz="457200">
              <a:lnSpc>
                <a:spcPct val="120000"/>
              </a:lnSpc>
              <a:defRPr/>
            </a:lvl5pPr>
          </a:lstStyle>
          <a:p>
            <a:pPr lvl="0"/>
            <a:r>
              <a:rPr lang="nl-BE" noProof="0" dirty="0"/>
              <a:t>Click </a:t>
            </a:r>
            <a:r>
              <a:rPr lang="nl-BE" noProof="0" dirty="0" err="1"/>
              <a:t>to</a:t>
            </a:r>
            <a:r>
              <a:rPr lang="nl-BE" noProof="0" dirty="0"/>
              <a:t> </a:t>
            </a:r>
            <a:r>
              <a:rPr lang="nl-BE" noProof="0" dirty="0" err="1"/>
              <a:t>edit</a:t>
            </a:r>
            <a:r>
              <a:rPr lang="nl-BE" noProof="0" dirty="0"/>
              <a:t> Master </a:t>
            </a:r>
            <a:r>
              <a:rPr lang="nl-BE" noProof="0" dirty="0" err="1"/>
              <a:t>text</a:t>
            </a:r>
            <a:r>
              <a:rPr lang="nl-BE" noProof="0" dirty="0"/>
              <a:t> </a:t>
            </a:r>
            <a:r>
              <a:rPr lang="nl-BE" noProof="0" dirty="0" err="1"/>
              <a:t>styles</a:t>
            </a:r>
            <a:endParaRPr lang="nl-BE" noProof="0" dirty="0"/>
          </a:p>
          <a:p>
            <a:pPr lvl="1"/>
            <a:r>
              <a:rPr lang="nl-BE" noProof="0" dirty="0"/>
              <a:t>Second level</a:t>
            </a:r>
          </a:p>
          <a:p>
            <a:pPr lvl="2"/>
            <a:r>
              <a:rPr lang="nl-BE" noProof="0" dirty="0" err="1"/>
              <a:t>Third</a:t>
            </a:r>
            <a:r>
              <a:rPr lang="nl-BE" noProof="0" dirty="0"/>
              <a:t> level</a:t>
            </a:r>
          </a:p>
        </p:txBody>
      </p:sp>
    </p:spTree>
    <p:extLst>
      <p:ext uri="{BB962C8B-B14F-4D97-AF65-F5344CB8AC3E}">
        <p14:creationId xmlns:p14="http://schemas.microsoft.com/office/powerpoint/2010/main" val="13148871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noProof="0"/>
              <a:t>Klik om de stijl te bewerken</a:t>
            </a:r>
            <a:endParaRPr lang="nl-BE" noProof="0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594B6-17DF-4759-A7A5-128AFEA77F2C}" type="datetime1">
              <a:rPr lang="nl-BE" noProof="0" smtClean="0"/>
              <a:t>17-09-26</a:t>
            </a:fld>
            <a:endParaRPr lang="nl-BE" noProof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 noProof="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184E0-0BD4-4705-A12B-9B71DDE63301}" type="slidenum">
              <a:rPr lang="nl-BE" noProof="0" smtClean="0"/>
              <a:t>‹nr.›</a:t>
            </a:fld>
            <a:endParaRPr lang="nl-BE" noProof="0" dirty="0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3" hasCustomPrompt="1"/>
          </p:nvPr>
        </p:nvSpPr>
        <p:spPr>
          <a:xfrm>
            <a:off x="952038" y="1371600"/>
            <a:ext cx="15480000" cy="6501600"/>
          </a:xfrm>
        </p:spPr>
        <p:txBody>
          <a:bodyPr/>
          <a:lstStyle>
            <a:lvl1pPr marL="0" indent="0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BE" noProof="0" dirty="0"/>
              <a:t>Photo</a:t>
            </a:r>
          </a:p>
        </p:txBody>
      </p:sp>
    </p:spTree>
    <p:extLst>
      <p:ext uri="{BB962C8B-B14F-4D97-AF65-F5344CB8AC3E}">
        <p14:creationId xmlns:p14="http://schemas.microsoft.com/office/powerpoint/2010/main" val="3745163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81384-1200-4D40-BEF0-3A17A1F906F4}" type="datetime1">
              <a:rPr lang="nl-NL" noProof="0" smtClean="0"/>
              <a:t>17-9-2026</a:t>
            </a:fld>
            <a:endParaRPr lang="nl-NL" noProof="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noProof="0" dirty="0"/>
          </a:p>
        </p:txBody>
      </p:sp>
      <p:sp>
        <p:nvSpPr>
          <p:cNvPr id="7" name="Covering Background"/>
          <p:cNvSpPr/>
          <p:nvPr userDrawn="1"/>
        </p:nvSpPr>
        <p:spPr>
          <a:xfrm>
            <a:off x="-1" y="0"/>
            <a:ext cx="17337600" cy="97536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0" dirty="0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2" hasCustomPrompt="1"/>
          </p:nvPr>
        </p:nvSpPr>
        <p:spPr>
          <a:xfrm>
            <a:off x="-1" y="0"/>
            <a:ext cx="17337600" cy="9753600"/>
          </a:xfrm>
        </p:spPr>
        <p:txBody>
          <a:bodyPr/>
          <a:lstStyle>
            <a:lvl1pPr marL="85725" indent="0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BE" noProof="0" dirty="0"/>
              <a:t>Photo</a:t>
            </a:r>
          </a:p>
        </p:txBody>
      </p:sp>
    </p:spTree>
    <p:extLst>
      <p:ext uri="{BB962C8B-B14F-4D97-AF65-F5344CB8AC3E}">
        <p14:creationId xmlns:p14="http://schemas.microsoft.com/office/powerpoint/2010/main" val="29494181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914400" y="1393200"/>
            <a:ext cx="16424275" cy="6505200"/>
          </a:xfrm>
          <a:prstGeom prst="rect">
            <a:avLst/>
          </a:prstGeom>
          <a:solidFill>
            <a:srgbClr val="1E64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noProof="0" dirty="0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10" hasCustomPrompt="1"/>
          </p:nvPr>
        </p:nvSpPr>
        <p:spPr bwMode="white">
          <a:xfrm>
            <a:off x="9215999" y="3095999"/>
            <a:ext cx="7257600" cy="1717969"/>
          </a:xfrm>
        </p:spPr>
        <p:txBody>
          <a:bodyPr>
            <a:normAutofit/>
          </a:bodyPr>
          <a:lstStyle>
            <a:lvl1pPr marL="0" indent="0">
              <a:lnSpc>
                <a:spcPts val="3500"/>
              </a:lnSpc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nl-NL" dirty="0"/>
              <a:t>Klik om de namen van </a:t>
            </a:r>
            <a:r>
              <a:rPr lang="nl-NL" dirty="0" err="1"/>
              <a:t>social</a:t>
            </a:r>
            <a:r>
              <a:rPr lang="nl-NL" dirty="0"/>
              <a:t> media in te typen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white">
          <a:xfrm>
            <a:off x="1291074" y="1743240"/>
            <a:ext cx="7419544" cy="5769600"/>
          </a:xfrm>
        </p:spPr>
        <p:txBody>
          <a:bodyPr anchor="t" anchorCtr="0">
            <a:noAutofit/>
          </a:bodyPr>
          <a:lstStyle>
            <a:lvl1pPr algn="l" defTabSz="542925">
              <a:lnSpc>
                <a:spcPts val="3500"/>
              </a:lnSpc>
              <a:defRPr sz="2500" u="none" cap="none" baseline="0">
                <a:solidFill>
                  <a:schemeClr val="bg1"/>
                </a:solidFill>
                <a:uFill>
                  <a:solidFill>
                    <a:schemeClr val="bg1"/>
                  </a:solidFill>
                </a:uFill>
                <a:latin typeface="+mn-lt"/>
              </a:defRPr>
            </a:lvl1pPr>
          </a:lstStyle>
          <a:p>
            <a:r>
              <a:rPr lang="nl-BE" noProof="0" dirty="0"/>
              <a:t>Klik om de gegevens van de presentator in </a:t>
            </a:r>
            <a:r>
              <a:rPr lang="nl-BE" noProof="0"/>
              <a:t>te typen</a:t>
            </a:r>
            <a:endParaRPr lang="nl-BE" noProof="0" dirty="0"/>
          </a:p>
        </p:txBody>
      </p:sp>
      <p:sp>
        <p:nvSpPr>
          <p:cNvPr id="8" name="Titles positoning box" hidden="1"/>
          <p:cNvSpPr/>
          <p:nvPr userDrawn="1"/>
        </p:nvSpPr>
        <p:spPr>
          <a:xfrm>
            <a:off x="1371600" y="1828800"/>
            <a:ext cx="15012000" cy="5999760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" name="Picture 2" descr="C:\Users\lrbeke\Desktop\RE-naamswijziging\nieuw v3\Faculteit Rechtsgeleerdheid (RE)\icoon_UGent_RE_NL\icoon_UGent_RE_NL_RGB_2400_kleur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" y="0"/>
            <a:ext cx="4182333" cy="139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03785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0118" y="252000"/>
            <a:ext cx="15705282" cy="863693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nl-BE" noProof="0" dirty="0"/>
              <a:t>Klik om de stijl te bewerken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5825" y="1194364"/>
            <a:ext cx="15699575" cy="6696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BE" noProof="0" dirty="0"/>
              <a:t>Click </a:t>
            </a:r>
            <a:r>
              <a:rPr lang="nl-BE" noProof="0" dirty="0" err="1"/>
              <a:t>to</a:t>
            </a:r>
            <a:r>
              <a:rPr lang="nl-BE" noProof="0" dirty="0"/>
              <a:t> </a:t>
            </a:r>
            <a:r>
              <a:rPr lang="nl-BE" noProof="0" dirty="0" err="1"/>
              <a:t>edit</a:t>
            </a:r>
            <a:r>
              <a:rPr lang="nl-BE" noProof="0" dirty="0"/>
              <a:t> Master </a:t>
            </a:r>
            <a:r>
              <a:rPr lang="nl-BE" noProof="0" dirty="0" err="1"/>
              <a:t>text</a:t>
            </a:r>
            <a:r>
              <a:rPr lang="nl-BE" noProof="0" dirty="0"/>
              <a:t> </a:t>
            </a:r>
            <a:r>
              <a:rPr lang="nl-BE" noProof="0" dirty="0" err="1"/>
              <a:t>styles</a:t>
            </a:r>
            <a:endParaRPr lang="nl-BE" noProof="0" dirty="0"/>
          </a:p>
          <a:p>
            <a:pPr lvl="1"/>
            <a:r>
              <a:rPr lang="nl-BE" noProof="0" dirty="0"/>
              <a:t>Second level</a:t>
            </a:r>
          </a:p>
          <a:p>
            <a:pPr lvl="2"/>
            <a:r>
              <a:rPr lang="nl-BE" noProof="0" dirty="0" err="1"/>
              <a:t>Third</a:t>
            </a:r>
            <a:r>
              <a:rPr lang="nl-BE" noProof="0" dirty="0"/>
              <a:t>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072394" y="8948703"/>
            <a:ext cx="2297926" cy="5192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70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870D1A-A3AB-4E9F-892E-C45B5A80FDBF}" type="datetime1">
              <a:rPr lang="nl-BE" noProof="0" smtClean="0"/>
              <a:t>17-09-26</a:t>
            </a:fld>
            <a:endParaRPr lang="nl-BE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10236" y="8994423"/>
            <a:ext cx="8353564" cy="43793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70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590520" y="8948703"/>
            <a:ext cx="921880" cy="5192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707">
                <a:solidFill>
                  <a:srgbClr val="1E64C8"/>
                </a:solidFill>
              </a:defRPr>
            </a:lvl1pPr>
          </a:lstStyle>
          <a:p>
            <a:fld id="{7AE184E0-0BD4-4705-A12B-9B71DDE63301}" type="slidenum">
              <a:rPr lang="nl-BE" noProof="0" smtClean="0"/>
              <a:pPr/>
              <a:t>‹nr.›</a:t>
            </a:fld>
            <a:endParaRPr lang="nl-BE" noProof="0" dirty="0"/>
          </a:p>
        </p:txBody>
      </p:sp>
      <p:sp>
        <p:nvSpPr>
          <p:cNvPr id="7" name="Title positioning box" hidden="1"/>
          <p:cNvSpPr/>
          <p:nvPr/>
        </p:nvSpPr>
        <p:spPr>
          <a:xfrm>
            <a:off x="927265" y="367200"/>
            <a:ext cx="15480000" cy="463640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 positoning box" hidden="1"/>
          <p:cNvSpPr/>
          <p:nvPr/>
        </p:nvSpPr>
        <p:spPr>
          <a:xfrm>
            <a:off x="927265" y="1584000"/>
            <a:ext cx="8229600" cy="6300000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Logo positioning box" hidden="1"/>
          <p:cNvSpPr/>
          <p:nvPr/>
        </p:nvSpPr>
        <p:spPr>
          <a:xfrm flipV="1">
            <a:off x="928800" y="7878842"/>
            <a:ext cx="15478465" cy="1416353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617" y="7906160"/>
            <a:ext cx="2308379" cy="1847440"/>
          </a:xfrm>
          <a:prstGeom prst="rect">
            <a:avLst/>
          </a:prstGeom>
        </p:spPr>
      </p:pic>
      <p:sp>
        <p:nvSpPr>
          <p:cNvPr id="12" name="Text positoning box" hidden="1"/>
          <p:cNvSpPr/>
          <p:nvPr/>
        </p:nvSpPr>
        <p:spPr>
          <a:xfrm>
            <a:off x="9172105" y="1584000"/>
            <a:ext cx="914400" cy="6300000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Text positoning box" hidden="1"/>
          <p:cNvSpPr/>
          <p:nvPr/>
        </p:nvSpPr>
        <p:spPr>
          <a:xfrm>
            <a:off x="10099369" y="1356360"/>
            <a:ext cx="6307895" cy="6527640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05899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61" r:id="rId2"/>
    <p:sldLayoutId id="2147483673" r:id="rId3"/>
    <p:sldLayoutId id="2147483662" r:id="rId4"/>
    <p:sldLayoutId id="2147483674" r:id="rId5"/>
    <p:sldLayoutId id="2147483666" r:id="rId6"/>
    <p:sldLayoutId id="2147483675" r:id="rId7"/>
    <p:sldLayoutId id="2147483676" r:id="rId8"/>
  </p:sldLayoutIdLst>
  <p:hf hdr="0" ftr="0" dt="0"/>
  <p:txStyles>
    <p:titleStyle>
      <a:lvl1pPr algn="l" defTabSz="1300368" rtl="0" eaLnBrk="1" latinLnBrk="0" hangingPunct="1">
        <a:lnSpc>
          <a:spcPct val="90000"/>
        </a:lnSpc>
        <a:spcBef>
          <a:spcPct val="0"/>
        </a:spcBef>
        <a:buNone/>
        <a:defRPr sz="5400" u="sng" kern="1200" cap="all" baseline="0">
          <a:solidFill>
            <a:srgbClr val="1E64C8"/>
          </a:solidFill>
          <a:uFill>
            <a:solidFill>
              <a:srgbClr val="1E64C8"/>
            </a:solidFill>
          </a:uFill>
          <a:latin typeface="+mj-lt"/>
          <a:ea typeface="+mj-ea"/>
          <a:cs typeface="+mj-cs"/>
        </a:defRPr>
      </a:lvl1pPr>
    </p:titleStyle>
    <p:bodyStyle>
      <a:lvl1pPr marL="536575" indent="-450850" algn="l" defTabSz="1300368" rtl="0" eaLnBrk="1" latinLnBrk="0" hangingPunct="1">
        <a:lnSpc>
          <a:spcPct val="120000"/>
        </a:lnSpc>
        <a:spcBef>
          <a:spcPts val="0"/>
        </a:spcBef>
        <a:buFont typeface="Arial" panose="020B0604020202020204" pitchFamily="34" charset="0"/>
        <a:buChar char="̶"/>
        <a:defRPr sz="4800" kern="1200">
          <a:solidFill>
            <a:schemeClr val="tx1"/>
          </a:solidFill>
          <a:latin typeface="+mn-lt"/>
          <a:ea typeface="+mn-ea"/>
          <a:cs typeface="+mn-cs"/>
        </a:defRPr>
      </a:lvl1pPr>
      <a:lvl2pPr marL="1169988" indent="-450850" algn="l" defTabSz="457200" rtl="0" eaLnBrk="1" latinLnBrk="0" hangingPunct="1">
        <a:lnSpc>
          <a:spcPct val="120000"/>
        </a:lnSpc>
        <a:spcBef>
          <a:spcPts val="0"/>
        </a:spcBef>
        <a:buFont typeface="Arial" panose="020B0604020202020204" pitchFamily="34" charset="0"/>
        <a:buChar char="̶"/>
        <a:tabLst/>
        <a:defRPr sz="4800" kern="1200">
          <a:solidFill>
            <a:schemeClr val="tx1"/>
          </a:solidFill>
          <a:latin typeface="+mn-lt"/>
          <a:ea typeface="+mn-ea"/>
          <a:cs typeface="+mn-cs"/>
        </a:defRPr>
      </a:lvl2pPr>
      <a:lvl3pPr marL="1755775" indent="-450000" algn="l" defTabSz="1300368" rtl="0" eaLnBrk="1" latinLnBrk="0" hangingPunct="1">
        <a:lnSpc>
          <a:spcPct val="120000"/>
        </a:lnSpc>
        <a:spcBef>
          <a:spcPts val="0"/>
        </a:spcBef>
        <a:buFont typeface="Arial" panose="020B0604020202020204" pitchFamily="34" charset="0"/>
        <a:buChar char="‒"/>
        <a:defRPr sz="4800" kern="1200">
          <a:solidFill>
            <a:schemeClr val="tx1"/>
          </a:solidFill>
          <a:latin typeface="+mn-lt"/>
          <a:ea typeface="+mn-ea"/>
          <a:cs typeface="+mn-cs"/>
        </a:defRPr>
      </a:lvl3pPr>
      <a:lvl4pPr marL="1441450" indent="-550863" algn="l" defTabSz="1300368" rtl="0" eaLnBrk="1" latinLnBrk="0" hangingPunct="1">
        <a:lnSpc>
          <a:spcPct val="120000"/>
        </a:lnSpc>
        <a:spcBef>
          <a:spcPts val="0"/>
        </a:spcBef>
        <a:buFont typeface="Arial" panose="020B0604020202020204" pitchFamily="34" charset="0"/>
        <a:buChar char="–"/>
        <a:defRPr sz="4800" kern="1200">
          <a:solidFill>
            <a:schemeClr val="tx1"/>
          </a:solidFill>
          <a:latin typeface="+mn-lt"/>
          <a:ea typeface="+mn-ea"/>
          <a:cs typeface="+mn-cs"/>
        </a:defRPr>
      </a:lvl4pPr>
      <a:lvl5pPr marL="2600325" indent="-1158875" algn="l" defTabSz="1300368" rtl="0" eaLnBrk="1" latinLnBrk="0" hangingPunct="1">
        <a:lnSpc>
          <a:spcPct val="120000"/>
        </a:lnSpc>
        <a:spcBef>
          <a:spcPts val="0"/>
        </a:spcBef>
        <a:buFont typeface="Arial" panose="020B0604020202020204" pitchFamily="34" charset="0"/>
        <a:buNone/>
        <a:defRPr sz="4800" kern="1200">
          <a:solidFill>
            <a:schemeClr val="tx1"/>
          </a:solidFill>
          <a:latin typeface="+mn-lt"/>
          <a:ea typeface="+mn-ea"/>
          <a:cs typeface="+mn-cs"/>
        </a:defRPr>
      </a:lvl5pPr>
      <a:lvl6pPr marL="3576013" indent="-325092" algn="l" defTabSz="1300368" rtl="0" eaLnBrk="1" latinLnBrk="0" hangingPunct="1">
        <a:lnSpc>
          <a:spcPct val="90000"/>
        </a:lnSpc>
        <a:spcBef>
          <a:spcPts val="711"/>
        </a:spcBef>
        <a:buFont typeface="Arial" panose="020B0604020202020204" pitchFamily="34" charset="0"/>
        <a:buChar char="•"/>
        <a:defRPr sz="2560" kern="1200">
          <a:solidFill>
            <a:schemeClr val="tx1"/>
          </a:solidFill>
          <a:latin typeface="+mn-lt"/>
          <a:ea typeface="+mn-ea"/>
          <a:cs typeface="+mn-cs"/>
        </a:defRPr>
      </a:lvl6pPr>
      <a:lvl7pPr marL="4226197" indent="-325092" algn="l" defTabSz="1300368" rtl="0" eaLnBrk="1" latinLnBrk="0" hangingPunct="1">
        <a:lnSpc>
          <a:spcPct val="90000"/>
        </a:lnSpc>
        <a:spcBef>
          <a:spcPts val="711"/>
        </a:spcBef>
        <a:buFont typeface="Arial" panose="020B0604020202020204" pitchFamily="34" charset="0"/>
        <a:buChar char="•"/>
        <a:defRPr sz="2560" kern="1200">
          <a:solidFill>
            <a:schemeClr val="tx1"/>
          </a:solidFill>
          <a:latin typeface="+mn-lt"/>
          <a:ea typeface="+mn-ea"/>
          <a:cs typeface="+mn-cs"/>
        </a:defRPr>
      </a:lvl7pPr>
      <a:lvl8pPr marL="4876381" indent="-325092" algn="l" defTabSz="1300368" rtl="0" eaLnBrk="1" latinLnBrk="0" hangingPunct="1">
        <a:lnSpc>
          <a:spcPct val="90000"/>
        </a:lnSpc>
        <a:spcBef>
          <a:spcPts val="711"/>
        </a:spcBef>
        <a:buFont typeface="Arial" panose="020B0604020202020204" pitchFamily="34" charset="0"/>
        <a:buChar char="•"/>
        <a:defRPr sz="2560" kern="1200">
          <a:solidFill>
            <a:schemeClr val="tx1"/>
          </a:solidFill>
          <a:latin typeface="+mn-lt"/>
          <a:ea typeface="+mn-ea"/>
          <a:cs typeface="+mn-cs"/>
        </a:defRPr>
      </a:lvl8pPr>
      <a:lvl9pPr marL="5526565" indent="-325092" algn="l" defTabSz="1300368" rtl="0" eaLnBrk="1" latinLnBrk="0" hangingPunct="1">
        <a:lnSpc>
          <a:spcPct val="90000"/>
        </a:lnSpc>
        <a:spcBef>
          <a:spcPts val="711"/>
        </a:spcBef>
        <a:buFont typeface="Arial" panose="020B0604020202020204" pitchFamily="34" charset="0"/>
        <a:buChar char="•"/>
        <a:defRPr sz="25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00368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1pPr>
      <a:lvl2pPr marL="650184" algn="l" defTabSz="1300368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2pPr>
      <a:lvl3pPr marL="1300368" algn="l" defTabSz="1300368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3pPr>
      <a:lvl4pPr marL="1950552" algn="l" defTabSz="1300368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4pPr>
      <a:lvl5pPr marL="2600736" algn="l" defTabSz="1300368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5pPr>
      <a:lvl6pPr marL="3250921" algn="l" defTabSz="1300368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6pPr>
      <a:lvl7pPr marL="3901105" algn="l" defTabSz="1300368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7pPr>
      <a:lvl8pPr marL="4551289" algn="l" defTabSz="1300368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8pPr>
      <a:lvl9pPr marL="5201473" algn="l" defTabSz="1300368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gent.be/re/nl/voor-studenten/studietraject/curriculum/exrecht" TargetMode="External"/><Relationship Id="rId2" Type="http://schemas.openxmlformats.org/officeDocument/2006/relationships/hyperlink" Target="https://studiekiezer.ugent.be/2026/voorbereidingsprogramma-tot-master-of-laws-in-de-rechten/programma" TargetMode="Externa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ugent.be/re/nl/voor-studenten/vaardigheden/vaardigheden3.htm" TargetMode="Externa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mailto:fsa.re@ugent.be" TargetMode="External"/><Relationship Id="rId2" Type="http://schemas.openxmlformats.org/officeDocument/2006/relationships/hyperlink" Target="https://www.ugent.be/student/nl/administratie/inschrijving-of-registratie/curriculum/curriculum-werkwijze.htm" TargetMode="Externa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gent.be/re/nl/voor-studenten/studietraject/vrijstelling.htm" TargetMode="External"/><Relationship Id="rId2" Type="http://schemas.openxmlformats.org/officeDocument/2006/relationships/hyperlink" Target="https://studiekiezer.ugent.be/2026/master-of-laws-in-de-rechten/programma" TargetMode="External"/><Relationship Id="rId1" Type="http://schemas.openxmlformats.org/officeDocument/2006/relationships/slideLayout" Target="../slideLayouts/slideLayout4.xml"/><Relationship Id="rId4" Type="http://schemas.openxmlformats.org/officeDocument/2006/relationships/hyperlink" Target="mailto:monitoraat.re@ugent.be" TargetMode="Externa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625078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NL" dirty="0"/>
              <a:t>Samenstelling Traject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AE184E0-0BD4-4705-A12B-9B71DDE63301}" type="slidenum">
              <a:rPr lang="nl-BE" smtClean="0"/>
              <a:pPr/>
              <a:t>2</a:t>
            </a:fld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6982032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184E0-0BD4-4705-A12B-9B71DDE63301}" type="slidenum">
              <a:rPr lang="nl-BE" noProof="0" smtClean="0"/>
              <a:t>3</a:t>
            </a:fld>
            <a:endParaRPr lang="nl-BE" noProof="0" dirty="0"/>
          </a:p>
        </p:txBody>
      </p:sp>
      <p:sp>
        <p:nvSpPr>
          <p:cNvPr id="7" name="Titel 1"/>
          <p:cNvSpPr>
            <a:spLocks noGrp="1"/>
          </p:cNvSpPr>
          <p:nvPr>
            <p:ph type="title"/>
          </p:nvPr>
        </p:nvSpPr>
        <p:spPr>
          <a:xfrm>
            <a:off x="807118" y="165579"/>
            <a:ext cx="15948644" cy="347988"/>
          </a:xfrm>
        </p:spPr>
        <p:txBody>
          <a:bodyPr/>
          <a:lstStyle/>
          <a:p>
            <a:r>
              <a:rPr lang="nl-BE" sz="4000"/>
              <a:t>Voorbereidingsprogramma</a:t>
            </a:r>
            <a:endParaRPr lang="nl-NL" sz="4000" dirty="0"/>
          </a:p>
        </p:txBody>
      </p:sp>
      <p:sp>
        <p:nvSpPr>
          <p:cNvPr id="8" name="Rectangle 3"/>
          <p:cNvSpPr>
            <a:spLocks noGrp="1" noChangeArrowheads="1"/>
          </p:cNvSpPr>
          <p:nvPr>
            <p:ph idx="1"/>
          </p:nvPr>
        </p:nvSpPr>
        <p:spPr>
          <a:xfrm>
            <a:off x="721526" y="1000974"/>
            <a:ext cx="15502896" cy="7092702"/>
          </a:xfrm>
        </p:spPr>
        <p:txBody>
          <a:bodyPr>
            <a:normAutofit/>
          </a:bodyPr>
          <a:lstStyle/>
          <a:p>
            <a:pPr marL="85725" indent="0">
              <a:buNone/>
            </a:pPr>
            <a:endParaRPr lang="nl-NL" sz="3600" dirty="0"/>
          </a:p>
          <a:p>
            <a:pPr marL="85725" indent="0">
              <a:buNone/>
            </a:pPr>
            <a:endParaRPr lang="nl-NL" sz="3600" dirty="0"/>
          </a:p>
          <a:p>
            <a:pPr marL="85725" indent="0">
              <a:buNone/>
            </a:pPr>
            <a:endParaRPr lang="nl-NL" sz="3600" dirty="0"/>
          </a:p>
          <a:p>
            <a:pPr marL="85725" indent="0">
              <a:buNone/>
            </a:pPr>
            <a:endParaRPr lang="nl-NL" sz="3600" dirty="0">
              <a:latin typeface="Tahoma" pitchFamily="34" charset="0"/>
            </a:endParaRPr>
          </a:p>
          <a:p>
            <a:pPr marL="85725" indent="0">
              <a:buNone/>
            </a:pPr>
            <a:endParaRPr lang="nl-BE" sz="3600" b="1" dirty="0"/>
          </a:p>
          <a:p>
            <a:pPr marL="85725" indent="0">
              <a:buNone/>
            </a:pPr>
            <a:r>
              <a:rPr lang="nl-BE" sz="2400" dirty="0"/>
              <a:t> </a:t>
            </a: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721525" y="1000973"/>
            <a:ext cx="16194875" cy="87526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536575" indent="-450850" algn="l" defTabSz="457200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̶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169988" indent="-450850" algn="l" defTabSz="457200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̶"/>
              <a:tabLst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55775" indent="-450000" algn="l" defTabSz="457200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‒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328863" indent="-550863" algn="l" defTabSz="1912938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–"/>
              <a:tabLst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62275" indent="-442913" algn="l" defTabSz="457200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̶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76013" indent="-325092" algn="l" defTabSz="1300368" rtl="0" eaLnBrk="1" latinLnBrk="0" hangingPunct="1">
              <a:lnSpc>
                <a:spcPct val="90000"/>
              </a:lnSpc>
              <a:spcBef>
                <a:spcPts val="711"/>
              </a:spcBef>
              <a:buFont typeface="Arial" panose="020B0604020202020204" pitchFamily="34" charset="0"/>
              <a:buChar char="•"/>
              <a:defRPr sz="2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226197" indent="-325092" algn="l" defTabSz="1300368" rtl="0" eaLnBrk="1" latinLnBrk="0" hangingPunct="1">
              <a:lnSpc>
                <a:spcPct val="90000"/>
              </a:lnSpc>
              <a:spcBef>
                <a:spcPts val="711"/>
              </a:spcBef>
              <a:buFont typeface="Arial" panose="020B0604020202020204" pitchFamily="34" charset="0"/>
              <a:buChar char="•"/>
              <a:defRPr sz="2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76381" indent="-325092" algn="l" defTabSz="1300368" rtl="0" eaLnBrk="1" latinLnBrk="0" hangingPunct="1">
              <a:lnSpc>
                <a:spcPct val="90000"/>
              </a:lnSpc>
              <a:spcBef>
                <a:spcPts val="711"/>
              </a:spcBef>
              <a:buFont typeface="Arial" panose="020B0604020202020204" pitchFamily="34" charset="0"/>
              <a:buChar char="•"/>
              <a:defRPr sz="2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526565" indent="-325092" algn="l" defTabSz="1300368" rtl="0" eaLnBrk="1" latinLnBrk="0" hangingPunct="1">
              <a:lnSpc>
                <a:spcPct val="90000"/>
              </a:lnSpc>
              <a:spcBef>
                <a:spcPts val="711"/>
              </a:spcBef>
              <a:buFont typeface="Arial" panose="020B0604020202020204" pitchFamily="34" charset="0"/>
              <a:buChar char="•"/>
              <a:defRPr sz="2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5725" indent="0">
              <a:buFont typeface="Arial" panose="020B0604020202020204" pitchFamily="34" charset="0"/>
              <a:buNone/>
            </a:pPr>
            <a:endParaRPr lang="nl-NL" sz="3600" dirty="0"/>
          </a:p>
          <a:p>
            <a:pPr marL="85725" indent="0">
              <a:buFont typeface="Arial" panose="020B0604020202020204" pitchFamily="34" charset="0"/>
              <a:buNone/>
            </a:pPr>
            <a:endParaRPr lang="nl-NL" sz="3600" b="1" dirty="0"/>
          </a:p>
          <a:p>
            <a:pPr marL="85725" indent="0">
              <a:buFont typeface="Arial" panose="020B0604020202020204" pitchFamily="34" charset="0"/>
              <a:buNone/>
            </a:pPr>
            <a:r>
              <a:rPr lang="nl-BE" sz="2400" dirty="0"/>
              <a:t>		</a:t>
            </a:r>
          </a:p>
        </p:txBody>
      </p:sp>
      <p:sp>
        <p:nvSpPr>
          <p:cNvPr id="9" name="Tijdelijke aanduiding voor inhoud 2"/>
          <p:cNvSpPr txBox="1">
            <a:spLocks/>
          </p:cNvSpPr>
          <p:nvPr/>
        </p:nvSpPr>
        <p:spPr>
          <a:xfrm>
            <a:off x="721524" y="1000972"/>
            <a:ext cx="15502896" cy="89538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536575" indent="-450850" algn="l" defTabSz="457200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̶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169988" indent="-450850" algn="l" defTabSz="457200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̶"/>
              <a:tabLst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55775" indent="-450000" algn="l" defTabSz="457200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‒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328863" indent="-550863" algn="l" defTabSz="1912938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–"/>
              <a:tabLst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62275" indent="-442913" algn="l" defTabSz="457200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̶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76013" indent="-325092" algn="l" defTabSz="1300368" rtl="0" eaLnBrk="1" latinLnBrk="0" hangingPunct="1">
              <a:lnSpc>
                <a:spcPct val="90000"/>
              </a:lnSpc>
              <a:spcBef>
                <a:spcPts val="711"/>
              </a:spcBef>
              <a:buFont typeface="Arial" panose="020B0604020202020204" pitchFamily="34" charset="0"/>
              <a:buChar char="•"/>
              <a:defRPr sz="2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226197" indent="-325092" algn="l" defTabSz="1300368" rtl="0" eaLnBrk="1" latinLnBrk="0" hangingPunct="1">
              <a:lnSpc>
                <a:spcPct val="90000"/>
              </a:lnSpc>
              <a:spcBef>
                <a:spcPts val="711"/>
              </a:spcBef>
              <a:buFont typeface="Arial" panose="020B0604020202020204" pitchFamily="34" charset="0"/>
              <a:buChar char="•"/>
              <a:defRPr sz="2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76381" indent="-325092" algn="l" defTabSz="1300368" rtl="0" eaLnBrk="1" latinLnBrk="0" hangingPunct="1">
              <a:lnSpc>
                <a:spcPct val="90000"/>
              </a:lnSpc>
              <a:spcBef>
                <a:spcPts val="711"/>
              </a:spcBef>
              <a:buFont typeface="Arial" panose="020B0604020202020204" pitchFamily="34" charset="0"/>
              <a:buChar char="•"/>
              <a:defRPr sz="2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526565" indent="-325092" algn="l" defTabSz="1300368" rtl="0" eaLnBrk="1" latinLnBrk="0" hangingPunct="1">
              <a:lnSpc>
                <a:spcPct val="90000"/>
              </a:lnSpc>
              <a:spcBef>
                <a:spcPts val="711"/>
              </a:spcBef>
              <a:buFont typeface="Arial" panose="020B0604020202020204" pitchFamily="34" charset="0"/>
              <a:buChar char="•"/>
              <a:defRPr sz="2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5725" indent="0">
              <a:buNone/>
            </a:pPr>
            <a:r>
              <a:rPr lang="nl-BE" sz="3200" dirty="0"/>
              <a:t>	90 </a:t>
            </a:r>
            <a:r>
              <a:rPr lang="nl-BE" sz="3200" dirty="0" err="1"/>
              <a:t>stp</a:t>
            </a:r>
            <a:r>
              <a:rPr lang="nl-BE" sz="3200" dirty="0"/>
              <a:t> aan plichtvakken</a:t>
            </a:r>
          </a:p>
          <a:p>
            <a:pPr marL="85725" indent="0">
              <a:buNone/>
            </a:pPr>
            <a:r>
              <a:rPr lang="nl-BE" sz="3200" dirty="0"/>
              <a:t>	+ 2 keuzevakken te kiezen uit:</a:t>
            </a:r>
          </a:p>
          <a:p>
            <a:pPr>
              <a:buFont typeface="Wingdings" panose="05000000000000000000" pitchFamily="2" charset="2"/>
              <a:buChar char="ü"/>
            </a:pPr>
            <a:endParaRPr lang="nl-BE" sz="3200" dirty="0"/>
          </a:p>
          <a:p>
            <a:pPr lvl="2">
              <a:buFont typeface="Wingdings" panose="05000000000000000000" pitchFamily="2" charset="2"/>
              <a:buChar char="ü"/>
            </a:pPr>
            <a:r>
              <a:rPr lang="nl-BE" sz="3200" dirty="0"/>
              <a:t>Module I (1 vak)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nl-BE" sz="3200" dirty="0"/>
              <a:t>Balanslezen en financiële analyse (3stp)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nl-BE" sz="3200" dirty="0"/>
              <a:t>Onderzoeksmethoden (3stp)</a:t>
            </a:r>
          </a:p>
          <a:p>
            <a:pPr marL="1305775" lvl="2" indent="0">
              <a:buNone/>
            </a:pPr>
            <a:endParaRPr lang="nl-BE" sz="3200" dirty="0"/>
          </a:p>
          <a:p>
            <a:pPr lvl="2">
              <a:buFont typeface="Wingdings" panose="05000000000000000000" pitchFamily="2" charset="2"/>
              <a:buChar char="ü"/>
            </a:pPr>
            <a:r>
              <a:rPr lang="nl-BE" sz="3200" dirty="0"/>
              <a:t>Module II (1 vak)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nl-BE" sz="3200" dirty="0"/>
              <a:t>Arbeidsrecht (5stp)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nl-BE" sz="3200" dirty="0"/>
              <a:t>Bijzondere overeenkomsten (4stp)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nl-BE" sz="3200" dirty="0"/>
              <a:t>Fiscaal recht (6stp)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nl-BE" sz="3200" dirty="0"/>
              <a:t>Mensenrechten (6stp)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nl-BE" sz="3200" dirty="0"/>
              <a:t>Socialezekerheidsrecht (4stp)</a:t>
            </a:r>
          </a:p>
          <a:p>
            <a:pPr marL="85725" indent="0">
              <a:buNone/>
            </a:pPr>
            <a:endParaRPr lang="nl-BE" sz="1600" dirty="0"/>
          </a:p>
          <a:p>
            <a:pPr marL="85725" indent="0">
              <a:buNone/>
            </a:pPr>
            <a:endParaRPr lang="nl-BE" sz="3200" dirty="0">
              <a:solidFill>
                <a:srgbClr val="1E64C8"/>
              </a:solidFill>
            </a:endParaRPr>
          </a:p>
          <a:p>
            <a:pPr marL="85725" indent="0">
              <a:buNone/>
            </a:pPr>
            <a:endParaRPr lang="nl-BE" sz="3200" dirty="0">
              <a:solidFill>
                <a:srgbClr val="1E64C8"/>
              </a:solidFill>
            </a:endParaRPr>
          </a:p>
          <a:p>
            <a:pPr lvl="1"/>
            <a:endParaRPr lang="nl-BE" sz="3200" dirty="0">
              <a:solidFill>
                <a:srgbClr val="1E64C8"/>
              </a:solidFill>
            </a:endParaRPr>
          </a:p>
          <a:p>
            <a:pPr lvl="1"/>
            <a:endParaRPr lang="nl-BE" sz="3200" dirty="0">
              <a:solidFill>
                <a:srgbClr val="1E64C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57364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A46A1FA-0B63-BBBF-2F9B-B02172E9DD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Master</a:t>
            </a:r>
            <a:endParaRPr lang="nl-NL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803BA10-BE49-2420-1AD4-66C99261B6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pPr marL="85725" indent="0">
              <a:buNone/>
            </a:pPr>
            <a:r>
              <a:rPr lang="nl-BE" sz="5900" dirty="0"/>
              <a:t>Plichtvakken (28stp ma1)</a:t>
            </a:r>
          </a:p>
          <a:p>
            <a:pPr marL="85725" indent="0">
              <a:buNone/>
            </a:pPr>
            <a:endParaRPr lang="nl-BE" sz="5900" dirty="0"/>
          </a:p>
          <a:p>
            <a:pPr marL="85725" indent="0">
              <a:buNone/>
            </a:pPr>
            <a:r>
              <a:rPr lang="nl-BE" sz="5900" dirty="0"/>
              <a:t>Masterproef I (4stp ma1)</a:t>
            </a:r>
          </a:p>
          <a:p>
            <a:pPr marL="85725" indent="0">
              <a:buNone/>
            </a:pPr>
            <a:endParaRPr lang="nl-BE" sz="5900" dirty="0"/>
          </a:p>
          <a:p>
            <a:pPr marL="85725" indent="0">
              <a:buNone/>
            </a:pPr>
            <a:r>
              <a:rPr lang="nl-BE" sz="5900" dirty="0"/>
              <a:t>Masterproef II (20stp ma2)</a:t>
            </a:r>
          </a:p>
          <a:p>
            <a:pPr marL="85725" indent="0">
              <a:buNone/>
            </a:pPr>
            <a:endParaRPr lang="nl-BE" sz="5900" dirty="0"/>
          </a:p>
          <a:p>
            <a:pPr marL="85725" indent="0">
              <a:buNone/>
            </a:pPr>
            <a:r>
              <a:rPr lang="nl-BE" sz="5900" dirty="0"/>
              <a:t>Keuzevakken (68stp verspreid over ma1 en ma2)</a:t>
            </a:r>
          </a:p>
          <a:p>
            <a:pPr marL="85725" indent="0">
              <a:buNone/>
            </a:pPr>
            <a:endParaRPr lang="nl-BE" sz="5900" dirty="0"/>
          </a:p>
          <a:p>
            <a:pPr lvl="2">
              <a:buFont typeface="Wingdings" panose="05000000000000000000" pitchFamily="2" charset="2"/>
              <a:buChar char="ü"/>
            </a:pPr>
            <a:r>
              <a:rPr lang="nl-BE" sz="5900" dirty="0"/>
              <a:t>Module I</a:t>
            </a:r>
          </a:p>
          <a:p>
            <a:pPr marL="719138" lvl="1" indent="0">
              <a:buNone/>
            </a:pPr>
            <a:r>
              <a:rPr lang="nl-BE" sz="5900" dirty="0"/>
              <a:t>			1 vak met vaardigheidscomponent (4 tot 12stp)</a:t>
            </a:r>
          </a:p>
          <a:p>
            <a:pPr marL="719138" lvl="1" indent="0">
              <a:buNone/>
            </a:pPr>
            <a:endParaRPr lang="nl-BE" sz="5900" dirty="0"/>
          </a:p>
          <a:p>
            <a:pPr lvl="2">
              <a:buFont typeface="Wingdings" panose="05000000000000000000" pitchFamily="2" charset="2"/>
              <a:buChar char="ü"/>
            </a:pPr>
            <a:r>
              <a:rPr lang="nl-BE" sz="5900" dirty="0"/>
              <a:t>Module II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nl-BE" sz="5900" dirty="0"/>
              <a:t>Juridische A: minimum 6 vakken (uitg. Erasmus)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nl-BE" sz="5900" dirty="0"/>
              <a:t>Juridische B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nl-BE" sz="5900" dirty="0"/>
              <a:t>Niet-juridische vakken: max. 12stp</a:t>
            </a:r>
          </a:p>
          <a:p>
            <a:pPr lvl="3">
              <a:buFontTx/>
              <a:buChar char="-"/>
            </a:pPr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0DD580A3-EA28-1CD6-30FE-5AAB5FD917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184E0-0BD4-4705-A12B-9B71DDE63301}" type="slidenum">
              <a:rPr lang="nl-BE" noProof="0" smtClean="0"/>
              <a:t>4</a:t>
            </a:fld>
            <a:endParaRPr lang="nl-BE" noProof="0" dirty="0"/>
          </a:p>
        </p:txBody>
      </p:sp>
    </p:spTree>
    <p:extLst>
      <p:ext uri="{BB962C8B-B14F-4D97-AF65-F5344CB8AC3E}">
        <p14:creationId xmlns:p14="http://schemas.microsoft.com/office/powerpoint/2010/main" val="13853745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184E0-0BD4-4705-A12B-9B71DDE63301}" type="slidenum">
              <a:rPr lang="nl-BE" noProof="0" smtClean="0"/>
              <a:t>5</a:t>
            </a:fld>
            <a:endParaRPr lang="nl-BE" noProof="0" dirty="0"/>
          </a:p>
        </p:txBody>
      </p:sp>
      <p:sp>
        <p:nvSpPr>
          <p:cNvPr id="7" name="Titel 1"/>
          <p:cNvSpPr>
            <a:spLocks noGrp="1"/>
          </p:cNvSpPr>
          <p:nvPr>
            <p:ph type="title"/>
          </p:nvPr>
        </p:nvSpPr>
        <p:spPr>
          <a:xfrm>
            <a:off x="807118" y="165578"/>
            <a:ext cx="15948644" cy="1317233"/>
          </a:xfrm>
        </p:spPr>
        <p:txBody>
          <a:bodyPr/>
          <a:lstStyle/>
          <a:p>
            <a:r>
              <a:rPr lang="nl-NL" sz="4000" dirty="0"/>
              <a:t>VOORBEREIDINGSPROGRAMMA  +- 3,5 jaar  </a:t>
            </a:r>
          </a:p>
        </p:txBody>
      </p:sp>
      <p:sp>
        <p:nvSpPr>
          <p:cNvPr id="8" name="Rectangle 3"/>
          <p:cNvSpPr>
            <a:spLocks noGrp="1" noChangeArrowheads="1"/>
          </p:cNvSpPr>
          <p:nvPr>
            <p:ph idx="1"/>
          </p:nvPr>
        </p:nvSpPr>
        <p:spPr>
          <a:xfrm>
            <a:off x="807118" y="1000973"/>
            <a:ext cx="15502896" cy="7092702"/>
          </a:xfrm>
        </p:spPr>
        <p:txBody>
          <a:bodyPr>
            <a:normAutofit fontScale="77500" lnSpcReduction="20000"/>
          </a:bodyPr>
          <a:lstStyle/>
          <a:p>
            <a:pPr marL="85725" indent="0">
              <a:buNone/>
            </a:pPr>
            <a:r>
              <a:rPr lang="nl-NL" sz="3600" dirty="0"/>
              <a:t>VOORBEELD</a:t>
            </a:r>
          </a:p>
          <a:p>
            <a:pPr marL="85725" indent="0">
              <a:buNone/>
            </a:pPr>
            <a:r>
              <a:rPr lang="nl-NL" sz="3600" u="sng" dirty="0"/>
              <a:t>2026-2027</a:t>
            </a:r>
            <a:r>
              <a:rPr lang="nl-NL" sz="3600" dirty="0"/>
              <a:t>:</a:t>
            </a:r>
          </a:p>
          <a:p>
            <a:pPr marL="85725" indent="0">
              <a:buNone/>
            </a:pPr>
            <a:r>
              <a:rPr lang="nl-NL" sz="3600" dirty="0"/>
              <a:t>Je neemt in het eerste jaar van jouw VBP ongeveer 61stp à 63stp op (maar mag ook minder zijn)</a:t>
            </a:r>
          </a:p>
          <a:p>
            <a:pPr marL="85725" indent="0">
              <a:buNone/>
            </a:pPr>
            <a:endParaRPr lang="nl-NL" sz="3600" dirty="0"/>
          </a:p>
          <a:p>
            <a:pPr marL="85725" indent="0">
              <a:buNone/>
            </a:pPr>
            <a:r>
              <a:rPr lang="nl-NL" sz="3600" u="sng" dirty="0"/>
              <a:t>2027-2028</a:t>
            </a:r>
            <a:r>
              <a:rPr lang="nl-NL" sz="3600" dirty="0"/>
              <a:t>:</a:t>
            </a:r>
          </a:p>
          <a:p>
            <a:pPr marL="85725" indent="0">
              <a:buNone/>
            </a:pPr>
            <a:r>
              <a:rPr lang="nl-NL" sz="3600" dirty="0"/>
              <a:t>je neemt de resterende </a:t>
            </a:r>
            <a:r>
              <a:rPr lang="nl-NL" sz="3600" dirty="0" err="1"/>
              <a:t>stp</a:t>
            </a:r>
            <a:r>
              <a:rPr lang="nl-NL" sz="3600" dirty="0"/>
              <a:t> uit het VBP (+-36stp) op en vult aan met vakken uit de master (+- 24stp, voorrang geven aan de plichtsvakken )</a:t>
            </a:r>
          </a:p>
          <a:p>
            <a:pPr marL="85725" indent="0">
              <a:buNone/>
            </a:pPr>
            <a:endParaRPr lang="nl-NL" sz="3600" dirty="0"/>
          </a:p>
          <a:p>
            <a:pPr marL="85725" indent="0">
              <a:buNone/>
            </a:pPr>
            <a:r>
              <a:rPr lang="nl-NL" sz="3600" u="sng" dirty="0"/>
              <a:t>2028-2029</a:t>
            </a:r>
            <a:r>
              <a:rPr lang="nl-NL" sz="3600" dirty="0"/>
              <a:t>: </a:t>
            </a:r>
          </a:p>
          <a:p>
            <a:pPr marL="85725" indent="0">
              <a:buNone/>
            </a:pPr>
            <a:r>
              <a:rPr lang="nl-NL" sz="3600" dirty="0"/>
              <a:t>je combineert de resterende vakken uit master 1 en vult aan met vakken uit master 2 (+-60stp)</a:t>
            </a:r>
          </a:p>
          <a:p>
            <a:pPr marL="85725" indent="0">
              <a:buNone/>
            </a:pPr>
            <a:endParaRPr lang="nl-NL" sz="3600" b="1" dirty="0"/>
          </a:p>
          <a:p>
            <a:pPr marL="85725" indent="0">
              <a:buNone/>
            </a:pPr>
            <a:r>
              <a:rPr lang="nl-NL" sz="3600" u="sng" dirty="0"/>
              <a:t>2029-2030</a:t>
            </a:r>
            <a:r>
              <a:rPr lang="nl-NL" sz="3600" dirty="0"/>
              <a:t>: </a:t>
            </a:r>
          </a:p>
          <a:p>
            <a:pPr marL="85725" indent="0">
              <a:buNone/>
            </a:pPr>
            <a:r>
              <a:rPr lang="nl-NL" sz="3600" dirty="0"/>
              <a:t>je legt in december jouw masterproef neer (20 </a:t>
            </a:r>
            <a:r>
              <a:rPr lang="nl-NL" sz="3600" dirty="0" err="1"/>
              <a:t>stp</a:t>
            </a:r>
            <a:r>
              <a:rPr lang="nl-NL" sz="3600" dirty="0"/>
              <a:t>, aangevuld met 1</a:t>
            </a:r>
            <a:r>
              <a:rPr lang="nl-NL" sz="3600" baseline="30000" dirty="0"/>
              <a:t>ste</a:t>
            </a:r>
            <a:r>
              <a:rPr lang="nl-NL" sz="3600" dirty="0"/>
              <a:t> semester keuzevak(ken) ter waarde van 16stp) en studeert af in februari 2030</a:t>
            </a:r>
          </a:p>
          <a:p>
            <a:pPr marL="85725" indent="0">
              <a:buNone/>
            </a:pPr>
            <a:r>
              <a:rPr lang="nl-NL" sz="3600" dirty="0"/>
              <a:t>	</a:t>
            </a:r>
          </a:p>
          <a:p>
            <a:pPr marL="85725" indent="0">
              <a:buNone/>
            </a:pPr>
            <a:endParaRPr lang="nl-NL" sz="3600" dirty="0">
              <a:latin typeface="Tahoma" pitchFamily="34" charset="0"/>
            </a:endParaRPr>
          </a:p>
          <a:p>
            <a:pPr marL="85725" indent="0">
              <a:buNone/>
            </a:pPr>
            <a:endParaRPr lang="nl-BE" sz="3600" b="1" dirty="0"/>
          </a:p>
          <a:p>
            <a:pPr marL="85725" indent="0">
              <a:buNone/>
            </a:pPr>
            <a:endParaRPr lang="nl-BE" sz="2400" dirty="0"/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721525" y="1000973"/>
            <a:ext cx="16194875" cy="87526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536575" indent="-450850" algn="l" defTabSz="457200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̶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169988" indent="-450850" algn="l" defTabSz="457200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̶"/>
              <a:tabLst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55775" indent="-450000" algn="l" defTabSz="457200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‒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328863" indent="-550863" algn="l" defTabSz="1912938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–"/>
              <a:tabLst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62275" indent="-442913" algn="l" defTabSz="457200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̶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76013" indent="-325092" algn="l" defTabSz="1300368" rtl="0" eaLnBrk="1" latinLnBrk="0" hangingPunct="1">
              <a:lnSpc>
                <a:spcPct val="90000"/>
              </a:lnSpc>
              <a:spcBef>
                <a:spcPts val="711"/>
              </a:spcBef>
              <a:buFont typeface="Arial" panose="020B0604020202020204" pitchFamily="34" charset="0"/>
              <a:buChar char="•"/>
              <a:defRPr sz="2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226197" indent="-325092" algn="l" defTabSz="1300368" rtl="0" eaLnBrk="1" latinLnBrk="0" hangingPunct="1">
              <a:lnSpc>
                <a:spcPct val="90000"/>
              </a:lnSpc>
              <a:spcBef>
                <a:spcPts val="711"/>
              </a:spcBef>
              <a:buFont typeface="Arial" panose="020B0604020202020204" pitchFamily="34" charset="0"/>
              <a:buChar char="•"/>
              <a:defRPr sz="2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76381" indent="-325092" algn="l" defTabSz="1300368" rtl="0" eaLnBrk="1" latinLnBrk="0" hangingPunct="1">
              <a:lnSpc>
                <a:spcPct val="90000"/>
              </a:lnSpc>
              <a:spcBef>
                <a:spcPts val="711"/>
              </a:spcBef>
              <a:buFont typeface="Arial" panose="020B0604020202020204" pitchFamily="34" charset="0"/>
              <a:buChar char="•"/>
              <a:defRPr sz="2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526565" indent="-325092" algn="l" defTabSz="1300368" rtl="0" eaLnBrk="1" latinLnBrk="0" hangingPunct="1">
              <a:lnSpc>
                <a:spcPct val="90000"/>
              </a:lnSpc>
              <a:spcBef>
                <a:spcPts val="711"/>
              </a:spcBef>
              <a:buFont typeface="Arial" panose="020B0604020202020204" pitchFamily="34" charset="0"/>
              <a:buChar char="•"/>
              <a:defRPr sz="2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5725" indent="0">
              <a:buFont typeface="Arial" panose="020B0604020202020204" pitchFamily="34" charset="0"/>
              <a:buNone/>
            </a:pPr>
            <a:r>
              <a:rPr lang="nl-BE" sz="2400" dirty="0"/>
              <a:t>	</a:t>
            </a:r>
          </a:p>
        </p:txBody>
      </p:sp>
      <p:sp>
        <p:nvSpPr>
          <p:cNvPr id="9" name="Tijdelijke aanduiding voor inhoud 2"/>
          <p:cNvSpPr txBox="1">
            <a:spLocks/>
          </p:cNvSpPr>
          <p:nvPr/>
        </p:nvSpPr>
        <p:spPr>
          <a:xfrm>
            <a:off x="807118" y="1971014"/>
            <a:ext cx="13273216" cy="648948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536575" indent="-450850" algn="l" defTabSz="457200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̶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169988" indent="-450850" algn="l" defTabSz="457200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̶"/>
              <a:tabLst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55775" indent="-450000" algn="l" defTabSz="457200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‒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328863" indent="-550863" algn="l" defTabSz="1912938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–"/>
              <a:tabLst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62275" indent="-442913" algn="l" defTabSz="457200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̶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76013" indent="-325092" algn="l" defTabSz="1300368" rtl="0" eaLnBrk="1" latinLnBrk="0" hangingPunct="1">
              <a:lnSpc>
                <a:spcPct val="90000"/>
              </a:lnSpc>
              <a:spcBef>
                <a:spcPts val="711"/>
              </a:spcBef>
              <a:buFont typeface="Arial" panose="020B0604020202020204" pitchFamily="34" charset="0"/>
              <a:buChar char="•"/>
              <a:defRPr sz="2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226197" indent="-325092" algn="l" defTabSz="1300368" rtl="0" eaLnBrk="1" latinLnBrk="0" hangingPunct="1">
              <a:lnSpc>
                <a:spcPct val="90000"/>
              </a:lnSpc>
              <a:spcBef>
                <a:spcPts val="711"/>
              </a:spcBef>
              <a:buFont typeface="Arial" panose="020B0604020202020204" pitchFamily="34" charset="0"/>
              <a:buChar char="•"/>
              <a:defRPr sz="2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76381" indent="-325092" algn="l" defTabSz="1300368" rtl="0" eaLnBrk="1" latinLnBrk="0" hangingPunct="1">
              <a:lnSpc>
                <a:spcPct val="90000"/>
              </a:lnSpc>
              <a:spcBef>
                <a:spcPts val="711"/>
              </a:spcBef>
              <a:buFont typeface="Arial" panose="020B0604020202020204" pitchFamily="34" charset="0"/>
              <a:buChar char="•"/>
              <a:defRPr sz="2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526565" indent="-325092" algn="l" defTabSz="1300368" rtl="0" eaLnBrk="1" latinLnBrk="0" hangingPunct="1">
              <a:lnSpc>
                <a:spcPct val="90000"/>
              </a:lnSpc>
              <a:spcBef>
                <a:spcPts val="711"/>
              </a:spcBef>
              <a:buFont typeface="Arial" panose="020B0604020202020204" pitchFamily="34" charset="0"/>
              <a:buChar char="•"/>
              <a:defRPr sz="2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5725" indent="0">
              <a:buNone/>
            </a:pPr>
            <a:endParaRPr lang="nl-BE" dirty="0">
              <a:solidFill>
                <a:srgbClr val="1E64C8"/>
              </a:solidFill>
            </a:endParaRPr>
          </a:p>
          <a:p>
            <a:pPr marL="85725" indent="0">
              <a:buNone/>
            </a:pPr>
            <a:endParaRPr lang="nl-BE" dirty="0">
              <a:solidFill>
                <a:srgbClr val="1E64C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420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EA1DB13-6158-B064-9363-E80453A2E3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Samenstellen curriculum </a:t>
            </a:r>
            <a:endParaRPr lang="nl-NL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885F198-8B5E-832D-371A-19DE6993DA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85725" indent="0">
              <a:buNone/>
            </a:pPr>
            <a:r>
              <a:rPr lang="nl-NL" sz="5100" dirty="0"/>
              <a:t>Handige tools bij het samenstellen van je curriculum:</a:t>
            </a:r>
          </a:p>
          <a:p>
            <a:pPr>
              <a:buFont typeface="Wingdings" panose="05000000000000000000" pitchFamily="2" charset="2"/>
              <a:buChar char="ü"/>
            </a:pPr>
            <a:endParaRPr lang="nl-NL" sz="5100" dirty="0"/>
          </a:p>
          <a:p>
            <a:pPr>
              <a:buFont typeface="Wingdings" panose="05000000000000000000" pitchFamily="2" charset="2"/>
              <a:buChar char="ü"/>
            </a:pPr>
            <a:r>
              <a:rPr lang="nl-NL" sz="5100" dirty="0">
                <a:hlinkClick r:id="rId2"/>
              </a:rPr>
              <a:t>lesrooster</a:t>
            </a:r>
            <a:endParaRPr lang="nl-NL" sz="5100" dirty="0"/>
          </a:p>
          <a:p>
            <a:pPr>
              <a:buFont typeface="Wingdings" panose="05000000000000000000" pitchFamily="2" charset="2"/>
              <a:buChar char="ü"/>
            </a:pPr>
            <a:r>
              <a:rPr lang="nl-NL" sz="5100" dirty="0"/>
              <a:t>(voorlopig) </a:t>
            </a:r>
            <a:r>
              <a:rPr lang="nl-NL" sz="5100" dirty="0">
                <a:hlinkClick r:id="rId3"/>
              </a:rPr>
              <a:t>examenrooster</a:t>
            </a:r>
            <a:endParaRPr lang="nl-NL" sz="5100" dirty="0"/>
          </a:p>
          <a:p>
            <a:pPr>
              <a:buFont typeface="Wingdings" panose="05000000000000000000" pitchFamily="2" charset="2"/>
              <a:buChar char="ü"/>
            </a:pPr>
            <a:r>
              <a:rPr lang="nl-NL" sz="5100" dirty="0"/>
              <a:t>lesopnames (raadpleeg de studiefiches via </a:t>
            </a:r>
            <a:r>
              <a:rPr lang="nl-NL" sz="5100" dirty="0">
                <a:hlinkClick r:id="rId2"/>
              </a:rPr>
              <a:t>de studiekiezer</a:t>
            </a:r>
            <a:r>
              <a:rPr lang="nl-NL" sz="5100" dirty="0"/>
              <a:t>)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nl-NL" sz="5100" dirty="0"/>
              <a:t>geen strikte volgtijdelijkheid maar…</a:t>
            </a:r>
          </a:p>
          <a:p>
            <a:pPr marL="85725" indent="0">
              <a:buNone/>
            </a:pPr>
            <a:endParaRPr lang="nl-NL" sz="5100" dirty="0"/>
          </a:p>
          <a:p>
            <a:pPr lvl="2">
              <a:buFont typeface="Arial" panose="020B0604020202020204" pitchFamily="34" charset="0"/>
              <a:buChar char="•"/>
            </a:pPr>
            <a:r>
              <a:rPr lang="nl-NL" sz="5100" dirty="0"/>
              <a:t>start ba1 vakken (basisbegrippen, algemene rechtsleer, strafrecht, staatsrecht en verbintenissenrecht)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nl-NL" sz="5100" dirty="0"/>
              <a:t>rechtsvinding bouwt verder op algemene rechtsleer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nl-NL" sz="5100" dirty="0"/>
              <a:t>schadevergoedingsrecht, bijzondere overeenkomsten, rechtspersonenrecht (basis verbintenissenrecht nodig)</a:t>
            </a:r>
          </a:p>
          <a:p>
            <a:pPr marL="85725" indent="0">
              <a:buNone/>
            </a:pPr>
            <a:r>
              <a:rPr lang="nl-NL" dirty="0"/>
              <a:t>		</a:t>
            </a:r>
          </a:p>
          <a:p>
            <a:pPr marL="85725" indent="0">
              <a:buNone/>
            </a:pPr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225D7A2D-9B01-37B9-FF4A-D98557392B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184E0-0BD4-4705-A12B-9B71DDE63301}" type="slidenum">
              <a:rPr lang="nl-BE" noProof="0" smtClean="0"/>
              <a:t>6</a:t>
            </a:fld>
            <a:endParaRPr lang="nl-BE" noProof="0" dirty="0"/>
          </a:p>
        </p:txBody>
      </p:sp>
    </p:spTree>
    <p:extLst>
      <p:ext uri="{BB962C8B-B14F-4D97-AF65-F5344CB8AC3E}">
        <p14:creationId xmlns:p14="http://schemas.microsoft.com/office/powerpoint/2010/main" val="28540264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1B0E66-8877-6083-65C0-3702B74F11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EE44AFD-F17A-C064-2ACC-9B099ECCC9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Samenstellen curriculum</a:t>
            </a:r>
            <a:endParaRPr lang="nl-NL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0A18CE8-974E-0673-FE61-ADEA0CD751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pPr marL="85725" indent="0">
              <a:buNone/>
            </a:pPr>
            <a:r>
              <a:rPr lang="nl-NL" sz="5900" dirty="0">
                <a:hlinkClick r:id="rId2"/>
              </a:rPr>
              <a:t>Vaardigheden III </a:t>
            </a:r>
            <a:r>
              <a:rPr lang="nl-NL" sz="5900" dirty="0"/>
              <a:t>(jaar 2 VBP)</a:t>
            </a:r>
          </a:p>
          <a:p>
            <a:pPr marL="85725" lvl="0" indent="0">
              <a:buNone/>
            </a:pPr>
            <a:r>
              <a:rPr lang="nl-NL" sz="5900" dirty="0"/>
              <a:t>1ste semester keuze tussen de vakgebieden:</a:t>
            </a:r>
          </a:p>
          <a:p>
            <a:pPr lvl="1"/>
            <a:r>
              <a:rPr lang="nl-NL" sz="5900" dirty="0"/>
              <a:t>Europees Recht,</a:t>
            </a:r>
          </a:p>
          <a:p>
            <a:pPr lvl="1"/>
            <a:r>
              <a:rPr lang="nl-NL" sz="5900" dirty="0"/>
              <a:t>Goederenrecht,</a:t>
            </a:r>
          </a:p>
          <a:p>
            <a:pPr lvl="1"/>
            <a:r>
              <a:rPr lang="nl-NL" sz="5900" dirty="0"/>
              <a:t>Schadevergoedingsrecht,</a:t>
            </a:r>
          </a:p>
          <a:p>
            <a:pPr lvl="1"/>
            <a:r>
              <a:rPr lang="nl-NL" sz="5900" dirty="0"/>
              <a:t>Economisch recht en intellectuele eigendomsrechten</a:t>
            </a:r>
          </a:p>
          <a:p>
            <a:pPr marL="85725" lvl="0" indent="0">
              <a:buNone/>
            </a:pPr>
            <a:endParaRPr lang="nl-NL" sz="5900" dirty="0"/>
          </a:p>
          <a:p>
            <a:pPr marL="85725" lvl="0" indent="0">
              <a:buNone/>
            </a:pPr>
            <a:r>
              <a:rPr lang="nl-NL" sz="5900" dirty="0"/>
              <a:t>2de semester keuze tussen de vakgebieden:</a:t>
            </a:r>
          </a:p>
          <a:p>
            <a:pPr lvl="1"/>
            <a:r>
              <a:rPr lang="nl-NL" sz="5900" dirty="0"/>
              <a:t>Personen-, Familie- en relatievermogensrecht,</a:t>
            </a:r>
          </a:p>
          <a:p>
            <a:pPr lvl="1"/>
            <a:r>
              <a:rPr lang="nl-NL" sz="5900" dirty="0"/>
              <a:t>Bijzondere overeenkomsten,</a:t>
            </a:r>
          </a:p>
          <a:p>
            <a:pPr lvl="1"/>
            <a:r>
              <a:rPr lang="nl-NL" sz="5900" dirty="0"/>
              <a:t>Arbeidsrecht,</a:t>
            </a:r>
          </a:p>
          <a:p>
            <a:pPr lvl="1"/>
            <a:r>
              <a:rPr lang="nl-NL" sz="5900" dirty="0"/>
              <a:t>Rechtspersonenrecht,</a:t>
            </a:r>
          </a:p>
          <a:p>
            <a:pPr lvl="1"/>
            <a:r>
              <a:rPr lang="nl-NL" sz="5900" dirty="0"/>
              <a:t>Internationaal Publiekrecht</a:t>
            </a:r>
          </a:p>
          <a:p>
            <a:pPr marL="85725" indent="0">
              <a:buNone/>
            </a:pPr>
            <a:endParaRPr lang="nl-NL" sz="5900" dirty="0"/>
          </a:p>
          <a:p>
            <a:pPr marL="85725" indent="0">
              <a:buNone/>
            </a:pPr>
            <a:r>
              <a:rPr lang="nl-NL" sz="5900" dirty="0"/>
              <a:t>Indien toch Vaardigheden III in jaar 1 VBP </a:t>
            </a:r>
            <a:r>
              <a:rPr lang="nl-NL" sz="5900" dirty="0">
                <a:sym typeface="Wingdings" panose="05000000000000000000" pitchFamily="2" charset="2"/>
              </a:rPr>
              <a:t> dubbele oefeningen in semester 2</a:t>
            </a:r>
            <a:endParaRPr lang="nl-NL" sz="5900" dirty="0"/>
          </a:p>
          <a:p>
            <a:pPr marL="85725" indent="0">
              <a:buNone/>
            </a:pPr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8ABE802E-2F73-6E9A-70FA-5F8EB33973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184E0-0BD4-4705-A12B-9B71DDE63301}" type="slidenum">
              <a:rPr lang="nl-BE" noProof="0" smtClean="0"/>
              <a:t>7</a:t>
            </a:fld>
            <a:endParaRPr lang="nl-BE" noProof="0" dirty="0"/>
          </a:p>
        </p:txBody>
      </p:sp>
    </p:spTree>
    <p:extLst>
      <p:ext uri="{BB962C8B-B14F-4D97-AF65-F5344CB8AC3E}">
        <p14:creationId xmlns:p14="http://schemas.microsoft.com/office/powerpoint/2010/main" val="36818383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85135AE-233C-5967-5CE0-E3CB62E1C8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0118" y="252000"/>
            <a:ext cx="15705282" cy="863693"/>
          </a:xfrm>
        </p:spPr>
        <p:txBody>
          <a:bodyPr anchor="t">
            <a:normAutofit/>
          </a:bodyPr>
          <a:lstStyle/>
          <a:p>
            <a:r>
              <a:rPr lang="nl-BE" dirty="0"/>
              <a:t>Lesrooster 1</a:t>
            </a:r>
            <a:r>
              <a:rPr lang="nl-BE" baseline="30000" dirty="0"/>
              <a:t>ste</a:t>
            </a:r>
            <a:r>
              <a:rPr lang="nl-BE" dirty="0"/>
              <a:t> semester</a:t>
            </a:r>
            <a:endParaRPr lang="nl-NL" dirty="0"/>
          </a:p>
        </p:txBody>
      </p:sp>
      <p:pic>
        <p:nvPicPr>
          <p:cNvPr id="17" name="Tijdelijke aanduiding voor afbeelding 16">
            <a:extLst>
              <a:ext uri="{FF2B5EF4-FFF2-40B4-BE49-F238E27FC236}">
                <a16:creationId xmlns:a16="http://schemas.microsoft.com/office/drawing/2014/main" id="{D5CA4172-F1B2-1386-262D-493D7B4E422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/>
        </p:blipFill>
        <p:spPr>
          <a:xfrm>
            <a:off x="835825" y="1316815"/>
            <a:ext cx="15699575" cy="6451098"/>
          </a:xfrm>
          <a:prstGeom prst="rect">
            <a:avLst/>
          </a:prstGeom>
          <a:noFill/>
        </p:spPr>
      </p:pic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FBAF0A94-871F-776E-1F0D-05DCB75024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5590520" y="8948703"/>
            <a:ext cx="921880" cy="519289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7AE184E0-0BD4-4705-A12B-9B71DDE63301}" type="slidenum">
              <a:rPr lang="nl-BE" noProof="0" smtClean="0"/>
              <a:pPr>
                <a:spcAft>
                  <a:spcPts val="600"/>
                </a:spcAft>
              </a:pPr>
              <a:t>8</a:t>
            </a:fld>
            <a:endParaRPr lang="nl-BE" noProof="0"/>
          </a:p>
        </p:txBody>
      </p:sp>
    </p:spTree>
    <p:extLst>
      <p:ext uri="{BB962C8B-B14F-4D97-AF65-F5344CB8AC3E}">
        <p14:creationId xmlns:p14="http://schemas.microsoft.com/office/powerpoint/2010/main" val="29511491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6532B88-4D73-27A1-C245-F5B3364D8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0118" y="252000"/>
            <a:ext cx="15705282" cy="863693"/>
          </a:xfrm>
        </p:spPr>
        <p:txBody>
          <a:bodyPr anchor="ctr">
            <a:normAutofit/>
          </a:bodyPr>
          <a:lstStyle/>
          <a:p>
            <a:r>
              <a:rPr lang="nl-BE" dirty="0"/>
              <a:t>EXAMENROOSTER 1</a:t>
            </a:r>
            <a:r>
              <a:rPr lang="nl-BE" baseline="30000" dirty="0"/>
              <a:t>ste</a:t>
            </a:r>
            <a:r>
              <a:rPr lang="nl-BE" dirty="0"/>
              <a:t> semester</a:t>
            </a:r>
            <a:endParaRPr lang="nl-NL" dirty="0"/>
          </a:p>
        </p:txBody>
      </p:sp>
      <p:sp>
        <p:nvSpPr>
          <p:cNvPr id="11" name="Content Placeholder 4">
            <a:extLst>
              <a:ext uri="{FF2B5EF4-FFF2-40B4-BE49-F238E27FC236}">
                <a16:creationId xmlns:a16="http://schemas.microsoft.com/office/drawing/2014/main" id="{F5AD8A47-AC01-8959-8886-77C3B0B368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80862" y="1194364"/>
            <a:ext cx="7754537" cy="6696000"/>
          </a:xfrm>
        </p:spPr>
        <p:txBody>
          <a:bodyPr>
            <a:normAutofit lnSpcReduction="10000"/>
          </a:bodyPr>
          <a:lstStyle/>
          <a:p>
            <a:pPr marL="85725" indent="0">
              <a:spcAft>
                <a:spcPts val="600"/>
              </a:spcAft>
              <a:buNone/>
            </a:pPr>
            <a:r>
              <a:rPr lang="en-US" sz="2800" dirty="0"/>
              <a:t>5 à 6 </a:t>
            </a:r>
            <a:r>
              <a:rPr lang="en-US" sz="2800" dirty="0" err="1"/>
              <a:t>vakken</a:t>
            </a:r>
            <a:r>
              <a:rPr lang="en-US" sz="2800" dirty="0"/>
              <a:t> (25stp à 31stp):</a:t>
            </a:r>
          </a:p>
          <a:p>
            <a:pPr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US" sz="2800" dirty="0" err="1">
                <a:solidFill>
                  <a:schemeClr val="accent5"/>
                </a:solidFill>
              </a:rPr>
              <a:t>Strafvordering</a:t>
            </a:r>
            <a:endParaRPr lang="en-US" sz="2800" dirty="0">
              <a:solidFill>
                <a:schemeClr val="accent5"/>
              </a:solidFill>
            </a:endParaRPr>
          </a:p>
          <a:p>
            <a:pPr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US" sz="2800" dirty="0" err="1">
                <a:solidFill>
                  <a:schemeClr val="accent5"/>
                </a:solidFill>
              </a:rPr>
              <a:t>Basisbegrippen</a:t>
            </a:r>
            <a:endParaRPr lang="en-US" sz="2800" dirty="0">
              <a:solidFill>
                <a:schemeClr val="accent5"/>
              </a:solidFill>
            </a:endParaRPr>
          </a:p>
          <a:p>
            <a:pPr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US" sz="2800" dirty="0" err="1">
                <a:solidFill>
                  <a:schemeClr val="accent5"/>
                </a:solidFill>
              </a:rPr>
              <a:t>Personen</a:t>
            </a:r>
            <a:r>
              <a:rPr lang="en-US" sz="2800" dirty="0">
                <a:solidFill>
                  <a:schemeClr val="accent5"/>
                </a:solidFill>
              </a:rPr>
              <a:t>-, </a:t>
            </a:r>
            <a:r>
              <a:rPr lang="en-US" sz="2800" dirty="0" err="1">
                <a:solidFill>
                  <a:schemeClr val="accent5"/>
                </a:solidFill>
              </a:rPr>
              <a:t>familie</a:t>
            </a:r>
            <a:r>
              <a:rPr lang="en-US" sz="2800" dirty="0">
                <a:solidFill>
                  <a:schemeClr val="accent5"/>
                </a:solidFill>
              </a:rPr>
              <a:t>- en </a:t>
            </a:r>
            <a:r>
              <a:rPr lang="en-US" sz="2800" dirty="0" err="1">
                <a:solidFill>
                  <a:schemeClr val="accent5"/>
                </a:solidFill>
              </a:rPr>
              <a:t>relatievermogensrecht</a:t>
            </a:r>
            <a:endParaRPr lang="en-US" sz="2800" dirty="0">
              <a:solidFill>
                <a:schemeClr val="accent5"/>
              </a:solidFill>
            </a:endParaRPr>
          </a:p>
          <a:p>
            <a:pPr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US" sz="2800" dirty="0" err="1">
                <a:solidFill>
                  <a:schemeClr val="accent5"/>
                </a:solidFill>
              </a:rPr>
              <a:t>Algemene</a:t>
            </a:r>
            <a:r>
              <a:rPr lang="en-US" sz="2800" dirty="0">
                <a:solidFill>
                  <a:schemeClr val="accent5"/>
                </a:solidFill>
              </a:rPr>
              <a:t> </a:t>
            </a:r>
            <a:r>
              <a:rPr lang="en-US" sz="2800" dirty="0" err="1">
                <a:solidFill>
                  <a:schemeClr val="accent5"/>
                </a:solidFill>
              </a:rPr>
              <a:t>rechtsleer</a:t>
            </a:r>
            <a:endParaRPr lang="en-US" sz="2800" dirty="0">
              <a:solidFill>
                <a:schemeClr val="accent5"/>
              </a:solidFill>
            </a:endParaRPr>
          </a:p>
          <a:p>
            <a:pPr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US" sz="2800" dirty="0" err="1">
                <a:solidFill>
                  <a:schemeClr val="accent5"/>
                </a:solidFill>
              </a:rPr>
              <a:t>Strafrecht</a:t>
            </a:r>
            <a:endParaRPr lang="en-US" sz="2800" dirty="0">
              <a:solidFill>
                <a:schemeClr val="accent5"/>
              </a:solidFill>
            </a:endParaRPr>
          </a:p>
          <a:p>
            <a:pPr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US" sz="28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(</a:t>
            </a:r>
            <a:r>
              <a:rPr lang="en-US" sz="2800" dirty="0" err="1">
                <a:solidFill>
                  <a:schemeClr val="accent5">
                    <a:lumMod val="40000"/>
                    <a:lumOff val="60000"/>
                  </a:schemeClr>
                </a:solidFill>
              </a:rPr>
              <a:t>Bijzondere</a:t>
            </a:r>
            <a:r>
              <a:rPr lang="en-US" sz="28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accent5">
                    <a:lumMod val="40000"/>
                    <a:lumOff val="60000"/>
                  </a:schemeClr>
                </a:solidFill>
              </a:rPr>
              <a:t>overeenkomsten</a:t>
            </a:r>
            <a:r>
              <a:rPr lang="en-US" sz="28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/</a:t>
            </a:r>
            <a:r>
              <a:rPr lang="en-US" sz="2800" dirty="0" err="1">
                <a:solidFill>
                  <a:schemeClr val="accent5">
                    <a:lumMod val="40000"/>
                    <a:lumOff val="60000"/>
                  </a:schemeClr>
                </a:solidFill>
              </a:rPr>
              <a:t>Mensenrechten</a:t>
            </a:r>
            <a:r>
              <a:rPr lang="en-US" sz="28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/  </a:t>
            </a:r>
            <a:r>
              <a:rPr lang="en-US" sz="2800" dirty="0" err="1">
                <a:solidFill>
                  <a:schemeClr val="accent5">
                    <a:lumMod val="40000"/>
                    <a:lumOff val="60000"/>
                  </a:schemeClr>
                </a:solidFill>
              </a:rPr>
              <a:t>Internationaal</a:t>
            </a:r>
            <a:r>
              <a:rPr lang="en-US" sz="28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accent5">
                    <a:lumMod val="40000"/>
                    <a:lumOff val="60000"/>
                  </a:schemeClr>
                </a:solidFill>
              </a:rPr>
              <a:t>publiekrecht</a:t>
            </a:r>
            <a:r>
              <a:rPr lang="en-US" sz="28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)</a:t>
            </a:r>
          </a:p>
          <a:p>
            <a:pPr marL="85725" indent="0">
              <a:spcAft>
                <a:spcPts val="600"/>
              </a:spcAft>
              <a:buNone/>
            </a:pPr>
            <a:endParaRPr lang="en-US" sz="2800" dirty="0"/>
          </a:p>
          <a:p>
            <a:pPr marL="85725" indent="0">
              <a:spcAft>
                <a:spcPts val="600"/>
              </a:spcAft>
              <a:buNone/>
            </a:pPr>
            <a:r>
              <a:rPr lang="en-US" sz="2800" dirty="0">
                <a:solidFill>
                  <a:schemeClr val="tx2"/>
                </a:solidFill>
              </a:rPr>
              <a:t>MAAR MINDER VAKKEN MAG ZEKER OOK! </a:t>
            </a:r>
          </a:p>
          <a:p>
            <a:pPr marL="85725" indent="0">
              <a:spcAft>
                <a:spcPts val="600"/>
              </a:spcAft>
              <a:buNone/>
            </a:pPr>
            <a:endParaRPr lang="en-US" sz="2800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693943E4-6DFE-ECC5-5C8A-EF9BFE7A1A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5590520" y="8948703"/>
            <a:ext cx="921880" cy="519289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7AE184E0-0BD4-4705-A12B-9B71DDE63301}" type="slidenum">
              <a:rPr lang="nl-BE" noProof="0" smtClean="0"/>
              <a:pPr>
                <a:spcAft>
                  <a:spcPts val="600"/>
                </a:spcAft>
              </a:pPr>
              <a:t>9</a:t>
            </a:fld>
            <a:endParaRPr lang="nl-BE" noProof="0"/>
          </a:p>
        </p:txBody>
      </p:sp>
      <p:pic>
        <p:nvPicPr>
          <p:cNvPr id="6" name="Tijdelijke aanduiding voor inhoud 5">
            <a:extLst>
              <a:ext uri="{FF2B5EF4-FFF2-40B4-BE49-F238E27FC236}">
                <a16:creationId xmlns:a16="http://schemas.microsoft.com/office/drawing/2014/main" id="{BE1D076C-1903-3694-B0BA-C171D03C4CDF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2"/>
          <a:stretch/>
        </p:blipFill>
        <p:spPr>
          <a:xfrm>
            <a:off x="1420688" y="1194364"/>
            <a:ext cx="6584811" cy="6696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563646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20F445A-827D-1585-07D5-0F88CC73BC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0118" y="252000"/>
            <a:ext cx="15705282" cy="863693"/>
          </a:xfrm>
        </p:spPr>
        <p:txBody>
          <a:bodyPr anchor="t">
            <a:normAutofit/>
          </a:bodyPr>
          <a:lstStyle/>
          <a:p>
            <a:r>
              <a:rPr lang="nl-BE" dirty="0"/>
              <a:t>LESROOSTER 2</a:t>
            </a:r>
            <a:r>
              <a:rPr lang="nl-BE" baseline="30000" dirty="0"/>
              <a:t>de</a:t>
            </a:r>
            <a:r>
              <a:rPr lang="nl-BE" dirty="0"/>
              <a:t> semester</a:t>
            </a:r>
            <a:endParaRPr lang="nl-NL" dirty="0"/>
          </a:p>
        </p:txBody>
      </p:sp>
      <p:pic>
        <p:nvPicPr>
          <p:cNvPr id="6" name="Tijdelijke aanduiding voor inhoud 5">
            <a:extLst>
              <a:ext uri="{FF2B5EF4-FFF2-40B4-BE49-F238E27FC236}">
                <a16:creationId xmlns:a16="http://schemas.microsoft.com/office/drawing/2014/main" id="{63DBB33B-A75C-0DAC-F0BB-5027801ED5F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5825" y="1239959"/>
            <a:ext cx="15699575" cy="6604810"/>
          </a:xfrm>
          <a:prstGeom prst="rect">
            <a:avLst/>
          </a:prstGeom>
          <a:noFill/>
        </p:spPr>
      </p:pic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B303D5FF-1F2D-E1F5-8B09-996DDA5642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5590520" y="8948703"/>
            <a:ext cx="921880" cy="519289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7AE184E0-0BD4-4705-A12B-9B71DDE63301}" type="slidenum">
              <a:rPr lang="nl-BE" noProof="0" smtClean="0"/>
              <a:pPr>
                <a:spcAft>
                  <a:spcPts val="600"/>
                </a:spcAft>
              </a:pPr>
              <a:t>10</a:t>
            </a:fld>
            <a:endParaRPr lang="nl-BE" noProof="0"/>
          </a:p>
        </p:txBody>
      </p:sp>
    </p:spTree>
    <p:extLst>
      <p:ext uri="{BB962C8B-B14F-4D97-AF65-F5344CB8AC3E}">
        <p14:creationId xmlns:p14="http://schemas.microsoft.com/office/powerpoint/2010/main" val="5870778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6202C3D-AC9C-AA98-95A3-1EFAB57A67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0118" y="252000"/>
            <a:ext cx="15705282" cy="863693"/>
          </a:xfrm>
        </p:spPr>
        <p:txBody>
          <a:bodyPr anchor="t">
            <a:normAutofit/>
          </a:bodyPr>
          <a:lstStyle/>
          <a:p>
            <a:r>
              <a:rPr lang="nl-BE" dirty="0"/>
              <a:t>LESROOSTER 2</a:t>
            </a:r>
            <a:r>
              <a:rPr lang="nl-BE" baseline="30000" dirty="0"/>
              <a:t>de</a:t>
            </a:r>
            <a:r>
              <a:rPr lang="nl-BE" dirty="0"/>
              <a:t> semester</a:t>
            </a:r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2FCB25B0-C97E-650D-0D35-A9D6C21925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5590520" y="8948703"/>
            <a:ext cx="921880" cy="519289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7AE184E0-0BD4-4705-A12B-9B71DDE63301}" type="slidenum">
              <a:rPr lang="nl-BE" noProof="0" smtClean="0"/>
              <a:pPr>
                <a:spcAft>
                  <a:spcPts val="600"/>
                </a:spcAft>
              </a:pPr>
              <a:t>11</a:t>
            </a:fld>
            <a:endParaRPr lang="nl-BE" noProof="0"/>
          </a:p>
        </p:txBody>
      </p:sp>
      <p:sp>
        <p:nvSpPr>
          <p:cNvPr id="11" name="Content Placeholder 4">
            <a:extLst>
              <a:ext uri="{FF2B5EF4-FFF2-40B4-BE49-F238E27FC236}">
                <a16:creationId xmlns:a16="http://schemas.microsoft.com/office/drawing/2014/main" id="{42002505-CC18-1753-FAFF-CFA20A7CE4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23810" y="1371918"/>
            <a:ext cx="7266710" cy="5583262"/>
          </a:xfrm>
        </p:spPr>
        <p:txBody>
          <a:bodyPr>
            <a:normAutofit fontScale="55000" lnSpcReduction="20000"/>
          </a:bodyPr>
          <a:lstStyle/>
          <a:p>
            <a:pPr marL="85725" indent="0">
              <a:spcAft>
                <a:spcPts val="600"/>
              </a:spcAft>
              <a:buNone/>
            </a:pPr>
            <a:r>
              <a:rPr lang="en-US" dirty="0"/>
              <a:t>5 à 6 </a:t>
            </a:r>
            <a:r>
              <a:rPr lang="en-US" dirty="0" err="1"/>
              <a:t>vakken</a:t>
            </a:r>
            <a:r>
              <a:rPr lang="en-US" dirty="0"/>
              <a:t> (30stp à 37stp):</a:t>
            </a:r>
          </a:p>
          <a:p>
            <a:pPr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US" dirty="0" err="1">
                <a:solidFill>
                  <a:schemeClr val="accent5"/>
                </a:solidFill>
              </a:rPr>
              <a:t>Verbintenissenrecht</a:t>
            </a:r>
            <a:endParaRPr lang="en-US" dirty="0">
              <a:solidFill>
                <a:schemeClr val="accent5"/>
              </a:solidFill>
            </a:endParaRPr>
          </a:p>
          <a:p>
            <a:pPr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US" dirty="0" err="1">
                <a:solidFill>
                  <a:schemeClr val="accent5"/>
                </a:solidFill>
              </a:rPr>
              <a:t>Procesrecht</a:t>
            </a:r>
            <a:endParaRPr lang="en-US" dirty="0">
              <a:solidFill>
                <a:schemeClr val="accent5"/>
              </a:solidFill>
            </a:endParaRPr>
          </a:p>
          <a:p>
            <a:pPr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US" dirty="0" err="1">
                <a:solidFill>
                  <a:schemeClr val="accent5"/>
                </a:solidFill>
              </a:rPr>
              <a:t>Economische</a:t>
            </a:r>
            <a:r>
              <a:rPr lang="en-US" dirty="0">
                <a:solidFill>
                  <a:schemeClr val="accent5"/>
                </a:solidFill>
              </a:rPr>
              <a:t> </a:t>
            </a:r>
            <a:r>
              <a:rPr lang="en-US" dirty="0" err="1">
                <a:solidFill>
                  <a:schemeClr val="accent5"/>
                </a:solidFill>
              </a:rPr>
              <a:t>recht</a:t>
            </a:r>
            <a:r>
              <a:rPr lang="en-US" dirty="0">
                <a:solidFill>
                  <a:schemeClr val="accent5"/>
                </a:solidFill>
              </a:rPr>
              <a:t> en </a:t>
            </a:r>
            <a:r>
              <a:rPr lang="en-US" dirty="0" err="1">
                <a:solidFill>
                  <a:schemeClr val="accent5"/>
                </a:solidFill>
              </a:rPr>
              <a:t>intellectuele</a:t>
            </a:r>
            <a:r>
              <a:rPr lang="en-US" dirty="0">
                <a:solidFill>
                  <a:schemeClr val="accent5"/>
                </a:solidFill>
              </a:rPr>
              <a:t> </a:t>
            </a:r>
            <a:r>
              <a:rPr lang="en-US" dirty="0" err="1">
                <a:solidFill>
                  <a:schemeClr val="accent5"/>
                </a:solidFill>
              </a:rPr>
              <a:t>eigendomsrechten</a:t>
            </a:r>
            <a:endParaRPr lang="en-US" dirty="0">
              <a:solidFill>
                <a:schemeClr val="accent5"/>
              </a:solidFill>
            </a:endParaRPr>
          </a:p>
          <a:p>
            <a:pPr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US" dirty="0" err="1">
                <a:solidFill>
                  <a:schemeClr val="accent5"/>
                </a:solidFill>
              </a:rPr>
              <a:t>Staatsrecht</a:t>
            </a:r>
            <a:endParaRPr lang="en-US" dirty="0">
              <a:solidFill>
                <a:schemeClr val="accent5"/>
              </a:solidFill>
            </a:endParaRPr>
          </a:p>
          <a:p>
            <a:pPr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US" dirty="0" err="1">
                <a:solidFill>
                  <a:schemeClr val="tx2"/>
                </a:solidFill>
              </a:rPr>
              <a:t>Goederenrecht</a:t>
            </a:r>
            <a:r>
              <a:rPr lang="en-US" dirty="0">
                <a:solidFill>
                  <a:schemeClr val="tx2"/>
                </a:solidFill>
              </a:rPr>
              <a:t>/ </a:t>
            </a:r>
            <a:r>
              <a:rPr lang="en-US" dirty="0" err="1">
                <a:solidFill>
                  <a:schemeClr val="tx2"/>
                </a:solidFill>
              </a:rPr>
              <a:t>Onderzoeksmethoden</a:t>
            </a:r>
            <a:endParaRPr lang="en-US" dirty="0">
              <a:solidFill>
                <a:schemeClr val="tx2"/>
              </a:solidFill>
            </a:endParaRPr>
          </a:p>
          <a:p>
            <a:pPr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</a:rPr>
              <a:t>(</a:t>
            </a:r>
            <a:r>
              <a:rPr lang="en-US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Fiscaal</a:t>
            </a:r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recht</a:t>
            </a:r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</a:rPr>
              <a:t>/</a:t>
            </a:r>
            <a:r>
              <a:rPr lang="en-US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Balanslezen</a:t>
            </a:r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</a:rPr>
              <a:t> en </a:t>
            </a:r>
            <a:r>
              <a:rPr lang="en-US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financiële</a:t>
            </a:r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analyse</a:t>
            </a:r>
            <a:r>
              <a:rPr lang="en-US" dirty="0">
                <a:solidFill>
                  <a:schemeClr val="tx2">
                    <a:lumMod val="40000"/>
                    <a:lumOff val="60000"/>
                  </a:schemeClr>
                </a:solidFill>
              </a:rPr>
              <a:t>)</a:t>
            </a:r>
          </a:p>
          <a:p>
            <a:pPr marL="85725" indent="0">
              <a:spcAft>
                <a:spcPts val="600"/>
              </a:spcAft>
              <a:buNone/>
            </a:pPr>
            <a:endParaRPr lang="en-US" dirty="0">
              <a:solidFill>
                <a:schemeClr val="tx2">
                  <a:lumMod val="40000"/>
                  <a:lumOff val="60000"/>
                </a:schemeClr>
              </a:solidFill>
            </a:endParaRPr>
          </a:p>
          <a:p>
            <a:pPr marL="85725" indent="0">
              <a:spcAft>
                <a:spcPts val="600"/>
              </a:spcAft>
              <a:buNone/>
            </a:pPr>
            <a:r>
              <a:rPr lang="en-US" dirty="0">
                <a:solidFill>
                  <a:schemeClr val="tx2"/>
                </a:solidFill>
              </a:rPr>
              <a:t>MAAR MINDER VAKKEN MAG ZEKER OOK! </a:t>
            </a:r>
          </a:p>
          <a:p>
            <a:pPr marL="85725" indent="0">
              <a:spcAft>
                <a:spcPts val="600"/>
              </a:spcAft>
              <a:buNone/>
            </a:pPr>
            <a:endParaRPr lang="en-US" dirty="0">
              <a:solidFill>
                <a:schemeClr val="tx2">
                  <a:lumMod val="40000"/>
                  <a:lumOff val="60000"/>
                </a:schemeClr>
              </a:solidFill>
            </a:endParaRPr>
          </a:p>
          <a:p>
            <a:pPr marL="85725" indent="0">
              <a:buNone/>
            </a:pPr>
            <a:endParaRPr lang="en-US" dirty="0"/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E0AFBA96-DC62-BAED-425D-AF02519119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4237" y="1371918"/>
            <a:ext cx="6881646" cy="649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74507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FC7ADE-D4E7-4768-BC04-FA28C4F472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Administratie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054A0A-2C92-44DD-91A9-07ED2598F1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85725" indent="0">
              <a:buNone/>
            </a:pPr>
            <a:r>
              <a:rPr lang="nl-BE" sz="3200" dirty="0"/>
              <a:t>Inschrijven: deadline 30 september</a:t>
            </a:r>
          </a:p>
          <a:p>
            <a:pPr marL="85725" indent="0">
              <a:buNone/>
            </a:pPr>
            <a:r>
              <a:rPr lang="nl-BE" sz="3200" dirty="0"/>
              <a:t>Vastleggen curriculum via OASIS: deadline 2 oktober</a:t>
            </a:r>
          </a:p>
          <a:p>
            <a:pPr marL="85725" indent="0">
              <a:buNone/>
            </a:pPr>
            <a:r>
              <a:rPr lang="nl-BE" sz="3200" dirty="0"/>
              <a:t>… maar aanpassingen mogelijkheid tot</a:t>
            </a:r>
          </a:p>
          <a:p>
            <a:pPr lvl="3">
              <a:buFont typeface="Wingdings" panose="05000000000000000000" pitchFamily="2" charset="2"/>
              <a:buChar char="ü"/>
            </a:pPr>
            <a:r>
              <a:rPr lang="nl-BE" sz="3200" dirty="0"/>
              <a:t>14/11 eerste semestervakken</a:t>
            </a:r>
          </a:p>
          <a:p>
            <a:pPr lvl="3">
              <a:buFont typeface="Wingdings" panose="05000000000000000000" pitchFamily="2" charset="2"/>
              <a:buChar char="ü"/>
            </a:pPr>
            <a:r>
              <a:rPr lang="nl-BE" sz="3200" dirty="0"/>
              <a:t>28/2 tweede semestervakken</a:t>
            </a:r>
          </a:p>
          <a:p>
            <a:pPr marL="85725" indent="0">
              <a:buNone/>
            </a:pPr>
            <a:endParaRPr lang="nl-BE" sz="3200" dirty="0"/>
          </a:p>
          <a:p>
            <a:pPr marL="85725" indent="0">
              <a:buNone/>
            </a:pPr>
            <a:r>
              <a:rPr lang="nl-BE" sz="3200" dirty="0"/>
              <a:t>Instructiefilmpje via </a:t>
            </a:r>
            <a:r>
              <a:rPr lang="nl-BE" sz="3200" dirty="0">
                <a:hlinkClick r:id="rId2"/>
              </a:rPr>
              <a:t>deze link </a:t>
            </a:r>
            <a:endParaRPr lang="nl-BE" sz="3200" dirty="0"/>
          </a:p>
          <a:p>
            <a:pPr marL="85725" indent="0">
              <a:buNone/>
            </a:pPr>
            <a:r>
              <a:rPr lang="nl-BE" sz="3200" dirty="0"/>
              <a:t>Contact: </a:t>
            </a:r>
            <a:r>
              <a:rPr lang="nl-BE" sz="3200" dirty="0">
                <a:hlinkClick r:id="rId3"/>
              </a:rPr>
              <a:t>fsa.re@ugent.be</a:t>
            </a:r>
            <a:r>
              <a:rPr lang="nl-BE" sz="3200" dirty="0"/>
              <a:t> </a:t>
            </a:r>
          </a:p>
          <a:p>
            <a:pPr marL="719138" lvl="1" indent="0">
              <a:buNone/>
            </a:pPr>
            <a:endParaRPr lang="nl-BE" sz="32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12DDAF-5CE4-4D89-8F41-53C72CC259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184E0-0BD4-4705-A12B-9B71DDE63301}" type="slidenum">
              <a:rPr lang="nl-BE" noProof="0" smtClean="0"/>
              <a:t>12</a:t>
            </a:fld>
            <a:endParaRPr lang="nl-BE" noProof="0" dirty="0"/>
          </a:p>
        </p:txBody>
      </p:sp>
    </p:spTree>
    <p:extLst>
      <p:ext uri="{BB962C8B-B14F-4D97-AF65-F5344CB8AC3E}">
        <p14:creationId xmlns:p14="http://schemas.microsoft.com/office/powerpoint/2010/main" val="34325633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06F469-E288-4DB0-B902-12A88DD423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Vrijstellingen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61E8B1-A3A1-4CA8-971A-84E6B514D5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85725" indent="0">
              <a:buNone/>
            </a:pPr>
            <a:r>
              <a:rPr lang="nl-BE" sz="2800" dirty="0"/>
              <a:t>Binnen voorbereidingsprogramma: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nl-BE" sz="2800" dirty="0"/>
              <a:t>Enkel op basis van verworven </a:t>
            </a:r>
            <a:r>
              <a:rPr lang="nl-BE" sz="2800" dirty="0" err="1"/>
              <a:t>credits</a:t>
            </a:r>
            <a:r>
              <a:rPr lang="nl-BE" sz="2800" dirty="0"/>
              <a:t> binnen een academische bacheloropleiding </a:t>
            </a:r>
          </a:p>
          <a:p>
            <a:pPr marL="85725" indent="0">
              <a:buNone/>
            </a:pPr>
            <a:endParaRPr lang="nl-BE" sz="2800" dirty="0"/>
          </a:p>
          <a:p>
            <a:pPr marL="85725" indent="0">
              <a:buNone/>
            </a:pPr>
            <a:r>
              <a:rPr lang="nl-BE" sz="2800" dirty="0"/>
              <a:t>Binnen </a:t>
            </a:r>
            <a:r>
              <a:rPr lang="nl-BE" sz="2800" dirty="0">
                <a:hlinkClick r:id="rId2"/>
              </a:rPr>
              <a:t>master rechten</a:t>
            </a:r>
            <a:r>
              <a:rPr lang="nl-BE" sz="2800" dirty="0"/>
              <a:t>: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nl-BE" sz="2800" dirty="0"/>
              <a:t>Max. 12stp niet-juridische keuzevakken uit een andere master-na bacheloropleiding UGent binnen volgende domeinen: economie, politicologie, bestuurskunde, psychologie, filosofie, sociologie, geschiedenis, criminologie of aansluitend bij het onderwerp masterproef.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nl-BE" sz="2800" dirty="0"/>
              <a:t>1 methodologisch vak binnen module I (max. 6stp) via ‘aanbod UGent’ – mag uitzonderlijk ook een </a:t>
            </a:r>
            <a:r>
              <a:rPr lang="nl-BE" sz="2800" dirty="0" err="1"/>
              <a:t>bachelorvak</a:t>
            </a:r>
            <a:r>
              <a:rPr lang="nl-BE" sz="2800" dirty="0"/>
              <a:t> zijn (bv. statistiek)</a:t>
            </a:r>
            <a:endParaRPr lang="nl-NL" sz="2800" dirty="0"/>
          </a:p>
          <a:p>
            <a:pPr marL="85725" indent="0">
              <a:buNone/>
            </a:pPr>
            <a:endParaRPr lang="nl-BE" sz="2800" dirty="0"/>
          </a:p>
          <a:p>
            <a:pPr marL="85725" indent="0">
              <a:buNone/>
            </a:pPr>
            <a:r>
              <a:rPr lang="nl-BE" sz="2800" dirty="0"/>
              <a:t>Aanvragen via Oasis: </a:t>
            </a:r>
            <a:r>
              <a:rPr lang="nl-BE" sz="2800" dirty="0">
                <a:hlinkClick r:id="rId3"/>
              </a:rPr>
              <a:t>https://www.ugent.be/re/nl/voor-studenten/studietraject/vrijstelling.htm</a:t>
            </a:r>
            <a:endParaRPr lang="nl-BE" sz="2800" dirty="0"/>
          </a:p>
          <a:p>
            <a:pPr marL="85725" indent="0">
              <a:buNone/>
            </a:pPr>
            <a:endParaRPr lang="nl-BE" sz="2800" dirty="0"/>
          </a:p>
          <a:p>
            <a:pPr marL="85725" indent="0">
              <a:buNone/>
            </a:pPr>
            <a:r>
              <a:rPr lang="nl-BE" sz="2800" dirty="0"/>
              <a:t>Nog vragen hierover? </a:t>
            </a:r>
            <a:r>
              <a:rPr lang="nl-BE" sz="2800" dirty="0">
                <a:sym typeface="Wingdings" panose="05000000000000000000" pitchFamily="2" charset="2"/>
              </a:rPr>
              <a:t></a:t>
            </a:r>
            <a:r>
              <a:rPr lang="nl-BE" sz="2800" dirty="0"/>
              <a:t>mail naar </a:t>
            </a:r>
            <a:r>
              <a:rPr lang="nl-BE" sz="2800" dirty="0">
                <a:hlinkClick r:id="rId4"/>
              </a:rPr>
              <a:t>monitoraat.re@ugent.be</a:t>
            </a:r>
            <a:r>
              <a:rPr lang="nl-BE" sz="2800" dirty="0"/>
              <a:t>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72F7B4-BBEE-4EC5-98C6-F72AC3986F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184E0-0BD4-4705-A12B-9B71DDE63301}" type="slidenum">
              <a:rPr lang="nl-BE" noProof="0" smtClean="0"/>
              <a:t>13</a:t>
            </a:fld>
            <a:endParaRPr lang="nl-BE" noProof="0" dirty="0"/>
          </a:p>
        </p:txBody>
      </p:sp>
    </p:spTree>
    <p:extLst>
      <p:ext uri="{BB962C8B-B14F-4D97-AF65-F5344CB8AC3E}">
        <p14:creationId xmlns:p14="http://schemas.microsoft.com/office/powerpoint/2010/main" val="12181017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182F666-0D15-6E76-BA5B-57EAA9EAD7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VRIJSTELLINGEN NA CRIMINOLOGIE</a:t>
            </a:r>
            <a:endParaRPr lang="nl-NL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F374A96-1BBC-3689-984E-5B902D8460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85725" indent="0">
              <a:buNone/>
            </a:pPr>
            <a:r>
              <a:rPr lang="nl-BE" u="sng" dirty="0"/>
              <a:t>Voorbereidingsprogramma:</a:t>
            </a:r>
            <a:endParaRPr lang="nl-BE" sz="3200" u="sng" dirty="0"/>
          </a:p>
          <a:p>
            <a:pPr>
              <a:buFont typeface="Wingdings" panose="05000000000000000000" pitchFamily="2" charset="2"/>
              <a:buChar char="ü"/>
            </a:pPr>
            <a:r>
              <a:rPr lang="nl-BE" sz="3200" dirty="0"/>
              <a:t> Basisbegrippen van recht: o.b.v. rechtsvakken </a:t>
            </a:r>
            <a:r>
              <a:rPr lang="nl-BE" sz="3200" dirty="0" err="1"/>
              <a:t>ba</a:t>
            </a:r>
            <a:r>
              <a:rPr lang="nl-BE" sz="3200" dirty="0"/>
              <a:t> </a:t>
            </a:r>
            <a:r>
              <a:rPr lang="nl-BE" sz="3200" dirty="0" err="1"/>
              <a:t>crim</a:t>
            </a:r>
            <a:endParaRPr lang="nl-BE" sz="3200" dirty="0"/>
          </a:p>
          <a:p>
            <a:pPr>
              <a:buFont typeface="Wingdings" panose="05000000000000000000" pitchFamily="2" charset="2"/>
              <a:buChar char="ü"/>
            </a:pPr>
            <a:r>
              <a:rPr lang="nl-BE" sz="3200" dirty="0"/>
              <a:t> Strafrecht: o.b.v. materieel strafrecht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nl-BE" sz="3200" dirty="0"/>
              <a:t> Strafvordering: o.b.v. formeel strafrecht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nl-BE" sz="3200" dirty="0"/>
              <a:t> Staatsrecht: o.b.v. Belgisch publiekrecht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nl-BE" sz="3200" dirty="0"/>
              <a:t> Onderzoeksmethoden: o.b.v. methodologische vakken</a:t>
            </a:r>
          </a:p>
          <a:p>
            <a:pPr>
              <a:buFont typeface="Wingdings" panose="05000000000000000000" pitchFamily="2" charset="2"/>
              <a:buChar char="ü"/>
            </a:pPr>
            <a:endParaRPr lang="nl-BE" sz="3200" dirty="0"/>
          </a:p>
          <a:p>
            <a:pPr marL="85725" indent="0">
              <a:buNone/>
            </a:pPr>
            <a:r>
              <a:rPr lang="nl-BE" sz="3200" dirty="0">
                <a:sym typeface="Wingdings" panose="05000000000000000000" pitchFamily="2" charset="2"/>
              </a:rPr>
              <a:t> 71stp à 73stp nog af te werken</a:t>
            </a:r>
            <a:endParaRPr lang="nl-BE" sz="3200" dirty="0"/>
          </a:p>
          <a:p>
            <a:pPr marL="85725" indent="0">
              <a:buNone/>
            </a:pPr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D934F85E-CBD1-835F-B6DC-045C11D529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184E0-0BD4-4705-A12B-9B71DDE63301}" type="slidenum">
              <a:rPr lang="nl-BE" noProof="0" smtClean="0"/>
              <a:t>14</a:t>
            </a:fld>
            <a:endParaRPr lang="nl-BE" noProof="0" dirty="0"/>
          </a:p>
        </p:txBody>
      </p:sp>
    </p:spTree>
    <p:extLst>
      <p:ext uri="{BB962C8B-B14F-4D97-AF65-F5344CB8AC3E}">
        <p14:creationId xmlns:p14="http://schemas.microsoft.com/office/powerpoint/2010/main" val="27302736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161D2DA-4F9F-918E-B76B-473782E8C1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Vrijstellingen na criminologie</a:t>
            </a:r>
            <a:endParaRPr lang="nl-NL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D54FA29-651E-6E2E-D7C9-DC94D7D272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pPr marL="85725" indent="0">
              <a:buNone/>
            </a:pPr>
            <a:r>
              <a:rPr lang="nl-BE" sz="10100" u="sng" dirty="0"/>
              <a:t>Master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nl-BE" b="1" dirty="0"/>
              <a:t>Module I (vakken met een vaardighedencomponent)</a:t>
            </a:r>
            <a:endParaRPr lang="nl-NL" b="1" dirty="0"/>
          </a:p>
          <a:p>
            <a:pPr marL="85725" indent="0">
              <a:buNone/>
            </a:pPr>
            <a:r>
              <a:rPr lang="nl-BE" dirty="0"/>
              <a:t>1 methodologisch vak kan worden ingebracht (max 6stp) via ‘aanbod UGent’. Mag ook een </a:t>
            </a:r>
            <a:r>
              <a:rPr lang="nl-BE" dirty="0" err="1"/>
              <a:t>bachelorvak</a:t>
            </a:r>
            <a:r>
              <a:rPr lang="nl-BE" dirty="0"/>
              <a:t> zijn (</a:t>
            </a:r>
            <a:r>
              <a:rPr lang="nl-BE" dirty="0" err="1"/>
              <a:t>bvb</a:t>
            </a:r>
            <a:r>
              <a:rPr lang="nl-BE" dirty="0"/>
              <a:t>. statistiek) </a:t>
            </a:r>
            <a:endParaRPr lang="nl-NL" dirty="0"/>
          </a:p>
          <a:p>
            <a:pPr marL="85725" indent="0">
              <a:buNone/>
            </a:pPr>
            <a:r>
              <a:rPr lang="nl-BE" dirty="0"/>
              <a:t> </a:t>
            </a:r>
            <a:endParaRPr lang="nl-NL" dirty="0"/>
          </a:p>
          <a:p>
            <a:pPr>
              <a:buFont typeface="Wingdings" panose="05000000000000000000" pitchFamily="2" charset="2"/>
              <a:buChar char="ü"/>
            </a:pPr>
            <a:r>
              <a:rPr lang="nl-BE" b="1" dirty="0"/>
              <a:t>Module 2 </a:t>
            </a:r>
            <a:endParaRPr lang="nl-NL" b="1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nl-BE" b="1" i="1" dirty="0"/>
              <a:t>Juridische opleidingsonderdelen A</a:t>
            </a:r>
            <a:endParaRPr lang="nl-NL" b="1" i="1" dirty="0"/>
          </a:p>
          <a:p>
            <a:pPr marL="85725" indent="0">
              <a:buNone/>
            </a:pPr>
            <a:r>
              <a:rPr lang="nl-BE" dirty="0"/>
              <a:t>Eventueel (indien opgenomen als keuzevak binnen criminologie): bijzonder strafrecht, internationaal strafrecht, bijzondere vraagstukken cybercriminaliteit, Europees en internationaal migratierecht, seksuele misdrijven</a:t>
            </a:r>
          </a:p>
          <a:p>
            <a:pPr marL="85725" indent="0">
              <a:buNone/>
            </a:pPr>
            <a:endParaRPr lang="nl-NL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nl-BE" b="1" i="1" dirty="0"/>
              <a:t>Juridische opleidingsonderdelen B</a:t>
            </a:r>
            <a:endParaRPr lang="nl-NL" b="1" i="1" dirty="0"/>
          </a:p>
          <a:p>
            <a:pPr marL="85725" indent="0">
              <a:buNone/>
            </a:pPr>
            <a:r>
              <a:rPr lang="nl-BE" dirty="0"/>
              <a:t>GEEN vrijstelling voor jeugdrecht o.b.v. jeugdcriminologie en jeugdrecht uit bachelor</a:t>
            </a:r>
          </a:p>
          <a:p>
            <a:pPr marL="85725" indent="0">
              <a:buNone/>
            </a:pPr>
            <a:endParaRPr lang="nl-NL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nl-BE" b="1" i="1" dirty="0"/>
              <a:t>Niet-juridische opleidingsonderdelen</a:t>
            </a:r>
            <a:endParaRPr lang="nl-NL" b="1" i="1" dirty="0"/>
          </a:p>
          <a:p>
            <a:pPr marL="85725" indent="0">
              <a:buNone/>
            </a:pPr>
            <a:r>
              <a:rPr lang="nl-BE" dirty="0"/>
              <a:t>Max. 12 </a:t>
            </a:r>
            <a:r>
              <a:rPr lang="nl-BE" dirty="0" err="1"/>
              <a:t>stp</a:t>
            </a:r>
            <a:r>
              <a:rPr lang="nl-BE" dirty="0"/>
              <a:t> vakken uit master criminologie (bv. criminaliteitspreventie, bijzondere vraagstukken die niet vallen onder ‘juridische opleidingsonderdelen A)</a:t>
            </a:r>
            <a:endParaRPr lang="nl-NL" dirty="0"/>
          </a:p>
          <a:p>
            <a:pPr marL="85725" indent="0">
              <a:buNone/>
            </a:pPr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F13F8220-1850-B330-7915-08F0E84D42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184E0-0BD4-4705-A12B-9B71DDE63301}" type="slidenum">
              <a:rPr lang="nl-BE" noProof="0" smtClean="0"/>
              <a:t>15</a:t>
            </a:fld>
            <a:endParaRPr lang="nl-BE" noProof="0" dirty="0"/>
          </a:p>
        </p:txBody>
      </p:sp>
    </p:spTree>
    <p:extLst>
      <p:ext uri="{BB962C8B-B14F-4D97-AF65-F5344CB8AC3E}">
        <p14:creationId xmlns:p14="http://schemas.microsoft.com/office/powerpoint/2010/main" val="1820486518"/>
      </p:ext>
    </p:extLst>
  </p:cSld>
  <p:clrMapOvr>
    <a:masterClrMapping/>
  </p:clrMapOvr>
</p:sld>
</file>

<file path=ppt/theme/theme1.xml><?xml version="1.0" encoding="utf-8"?>
<a:theme xmlns:a="http://schemas.openxmlformats.org/drawingml/2006/main" name="PowerPoint_UGent_RE_NL">
  <a:themeElements>
    <a:clrScheme name="Universiteit Gent">
      <a:dk1>
        <a:sysClr val="windowText" lastClr="000000"/>
      </a:dk1>
      <a:lt1>
        <a:sysClr val="window" lastClr="FFFFFF"/>
      </a:lt1>
      <a:dk2>
        <a:srgbClr val="1E64C8"/>
      </a:dk2>
      <a:lt2>
        <a:srgbClr val="FFD200"/>
      </a:lt2>
      <a:accent1>
        <a:srgbClr val="1E64C8"/>
      </a:accent1>
      <a:accent2>
        <a:srgbClr val="FFD200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Universiteit Gen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 w="31750">
          <a:solidFill>
            <a:srgbClr val="1E64C8"/>
          </a:solidFill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31750">
          <a:headEnd type="none" w="lg" len="lg"/>
          <a:tailEnd type="none" w="lg" len="lg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lnSpc>
            <a:spcPct val="120000"/>
          </a:lnSpc>
          <a:defRPr sz="250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owerPoint_UGent_NL_RE.potx" id="{019D5757-7736-4469-BFE8-B64D11A5BC56}" vid="{5E23D7FA-C248-4D1A-9290-35958943565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/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44e92ff2-6f9b-43e4-b5b3-598e458509a4">
      <Value>10</Value>
      <Value>3</Value>
    </TaxCatchAll>
    <CategorieVOC xmlns="ecc5c529-cf52-4459-a885-74e2959c5251">Introductiedag</CategorieVOC>
    <oae62b8a503b44baa3352b146ca8d564 xmlns="ecc5c529-cf52-4459-a885-74e2959c5251">
      <Terms xmlns="http://schemas.microsoft.com/office/infopath/2007/PartnerControls">
        <TermInfo xmlns="http://schemas.microsoft.com/office/infopath/2007/PartnerControls">
          <TermName xmlns="http://schemas.microsoft.com/office/infopath/2007/PartnerControls">Rechten</TermName>
          <TermId xmlns="http://schemas.microsoft.com/office/infopath/2007/PartnerControls">e68595f2-9559-4517-9962-6bca046b562a</TermId>
        </TermInfo>
      </Terms>
    </oae62b8a503b44baa3352b146ca8d564>
    <jdd60ce9ef144ebc8a8c5aa2332ba314 xmlns="ecc5c529-cf52-4459-a885-74e2959c5251">
      <Terms xmlns="http://schemas.microsoft.com/office/infopath/2007/PartnerControls">
        <TermInfo xmlns="http://schemas.microsoft.com/office/infopath/2007/PartnerControls">
          <TermName xmlns="http://schemas.microsoft.com/office/infopath/2007/PartnerControls">2026-2027</TermName>
          <TermId xmlns="http://schemas.microsoft.com/office/infopath/2007/PartnerControls">d8d324a6-7e91-443b-9250-ebf1ab6c22a7</TermId>
        </TermInfo>
      </Terms>
    </jdd60ce9ef144ebc8a8c5aa2332ba314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E7C79C21F6D3D4E8E12803EA4BB175C" ma:contentTypeVersion="11" ma:contentTypeDescription="Een nieuw document maken." ma:contentTypeScope="" ma:versionID="379de80a2c606cb20c69080a19e143e5">
  <xsd:schema xmlns:xsd="http://www.w3.org/2001/XMLSchema" xmlns:xs="http://www.w3.org/2001/XMLSchema" xmlns:p="http://schemas.microsoft.com/office/2006/metadata/properties" xmlns:ns2="ecc5c529-cf52-4459-a885-74e2959c5251" xmlns:ns3="44e92ff2-6f9b-43e4-b5b3-598e458509a4" targetNamespace="http://schemas.microsoft.com/office/2006/metadata/properties" ma:root="true" ma:fieldsID="d55ffb80b13ecf06d05439adf9f2e9fc" ns2:_="" ns3:_="">
    <xsd:import namespace="ecc5c529-cf52-4459-a885-74e2959c5251"/>
    <xsd:import namespace="44e92ff2-6f9b-43e4-b5b3-598e458509a4"/>
    <xsd:element name="properties">
      <xsd:complexType>
        <xsd:sequence>
          <xsd:element name="documentManagement">
            <xsd:complexType>
              <xsd:all>
                <xsd:element ref="ns2:jdd60ce9ef144ebc8a8c5aa2332ba314" minOccurs="0"/>
                <xsd:element ref="ns2:CategorieVOC"/>
                <xsd:element ref="ns2:oae62b8a503b44baa3352b146ca8d564" minOccurs="0"/>
                <xsd:element ref="ns3:TaxCatchAll" minOccurs="0"/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cc5c529-cf52-4459-a885-74e2959c5251" elementFormDefault="qualified">
    <xsd:import namespace="http://schemas.microsoft.com/office/2006/documentManagement/types"/>
    <xsd:import namespace="http://schemas.microsoft.com/office/infopath/2007/PartnerControls"/>
    <xsd:element name="jdd60ce9ef144ebc8a8c5aa2332ba314" ma:index="5" ma:taxonomy="true" ma:internalName="jdd60ce9ef144ebc8a8c5aa2332ba314" ma:taxonomyFieldName="Academiejaar" ma:displayName="Academiejaar" ma:readOnly="false" ma:fieldId="{3dd60ce9-ef14-4ebc-8a8c-5aa2332ba314}" ma:sspId="3b9bb814-139f-4039-9463-697760f06ab3" ma:termSetId="ad205560-f731-41ac-8a7d-70bc69e0f060" ma:anchorId="00000000-0000-0000-0000-000000000000" ma:open="true" ma:isKeyword="false">
      <xsd:complexType>
        <xsd:sequence>
          <xsd:element ref="pc:Terms" minOccurs="0" maxOccurs="1"/>
        </xsd:sequence>
      </xsd:complexType>
    </xsd:element>
    <xsd:element name="CategorieVOC" ma:index="6" ma:displayName="CategorieVOC" ma:format="Dropdown" ma:internalName="CategorieVOC" ma:readOnly="false">
      <xsd:simpleType>
        <xsd:restriction base="dms:Choice">
          <xsd:enumeration value="Introductiedag"/>
          <xsd:enumeration value="Open lessen"/>
          <xsd:enumeration value="SID-in"/>
          <xsd:enumeration value="Afstudeerbeurs"/>
          <xsd:enumeration value="Infodag"/>
          <xsd:enumeration value="Bachelorbeurs"/>
          <xsd:enumeration value="Allerlei"/>
        </xsd:restriction>
      </xsd:simpleType>
    </xsd:element>
    <xsd:element name="oae62b8a503b44baa3352b146ca8d564" ma:index="8" ma:taxonomy="true" ma:internalName="oae62b8a503b44baa3352b146ca8d564" ma:taxonomyFieldName="Opleiding" ma:displayName="Opleiding" ma:readOnly="false" ma:fieldId="{8ae62b8a-503b-44ba-a335-2b146ca8d564}" ma:sspId="3b9bb814-139f-4039-9463-697760f06ab3" ma:termSetId="706a0976-1e1e-4e70-97c3-d2892617a2bc" ma:anchorId="00000000-0000-0000-0000-000000000000" ma:open="true" ma:isKeyword="false">
      <xsd:complexType>
        <xsd:sequence>
          <xsd:element ref="pc:Terms" minOccurs="0" maxOccurs="1"/>
        </xsd:sequence>
      </xsd:complexType>
    </xsd:element>
    <xsd:element name="MediaServiceMetadata" ma:index="14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5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17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4e92ff2-6f9b-43e4-b5b3-598e458509a4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4246b2e1-b3dd-42c8-aeee-7e6d5c8ddcef}" ma:internalName="TaxCatchAll" ma:showField="CatchAllData" ma:web="44e92ff2-6f9b-43e4-b5b3-598e458509a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9" ma:displayName="Inhoudstype"/>
        <xsd:element ref="dc:title" minOccurs="0" maxOccurs="1" ma:index="3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7C3F21A-3560-43C4-BDCB-C1A010CE669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429C09C-D4E5-43D6-AA36-79725B3F4EB4}">
  <ds:schemaRefs>
    <ds:schemaRef ds:uri="http://schemas.microsoft.com/office/2006/documentManagement/types"/>
    <ds:schemaRef ds:uri="9fc8813e-5f7d-4884-a4b8-bbd486afd034"/>
    <ds:schemaRef ds:uri="http://schemas.openxmlformats.org/package/2006/metadata/core-properties"/>
    <ds:schemaRef ds:uri="http://schemas.microsoft.com/office/2006/metadata/properties"/>
    <ds:schemaRef ds:uri="http://purl.org/dc/dcmitype/"/>
    <ds:schemaRef ds:uri="http://purl.org/dc/elements/1.1/"/>
    <ds:schemaRef ds:uri="http://purl.org/dc/terms/"/>
    <ds:schemaRef ds:uri="http://schemas.microsoft.com/office/infopath/2007/PartnerControls"/>
    <ds:schemaRef ds:uri="ff27af73-1a5e-465a-9c22-559cafad44d7"/>
    <ds:schemaRef ds:uri="http://www.w3.org/XML/1998/namespace"/>
    <ds:schemaRef ds:uri="44e92ff2-6f9b-43e4-b5b3-598e458509a4"/>
    <ds:schemaRef ds:uri="ecc5c529-cf52-4459-a885-74e2959c5251"/>
  </ds:schemaRefs>
</ds:datastoreItem>
</file>

<file path=customXml/itemProps3.xml><?xml version="1.0" encoding="utf-8"?>
<ds:datastoreItem xmlns:ds="http://schemas.openxmlformats.org/officeDocument/2006/customXml" ds:itemID="{52173192-219F-4091-956F-13119F5CBFE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cc5c529-cf52-4459-a885-74e2959c5251"/>
    <ds:schemaRef ds:uri="44e92ff2-6f9b-43e4-b5b3-598e458509a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PowerPoint_UGent_RE_NL</Template>
  <TotalTime>4008</TotalTime>
  <Words>809</Words>
  <Application>Microsoft Office PowerPoint</Application>
  <PresentationFormat>Aangepast</PresentationFormat>
  <Paragraphs>168</Paragraphs>
  <Slides>15</Slides>
  <Notes>2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15</vt:i4>
      </vt:variant>
    </vt:vector>
  </HeadingPairs>
  <TitlesOfParts>
    <vt:vector size="20" baseType="lpstr">
      <vt:lpstr>Arial</vt:lpstr>
      <vt:lpstr>Calibri</vt:lpstr>
      <vt:lpstr>Tahoma</vt:lpstr>
      <vt:lpstr>Wingdings</vt:lpstr>
      <vt:lpstr>PowerPoint_UGent_RE_NL</vt:lpstr>
      <vt:lpstr>PowerPoint-presentatie</vt:lpstr>
      <vt:lpstr>Samenstelling Traject</vt:lpstr>
      <vt:lpstr>Voorbereidingsprogramma</vt:lpstr>
      <vt:lpstr>Master</vt:lpstr>
      <vt:lpstr>VOORBEREIDINGSPROGRAMMA  +- 3,5 jaar  </vt:lpstr>
      <vt:lpstr>Samenstellen curriculum </vt:lpstr>
      <vt:lpstr>Samenstellen curriculum</vt:lpstr>
      <vt:lpstr>Lesrooster 1ste semester</vt:lpstr>
      <vt:lpstr>EXAMENROOSTER 1ste semester</vt:lpstr>
      <vt:lpstr>LESROOSTER 2de semester</vt:lpstr>
      <vt:lpstr>LESROOSTER 2de semester</vt:lpstr>
      <vt:lpstr>Administratie</vt:lpstr>
      <vt:lpstr>Vrijstellingen</vt:lpstr>
      <vt:lpstr>VRIJSTELLINGEN NA CRIMINOLOGIE</vt:lpstr>
      <vt:lpstr>Vrijstellingen na criminologie</vt:lpstr>
    </vt:vector>
  </TitlesOfParts>
  <Company>UGent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Schakelprogramma</dc:title>
  <dc:creator>Purdey Devisscher</dc:creator>
  <cp:lastModifiedBy>Tinneke Degraeuwe</cp:lastModifiedBy>
  <cp:revision>159</cp:revision>
  <cp:lastPrinted>2018-09-21T07:06:47Z</cp:lastPrinted>
  <dcterms:created xsi:type="dcterms:W3CDTF">2017-08-28T12:43:45Z</dcterms:created>
  <dcterms:modified xsi:type="dcterms:W3CDTF">2026-09-17T10:02:03Z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icensed to">
    <vt:lpwstr>Ghent University</vt:lpwstr>
  </property>
  <property fmtid="{D5CDD505-2E9C-101B-9397-08002B2CF9AE}" pid="3" name="Version">
    <vt:lpwstr>1.0</vt:lpwstr>
  </property>
  <property fmtid="{D5CDD505-2E9C-101B-9397-08002B2CF9AE}" pid="4" name="Date">
    <vt:filetime>2016-10-27T22:00:00Z</vt:filetime>
  </property>
  <property fmtid="{D5CDD505-2E9C-101B-9397-08002B2CF9AE}" pid="5" name="Build">
    <vt:lpwstr>14</vt:lpwstr>
  </property>
  <property fmtid="{D5CDD505-2E9C-101B-9397-08002B2CF9AE}" pid="6" name="Cmt 1">
    <vt:lpwstr>create</vt:lpwstr>
  </property>
  <property fmtid="{D5CDD505-2E9C-101B-9397-08002B2CF9AE}" pid="7" name="Cmt 2">
    <vt:lpwstr>1st draft</vt:lpwstr>
  </property>
  <property fmtid="{D5CDD505-2E9C-101B-9397-08002B2CF9AE}" pid="8" name="Cmt 3">
    <vt:lpwstr>Corporate splitt off</vt:lpwstr>
  </property>
  <property fmtid="{D5CDD505-2E9C-101B-9397-08002B2CF9AE}" pid="9" name="Cmt 4">
    <vt:lpwstr>2nd draft</vt:lpwstr>
  </property>
  <property fmtid="{D5CDD505-2E9C-101B-9397-08002B2CF9AE}" pid="10" name="Cmt 4A">
    <vt:lpwstr>copy of UK version translated to NL</vt:lpwstr>
  </property>
  <property fmtid="{D5CDD505-2E9C-101B-9397-08002B2CF9AE}" pid="11" name="Cmt 5">
    <vt:lpwstr>set text box and shape defaults</vt:lpwstr>
  </property>
  <property fmtid="{D5CDD505-2E9C-101B-9397-08002B2CF9AE}" pid="12" name="Cmt 6">
    <vt:lpwstr>closing slide acc. to letter</vt:lpwstr>
  </property>
  <property fmtid="{D5CDD505-2E9C-101B-9397-08002B2CF9AE}" pid="13" name="Cmt 7">
    <vt:lpwstr>logo opening slide sharpened</vt:lpwstr>
  </property>
  <property fmtid="{D5CDD505-2E9C-101B-9397-08002B2CF9AE}" pid="14" name="Cmt 8">
    <vt:lpwstr>split variable and fixed data in contact data; lang to NL-BE</vt:lpwstr>
  </property>
  <property fmtid="{D5CDD505-2E9C-101B-9397-08002B2CF9AE}" pid="15" name="Cmt 9">
    <vt:lpwstr>comments 19-9-2016</vt:lpwstr>
  </property>
  <property fmtid="{D5CDD505-2E9C-101B-9397-08002B2CF9AE}" pid="16" name="Cmt 10">
    <vt:lpwstr>social media redesigned</vt:lpwstr>
  </property>
  <property fmtid="{D5CDD505-2E9C-101B-9397-08002B2CF9AE}" pid="17" name="Cmt 11">
    <vt:lpwstr>Title Slide renamed to TitleSlide</vt:lpwstr>
  </property>
  <property fmtid="{D5CDD505-2E9C-101B-9397-08002B2CF9AE}" pid="18" name="Cmt 12">
    <vt:lpwstr>Title and text size</vt:lpwstr>
  </property>
  <property fmtid="{D5CDD505-2E9C-101B-9397-08002B2CF9AE}" pid="19" name="Cmt 13">
    <vt:lpwstr>socmed pictos &gt; normal view</vt:lpwstr>
  </property>
  <property fmtid="{D5CDD505-2E9C-101B-9397-08002B2CF9AE}" pid="20" name="Cmt 14 ">
    <vt:lpwstr>changes from feedback</vt:lpwstr>
  </property>
  <property fmtid="{D5CDD505-2E9C-101B-9397-08002B2CF9AE}" pid="21" name="ContentTypeId">
    <vt:lpwstr>0x0101001E7C79C21F6D3D4E8E12803EA4BB175C</vt:lpwstr>
  </property>
  <property fmtid="{D5CDD505-2E9C-101B-9397-08002B2CF9AE}" pid="22" name="Cmt 14">
    <vt:lpwstr>changes from feedback</vt:lpwstr>
  </property>
  <property fmtid="{D5CDD505-2E9C-101B-9397-08002B2CF9AE}" pid="23" name="Opleiding">
    <vt:lpwstr>10;#Rechten|e68595f2-9559-4517-9962-6bca046b562a</vt:lpwstr>
  </property>
  <property fmtid="{D5CDD505-2E9C-101B-9397-08002B2CF9AE}" pid="24" name="Academiejaar">
    <vt:lpwstr>3;#2026-2027|d8d324a6-7e91-443b-9250-ebf1ab6c22a7</vt:lpwstr>
  </property>
</Properties>
</file>